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2" r:id="rId7"/>
    <p:sldId id="263"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59" r:id="rId21"/>
    <p:sldId id="264" r:id="rId22"/>
  </p:sldIdLst>
  <p:sldSz cx="12192000" cy="6858000"/>
  <p:notesSz cx="6858000" cy="9144000"/>
  <p:embeddedFontLst>
    <p:embeddedFont>
      <p:font typeface="Bahnschrift SemiBold" panose="020B0502040204020203" pitchFamily="34" charset="0"/>
      <p:bold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Open Sans" panose="020B0606030504020204" pitchFamily="34" charset="0"/>
      <p:regular r:id="rId30"/>
      <p:bold r:id="rId31"/>
      <p:italic r:id="rId32"/>
      <p:boldItalic r:id="rId33"/>
    </p:embeddedFont>
    <p:embeddedFont>
      <p:font typeface="Palatino"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139E-47F7-40C5-B567-557F19B554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3EC3CA-B419-48F6-A7B4-0CF5AC8B6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0FC535-E41A-4AC7-9276-8BD45FAC3FB9}"/>
              </a:ext>
            </a:extLst>
          </p:cNvPr>
          <p:cNvSpPr>
            <a:spLocks noGrp="1"/>
          </p:cNvSpPr>
          <p:nvPr>
            <p:ph type="dt" sz="half" idx="10"/>
          </p:nvPr>
        </p:nvSpPr>
        <p:spPr/>
        <p:txBody>
          <a:bodyPr/>
          <a:lstStyle/>
          <a:p>
            <a:fld id="{93526A42-E966-4CC1-83E0-0A728BC84AC2}" type="datetimeFigureOut">
              <a:rPr lang="en-US" smtClean="0"/>
              <a:t>11/8/2020</a:t>
            </a:fld>
            <a:endParaRPr lang="en-US"/>
          </a:p>
        </p:txBody>
      </p:sp>
      <p:sp>
        <p:nvSpPr>
          <p:cNvPr id="5" name="Footer Placeholder 4">
            <a:extLst>
              <a:ext uri="{FF2B5EF4-FFF2-40B4-BE49-F238E27FC236}">
                <a16:creationId xmlns:a16="http://schemas.microsoft.com/office/drawing/2014/main" id="{9C1428A4-8FF0-4497-81B3-2CE209CFA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E9401-716C-48C1-A9F7-FDA57BCE9C02}"/>
              </a:ext>
            </a:extLst>
          </p:cNvPr>
          <p:cNvSpPr>
            <a:spLocks noGrp="1"/>
          </p:cNvSpPr>
          <p:nvPr>
            <p:ph type="sldNum" sz="quarter" idx="12"/>
          </p:nvPr>
        </p:nvSpPr>
        <p:spPr/>
        <p:txBody>
          <a:bodyPr/>
          <a:lstStyle/>
          <a:p>
            <a:fld id="{897F2504-BF62-402C-8AF4-2DBB4EC22965}" type="slidenum">
              <a:rPr lang="en-US" smtClean="0"/>
              <a:t>‹#›</a:t>
            </a:fld>
            <a:endParaRPr lang="en-US"/>
          </a:p>
        </p:txBody>
      </p:sp>
    </p:spTree>
    <p:extLst>
      <p:ext uri="{BB962C8B-B14F-4D97-AF65-F5344CB8AC3E}">
        <p14:creationId xmlns:p14="http://schemas.microsoft.com/office/powerpoint/2010/main" val="134855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E8D1-E23F-4933-919F-B2059E9121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C8DAA-2F4B-48B2-BE43-97BEB612D3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105C-48C0-43E8-8C03-F271EF69E371}"/>
              </a:ext>
            </a:extLst>
          </p:cNvPr>
          <p:cNvSpPr>
            <a:spLocks noGrp="1"/>
          </p:cNvSpPr>
          <p:nvPr>
            <p:ph type="dt" sz="half" idx="10"/>
          </p:nvPr>
        </p:nvSpPr>
        <p:spPr/>
        <p:txBody>
          <a:bodyPr/>
          <a:lstStyle/>
          <a:p>
            <a:fld id="{93526A42-E966-4CC1-83E0-0A728BC84AC2}" type="datetimeFigureOut">
              <a:rPr lang="en-US" smtClean="0"/>
              <a:t>11/8/2020</a:t>
            </a:fld>
            <a:endParaRPr lang="en-US"/>
          </a:p>
        </p:txBody>
      </p:sp>
      <p:sp>
        <p:nvSpPr>
          <p:cNvPr id="5" name="Footer Placeholder 4">
            <a:extLst>
              <a:ext uri="{FF2B5EF4-FFF2-40B4-BE49-F238E27FC236}">
                <a16:creationId xmlns:a16="http://schemas.microsoft.com/office/drawing/2014/main" id="{45165B13-D278-4655-8AB1-D61556470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F9BC5-3615-43E8-8F60-48C78C9488A2}"/>
              </a:ext>
            </a:extLst>
          </p:cNvPr>
          <p:cNvSpPr>
            <a:spLocks noGrp="1"/>
          </p:cNvSpPr>
          <p:nvPr>
            <p:ph type="sldNum" sz="quarter" idx="12"/>
          </p:nvPr>
        </p:nvSpPr>
        <p:spPr/>
        <p:txBody>
          <a:bodyPr/>
          <a:lstStyle/>
          <a:p>
            <a:fld id="{897F2504-BF62-402C-8AF4-2DBB4EC22965}" type="slidenum">
              <a:rPr lang="en-US" smtClean="0"/>
              <a:t>‹#›</a:t>
            </a:fld>
            <a:endParaRPr lang="en-US"/>
          </a:p>
        </p:txBody>
      </p:sp>
    </p:spTree>
    <p:extLst>
      <p:ext uri="{BB962C8B-B14F-4D97-AF65-F5344CB8AC3E}">
        <p14:creationId xmlns:p14="http://schemas.microsoft.com/office/powerpoint/2010/main" val="127214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C66D7B-CAB3-4D07-9FA6-920D2C53C4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751626-4D94-4702-951B-77FA814C39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9727F-1776-4148-8272-47841DF906B3}"/>
              </a:ext>
            </a:extLst>
          </p:cNvPr>
          <p:cNvSpPr>
            <a:spLocks noGrp="1"/>
          </p:cNvSpPr>
          <p:nvPr>
            <p:ph type="dt" sz="half" idx="10"/>
          </p:nvPr>
        </p:nvSpPr>
        <p:spPr/>
        <p:txBody>
          <a:bodyPr/>
          <a:lstStyle/>
          <a:p>
            <a:fld id="{93526A42-E966-4CC1-83E0-0A728BC84AC2}" type="datetimeFigureOut">
              <a:rPr lang="en-US" smtClean="0"/>
              <a:t>11/8/2020</a:t>
            </a:fld>
            <a:endParaRPr lang="en-US"/>
          </a:p>
        </p:txBody>
      </p:sp>
      <p:sp>
        <p:nvSpPr>
          <p:cNvPr id="5" name="Footer Placeholder 4">
            <a:extLst>
              <a:ext uri="{FF2B5EF4-FFF2-40B4-BE49-F238E27FC236}">
                <a16:creationId xmlns:a16="http://schemas.microsoft.com/office/drawing/2014/main" id="{D8C49995-E801-48EA-A47D-C943C282E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DDE30-0339-4DE1-9B78-24B42E418734}"/>
              </a:ext>
            </a:extLst>
          </p:cNvPr>
          <p:cNvSpPr>
            <a:spLocks noGrp="1"/>
          </p:cNvSpPr>
          <p:nvPr>
            <p:ph type="sldNum" sz="quarter" idx="12"/>
          </p:nvPr>
        </p:nvSpPr>
        <p:spPr/>
        <p:txBody>
          <a:bodyPr/>
          <a:lstStyle/>
          <a:p>
            <a:fld id="{897F2504-BF62-402C-8AF4-2DBB4EC22965}" type="slidenum">
              <a:rPr lang="en-US" smtClean="0"/>
              <a:t>‹#›</a:t>
            </a:fld>
            <a:endParaRPr lang="en-US"/>
          </a:p>
        </p:txBody>
      </p:sp>
    </p:spTree>
    <p:extLst>
      <p:ext uri="{BB962C8B-B14F-4D97-AF65-F5344CB8AC3E}">
        <p14:creationId xmlns:p14="http://schemas.microsoft.com/office/powerpoint/2010/main" val="19036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6137-788E-46FA-9BBC-0356C2BD6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3B256-AD09-4257-9E68-290BFD0AE2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279EF-54FE-4E49-8747-467FB24A83DB}"/>
              </a:ext>
            </a:extLst>
          </p:cNvPr>
          <p:cNvSpPr>
            <a:spLocks noGrp="1"/>
          </p:cNvSpPr>
          <p:nvPr>
            <p:ph type="dt" sz="half" idx="10"/>
          </p:nvPr>
        </p:nvSpPr>
        <p:spPr/>
        <p:txBody>
          <a:bodyPr/>
          <a:lstStyle/>
          <a:p>
            <a:fld id="{93526A42-E966-4CC1-83E0-0A728BC84AC2}" type="datetimeFigureOut">
              <a:rPr lang="en-US" smtClean="0"/>
              <a:t>11/8/2020</a:t>
            </a:fld>
            <a:endParaRPr lang="en-US"/>
          </a:p>
        </p:txBody>
      </p:sp>
      <p:sp>
        <p:nvSpPr>
          <p:cNvPr id="5" name="Footer Placeholder 4">
            <a:extLst>
              <a:ext uri="{FF2B5EF4-FFF2-40B4-BE49-F238E27FC236}">
                <a16:creationId xmlns:a16="http://schemas.microsoft.com/office/drawing/2014/main" id="{A4C32FA1-CEEC-4C7B-B657-12596A55D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0DB6AC-83BA-42A0-8846-0A683CDD75BA}"/>
              </a:ext>
            </a:extLst>
          </p:cNvPr>
          <p:cNvSpPr>
            <a:spLocks noGrp="1"/>
          </p:cNvSpPr>
          <p:nvPr>
            <p:ph type="sldNum" sz="quarter" idx="12"/>
          </p:nvPr>
        </p:nvSpPr>
        <p:spPr/>
        <p:txBody>
          <a:bodyPr/>
          <a:lstStyle/>
          <a:p>
            <a:fld id="{897F2504-BF62-402C-8AF4-2DBB4EC22965}" type="slidenum">
              <a:rPr lang="en-US" smtClean="0"/>
              <a:t>‹#›</a:t>
            </a:fld>
            <a:endParaRPr lang="en-US"/>
          </a:p>
        </p:txBody>
      </p:sp>
    </p:spTree>
    <p:extLst>
      <p:ext uri="{BB962C8B-B14F-4D97-AF65-F5344CB8AC3E}">
        <p14:creationId xmlns:p14="http://schemas.microsoft.com/office/powerpoint/2010/main" val="296118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C956-CEF1-4C28-B96E-2CE808ECC3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49ACB1-CD54-498F-A07B-47F8FF802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1BA039-0774-4683-AFF1-B329BC0CFC45}"/>
              </a:ext>
            </a:extLst>
          </p:cNvPr>
          <p:cNvSpPr>
            <a:spLocks noGrp="1"/>
          </p:cNvSpPr>
          <p:nvPr>
            <p:ph type="dt" sz="half" idx="10"/>
          </p:nvPr>
        </p:nvSpPr>
        <p:spPr/>
        <p:txBody>
          <a:bodyPr/>
          <a:lstStyle/>
          <a:p>
            <a:fld id="{93526A42-E966-4CC1-83E0-0A728BC84AC2}" type="datetimeFigureOut">
              <a:rPr lang="en-US" smtClean="0"/>
              <a:t>11/8/2020</a:t>
            </a:fld>
            <a:endParaRPr lang="en-US"/>
          </a:p>
        </p:txBody>
      </p:sp>
      <p:sp>
        <p:nvSpPr>
          <p:cNvPr id="5" name="Footer Placeholder 4">
            <a:extLst>
              <a:ext uri="{FF2B5EF4-FFF2-40B4-BE49-F238E27FC236}">
                <a16:creationId xmlns:a16="http://schemas.microsoft.com/office/drawing/2014/main" id="{835EBA98-B723-4AE3-B267-FF0143B36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54BE8-BB17-43EA-9BDD-196832BC3D62}"/>
              </a:ext>
            </a:extLst>
          </p:cNvPr>
          <p:cNvSpPr>
            <a:spLocks noGrp="1"/>
          </p:cNvSpPr>
          <p:nvPr>
            <p:ph type="sldNum" sz="quarter" idx="12"/>
          </p:nvPr>
        </p:nvSpPr>
        <p:spPr/>
        <p:txBody>
          <a:bodyPr/>
          <a:lstStyle/>
          <a:p>
            <a:fld id="{897F2504-BF62-402C-8AF4-2DBB4EC22965}" type="slidenum">
              <a:rPr lang="en-US" smtClean="0"/>
              <a:t>‹#›</a:t>
            </a:fld>
            <a:endParaRPr lang="en-US"/>
          </a:p>
        </p:txBody>
      </p:sp>
    </p:spTree>
    <p:extLst>
      <p:ext uri="{BB962C8B-B14F-4D97-AF65-F5344CB8AC3E}">
        <p14:creationId xmlns:p14="http://schemas.microsoft.com/office/powerpoint/2010/main" val="78368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CE55-4FFE-4FD2-A8FD-F807C58DE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F355D-A0D9-49A1-8A2B-B93F04D02C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B4CA6-B640-44C1-BE9C-41873F5415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FB3C31-ACA1-4A24-ABA6-E79E95AC9223}"/>
              </a:ext>
            </a:extLst>
          </p:cNvPr>
          <p:cNvSpPr>
            <a:spLocks noGrp="1"/>
          </p:cNvSpPr>
          <p:nvPr>
            <p:ph type="dt" sz="half" idx="10"/>
          </p:nvPr>
        </p:nvSpPr>
        <p:spPr/>
        <p:txBody>
          <a:bodyPr/>
          <a:lstStyle/>
          <a:p>
            <a:fld id="{93526A42-E966-4CC1-83E0-0A728BC84AC2}" type="datetimeFigureOut">
              <a:rPr lang="en-US" smtClean="0"/>
              <a:t>11/8/2020</a:t>
            </a:fld>
            <a:endParaRPr lang="en-US"/>
          </a:p>
        </p:txBody>
      </p:sp>
      <p:sp>
        <p:nvSpPr>
          <p:cNvPr id="6" name="Footer Placeholder 5">
            <a:extLst>
              <a:ext uri="{FF2B5EF4-FFF2-40B4-BE49-F238E27FC236}">
                <a16:creationId xmlns:a16="http://schemas.microsoft.com/office/drawing/2014/main" id="{045C4F88-E185-483C-B44F-0EB65B494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9EA8B-1EB0-42FC-B04C-EE074B023844}"/>
              </a:ext>
            </a:extLst>
          </p:cNvPr>
          <p:cNvSpPr>
            <a:spLocks noGrp="1"/>
          </p:cNvSpPr>
          <p:nvPr>
            <p:ph type="sldNum" sz="quarter" idx="12"/>
          </p:nvPr>
        </p:nvSpPr>
        <p:spPr/>
        <p:txBody>
          <a:bodyPr/>
          <a:lstStyle/>
          <a:p>
            <a:fld id="{897F2504-BF62-402C-8AF4-2DBB4EC22965}" type="slidenum">
              <a:rPr lang="en-US" smtClean="0"/>
              <a:t>‹#›</a:t>
            </a:fld>
            <a:endParaRPr lang="en-US"/>
          </a:p>
        </p:txBody>
      </p:sp>
    </p:spTree>
    <p:extLst>
      <p:ext uri="{BB962C8B-B14F-4D97-AF65-F5344CB8AC3E}">
        <p14:creationId xmlns:p14="http://schemas.microsoft.com/office/powerpoint/2010/main" val="166434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7757-5747-434E-8A91-D23BAEE786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F52553-6F97-4863-8418-F44D54EE5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97F00E-E88F-4990-8C1B-F1E46021A0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6D29F7-8BBD-4028-9E22-FB67A7E15B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5D8BA4-39A5-490E-91B2-DE9D3A76F5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D89F99-7AAD-4479-A6D2-CEEEE7B3760E}"/>
              </a:ext>
            </a:extLst>
          </p:cNvPr>
          <p:cNvSpPr>
            <a:spLocks noGrp="1"/>
          </p:cNvSpPr>
          <p:nvPr>
            <p:ph type="dt" sz="half" idx="10"/>
          </p:nvPr>
        </p:nvSpPr>
        <p:spPr/>
        <p:txBody>
          <a:bodyPr/>
          <a:lstStyle/>
          <a:p>
            <a:fld id="{93526A42-E966-4CC1-83E0-0A728BC84AC2}" type="datetimeFigureOut">
              <a:rPr lang="en-US" smtClean="0"/>
              <a:t>11/8/2020</a:t>
            </a:fld>
            <a:endParaRPr lang="en-US"/>
          </a:p>
        </p:txBody>
      </p:sp>
      <p:sp>
        <p:nvSpPr>
          <p:cNvPr id="8" name="Footer Placeholder 7">
            <a:extLst>
              <a:ext uri="{FF2B5EF4-FFF2-40B4-BE49-F238E27FC236}">
                <a16:creationId xmlns:a16="http://schemas.microsoft.com/office/drawing/2014/main" id="{B3720BA0-C4F8-4DD6-ACEA-4A77E2388D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EF84F3-EF44-487B-BC44-BD280A7C89A2}"/>
              </a:ext>
            </a:extLst>
          </p:cNvPr>
          <p:cNvSpPr>
            <a:spLocks noGrp="1"/>
          </p:cNvSpPr>
          <p:nvPr>
            <p:ph type="sldNum" sz="quarter" idx="12"/>
          </p:nvPr>
        </p:nvSpPr>
        <p:spPr/>
        <p:txBody>
          <a:bodyPr/>
          <a:lstStyle/>
          <a:p>
            <a:fld id="{897F2504-BF62-402C-8AF4-2DBB4EC22965}" type="slidenum">
              <a:rPr lang="en-US" smtClean="0"/>
              <a:t>‹#›</a:t>
            </a:fld>
            <a:endParaRPr lang="en-US"/>
          </a:p>
        </p:txBody>
      </p:sp>
    </p:spTree>
    <p:extLst>
      <p:ext uri="{BB962C8B-B14F-4D97-AF65-F5344CB8AC3E}">
        <p14:creationId xmlns:p14="http://schemas.microsoft.com/office/powerpoint/2010/main" val="53401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D6DB-8AC9-45F2-956B-2A65FBE980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6E19C7-E985-42DF-AFBE-7C1CEC5743DE}"/>
              </a:ext>
            </a:extLst>
          </p:cNvPr>
          <p:cNvSpPr>
            <a:spLocks noGrp="1"/>
          </p:cNvSpPr>
          <p:nvPr>
            <p:ph type="dt" sz="half" idx="10"/>
          </p:nvPr>
        </p:nvSpPr>
        <p:spPr/>
        <p:txBody>
          <a:bodyPr/>
          <a:lstStyle/>
          <a:p>
            <a:fld id="{93526A42-E966-4CC1-83E0-0A728BC84AC2}" type="datetimeFigureOut">
              <a:rPr lang="en-US" smtClean="0"/>
              <a:t>11/8/2020</a:t>
            </a:fld>
            <a:endParaRPr lang="en-US"/>
          </a:p>
        </p:txBody>
      </p:sp>
      <p:sp>
        <p:nvSpPr>
          <p:cNvPr id="4" name="Footer Placeholder 3">
            <a:extLst>
              <a:ext uri="{FF2B5EF4-FFF2-40B4-BE49-F238E27FC236}">
                <a16:creationId xmlns:a16="http://schemas.microsoft.com/office/drawing/2014/main" id="{8EBDA272-62B9-4170-8993-D394379875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686916-E448-4120-8255-754150CFD06A}"/>
              </a:ext>
            </a:extLst>
          </p:cNvPr>
          <p:cNvSpPr>
            <a:spLocks noGrp="1"/>
          </p:cNvSpPr>
          <p:nvPr>
            <p:ph type="sldNum" sz="quarter" idx="12"/>
          </p:nvPr>
        </p:nvSpPr>
        <p:spPr/>
        <p:txBody>
          <a:bodyPr/>
          <a:lstStyle/>
          <a:p>
            <a:fld id="{897F2504-BF62-402C-8AF4-2DBB4EC22965}" type="slidenum">
              <a:rPr lang="en-US" smtClean="0"/>
              <a:t>‹#›</a:t>
            </a:fld>
            <a:endParaRPr lang="en-US"/>
          </a:p>
        </p:txBody>
      </p:sp>
    </p:spTree>
    <p:extLst>
      <p:ext uri="{BB962C8B-B14F-4D97-AF65-F5344CB8AC3E}">
        <p14:creationId xmlns:p14="http://schemas.microsoft.com/office/powerpoint/2010/main" val="385125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07E120-1348-4D78-BA1D-AFA7C491BC7D}"/>
              </a:ext>
            </a:extLst>
          </p:cNvPr>
          <p:cNvSpPr>
            <a:spLocks noGrp="1"/>
          </p:cNvSpPr>
          <p:nvPr>
            <p:ph type="dt" sz="half" idx="10"/>
          </p:nvPr>
        </p:nvSpPr>
        <p:spPr/>
        <p:txBody>
          <a:bodyPr/>
          <a:lstStyle/>
          <a:p>
            <a:fld id="{93526A42-E966-4CC1-83E0-0A728BC84AC2}" type="datetimeFigureOut">
              <a:rPr lang="en-US" smtClean="0"/>
              <a:t>11/8/2020</a:t>
            </a:fld>
            <a:endParaRPr lang="en-US"/>
          </a:p>
        </p:txBody>
      </p:sp>
      <p:sp>
        <p:nvSpPr>
          <p:cNvPr id="3" name="Footer Placeholder 2">
            <a:extLst>
              <a:ext uri="{FF2B5EF4-FFF2-40B4-BE49-F238E27FC236}">
                <a16:creationId xmlns:a16="http://schemas.microsoft.com/office/drawing/2014/main" id="{C8363D90-49E9-485D-AC82-A251B9BB15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83CB9-769A-409A-A703-FFED7309AD8A}"/>
              </a:ext>
            </a:extLst>
          </p:cNvPr>
          <p:cNvSpPr>
            <a:spLocks noGrp="1"/>
          </p:cNvSpPr>
          <p:nvPr>
            <p:ph type="sldNum" sz="quarter" idx="12"/>
          </p:nvPr>
        </p:nvSpPr>
        <p:spPr/>
        <p:txBody>
          <a:bodyPr/>
          <a:lstStyle/>
          <a:p>
            <a:fld id="{897F2504-BF62-402C-8AF4-2DBB4EC22965}" type="slidenum">
              <a:rPr lang="en-US" smtClean="0"/>
              <a:t>‹#›</a:t>
            </a:fld>
            <a:endParaRPr lang="en-US"/>
          </a:p>
        </p:txBody>
      </p:sp>
    </p:spTree>
    <p:extLst>
      <p:ext uri="{BB962C8B-B14F-4D97-AF65-F5344CB8AC3E}">
        <p14:creationId xmlns:p14="http://schemas.microsoft.com/office/powerpoint/2010/main" val="402596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E674-83BA-45C1-BF1C-E8D2BAB9D5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FC3DD4-2DE7-4F21-96AA-0E96BCC8C1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932D21-F0C4-4DA7-B51F-82135C2DF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8417D1-F67F-4EA3-8937-C319A52F8AAB}"/>
              </a:ext>
            </a:extLst>
          </p:cNvPr>
          <p:cNvSpPr>
            <a:spLocks noGrp="1"/>
          </p:cNvSpPr>
          <p:nvPr>
            <p:ph type="dt" sz="half" idx="10"/>
          </p:nvPr>
        </p:nvSpPr>
        <p:spPr/>
        <p:txBody>
          <a:bodyPr/>
          <a:lstStyle/>
          <a:p>
            <a:fld id="{93526A42-E966-4CC1-83E0-0A728BC84AC2}" type="datetimeFigureOut">
              <a:rPr lang="en-US" smtClean="0"/>
              <a:t>11/8/2020</a:t>
            </a:fld>
            <a:endParaRPr lang="en-US"/>
          </a:p>
        </p:txBody>
      </p:sp>
      <p:sp>
        <p:nvSpPr>
          <p:cNvPr id="6" name="Footer Placeholder 5">
            <a:extLst>
              <a:ext uri="{FF2B5EF4-FFF2-40B4-BE49-F238E27FC236}">
                <a16:creationId xmlns:a16="http://schemas.microsoft.com/office/drawing/2014/main" id="{299E9914-5CD8-43DB-AF95-B380DE9F3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9B90B1-02C0-48BC-A90E-22FCF7CB66FF}"/>
              </a:ext>
            </a:extLst>
          </p:cNvPr>
          <p:cNvSpPr>
            <a:spLocks noGrp="1"/>
          </p:cNvSpPr>
          <p:nvPr>
            <p:ph type="sldNum" sz="quarter" idx="12"/>
          </p:nvPr>
        </p:nvSpPr>
        <p:spPr/>
        <p:txBody>
          <a:bodyPr/>
          <a:lstStyle/>
          <a:p>
            <a:fld id="{897F2504-BF62-402C-8AF4-2DBB4EC22965}" type="slidenum">
              <a:rPr lang="en-US" smtClean="0"/>
              <a:t>‹#›</a:t>
            </a:fld>
            <a:endParaRPr lang="en-US"/>
          </a:p>
        </p:txBody>
      </p:sp>
    </p:spTree>
    <p:extLst>
      <p:ext uri="{BB962C8B-B14F-4D97-AF65-F5344CB8AC3E}">
        <p14:creationId xmlns:p14="http://schemas.microsoft.com/office/powerpoint/2010/main" val="35199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AF35-CFB0-4BB3-A6DC-F798ABD65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8080BA-87B1-4011-A77B-A5F5D8E688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0C5EFB-5CC8-4EED-8DA6-D80FF3557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8D47B3-663E-4BEA-B0D2-AD48D31D69DA}"/>
              </a:ext>
            </a:extLst>
          </p:cNvPr>
          <p:cNvSpPr>
            <a:spLocks noGrp="1"/>
          </p:cNvSpPr>
          <p:nvPr>
            <p:ph type="dt" sz="half" idx="10"/>
          </p:nvPr>
        </p:nvSpPr>
        <p:spPr/>
        <p:txBody>
          <a:bodyPr/>
          <a:lstStyle/>
          <a:p>
            <a:fld id="{93526A42-E966-4CC1-83E0-0A728BC84AC2}" type="datetimeFigureOut">
              <a:rPr lang="en-US" smtClean="0"/>
              <a:t>11/8/2020</a:t>
            </a:fld>
            <a:endParaRPr lang="en-US"/>
          </a:p>
        </p:txBody>
      </p:sp>
      <p:sp>
        <p:nvSpPr>
          <p:cNvPr id="6" name="Footer Placeholder 5">
            <a:extLst>
              <a:ext uri="{FF2B5EF4-FFF2-40B4-BE49-F238E27FC236}">
                <a16:creationId xmlns:a16="http://schemas.microsoft.com/office/drawing/2014/main" id="{AFC55DA6-5C43-44AA-89FB-885A82C7A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6DEB3-B351-41DF-8C1B-9909C3200419}"/>
              </a:ext>
            </a:extLst>
          </p:cNvPr>
          <p:cNvSpPr>
            <a:spLocks noGrp="1"/>
          </p:cNvSpPr>
          <p:nvPr>
            <p:ph type="sldNum" sz="quarter" idx="12"/>
          </p:nvPr>
        </p:nvSpPr>
        <p:spPr/>
        <p:txBody>
          <a:bodyPr/>
          <a:lstStyle/>
          <a:p>
            <a:fld id="{897F2504-BF62-402C-8AF4-2DBB4EC22965}" type="slidenum">
              <a:rPr lang="en-US" smtClean="0"/>
              <a:t>‹#›</a:t>
            </a:fld>
            <a:endParaRPr lang="en-US"/>
          </a:p>
        </p:txBody>
      </p:sp>
    </p:spTree>
    <p:extLst>
      <p:ext uri="{BB962C8B-B14F-4D97-AF65-F5344CB8AC3E}">
        <p14:creationId xmlns:p14="http://schemas.microsoft.com/office/powerpoint/2010/main" val="2112257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900131-BC46-494C-882C-FE8762EF4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2D5468-6F93-4136-9CE1-F3CFE4D746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E372C-58D9-4527-B03A-684D773D1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26A42-E966-4CC1-83E0-0A728BC84AC2}" type="datetimeFigureOut">
              <a:rPr lang="en-US" smtClean="0"/>
              <a:t>11/8/2020</a:t>
            </a:fld>
            <a:endParaRPr lang="en-US"/>
          </a:p>
        </p:txBody>
      </p:sp>
      <p:sp>
        <p:nvSpPr>
          <p:cNvPr id="5" name="Footer Placeholder 4">
            <a:extLst>
              <a:ext uri="{FF2B5EF4-FFF2-40B4-BE49-F238E27FC236}">
                <a16:creationId xmlns:a16="http://schemas.microsoft.com/office/drawing/2014/main" id="{236E2702-15E7-47FD-AB4C-01B74A66B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00DE0A-5877-41AF-B0B4-849C68596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F2504-BF62-402C-8AF4-2DBB4EC22965}" type="slidenum">
              <a:rPr lang="en-US" smtClean="0"/>
              <a:t>‹#›</a:t>
            </a:fld>
            <a:endParaRPr lang="en-US"/>
          </a:p>
        </p:txBody>
      </p:sp>
    </p:spTree>
    <p:extLst>
      <p:ext uri="{BB962C8B-B14F-4D97-AF65-F5344CB8AC3E}">
        <p14:creationId xmlns:p14="http://schemas.microsoft.com/office/powerpoint/2010/main" val="288251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hyperlink" Target="http://www.mormon.org/beliefs/jesus-chris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lds.org/scriptures/nt/john/17.3?lang=eng#p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754F4-362B-4D6F-A756-33D88F2E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D837B87C-B1D4-4606-A007-539D9BDDD65D}"/>
              </a:ext>
            </a:extLst>
          </p:cNvPr>
          <p:cNvSpPr txBox="1"/>
          <p:nvPr/>
        </p:nvSpPr>
        <p:spPr>
          <a:xfrm>
            <a:off x="250257" y="154004"/>
            <a:ext cx="1414914" cy="369332"/>
          </a:xfrm>
          <a:prstGeom prst="rect">
            <a:avLst/>
          </a:prstGeom>
          <a:noFill/>
        </p:spPr>
        <p:txBody>
          <a:bodyPr wrap="square" rtlCol="0">
            <a:spAutoFit/>
          </a:bodyPr>
          <a:lstStyle/>
          <a:p>
            <a:r>
              <a:rPr lang="en-US" dirty="0"/>
              <a:t>Lesson 21</a:t>
            </a:r>
          </a:p>
        </p:txBody>
      </p:sp>
      <p:sp>
        <p:nvSpPr>
          <p:cNvPr id="10" name="TextBox 9">
            <a:extLst>
              <a:ext uri="{FF2B5EF4-FFF2-40B4-BE49-F238E27FC236}">
                <a16:creationId xmlns:a16="http://schemas.microsoft.com/office/drawing/2014/main" id="{6CDEC0BD-6FBF-48D7-8354-15F2536E78B8}"/>
              </a:ext>
            </a:extLst>
          </p:cNvPr>
          <p:cNvSpPr txBox="1"/>
          <p:nvPr/>
        </p:nvSpPr>
        <p:spPr>
          <a:xfrm>
            <a:off x="250257" y="154004"/>
            <a:ext cx="1414914" cy="369332"/>
          </a:xfrm>
          <a:prstGeom prst="rect">
            <a:avLst/>
          </a:prstGeom>
          <a:noFill/>
        </p:spPr>
        <p:txBody>
          <a:bodyPr wrap="square" rtlCol="0">
            <a:spAutoFit/>
          </a:bodyPr>
          <a:lstStyle/>
          <a:p>
            <a:r>
              <a:rPr lang="en-US" dirty="0">
                <a:solidFill>
                  <a:schemeClr val="bg1"/>
                </a:solidFill>
              </a:rPr>
              <a:t>Lesson 21</a:t>
            </a:r>
          </a:p>
        </p:txBody>
      </p:sp>
      <p:pic>
        <p:nvPicPr>
          <p:cNvPr id="9" name="Picture 8">
            <a:extLst>
              <a:ext uri="{FF2B5EF4-FFF2-40B4-BE49-F238E27FC236}">
                <a16:creationId xmlns:a16="http://schemas.microsoft.com/office/drawing/2014/main" id="{71D8CF3B-B6B2-4DB1-8124-751E4EEE05C6}"/>
              </a:ext>
            </a:extLst>
          </p:cNvPr>
          <p:cNvPicPr>
            <a:picLocks noChangeAspect="1"/>
          </p:cNvPicPr>
          <p:nvPr/>
        </p:nvPicPr>
        <p:blipFill>
          <a:blip r:embed="rId3"/>
          <a:stretch>
            <a:fillRect/>
          </a:stretch>
        </p:blipFill>
        <p:spPr>
          <a:xfrm>
            <a:off x="0" y="6482996"/>
            <a:ext cx="5811750" cy="442000"/>
          </a:xfrm>
          <a:prstGeom prst="rect">
            <a:avLst/>
          </a:prstGeom>
        </p:spPr>
      </p:pic>
      <p:sp>
        <p:nvSpPr>
          <p:cNvPr id="12" name="TextBox 11">
            <a:extLst>
              <a:ext uri="{FF2B5EF4-FFF2-40B4-BE49-F238E27FC236}">
                <a16:creationId xmlns:a16="http://schemas.microsoft.com/office/drawing/2014/main" id="{9ED04B3D-52BF-4C78-9440-36DE270B1955}"/>
              </a:ext>
            </a:extLst>
          </p:cNvPr>
          <p:cNvSpPr txBox="1"/>
          <p:nvPr/>
        </p:nvSpPr>
        <p:spPr>
          <a:xfrm>
            <a:off x="3242109" y="1759819"/>
            <a:ext cx="5526505" cy="2585323"/>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The Plan of Salvation</a:t>
            </a:r>
          </a:p>
          <a:p>
            <a:pPr algn="ctr"/>
            <a:r>
              <a:rPr lang="en-US" sz="5400" dirty="0">
                <a:solidFill>
                  <a:schemeClr val="bg1"/>
                </a:solidFill>
                <a:latin typeface="Bahnschrift SemiBold" panose="020B0502040204020203" pitchFamily="34" charset="0"/>
              </a:rPr>
              <a:t>Part 1</a:t>
            </a:r>
          </a:p>
        </p:txBody>
      </p:sp>
    </p:spTree>
    <p:extLst>
      <p:ext uri="{BB962C8B-B14F-4D97-AF65-F5344CB8AC3E}">
        <p14:creationId xmlns:p14="http://schemas.microsoft.com/office/powerpoint/2010/main" val="23763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C294E6-40CD-4000-A1E6-39C38C02A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Group 14">
            <a:extLst>
              <a:ext uri="{FF2B5EF4-FFF2-40B4-BE49-F238E27FC236}">
                <a16:creationId xmlns:a16="http://schemas.microsoft.com/office/drawing/2014/main" id="{6E55A004-290C-4067-A3E4-D0FBF29AAB87}"/>
              </a:ext>
            </a:extLst>
          </p:cNvPr>
          <p:cNvGrpSpPr/>
          <p:nvPr/>
        </p:nvGrpSpPr>
        <p:grpSpPr>
          <a:xfrm>
            <a:off x="2955112" y="4831921"/>
            <a:ext cx="319816" cy="1226906"/>
            <a:chOff x="3729193" y="976912"/>
            <a:chExt cx="1003199" cy="3848561"/>
          </a:xfrm>
          <a:solidFill>
            <a:schemeClr val="accent1">
              <a:lumMod val="40000"/>
              <a:lumOff val="60000"/>
            </a:schemeClr>
          </a:solidFill>
        </p:grpSpPr>
        <p:sp>
          <p:nvSpPr>
            <p:cNvPr id="16" name="Rounded Rectangle 22">
              <a:extLst>
                <a:ext uri="{FF2B5EF4-FFF2-40B4-BE49-F238E27FC236}">
                  <a16:creationId xmlns:a16="http://schemas.microsoft.com/office/drawing/2014/main" id="{10733489-D7CE-4957-9EA2-A9411AFBC9B8}"/>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7" name="Rounded Rectangle 24">
              <a:extLst>
                <a:ext uri="{FF2B5EF4-FFF2-40B4-BE49-F238E27FC236}">
                  <a16:creationId xmlns:a16="http://schemas.microsoft.com/office/drawing/2014/main" id="{8C1DDECD-998B-4CA2-8103-7C8524E8BE15}"/>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8" name="Rounded Rectangle 34">
              <a:extLst>
                <a:ext uri="{FF2B5EF4-FFF2-40B4-BE49-F238E27FC236}">
                  <a16:creationId xmlns:a16="http://schemas.microsoft.com/office/drawing/2014/main" id="{A60CDA9F-FF95-43DD-B6FC-F9C1FFB9227A}"/>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9" name="Rounded Rectangle 35">
              <a:extLst>
                <a:ext uri="{FF2B5EF4-FFF2-40B4-BE49-F238E27FC236}">
                  <a16:creationId xmlns:a16="http://schemas.microsoft.com/office/drawing/2014/main" id="{17062211-56E8-4C36-8CBD-20676ECECCD0}"/>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0" name="Oval 19">
              <a:extLst>
                <a:ext uri="{FF2B5EF4-FFF2-40B4-BE49-F238E27FC236}">
                  <a16:creationId xmlns:a16="http://schemas.microsoft.com/office/drawing/2014/main" id="{317A52EC-03AF-4731-B863-A31D5EC2CD8A}"/>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1" name="Rounded Rectangle 37">
              <a:extLst>
                <a:ext uri="{FF2B5EF4-FFF2-40B4-BE49-F238E27FC236}">
                  <a16:creationId xmlns:a16="http://schemas.microsoft.com/office/drawing/2014/main" id="{A20AD2C7-13F3-4078-AB86-627B280F9DEA}"/>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22" name="Group 21">
            <a:extLst>
              <a:ext uri="{FF2B5EF4-FFF2-40B4-BE49-F238E27FC236}">
                <a16:creationId xmlns:a16="http://schemas.microsoft.com/office/drawing/2014/main" id="{9F4F2965-0B7F-4016-905A-863E27F3952E}"/>
              </a:ext>
            </a:extLst>
          </p:cNvPr>
          <p:cNvGrpSpPr/>
          <p:nvPr/>
        </p:nvGrpSpPr>
        <p:grpSpPr>
          <a:xfrm>
            <a:off x="2346231" y="4878872"/>
            <a:ext cx="383912" cy="1226906"/>
            <a:chOff x="7205858" y="1350098"/>
            <a:chExt cx="1204256" cy="3848561"/>
          </a:xfrm>
          <a:solidFill>
            <a:srgbClr val="FFCCFF"/>
          </a:solidFill>
        </p:grpSpPr>
        <p:grpSp>
          <p:nvGrpSpPr>
            <p:cNvPr id="23" name="Group 22">
              <a:extLst>
                <a:ext uri="{FF2B5EF4-FFF2-40B4-BE49-F238E27FC236}">
                  <a16:creationId xmlns:a16="http://schemas.microsoft.com/office/drawing/2014/main" id="{6AEEA632-C4D9-40A1-BA9E-99FCD31AAA0C}"/>
                </a:ext>
              </a:extLst>
            </p:cNvPr>
            <p:cNvGrpSpPr/>
            <p:nvPr/>
          </p:nvGrpSpPr>
          <p:grpSpPr>
            <a:xfrm>
              <a:off x="7322943" y="1350098"/>
              <a:ext cx="1003199" cy="3848561"/>
              <a:chOff x="3729193" y="976912"/>
              <a:chExt cx="1003199" cy="3848561"/>
            </a:xfrm>
            <a:grpFill/>
          </p:grpSpPr>
          <p:sp>
            <p:nvSpPr>
              <p:cNvPr id="25" name="Rounded Rectangle 54">
                <a:extLst>
                  <a:ext uri="{FF2B5EF4-FFF2-40B4-BE49-F238E27FC236}">
                    <a16:creationId xmlns:a16="http://schemas.microsoft.com/office/drawing/2014/main" id="{CD606EEB-A0D6-444C-9C8C-40E1BB11A6BF}"/>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6" name="Rounded Rectangle 55">
                <a:extLst>
                  <a:ext uri="{FF2B5EF4-FFF2-40B4-BE49-F238E27FC236}">
                    <a16:creationId xmlns:a16="http://schemas.microsoft.com/office/drawing/2014/main" id="{DB0D1580-DA4D-470A-832B-0E53E728A394}"/>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7" name="Rounded Rectangle 56">
                <a:extLst>
                  <a:ext uri="{FF2B5EF4-FFF2-40B4-BE49-F238E27FC236}">
                    <a16:creationId xmlns:a16="http://schemas.microsoft.com/office/drawing/2014/main" id="{4B2E097F-6C69-44E5-B2D5-8DE6DBBF6538}"/>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8" name="Rounded Rectangle 57">
                <a:extLst>
                  <a:ext uri="{FF2B5EF4-FFF2-40B4-BE49-F238E27FC236}">
                    <a16:creationId xmlns:a16="http://schemas.microsoft.com/office/drawing/2014/main" id="{14A43226-5A16-469F-9BD3-CD5957887D80}"/>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 name="Oval 28">
                <a:extLst>
                  <a:ext uri="{FF2B5EF4-FFF2-40B4-BE49-F238E27FC236}">
                    <a16:creationId xmlns:a16="http://schemas.microsoft.com/office/drawing/2014/main" id="{C7B1349A-D169-4A29-87CC-3A90E3617ECA}"/>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0" name="Rounded Rectangle 59">
                <a:extLst>
                  <a:ext uri="{FF2B5EF4-FFF2-40B4-BE49-F238E27FC236}">
                    <a16:creationId xmlns:a16="http://schemas.microsoft.com/office/drawing/2014/main" id="{FFED74B2-F772-479F-A40C-BCE0760EE230}"/>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24" name="Isosceles Triangle 23">
              <a:extLst>
                <a:ext uri="{FF2B5EF4-FFF2-40B4-BE49-F238E27FC236}">
                  <a16:creationId xmlns:a16="http://schemas.microsoft.com/office/drawing/2014/main" id="{9229B2C7-54BB-4EDF-887D-49D921B6E358}"/>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9" name="Rectangle 8">
            <a:extLst>
              <a:ext uri="{FF2B5EF4-FFF2-40B4-BE49-F238E27FC236}">
                <a16:creationId xmlns:a16="http://schemas.microsoft.com/office/drawing/2014/main" id="{827691A5-4EF7-4D40-983A-D95E0A9AF8EE}"/>
              </a:ext>
            </a:extLst>
          </p:cNvPr>
          <p:cNvSpPr/>
          <p:nvPr/>
        </p:nvSpPr>
        <p:spPr>
          <a:xfrm>
            <a:off x="516556" y="647943"/>
            <a:ext cx="3218046" cy="2308324"/>
          </a:xfrm>
          <a:prstGeom prst="rect">
            <a:avLst/>
          </a:prstGeom>
          <a:solidFill>
            <a:schemeClr val="accent1">
              <a:lumMod val="40000"/>
              <a:lumOff val="60000"/>
            </a:schemeClr>
          </a:solidFill>
        </p:spPr>
        <p:txBody>
          <a:bodyPr wrap="square">
            <a:spAutoFit/>
          </a:bodyPr>
          <a:lstStyle/>
          <a:p>
            <a:r>
              <a:rPr lang="en-US" b="0" i="0" dirty="0">
                <a:solidFill>
                  <a:srgbClr val="333333"/>
                </a:solidFill>
                <a:effectLst/>
                <a:latin typeface="Open Sans"/>
              </a:rPr>
              <a:t> In the Garden of Eden, God joined Adam and Eve in marriage. While Adam and Eve were in the garden, they were still in God’s presence and could have lived forever. They lived in innocence, and God provided for their needs.</a:t>
            </a:r>
            <a:endParaRPr lang="en-US" dirty="0"/>
          </a:p>
        </p:txBody>
      </p:sp>
      <p:sp>
        <p:nvSpPr>
          <p:cNvPr id="12" name="Rectangle 11">
            <a:extLst>
              <a:ext uri="{FF2B5EF4-FFF2-40B4-BE49-F238E27FC236}">
                <a16:creationId xmlns:a16="http://schemas.microsoft.com/office/drawing/2014/main" id="{E185DF2B-6C82-40F6-82A3-39CEA5108CFA}"/>
              </a:ext>
            </a:extLst>
          </p:cNvPr>
          <p:cNvSpPr/>
          <p:nvPr/>
        </p:nvSpPr>
        <p:spPr>
          <a:xfrm>
            <a:off x="5842304" y="5083523"/>
            <a:ext cx="6096000" cy="1477328"/>
          </a:xfrm>
          <a:prstGeom prst="rect">
            <a:avLst/>
          </a:prstGeom>
          <a:solidFill>
            <a:srgbClr val="FFCCFF"/>
          </a:solidFill>
        </p:spPr>
        <p:txBody>
          <a:bodyPr>
            <a:spAutoFit/>
          </a:bodyPr>
          <a:lstStyle/>
          <a:p>
            <a:r>
              <a:rPr lang="en-US" b="0" i="0" dirty="0">
                <a:solidFill>
                  <a:srgbClr val="333333"/>
                </a:solidFill>
                <a:effectLst/>
                <a:latin typeface="Open Sans"/>
              </a:rPr>
              <a:t>God gave Adam and Eve their agency while they were in the Garden of Eden. He commanded them not to eat the forbidden fruit—the fruit of the tree of knowledge of good and evil. Obeying this commandment meant that they could remain in the garden. </a:t>
            </a:r>
            <a:endParaRPr lang="en-US" dirty="0"/>
          </a:p>
        </p:txBody>
      </p:sp>
      <p:sp>
        <p:nvSpPr>
          <p:cNvPr id="34" name="TextBox 33">
            <a:extLst>
              <a:ext uri="{FF2B5EF4-FFF2-40B4-BE49-F238E27FC236}">
                <a16:creationId xmlns:a16="http://schemas.microsoft.com/office/drawing/2014/main" id="{D3E0F4A7-0F44-4814-82E7-51FD7107896B}"/>
              </a:ext>
            </a:extLst>
          </p:cNvPr>
          <p:cNvSpPr txBox="1"/>
          <p:nvPr/>
        </p:nvSpPr>
        <p:spPr>
          <a:xfrm>
            <a:off x="250257" y="154004"/>
            <a:ext cx="11691486"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The Fall</a:t>
            </a:r>
          </a:p>
        </p:txBody>
      </p:sp>
    </p:spTree>
    <p:extLst>
      <p:ext uri="{BB962C8B-B14F-4D97-AF65-F5344CB8AC3E}">
        <p14:creationId xmlns:p14="http://schemas.microsoft.com/office/powerpoint/2010/main" val="236067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FDEACA4-0D98-4280-A4E9-E778C07E1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FC294E6-40CD-4000-A1E6-39C38C02A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Group 14">
            <a:extLst>
              <a:ext uri="{FF2B5EF4-FFF2-40B4-BE49-F238E27FC236}">
                <a16:creationId xmlns:a16="http://schemas.microsoft.com/office/drawing/2014/main" id="{6E55A004-290C-4067-A3E4-D0FBF29AAB87}"/>
              </a:ext>
            </a:extLst>
          </p:cNvPr>
          <p:cNvGrpSpPr/>
          <p:nvPr/>
        </p:nvGrpSpPr>
        <p:grpSpPr>
          <a:xfrm>
            <a:off x="2955112" y="4831921"/>
            <a:ext cx="319816" cy="1226906"/>
            <a:chOff x="3729193" y="976912"/>
            <a:chExt cx="1003199" cy="3848561"/>
          </a:xfrm>
          <a:solidFill>
            <a:schemeClr val="accent1">
              <a:lumMod val="40000"/>
              <a:lumOff val="60000"/>
            </a:schemeClr>
          </a:solidFill>
        </p:grpSpPr>
        <p:sp>
          <p:nvSpPr>
            <p:cNvPr id="16" name="Rounded Rectangle 22">
              <a:extLst>
                <a:ext uri="{FF2B5EF4-FFF2-40B4-BE49-F238E27FC236}">
                  <a16:creationId xmlns:a16="http://schemas.microsoft.com/office/drawing/2014/main" id="{10733489-D7CE-4957-9EA2-A9411AFBC9B8}"/>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7" name="Rounded Rectangle 24">
              <a:extLst>
                <a:ext uri="{FF2B5EF4-FFF2-40B4-BE49-F238E27FC236}">
                  <a16:creationId xmlns:a16="http://schemas.microsoft.com/office/drawing/2014/main" id="{8C1DDECD-998B-4CA2-8103-7C8524E8BE15}"/>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8" name="Rounded Rectangle 34">
              <a:extLst>
                <a:ext uri="{FF2B5EF4-FFF2-40B4-BE49-F238E27FC236}">
                  <a16:creationId xmlns:a16="http://schemas.microsoft.com/office/drawing/2014/main" id="{A60CDA9F-FF95-43DD-B6FC-F9C1FFB9227A}"/>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9" name="Rounded Rectangle 35">
              <a:extLst>
                <a:ext uri="{FF2B5EF4-FFF2-40B4-BE49-F238E27FC236}">
                  <a16:creationId xmlns:a16="http://schemas.microsoft.com/office/drawing/2014/main" id="{17062211-56E8-4C36-8CBD-20676ECECCD0}"/>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0" name="Oval 19">
              <a:extLst>
                <a:ext uri="{FF2B5EF4-FFF2-40B4-BE49-F238E27FC236}">
                  <a16:creationId xmlns:a16="http://schemas.microsoft.com/office/drawing/2014/main" id="{317A52EC-03AF-4731-B863-A31D5EC2CD8A}"/>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1" name="Rounded Rectangle 37">
              <a:extLst>
                <a:ext uri="{FF2B5EF4-FFF2-40B4-BE49-F238E27FC236}">
                  <a16:creationId xmlns:a16="http://schemas.microsoft.com/office/drawing/2014/main" id="{A20AD2C7-13F3-4078-AB86-627B280F9DEA}"/>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22" name="Group 21">
            <a:extLst>
              <a:ext uri="{FF2B5EF4-FFF2-40B4-BE49-F238E27FC236}">
                <a16:creationId xmlns:a16="http://schemas.microsoft.com/office/drawing/2014/main" id="{9F4F2965-0B7F-4016-905A-863E27F3952E}"/>
              </a:ext>
            </a:extLst>
          </p:cNvPr>
          <p:cNvGrpSpPr/>
          <p:nvPr/>
        </p:nvGrpSpPr>
        <p:grpSpPr>
          <a:xfrm>
            <a:off x="2346231" y="4878872"/>
            <a:ext cx="383912" cy="1226906"/>
            <a:chOff x="7205858" y="1350098"/>
            <a:chExt cx="1204256" cy="3848561"/>
          </a:xfrm>
          <a:solidFill>
            <a:srgbClr val="FFCCFF"/>
          </a:solidFill>
        </p:grpSpPr>
        <p:grpSp>
          <p:nvGrpSpPr>
            <p:cNvPr id="23" name="Group 22">
              <a:extLst>
                <a:ext uri="{FF2B5EF4-FFF2-40B4-BE49-F238E27FC236}">
                  <a16:creationId xmlns:a16="http://schemas.microsoft.com/office/drawing/2014/main" id="{6AEEA632-C4D9-40A1-BA9E-99FCD31AAA0C}"/>
                </a:ext>
              </a:extLst>
            </p:cNvPr>
            <p:cNvGrpSpPr/>
            <p:nvPr/>
          </p:nvGrpSpPr>
          <p:grpSpPr>
            <a:xfrm>
              <a:off x="7322943" y="1350098"/>
              <a:ext cx="1003199" cy="3848561"/>
              <a:chOff x="3729193" y="976912"/>
              <a:chExt cx="1003199" cy="3848561"/>
            </a:xfrm>
            <a:grpFill/>
          </p:grpSpPr>
          <p:sp>
            <p:nvSpPr>
              <p:cNvPr id="25" name="Rounded Rectangle 54">
                <a:extLst>
                  <a:ext uri="{FF2B5EF4-FFF2-40B4-BE49-F238E27FC236}">
                    <a16:creationId xmlns:a16="http://schemas.microsoft.com/office/drawing/2014/main" id="{CD606EEB-A0D6-444C-9C8C-40E1BB11A6BF}"/>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6" name="Rounded Rectangle 55">
                <a:extLst>
                  <a:ext uri="{FF2B5EF4-FFF2-40B4-BE49-F238E27FC236}">
                    <a16:creationId xmlns:a16="http://schemas.microsoft.com/office/drawing/2014/main" id="{DB0D1580-DA4D-470A-832B-0E53E728A394}"/>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7" name="Rounded Rectangle 56">
                <a:extLst>
                  <a:ext uri="{FF2B5EF4-FFF2-40B4-BE49-F238E27FC236}">
                    <a16:creationId xmlns:a16="http://schemas.microsoft.com/office/drawing/2014/main" id="{4B2E097F-6C69-44E5-B2D5-8DE6DBBF6538}"/>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8" name="Rounded Rectangle 57">
                <a:extLst>
                  <a:ext uri="{FF2B5EF4-FFF2-40B4-BE49-F238E27FC236}">
                    <a16:creationId xmlns:a16="http://schemas.microsoft.com/office/drawing/2014/main" id="{14A43226-5A16-469F-9BD3-CD5957887D80}"/>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 name="Oval 28">
                <a:extLst>
                  <a:ext uri="{FF2B5EF4-FFF2-40B4-BE49-F238E27FC236}">
                    <a16:creationId xmlns:a16="http://schemas.microsoft.com/office/drawing/2014/main" id="{C7B1349A-D169-4A29-87CC-3A90E3617ECA}"/>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0" name="Rounded Rectangle 59">
                <a:extLst>
                  <a:ext uri="{FF2B5EF4-FFF2-40B4-BE49-F238E27FC236}">
                    <a16:creationId xmlns:a16="http://schemas.microsoft.com/office/drawing/2014/main" id="{FFED74B2-F772-479F-A40C-BCE0760EE230}"/>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24" name="Isosceles Triangle 23">
              <a:extLst>
                <a:ext uri="{FF2B5EF4-FFF2-40B4-BE49-F238E27FC236}">
                  <a16:creationId xmlns:a16="http://schemas.microsoft.com/office/drawing/2014/main" id="{9229B2C7-54BB-4EDF-887D-49D921B6E358}"/>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12" name="Rectangle 11">
            <a:extLst>
              <a:ext uri="{FF2B5EF4-FFF2-40B4-BE49-F238E27FC236}">
                <a16:creationId xmlns:a16="http://schemas.microsoft.com/office/drawing/2014/main" id="{E185DF2B-6C82-40F6-82A3-39CEA5108CFA}"/>
              </a:ext>
            </a:extLst>
          </p:cNvPr>
          <p:cNvSpPr/>
          <p:nvPr/>
        </p:nvSpPr>
        <p:spPr>
          <a:xfrm>
            <a:off x="341507" y="433230"/>
            <a:ext cx="4846510" cy="2308324"/>
          </a:xfrm>
          <a:prstGeom prst="rect">
            <a:avLst/>
          </a:prstGeom>
          <a:solidFill>
            <a:srgbClr val="FFCCFF"/>
          </a:solidFill>
        </p:spPr>
        <p:txBody>
          <a:bodyPr wrap="square">
            <a:spAutoFit/>
          </a:bodyPr>
          <a:lstStyle/>
          <a:p>
            <a:r>
              <a:rPr lang="en-US" b="0" i="0" dirty="0">
                <a:solidFill>
                  <a:srgbClr val="333333"/>
                </a:solidFill>
                <a:effectLst/>
                <a:latin typeface="Open Sans"/>
              </a:rPr>
              <a:t>However, Adam and Eve did not yet understand that if they remained in the garden they could not progress by experiencing opposition in mortality. </a:t>
            </a:r>
          </a:p>
          <a:p>
            <a:endParaRPr lang="en-US" dirty="0">
              <a:solidFill>
                <a:srgbClr val="333333"/>
              </a:solidFill>
              <a:latin typeface="Open Sans"/>
            </a:endParaRPr>
          </a:p>
          <a:p>
            <a:r>
              <a:rPr lang="en-US" b="0" i="0" dirty="0">
                <a:solidFill>
                  <a:srgbClr val="333333"/>
                </a:solidFill>
                <a:effectLst/>
                <a:latin typeface="Open Sans"/>
              </a:rPr>
              <a:t>They could not know joy because they could not experience sorrow and pain. Furthermore, they could not have children.</a:t>
            </a:r>
            <a:endParaRPr lang="en-US" dirty="0"/>
          </a:p>
        </p:txBody>
      </p:sp>
      <p:sp>
        <p:nvSpPr>
          <p:cNvPr id="2" name="Rectangle 1">
            <a:extLst>
              <a:ext uri="{FF2B5EF4-FFF2-40B4-BE49-F238E27FC236}">
                <a16:creationId xmlns:a16="http://schemas.microsoft.com/office/drawing/2014/main" id="{A8E44FFE-7289-44E1-ABB9-7E0A61D5825E}"/>
              </a:ext>
            </a:extLst>
          </p:cNvPr>
          <p:cNvSpPr/>
          <p:nvPr/>
        </p:nvSpPr>
        <p:spPr>
          <a:xfrm>
            <a:off x="5001929" y="5254838"/>
            <a:ext cx="6939815" cy="1477328"/>
          </a:xfrm>
          <a:prstGeom prst="rect">
            <a:avLst/>
          </a:prstGeom>
          <a:solidFill>
            <a:schemeClr val="tx1">
              <a:lumMod val="75000"/>
              <a:lumOff val="25000"/>
            </a:schemeClr>
          </a:solidFill>
        </p:spPr>
        <p:txBody>
          <a:bodyPr wrap="square">
            <a:spAutoFit/>
          </a:bodyPr>
          <a:lstStyle/>
          <a:p>
            <a:r>
              <a:rPr lang="en-US" b="0" i="0" dirty="0">
                <a:solidFill>
                  <a:schemeClr val="bg1"/>
                </a:solidFill>
                <a:effectLst/>
                <a:latin typeface="Open Sans"/>
              </a:rPr>
              <a:t>Satan tempted Adam and Eve to eat the forbidden fruit, and they chose to do so. Because of this choice, they were cast out from God’s presence and became fallen and mortal. Adam and Eve’s transgression and the changes they experienced as a result, including spiritual and physical death, are called the Fall.</a:t>
            </a:r>
            <a:endParaRPr lang="en-US" dirty="0">
              <a:solidFill>
                <a:schemeClr val="bg1"/>
              </a:solidFill>
            </a:endParaRPr>
          </a:p>
        </p:txBody>
      </p:sp>
    </p:spTree>
    <p:extLst>
      <p:ext uri="{BB962C8B-B14F-4D97-AF65-F5344CB8AC3E}">
        <p14:creationId xmlns:p14="http://schemas.microsoft.com/office/powerpoint/2010/main" val="136423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2">
                                            <p:txEl>
                                              <p:pRg st="0" end="0"/>
                                            </p:txEl>
                                          </p:spTgt>
                                        </p:tgtEl>
                                      </p:cBhvr>
                                    </p:animEffect>
                                    <p:set>
                                      <p:cBhvr>
                                        <p:cTn id="16" dur="1" fill="hold">
                                          <p:stCondLst>
                                            <p:cond delay="499"/>
                                          </p:stCondLst>
                                        </p:cTn>
                                        <p:tgtEl>
                                          <p:spTgt spid="12">
                                            <p:txEl>
                                              <p:pRg st="0" end="0"/>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2">
                                            <p:txEl>
                                              <p:pRg st="2" end="2"/>
                                            </p:txEl>
                                          </p:spTgt>
                                        </p:tgtEl>
                                      </p:cBhvr>
                                    </p:animEffect>
                                    <p:set>
                                      <p:cBhvr>
                                        <p:cTn id="19" dur="1" fill="hold">
                                          <p:stCondLst>
                                            <p:cond delay="499"/>
                                          </p:stCondLst>
                                        </p:cTn>
                                        <p:tgtEl>
                                          <p:spTgt spid="12">
                                            <p:txEl>
                                              <p:pRg st="2" end="2"/>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2">
                                            <p:bg/>
                                          </p:spTgt>
                                        </p:tgtEl>
                                      </p:cBhvr>
                                    </p:animEffect>
                                    <p:set>
                                      <p:cBhvr>
                                        <p:cTn id="22" dur="1" fill="hold">
                                          <p:stCondLst>
                                            <p:cond delay="499"/>
                                          </p:stCondLst>
                                        </p:cTn>
                                        <p:tgtEl>
                                          <p:spTgt spid="1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DAEEF5-87E8-44F7-8C73-66FD8D682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Group 14">
            <a:extLst>
              <a:ext uri="{FF2B5EF4-FFF2-40B4-BE49-F238E27FC236}">
                <a16:creationId xmlns:a16="http://schemas.microsoft.com/office/drawing/2014/main" id="{6E55A004-290C-4067-A3E4-D0FBF29AAB87}"/>
              </a:ext>
            </a:extLst>
          </p:cNvPr>
          <p:cNvGrpSpPr/>
          <p:nvPr/>
        </p:nvGrpSpPr>
        <p:grpSpPr>
          <a:xfrm>
            <a:off x="2955112" y="4831921"/>
            <a:ext cx="319816" cy="1226906"/>
            <a:chOff x="3729193" y="976912"/>
            <a:chExt cx="1003199" cy="3848561"/>
          </a:xfrm>
          <a:solidFill>
            <a:schemeClr val="accent1">
              <a:lumMod val="40000"/>
              <a:lumOff val="60000"/>
            </a:schemeClr>
          </a:solidFill>
        </p:grpSpPr>
        <p:sp>
          <p:nvSpPr>
            <p:cNvPr id="16" name="Rounded Rectangle 22">
              <a:extLst>
                <a:ext uri="{FF2B5EF4-FFF2-40B4-BE49-F238E27FC236}">
                  <a16:creationId xmlns:a16="http://schemas.microsoft.com/office/drawing/2014/main" id="{10733489-D7CE-4957-9EA2-A9411AFBC9B8}"/>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7" name="Rounded Rectangle 24">
              <a:extLst>
                <a:ext uri="{FF2B5EF4-FFF2-40B4-BE49-F238E27FC236}">
                  <a16:creationId xmlns:a16="http://schemas.microsoft.com/office/drawing/2014/main" id="{8C1DDECD-998B-4CA2-8103-7C8524E8BE15}"/>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8" name="Rounded Rectangle 34">
              <a:extLst>
                <a:ext uri="{FF2B5EF4-FFF2-40B4-BE49-F238E27FC236}">
                  <a16:creationId xmlns:a16="http://schemas.microsoft.com/office/drawing/2014/main" id="{A60CDA9F-FF95-43DD-B6FC-F9C1FFB9227A}"/>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9" name="Rounded Rectangle 35">
              <a:extLst>
                <a:ext uri="{FF2B5EF4-FFF2-40B4-BE49-F238E27FC236}">
                  <a16:creationId xmlns:a16="http://schemas.microsoft.com/office/drawing/2014/main" id="{17062211-56E8-4C36-8CBD-20676ECECCD0}"/>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0" name="Oval 19">
              <a:extLst>
                <a:ext uri="{FF2B5EF4-FFF2-40B4-BE49-F238E27FC236}">
                  <a16:creationId xmlns:a16="http://schemas.microsoft.com/office/drawing/2014/main" id="{317A52EC-03AF-4731-B863-A31D5EC2CD8A}"/>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1" name="Rounded Rectangle 37">
              <a:extLst>
                <a:ext uri="{FF2B5EF4-FFF2-40B4-BE49-F238E27FC236}">
                  <a16:creationId xmlns:a16="http://schemas.microsoft.com/office/drawing/2014/main" id="{A20AD2C7-13F3-4078-AB86-627B280F9DEA}"/>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22" name="Group 21">
            <a:extLst>
              <a:ext uri="{FF2B5EF4-FFF2-40B4-BE49-F238E27FC236}">
                <a16:creationId xmlns:a16="http://schemas.microsoft.com/office/drawing/2014/main" id="{9F4F2965-0B7F-4016-905A-863E27F3952E}"/>
              </a:ext>
            </a:extLst>
          </p:cNvPr>
          <p:cNvGrpSpPr/>
          <p:nvPr/>
        </p:nvGrpSpPr>
        <p:grpSpPr>
          <a:xfrm>
            <a:off x="2346231" y="4878872"/>
            <a:ext cx="383912" cy="1226906"/>
            <a:chOff x="7205858" y="1350098"/>
            <a:chExt cx="1204256" cy="3848561"/>
          </a:xfrm>
          <a:solidFill>
            <a:srgbClr val="FFCCFF"/>
          </a:solidFill>
        </p:grpSpPr>
        <p:grpSp>
          <p:nvGrpSpPr>
            <p:cNvPr id="23" name="Group 22">
              <a:extLst>
                <a:ext uri="{FF2B5EF4-FFF2-40B4-BE49-F238E27FC236}">
                  <a16:creationId xmlns:a16="http://schemas.microsoft.com/office/drawing/2014/main" id="{6AEEA632-C4D9-40A1-BA9E-99FCD31AAA0C}"/>
                </a:ext>
              </a:extLst>
            </p:cNvPr>
            <p:cNvGrpSpPr/>
            <p:nvPr/>
          </p:nvGrpSpPr>
          <p:grpSpPr>
            <a:xfrm>
              <a:off x="7322943" y="1350098"/>
              <a:ext cx="1003199" cy="3848561"/>
              <a:chOff x="3729193" y="976912"/>
              <a:chExt cx="1003199" cy="3848561"/>
            </a:xfrm>
            <a:grpFill/>
          </p:grpSpPr>
          <p:sp>
            <p:nvSpPr>
              <p:cNvPr id="25" name="Rounded Rectangle 54">
                <a:extLst>
                  <a:ext uri="{FF2B5EF4-FFF2-40B4-BE49-F238E27FC236}">
                    <a16:creationId xmlns:a16="http://schemas.microsoft.com/office/drawing/2014/main" id="{CD606EEB-A0D6-444C-9C8C-40E1BB11A6BF}"/>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6" name="Rounded Rectangle 55">
                <a:extLst>
                  <a:ext uri="{FF2B5EF4-FFF2-40B4-BE49-F238E27FC236}">
                    <a16:creationId xmlns:a16="http://schemas.microsoft.com/office/drawing/2014/main" id="{DB0D1580-DA4D-470A-832B-0E53E728A394}"/>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7" name="Rounded Rectangle 56">
                <a:extLst>
                  <a:ext uri="{FF2B5EF4-FFF2-40B4-BE49-F238E27FC236}">
                    <a16:creationId xmlns:a16="http://schemas.microsoft.com/office/drawing/2014/main" id="{4B2E097F-6C69-44E5-B2D5-8DE6DBBF6538}"/>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8" name="Rounded Rectangle 57">
                <a:extLst>
                  <a:ext uri="{FF2B5EF4-FFF2-40B4-BE49-F238E27FC236}">
                    <a16:creationId xmlns:a16="http://schemas.microsoft.com/office/drawing/2014/main" id="{14A43226-5A16-469F-9BD3-CD5957887D80}"/>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 name="Oval 28">
                <a:extLst>
                  <a:ext uri="{FF2B5EF4-FFF2-40B4-BE49-F238E27FC236}">
                    <a16:creationId xmlns:a16="http://schemas.microsoft.com/office/drawing/2014/main" id="{C7B1349A-D169-4A29-87CC-3A90E3617ECA}"/>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0" name="Rounded Rectangle 59">
                <a:extLst>
                  <a:ext uri="{FF2B5EF4-FFF2-40B4-BE49-F238E27FC236}">
                    <a16:creationId xmlns:a16="http://schemas.microsoft.com/office/drawing/2014/main" id="{FFED74B2-F772-479F-A40C-BCE0760EE230}"/>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24" name="Isosceles Triangle 23">
              <a:extLst>
                <a:ext uri="{FF2B5EF4-FFF2-40B4-BE49-F238E27FC236}">
                  <a16:creationId xmlns:a16="http://schemas.microsoft.com/office/drawing/2014/main" id="{9229B2C7-54BB-4EDF-887D-49D921B6E358}"/>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2" name="Rectangle 1">
            <a:extLst>
              <a:ext uri="{FF2B5EF4-FFF2-40B4-BE49-F238E27FC236}">
                <a16:creationId xmlns:a16="http://schemas.microsoft.com/office/drawing/2014/main" id="{A8E44FFE-7289-44E1-ABB9-7E0A61D5825E}"/>
              </a:ext>
            </a:extLst>
          </p:cNvPr>
          <p:cNvSpPr/>
          <p:nvPr/>
        </p:nvSpPr>
        <p:spPr>
          <a:xfrm>
            <a:off x="551820" y="925727"/>
            <a:ext cx="4207845" cy="369332"/>
          </a:xfrm>
          <a:prstGeom prst="rect">
            <a:avLst/>
          </a:prstGeom>
          <a:solidFill>
            <a:schemeClr val="tx1">
              <a:lumMod val="75000"/>
              <a:lumOff val="25000"/>
            </a:schemeClr>
          </a:solidFill>
        </p:spPr>
        <p:txBody>
          <a:bodyPr wrap="square">
            <a:spAutoFit/>
          </a:bodyPr>
          <a:lstStyle/>
          <a:p>
            <a:r>
              <a:rPr lang="en-US" b="0" i="0" dirty="0">
                <a:solidFill>
                  <a:schemeClr val="bg1"/>
                </a:solidFill>
                <a:effectLst/>
                <a:latin typeface="Open Sans"/>
              </a:rPr>
              <a:t>Spiritual death is separation from God. </a:t>
            </a:r>
            <a:endParaRPr lang="en-US" dirty="0">
              <a:solidFill>
                <a:schemeClr val="bg1"/>
              </a:solidFill>
            </a:endParaRPr>
          </a:p>
        </p:txBody>
      </p:sp>
      <p:sp>
        <p:nvSpPr>
          <p:cNvPr id="31" name="Rectangle 30">
            <a:extLst>
              <a:ext uri="{FF2B5EF4-FFF2-40B4-BE49-F238E27FC236}">
                <a16:creationId xmlns:a16="http://schemas.microsoft.com/office/drawing/2014/main" id="{22228DAD-6214-4805-B522-21357210B023}"/>
              </a:ext>
            </a:extLst>
          </p:cNvPr>
          <p:cNvSpPr/>
          <p:nvPr/>
        </p:nvSpPr>
        <p:spPr>
          <a:xfrm>
            <a:off x="5011553" y="5925016"/>
            <a:ext cx="6939815" cy="369332"/>
          </a:xfrm>
          <a:prstGeom prst="rect">
            <a:avLst/>
          </a:prstGeom>
          <a:solidFill>
            <a:schemeClr val="tx1">
              <a:lumMod val="75000"/>
              <a:lumOff val="25000"/>
            </a:schemeClr>
          </a:solidFill>
        </p:spPr>
        <p:txBody>
          <a:bodyPr wrap="square">
            <a:spAutoFit/>
          </a:bodyPr>
          <a:lstStyle/>
          <a:p>
            <a:r>
              <a:rPr lang="en-US" b="0" i="0" dirty="0">
                <a:solidFill>
                  <a:schemeClr val="bg1"/>
                </a:solidFill>
                <a:effectLst/>
                <a:latin typeface="Open Sans"/>
              </a:rPr>
              <a:t>Physical death is the separation of the spirit from the mortal body.</a:t>
            </a:r>
            <a:endParaRPr lang="en-US" dirty="0">
              <a:solidFill>
                <a:schemeClr val="bg1"/>
              </a:solidFill>
            </a:endParaRPr>
          </a:p>
        </p:txBody>
      </p:sp>
    </p:spTree>
    <p:extLst>
      <p:ext uri="{BB962C8B-B14F-4D97-AF65-F5344CB8AC3E}">
        <p14:creationId xmlns:p14="http://schemas.microsoft.com/office/powerpoint/2010/main" val="35646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DAEEF5-87E8-44F7-8C73-66FD8D682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Group 14">
            <a:extLst>
              <a:ext uri="{FF2B5EF4-FFF2-40B4-BE49-F238E27FC236}">
                <a16:creationId xmlns:a16="http://schemas.microsoft.com/office/drawing/2014/main" id="{6E55A004-290C-4067-A3E4-D0FBF29AAB87}"/>
              </a:ext>
            </a:extLst>
          </p:cNvPr>
          <p:cNvGrpSpPr/>
          <p:nvPr/>
        </p:nvGrpSpPr>
        <p:grpSpPr>
          <a:xfrm>
            <a:off x="1423286" y="3300474"/>
            <a:ext cx="526348" cy="2019222"/>
            <a:chOff x="3729193" y="976912"/>
            <a:chExt cx="1003199" cy="3848561"/>
          </a:xfrm>
          <a:solidFill>
            <a:schemeClr val="accent1">
              <a:lumMod val="40000"/>
              <a:lumOff val="60000"/>
            </a:schemeClr>
          </a:solidFill>
        </p:grpSpPr>
        <p:sp>
          <p:nvSpPr>
            <p:cNvPr id="16" name="Rounded Rectangle 22">
              <a:extLst>
                <a:ext uri="{FF2B5EF4-FFF2-40B4-BE49-F238E27FC236}">
                  <a16:creationId xmlns:a16="http://schemas.microsoft.com/office/drawing/2014/main" id="{10733489-D7CE-4957-9EA2-A9411AFBC9B8}"/>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7" name="Rounded Rectangle 24">
              <a:extLst>
                <a:ext uri="{FF2B5EF4-FFF2-40B4-BE49-F238E27FC236}">
                  <a16:creationId xmlns:a16="http://schemas.microsoft.com/office/drawing/2014/main" id="{8C1DDECD-998B-4CA2-8103-7C8524E8BE15}"/>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8" name="Rounded Rectangle 34">
              <a:extLst>
                <a:ext uri="{FF2B5EF4-FFF2-40B4-BE49-F238E27FC236}">
                  <a16:creationId xmlns:a16="http://schemas.microsoft.com/office/drawing/2014/main" id="{A60CDA9F-FF95-43DD-B6FC-F9C1FFB9227A}"/>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9" name="Rounded Rectangle 35">
              <a:extLst>
                <a:ext uri="{FF2B5EF4-FFF2-40B4-BE49-F238E27FC236}">
                  <a16:creationId xmlns:a16="http://schemas.microsoft.com/office/drawing/2014/main" id="{17062211-56E8-4C36-8CBD-20676ECECCD0}"/>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0" name="Oval 19">
              <a:extLst>
                <a:ext uri="{FF2B5EF4-FFF2-40B4-BE49-F238E27FC236}">
                  <a16:creationId xmlns:a16="http://schemas.microsoft.com/office/drawing/2014/main" id="{317A52EC-03AF-4731-B863-A31D5EC2CD8A}"/>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1" name="Rounded Rectangle 37">
              <a:extLst>
                <a:ext uri="{FF2B5EF4-FFF2-40B4-BE49-F238E27FC236}">
                  <a16:creationId xmlns:a16="http://schemas.microsoft.com/office/drawing/2014/main" id="{A20AD2C7-13F3-4078-AB86-627B280F9DEA}"/>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22" name="Group 21">
            <a:extLst>
              <a:ext uri="{FF2B5EF4-FFF2-40B4-BE49-F238E27FC236}">
                <a16:creationId xmlns:a16="http://schemas.microsoft.com/office/drawing/2014/main" id="{9F4F2965-0B7F-4016-905A-863E27F3952E}"/>
              </a:ext>
            </a:extLst>
          </p:cNvPr>
          <p:cNvGrpSpPr/>
          <p:nvPr/>
        </p:nvGrpSpPr>
        <p:grpSpPr>
          <a:xfrm>
            <a:off x="773013" y="3347425"/>
            <a:ext cx="631836" cy="2019222"/>
            <a:chOff x="7205858" y="1350098"/>
            <a:chExt cx="1204256" cy="3848561"/>
          </a:xfrm>
          <a:solidFill>
            <a:srgbClr val="FFCCFF"/>
          </a:solidFill>
        </p:grpSpPr>
        <p:grpSp>
          <p:nvGrpSpPr>
            <p:cNvPr id="23" name="Group 22">
              <a:extLst>
                <a:ext uri="{FF2B5EF4-FFF2-40B4-BE49-F238E27FC236}">
                  <a16:creationId xmlns:a16="http://schemas.microsoft.com/office/drawing/2014/main" id="{6AEEA632-C4D9-40A1-BA9E-99FCD31AAA0C}"/>
                </a:ext>
              </a:extLst>
            </p:cNvPr>
            <p:cNvGrpSpPr/>
            <p:nvPr/>
          </p:nvGrpSpPr>
          <p:grpSpPr>
            <a:xfrm>
              <a:off x="7322943" y="1350098"/>
              <a:ext cx="1003199" cy="3848561"/>
              <a:chOff x="3729193" y="976912"/>
              <a:chExt cx="1003199" cy="3848561"/>
            </a:xfrm>
            <a:grpFill/>
          </p:grpSpPr>
          <p:sp>
            <p:nvSpPr>
              <p:cNvPr id="25" name="Rounded Rectangle 54">
                <a:extLst>
                  <a:ext uri="{FF2B5EF4-FFF2-40B4-BE49-F238E27FC236}">
                    <a16:creationId xmlns:a16="http://schemas.microsoft.com/office/drawing/2014/main" id="{CD606EEB-A0D6-444C-9C8C-40E1BB11A6BF}"/>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6" name="Rounded Rectangle 55">
                <a:extLst>
                  <a:ext uri="{FF2B5EF4-FFF2-40B4-BE49-F238E27FC236}">
                    <a16:creationId xmlns:a16="http://schemas.microsoft.com/office/drawing/2014/main" id="{DB0D1580-DA4D-470A-832B-0E53E728A394}"/>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7" name="Rounded Rectangle 56">
                <a:extLst>
                  <a:ext uri="{FF2B5EF4-FFF2-40B4-BE49-F238E27FC236}">
                    <a16:creationId xmlns:a16="http://schemas.microsoft.com/office/drawing/2014/main" id="{4B2E097F-6C69-44E5-B2D5-8DE6DBBF6538}"/>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8" name="Rounded Rectangle 57">
                <a:extLst>
                  <a:ext uri="{FF2B5EF4-FFF2-40B4-BE49-F238E27FC236}">
                    <a16:creationId xmlns:a16="http://schemas.microsoft.com/office/drawing/2014/main" id="{14A43226-5A16-469F-9BD3-CD5957887D80}"/>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 name="Oval 28">
                <a:extLst>
                  <a:ext uri="{FF2B5EF4-FFF2-40B4-BE49-F238E27FC236}">
                    <a16:creationId xmlns:a16="http://schemas.microsoft.com/office/drawing/2014/main" id="{C7B1349A-D169-4A29-87CC-3A90E3617ECA}"/>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0" name="Rounded Rectangle 59">
                <a:extLst>
                  <a:ext uri="{FF2B5EF4-FFF2-40B4-BE49-F238E27FC236}">
                    <a16:creationId xmlns:a16="http://schemas.microsoft.com/office/drawing/2014/main" id="{FFED74B2-F772-479F-A40C-BCE0760EE230}"/>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24" name="Isosceles Triangle 23">
              <a:extLst>
                <a:ext uri="{FF2B5EF4-FFF2-40B4-BE49-F238E27FC236}">
                  <a16:creationId xmlns:a16="http://schemas.microsoft.com/office/drawing/2014/main" id="{9229B2C7-54BB-4EDF-887D-49D921B6E358}"/>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3" name="Rectangle 2">
            <a:extLst>
              <a:ext uri="{FF2B5EF4-FFF2-40B4-BE49-F238E27FC236}">
                <a16:creationId xmlns:a16="http://schemas.microsoft.com/office/drawing/2014/main" id="{57D9F3BB-380E-4700-BFF2-6406AC66AD0F}"/>
              </a:ext>
            </a:extLst>
          </p:cNvPr>
          <p:cNvSpPr/>
          <p:nvPr/>
        </p:nvSpPr>
        <p:spPr>
          <a:xfrm>
            <a:off x="83263" y="285585"/>
            <a:ext cx="6991523" cy="1477328"/>
          </a:xfrm>
          <a:prstGeom prst="rect">
            <a:avLst/>
          </a:prstGeom>
        </p:spPr>
        <p:txBody>
          <a:bodyPr wrap="square">
            <a:spAutoFit/>
          </a:bodyPr>
          <a:lstStyle/>
          <a:p>
            <a:r>
              <a:rPr lang="en-US" b="0" i="0" dirty="0">
                <a:solidFill>
                  <a:srgbClr val="333333"/>
                </a:solidFill>
                <a:effectLst/>
                <a:latin typeface="Open Sans"/>
              </a:rPr>
              <a:t>The Fall is an essential part of Heavenly Father’s plan of salvation. </a:t>
            </a:r>
          </a:p>
          <a:p>
            <a:endParaRPr lang="en-US" dirty="0">
              <a:solidFill>
                <a:srgbClr val="333333"/>
              </a:solidFill>
              <a:latin typeface="Open Sans"/>
            </a:endParaRPr>
          </a:p>
          <a:p>
            <a:r>
              <a:rPr lang="en-US" b="0" i="0" dirty="0">
                <a:solidFill>
                  <a:srgbClr val="333333"/>
                </a:solidFill>
                <a:effectLst/>
                <a:latin typeface="Open Sans"/>
              </a:rPr>
              <a:t>As a result of the Fall, Adam and Eve could have children. They and their posterity could experience joy and sorrow, know good from evil, and progress.</a:t>
            </a:r>
            <a:endParaRPr lang="en-US" dirty="0"/>
          </a:p>
        </p:txBody>
      </p:sp>
      <p:sp>
        <p:nvSpPr>
          <p:cNvPr id="5" name="Rectangle 4">
            <a:extLst>
              <a:ext uri="{FF2B5EF4-FFF2-40B4-BE49-F238E27FC236}">
                <a16:creationId xmlns:a16="http://schemas.microsoft.com/office/drawing/2014/main" id="{56F0B2C0-23E5-4833-8BB4-9776DC24906F}"/>
              </a:ext>
            </a:extLst>
          </p:cNvPr>
          <p:cNvSpPr/>
          <p:nvPr/>
        </p:nvSpPr>
        <p:spPr>
          <a:xfrm>
            <a:off x="4400562" y="2000828"/>
            <a:ext cx="7462787" cy="4247317"/>
          </a:xfrm>
          <a:prstGeom prst="rect">
            <a:avLst/>
          </a:prstGeom>
          <a:solidFill>
            <a:srgbClr val="002060"/>
          </a:solidFill>
        </p:spPr>
        <p:txBody>
          <a:bodyPr wrap="square">
            <a:spAutoFit/>
          </a:bodyPr>
          <a:lstStyle/>
          <a:p>
            <a:r>
              <a:rPr lang="en-US" b="0" i="1" dirty="0">
                <a:solidFill>
                  <a:srgbClr val="FFFF00"/>
                </a:solidFill>
                <a:effectLst/>
              </a:rPr>
              <a:t>And now, behold, if Adam had not transgressed he would not have fallen, but he would have remained in the garden of Eden. And all things which were created must have remained in the same state in which they were after they were created; and they must have remained forever, and had no end.</a:t>
            </a:r>
          </a:p>
          <a:p>
            <a:endParaRPr lang="en-US" b="0" i="1" dirty="0">
              <a:solidFill>
                <a:srgbClr val="FFFF00"/>
              </a:solidFill>
              <a:effectLst/>
            </a:endParaRPr>
          </a:p>
          <a:p>
            <a:pPr fontAlgn="base"/>
            <a:r>
              <a:rPr lang="en-US" i="1" dirty="0">
                <a:solidFill>
                  <a:srgbClr val="FFFF00"/>
                </a:solidFill>
              </a:rPr>
              <a:t>And they would have had no children; wherefore they would have remained in a state of innocence, having no joy, for they knew no misery; doing no good, for they knew no sin.</a:t>
            </a:r>
          </a:p>
          <a:p>
            <a:pPr fontAlgn="base"/>
            <a:endParaRPr lang="en-US" i="1" dirty="0">
              <a:solidFill>
                <a:srgbClr val="FFFF00"/>
              </a:solidFill>
            </a:endParaRPr>
          </a:p>
          <a:p>
            <a:pPr fontAlgn="base"/>
            <a:r>
              <a:rPr lang="en-US" i="1" dirty="0">
                <a:solidFill>
                  <a:srgbClr val="FFFF00"/>
                </a:solidFill>
              </a:rPr>
              <a:t>But behold, all things have been done in the wisdom of him who </a:t>
            </a:r>
            <a:r>
              <a:rPr lang="en-US" i="1" dirty="0" err="1">
                <a:solidFill>
                  <a:srgbClr val="FFFF00"/>
                </a:solidFill>
              </a:rPr>
              <a:t>knoweth</a:t>
            </a:r>
            <a:r>
              <a:rPr lang="en-US" i="1" dirty="0">
                <a:solidFill>
                  <a:srgbClr val="FFFF00"/>
                </a:solidFill>
              </a:rPr>
              <a:t> all things.</a:t>
            </a:r>
          </a:p>
          <a:p>
            <a:pPr fontAlgn="base"/>
            <a:endParaRPr lang="en-US" i="1" dirty="0">
              <a:solidFill>
                <a:srgbClr val="FFFF00"/>
              </a:solidFill>
            </a:endParaRPr>
          </a:p>
          <a:p>
            <a:pPr fontAlgn="base"/>
            <a:r>
              <a:rPr lang="en-US" i="1" dirty="0">
                <a:solidFill>
                  <a:srgbClr val="FFFF00"/>
                </a:solidFill>
              </a:rPr>
              <a:t>Adam fell that men might be; and men are, that they might have joy.</a:t>
            </a:r>
          </a:p>
          <a:p>
            <a:pPr fontAlgn="base"/>
            <a:r>
              <a:rPr lang="en-US" i="1" dirty="0">
                <a:solidFill>
                  <a:srgbClr val="FFFF00"/>
                </a:solidFill>
              </a:rPr>
              <a:t>2 Nephi 2:22-25</a:t>
            </a:r>
          </a:p>
          <a:p>
            <a:endParaRPr lang="en-US" i="1" dirty="0">
              <a:solidFill>
                <a:srgbClr val="FFFF00"/>
              </a:solidFill>
            </a:endParaRPr>
          </a:p>
        </p:txBody>
      </p:sp>
      <p:grpSp>
        <p:nvGrpSpPr>
          <p:cNvPr id="32" name="Group 31">
            <a:extLst>
              <a:ext uri="{FF2B5EF4-FFF2-40B4-BE49-F238E27FC236}">
                <a16:creationId xmlns:a16="http://schemas.microsoft.com/office/drawing/2014/main" id="{D1C4F659-83C4-4A43-95DE-3712C1C1C430}"/>
              </a:ext>
            </a:extLst>
          </p:cNvPr>
          <p:cNvGrpSpPr/>
          <p:nvPr/>
        </p:nvGrpSpPr>
        <p:grpSpPr>
          <a:xfrm>
            <a:off x="2955112" y="4831921"/>
            <a:ext cx="319816" cy="1226906"/>
            <a:chOff x="3729193" y="976912"/>
            <a:chExt cx="1003199" cy="3848561"/>
          </a:xfrm>
          <a:solidFill>
            <a:srgbClr val="92D050"/>
          </a:solidFill>
        </p:grpSpPr>
        <p:sp>
          <p:nvSpPr>
            <p:cNvPr id="33" name="Rounded Rectangle 22">
              <a:extLst>
                <a:ext uri="{FF2B5EF4-FFF2-40B4-BE49-F238E27FC236}">
                  <a16:creationId xmlns:a16="http://schemas.microsoft.com/office/drawing/2014/main" id="{2B73E439-5BB7-4DFE-958D-7AC03BA5BFD9}"/>
                </a:ext>
              </a:extLst>
            </p:cNvPr>
            <p:cNvSpPr/>
            <p:nvPr/>
          </p:nvSpPr>
          <p:spPr>
            <a:xfrm>
              <a:off x="3969136" y="1851513"/>
              <a:ext cx="473009" cy="180480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4" name="Rounded Rectangle 24">
              <a:extLst>
                <a:ext uri="{FF2B5EF4-FFF2-40B4-BE49-F238E27FC236}">
                  <a16:creationId xmlns:a16="http://schemas.microsoft.com/office/drawing/2014/main" id="{D8E5D9E7-2B6A-4C63-B40C-DC99CA3B40C0}"/>
                </a:ext>
              </a:extLst>
            </p:cNvPr>
            <p:cNvSpPr/>
            <p:nvPr/>
          </p:nvSpPr>
          <p:spPr>
            <a:xfrm rot="19769779">
              <a:off x="4468757" y="1811105"/>
              <a:ext cx="263635" cy="1488011"/>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5" name="Rounded Rectangle 34">
              <a:extLst>
                <a:ext uri="{FF2B5EF4-FFF2-40B4-BE49-F238E27FC236}">
                  <a16:creationId xmlns:a16="http://schemas.microsoft.com/office/drawing/2014/main" id="{A3A6135D-8A3B-49A8-9338-B884E53EE73D}"/>
                </a:ext>
              </a:extLst>
            </p:cNvPr>
            <p:cNvSpPr/>
            <p:nvPr/>
          </p:nvSpPr>
          <p:spPr>
            <a:xfrm rot="1069183">
              <a:off x="3771165" y="3357495"/>
              <a:ext cx="310163" cy="146797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6" name="Rounded Rectangle 35">
              <a:extLst>
                <a:ext uri="{FF2B5EF4-FFF2-40B4-BE49-F238E27FC236}">
                  <a16:creationId xmlns:a16="http://schemas.microsoft.com/office/drawing/2014/main" id="{3623C5D2-CC70-4FE9-BA5A-B568F11D4929}"/>
                </a:ext>
              </a:extLst>
            </p:cNvPr>
            <p:cNvSpPr/>
            <p:nvPr/>
          </p:nvSpPr>
          <p:spPr>
            <a:xfrm rot="9815699">
              <a:off x="4320769" y="3397833"/>
              <a:ext cx="308310" cy="137069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7" name="Oval 36">
              <a:extLst>
                <a:ext uri="{FF2B5EF4-FFF2-40B4-BE49-F238E27FC236}">
                  <a16:creationId xmlns:a16="http://schemas.microsoft.com/office/drawing/2014/main" id="{6898EB27-5A5F-4E65-BB00-A794A10BF98D}"/>
                </a:ext>
              </a:extLst>
            </p:cNvPr>
            <p:cNvSpPr/>
            <p:nvPr/>
          </p:nvSpPr>
          <p:spPr>
            <a:xfrm>
              <a:off x="3774774" y="976912"/>
              <a:ext cx="808212" cy="808286"/>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8" name="Rounded Rectangle 37">
              <a:extLst>
                <a:ext uri="{FF2B5EF4-FFF2-40B4-BE49-F238E27FC236}">
                  <a16:creationId xmlns:a16="http://schemas.microsoft.com/office/drawing/2014/main" id="{96F4877D-FD23-4026-AA43-32BDCFFF1764}"/>
                </a:ext>
              </a:extLst>
            </p:cNvPr>
            <p:cNvSpPr/>
            <p:nvPr/>
          </p:nvSpPr>
          <p:spPr>
            <a:xfrm rot="7027031">
              <a:off x="3113315" y="2417911"/>
              <a:ext cx="1490836" cy="259079"/>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39" name="Group 38">
            <a:extLst>
              <a:ext uri="{FF2B5EF4-FFF2-40B4-BE49-F238E27FC236}">
                <a16:creationId xmlns:a16="http://schemas.microsoft.com/office/drawing/2014/main" id="{52D944FC-9094-4310-AEE0-AD02B2EA9A79}"/>
              </a:ext>
            </a:extLst>
          </p:cNvPr>
          <p:cNvGrpSpPr/>
          <p:nvPr/>
        </p:nvGrpSpPr>
        <p:grpSpPr>
          <a:xfrm>
            <a:off x="2346231" y="4878872"/>
            <a:ext cx="383912" cy="1226906"/>
            <a:chOff x="7205858" y="1350098"/>
            <a:chExt cx="1204256" cy="3848561"/>
          </a:xfrm>
          <a:solidFill>
            <a:srgbClr val="92D050"/>
          </a:solidFill>
        </p:grpSpPr>
        <p:grpSp>
          <p:nvGrpSpPr>
            <p:cNvPr id="40" name="Group 39">
              <a:extLst>
                <a:ext uri="{FF2B5EF4-FFF2-40B4-BE49-F238E27FC236}">
                  <a16:creationId xmlns:a16="http://schemas.microsoft.com/office/drawing/2014/main" id="{9DE6DAF8-9995-43AE-BDC5-2F965A7E572E}"/>
                </a:ext>
              </a:extLst>
            </p:cNvPr>
            <p:cNvGrpSpPr/>
            <p:nvPr/>
          </p:nvGrpSpPr>
          <p:grpSpPr>
            <a:xfrm>
              <a:off x="7322943" y="1350098"/>
              <a:ext cx="1003199" cy="3848561"/>
              <a:chOff x="3729193" y="976912"/>
              <a:chExt cx="1003199" cy="3848561"/>
            </a:xfrm>
            <a:grpFill/>
          </p:grpSpPr>
          <p:sp>
            <p:nvSpPr>
              <p:cNvPr id="42" name="Rounded Rectangle 54">
                <a:extLst>
                  <a:ext uri="{FF2B5EF4-FFF2-40B4-BE49-F238E27FC236}">
                    <a16:creationId xmlns:a16="http://schemas.microsoft.com/office/drawing/2014/main" id="{151554F8-342D-4DB8-8103-425DC78002E0}"/>
                  </a:ext>
                </a:extLst>
              </p:cNvPr>
              <p:cNvSpPr/>
              <p:nvPr/>
            </p:nvSpPr>
            <p:spPr>
              <a:xfrm>
                <a:off x="3969136" y="1851513"/>
                <a:ext cx="473009" cy="180480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3" name="Rounded Rectangle 55">
                <a:extLst>
                  <a:ext uri="{FF2B5EF4-FFF2-40B4-BE49-F238E27FC236}">
                    <a16:creationId xmlns:a16="http://schemas.microsoft.com/office/drawing/2014/main" id="{D661E1F1-351D-43B2-8A92-995C8ECFC2FF}"/>
                  </a:ext>
                </a:extLst>
              </p:cNvPr>
              <p:cNvSpPr/>
              <p:nvPr/>
            </p:nvSpPr>
            <p:spPr>
              <a:xfrm rot="19769779">
                <a:off x="4468757" y="1811105"/>
                <a:ext cx="263635" cy="1488011"/>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4" name="Rounded Rectangle 56">
                <a:extLst>
                  <a:ext uri="{FF2B5EF4-FFF2-40B4-BE49-F238E27FC236}">
                    <a16:creationId xmlns:a16="http://schemas.microsoft.com/office/drawing/2014/main" id="{D854F222-7F4E-46E0-A1DD-4E1641D7D141}"/>
                  </a:ext>
                </a:extLst>
              </p:cNvPr>
              <p:cNvSpPr/>
              <p:nvPr/>
            </p:nvSpPr>
            <p:spPr>
              <a:xfrm rot="1069183">
                <a:off x="3771165" y="3357495"/>
                <a:ext cx="310163" cy="146797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5" name="Rounded Rectangle 57">
                <a:extLst>
                  <a:ext uri="{FF2B5EF4-FFF2-40B4-BE49-F238E27FC236}">
                    <a16:creationId xmlns:a16="http://schemas.microsoft.com/office/drawing/2014/main" id="{89ACDDAF-05AF-41C9-871A-FB5473B2D4A8}"/>
                  </a:ext>
                </a:extLst>
              </p:cNvPr>
              <p:cNvSpPr/>
              <p:nvPr/>
            </p:nvSpPr>
            <p:spPr>
              <a:xfrm rot="9815699">
                <a:off x="4320769" y="3360887"/>
                <a:ext cx="308310" cy="137069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6" name="Oval 45">
                <a:extLst>
                  <a:ext uri="{FF2B5EF4-FFF2-40B4-BE49-F238E27FC236}">
                    <a16:creationId xmlns:a16="http://schemas.microsoft.com/office/drawing/2014/main" id="{BC84837E-DDF2-448E-9F59-52ACDAB267EF}"/>
                  </a:ext>
                </a:extLst>
              </p:cNvPr>
              <p:cNvSpPr/>
              <p:nvPr/>
            </p:nvSpPr>
            <p:spPr>
              <a:xfrm>
                <a:off x="3774774" y="976912"/>
                <a:ext cx="808212" cy="808286"/>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7" name="Rounded Rectangle 59">
                <a:extLst>
                  <a:ext uri="{FF2B5EF4-FFF2-40B4-BE49-F238E27FC236}">
                    <a16:creationId xmlns:a16="http://schemas.microsoft.com/office/drawing/2014/main" id="{E36A4BD5-2B19-453F-BBA3-204B0BA6CA51}"/>
                  </a:ext>
                </a:extLst>
              </p:cNvPr>
              <p:cNvSpPr/>
              <p:nvPr/>
            </p:nvSpPr>
            <p:spPr>
              <a:xfrm rot="7027031">
                <a:off x="3113315" y="2417911"/>
                <a:ext cx="1490836" cy="259079"/>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41" name="Isosceles Triangle 40">
              <a:extLst>
                <a:ext uri="{FF2B5EF4-FFF2-40B4-BE49-F238E27FC236}">
                  <a16:creationId xmlns:a16="http://schemas.microsoft.com/office/drawing/2014/main" id="{F7F5425A-6802-4F0A-9839-85E7F2923FBF}"/>
                </a:ext>
              </a:extLst>
            </p:cNvPr>
            <p:cNvSpPr/>
            <p:nvPr/>
          </p:nvSpPr>
          <p:spPr>
            <a:xfrm>
              <a:off x="7205858" y="2529430"/>
              <a:ext cx="1204256" cy="1827809"/>
            </a:xfrm>
            <a:prstGeom prs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48" name="Group 47">
            <a:extLst>
              <a:ext uri="{FF2B5EF4-FFF2-40B4-BE49-F238E27FC236}">
                <a16:creationId xmlns:a16="http://schemas.microsoft.com/office/drawing/2014/main" id="{E4A75F4B-686D-4F2F-8C24-FA045A7626C8}"/>
              </a:ext>
            </a:extLst>
          </p:cNvPr>
          <p:cNvGrpSpPr/>
          <p:nvPr/>
        </p:nvGrpSpPr>
        <p:grpSpPr>
          <a:xfrm>
            <a:off x="3502532" y="4835825"/>
            <a:ext cx="319816" cy="1226906"/>
            <a:chOff x="3729193" y="976912"/>
            <a:chExt cx="1003199" cy="3848561"/>
          </a:xfrm>
          <a:solidFill>
            <a:srgbClr val="92D050"/>
          </a:solidFill>
        </p:grpSpPr>
        <p:sp>
          <p:nvSpPr>
            <p:cNvPr id="49" name="Rounded Rectangle 22">
              <a:extLst>
                <a:ext uri="{FF2B5EF4-FFF2-40B4-BE49-F238E27FC236}">
                  <a16:creationId xmlns:a16="http://schemas.microsoft.com/office/drawing/2014/main" id="{A956F8C2-A005-4F29-BF62-58D4770CA07E}"/>
                </a:ext>
              </a:extLst>
            </p:cNvPr>
            <p:cNvSpPr/>
            <p:nvPr/>
          </p:nvSpPr>
          <p:spPr>
            <a:xfrm>
              <a:off x="3969136" y="1851513"/>
              <a:ext cx="473009" cy="180480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0" name="Rounded Rectangle 24">
              <a:extLst>
                <a:ext uri="{FF2B5EF4-FFF2-40B4-BE49-F238E27FC236}">
                  <a16:creationId xmlns:a16="http://schemas.microsoft.com/office/drawing/2014/main" id="{519B72A6-3487-4A37-AC35-88D911A2A5F5}"/>
                </a:ext>
              </a:extLst>
            </p:cNvPr>
            <p:cNvSpPr/>
            <p:nvPr/>
          </p:nvSpPr>
          <p:spPr>
            <a:xfrm rot="19769779">
              <a:off x="4468757" y="1811105"/>
              <a:ext cx="263635" cy="1488011"/>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1" name="Rounded Rectangle 34">
              <a:extLst>
                <a:ext uri="{FF2B5EF4-FFF2-40B4-BE49-F238E27FC236}">
                  <a16:creationId xmlns:a16="http://schemas.microsoft.com/office/drawing/2014/main" id="{59ED827C-6F0B-4B73-ACC7-166D47A3D934}"/>
                </a:ext>
              </a:extLst>
            </p:cNvPr>
            <p:cNvSpPr/>
            <p:nvPr/>
          </p:nvSpPr>
          <p:spPr>
            <a:xfrm rot="1069183">
              <a:off x="3771165" y="3357495"/>
              <a:ext cx="310163" cy="146797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2" name="Rounded Rectangle 35">
              <a:extLst>
                <a:ext uri="{FF2B5EF4-FFF2-40B4-BE49-F238E27FC236}">
                  <a16:creationId xmlns:a16="http://schemas.microsoft.com/office/drawing/2014/main" id="{CCF70829-0FE2-4D97-A7FF-1CEEAAA8BE0C}"/>
                </a:ext>
              </a:extLst>
            </p:cNvPr>
            <p:cNvSpPr/>
            <p:nvPr/>
          </p:nvSpPr>
          <p:spPr>
            <a:xfrm rot="9815699">
              <a:off x="4320769" y="3397833"/>
              <a:ext cx="308310" cy="137069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3" name="Oval 52">
              <a:extLst>
                <a:ext uri="{FF2B5EF4-FFF2-40B4-BE49-F238E27FC236}">
                  <a16:creationId xmlns:a16="http://schemas.microsoft.com/office/drawing/2014/main" id="{FE24CC62-A581-4110-BEF1-A052D98CCCC9}"/>
                </a:ext>
              </a:extLst>
            </p:cNvPr>
            <p:cNvSpPr/>
            <p:nvPr/>
          </p:nvSpPr>
          <p:spPr>
            <a:xfrm>
              <a:off x="3774774" y="976912"/>
              <a:ext cx="808212" cy="808286"/>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4" name="Rounded Rectangle 37">
              <a:extLst>
                <a:ext uri="{FF2B5EF4-FFF2-40B4-BE49-F238E27FC236}">
                  <a16:creationId xmlns:a16="http://schemas.microsoft.com/office/drawing/2014/main" id="{DB957AAF-F37F-461B-B334-C2FC8AB24097}"/>
                </a:ext>
              </a:extLst>
            </p:cNvPr>
            <p:cNvSpPr/>
            <p:nvPr/>
          </p:nvSpPr>
          <p:spPr>
            <a:xfrm rot="7027031">
              <a:off x="3113315" y="2417911"/>
              <a:ext cx="1490836" cy="259079"/>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55" name="Group 54">
            <a:extLst>
              <a:ext uri="{FF2B5EF4-FFF2-40B4-BE49-F238E27FC236}">
                <a16:creationId xmlns:a16="http://schemas.microsoft.com/office/drawing/2014/main" id="{797E3BF6-251D-420B-ACF4-013F613B194B}"/>
              </a:ext>
            </a:extLst>
          </p:cNvPr>
          <p:cNvGrpSpPr/>
          <p:nvPr/>
        </p:nvGrpSpPr>
        <p:grpSpPr>
          <a:xfrm>
            <a:off x="1846718" y="4887148"/>
            <a:ext cx="319816" cy="1226906"/>
            <a:chOff x="3729193" y="976912"/>
            <a:chExt cx="1003199" cy="3848561"/>
          </a:xfrm>
          <a:solidFill>
            <a:srgbClr val="92D050"/>
          </a:solidFill>
        </p:grpSpPr>
        <p:sp>
          <p:nvSpPr>
            <p:cNvPr id="56" name="Rounded Rectangle 22">
              <a:extLst>
                <a:ext uri="{FF2B5EF4-FFF2-40B4-BE49-F238E27FC236}">
                  <a16:creationId xmlns:a16="http://schemas.microsoft.com/office/drawing/2014/main" id="{9D8D4F74-6D80-44FA-813E-329BB37C0988}"/>
                </a:ext>
              </a:extLst>
            </p:cNvPr>
            <p:cNvSpPr/>
            <p:nvPr/>
          </p:nvSpPr>
          <p:spPr>
            <a:xfrm>
              <a:off x="3969136" y="1851513"/>
              <a:ext cx="473009" cy="180480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7" name="Rounded Rectangle 24">
              <a:extLst>
                <a:ext uri="{FF2B5EF4-FFF2-40B4-BE49-F238E27FC236}">
                  <a16:creationId xmlns:a16="http://schemas.microsoft.com/office/drawing/2014/main" id="{8BA625CC-5281-4E85-8AFB-3511E8C73D69}"/>
                </a:ext>
              </a:extLst>
            </p:cNvPr>
            <p:cNvSpPr/>
            <p:nvPr/>
          </p:nvSpPr>
          <p:spPr>
            <a:xfrm rot="19769779">
              <a:off x="4468757" y="1811105"/>
              <a:ext cx="263635" cy="1488011"/>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8" name="Rounded Rectangle 34">
              <a:extLst>
                <a:ext uri="{FF2B5EF4-FFF2-40B4-BE49-F238E27FC236}">
                  <a16:creationId xmlns:a16="http://schemas.microsoft.com/office/drawing/2014/main" id="{38ED8F6F-406B-42E1-9966-0F01B05CE231}"/>
                </a:ext>
              </a:extLst>
            </p:cNvPr>
            <p:cNvSpPr/>
            <p:nvPr/>
          </p:nvSpPr>
          <p:spPr>
            <a:xfrm rot="1069183">
              <a:off x="3771165" y="3357495"/>
              <a:ext cx="310163" cy="146797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9" name="Rounded Rectangle 35">
              <a:extLst>
                <a:ext uri="{FF2B5EF4-FFF2-40B4-BE49-F238E27FC236}">
                  <a16:creationId xmlns:a16="http://schemas.microsoft.com/office/drawing/2014/main" id="{C8435957-5466-4E23-8D9E-FCFD79C41CE7}"/>
                </a:ext>
              </a:extLst>
            </p:cNvPr>
            <p:cNvSpPr/>
            <p:nvPr/>
          </p:nvSpPr>
          <p:spPr>
            <a:xfrm rot="9815699">
              <a:off x="4320769" y="3397833"/>
              <a:ext cx="308310" cy="1370698"/>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60" name="Oval 59">
              <a:extLst>
                <a:ext uri="{FF2B5EF4-FFF2-40B4-BE49-F238E27FC236}">
                  <a16:creationId xmlns:a16="http://schemas.microsoft.com/office/drawing/2014/main" id="{06BB8516-DA01-4354-A7EA-41D489EE0672}"/>
                </a:ext>
              </a:extLst>
            </p:cNvPr>
            <p:cNvSpPr/>
            <p:nvPr/>
          </p:nvSpPr>
          <p:spPr>
            <a:xfrm>
              <a:off x="3774774" y="976912"/>
              <a:ext cx="808212" cy="808286"/>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61" name="Rounded Rectangle 37">
              <a:extLst>
                <a:ext uri="{FF2B5EF4-FFF2-40B4-BE49-F238E27FC236}">
                  <a16:creationId xmlns:a16="http://schemas.microsoft.com/office/drawing/2014/main" id="{5324B655-8E03-48C2-BEE8-6646B2C08C23}"/>
                </a:ext>
              </a:extLst>
            </p:cNvPr>
            <p:cNvSpPr/>
            <p:nvPr/>
          </p:nvSpPr>
          <p:spPr>
            <a:xfrm rot="7027031">
              <a:off x="3113315" y="2417911"/>
              <a:ext cx="1490836" cy="259079"/>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Tree>
    <p:extLst>
      <p:ext uri="{BB962C8B-B14F-4D97-AF65-F5344CB8AC3E}">
        <p14:creationId xmlns:p14="http://schemas.microsoft.com/office/powerpoint/2010/main" val="278475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754F4-362B-4D6F-A756-33D88F2E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D837B87C-B1D4-4606-A007-539D9BDDD65D}"/>
              </a:ext>
            </a:extLst>
          </p:cNvPr>
          <p:cNvSpPr txBox="1"/>
          <p:nvPr/>
        </p:nvSpPr>
        <p:spPr>
          <a:xfrm>
            <a:off x="250257" y="154004"/>
            <a:ext cx="1414914" cy="369332"/>
          </a:xfrm>
          <a:prstGeom prst="rect">
            <a:avLst/>
          </a:prstGeom>
          <a:noFill/>
        </p:spPr>
        <p:txBody>
          <a:bodyPr wrap="square" rtlCol="0">
            <a:spAutoFit/>
          </a:bodyPr>
          <a:lstStyle/>
          <a:p>
            <a:r>
              <a:rPr lang="en-US" dirty="0"/>
              <a:t>Lesson 21</a:t>
            </a:r>
          </a:p>
        </p:txBody>
      </p:sp>
      <p:sp>
        <p:nvSpPr>
          <p:cNvPr id="12" name="TextBox 11">
            <a:extLst>
              <a:ext uri="{FF2B5EF4-FFF2-40B4-BE49-F238E27FC236}">
                <a16:creationId xmlns:a16="http://schemas.microsoft.com/office/drawing/2014/main" id="{9ED04B3D-52BF-4C78-9440-36DE270B1955}"/>
              </a:ext>
            </a:extLst>
          </p:cNvPr>
          <p:cNvSpPr txBox="1"/>
          <p:nvPr/>
        </p:nvSpPr>
        <p:spPr>
          <a:xfrm>
            <a:off x="250257" y="154004"/>
            <a:ext cx="11691486"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Our Inheritance</a:t>
            </a:r>
          </a:p>
        </p:txBody>
      </p:sp>
      <p:sp>
        <p:nvSpPr>
          <p:cNvPr id="2" name="Rectangle 1">
            <a:extLst>
              <a:ext uri="{FF2B5EF4-FFF2-40B4-BE49-F238E27FC236}">
                <a16:creationId xmlns:a16="http://schemas.microsoft.com/office/drawing/2014/main" id="{02F804CC-A3FC-4C27-9FD3-60D284696B53}"/>
              </a:ext>
            </a:extLst>
          </p:cNvPr>
          <p:cNvSpPr/>
          <p:nvPr/>
        </p:nvSpPr>
        <p:spPr>
          <a:xfrm>
            <a:off x="345024" y="1285364"/>
            <a:ext cx="4168976" cy="2862322"/>
          </a:xfrm>
          <a:prstGeom prst="rect">
            <a:avLst/>
          </a:prstGeom>
        </p:spPr>
        <p:txBody>
          <a:bodyPr wrap="square">
            <a:spAutoFit/>
          </a:bodyPr>
          <a:lstStyle/>
          <a:p>
            <a:r>
              <a:rPr lang="en-US" b="0" i="0" dirty="0">
                <a:solidFill>
                  <a:schemeClr val="bg1"/>
                </a:solidFill>
                <a:effectLst/>
                <a:latin typeface="Open Sans"/>
              </a:rPr>
              <a:t>As descendants of Adam and Eve, we inherit a fallen condition during mortality. </a:t>
            </a:r>
          </a:p>
          <a:p>
            <a:endParaRPr lang="en-US" dirty="0">
              <a:solidFill>
                <a:schemeClr val="bg1"/>
              </a:solidFill>
              <a:latin typeface="Open Sans"/>
            </a:endParaRPr>
          </a:p>
          <a:p>
            <a:r>
              <a:rPr lang="en-US" b="0" i="0" dirty="0">
                <a:solidFill>
                  <a:schemeClr val="bg1"/>
                </a:solidFill>
                <a:effectLst/>
                <a:latin typeface="Open Sans"/>
              </a:rPr>
              <a:t>We are separated from God’s presence and are subject to physical death. </a:t>
            </a:r>
          </a:p>
          <a:p>
            <a:endParaRPr lang="en-US" dirty="0">
              <a:solidFill>
                <a:schemeClr val="bg1"/>
              </a:solidFill>
              <a:latin typeface="Open Sans"/>
            </a:endParaRPr>
          </a:p>
          <a:p>
            <a:r>
              <a:rPr lang="en-US" b="0" i="0" dirty="0">
                <a:solidFill>
                  <a:schemeClr val="bg1"/>
                </a:solidFill>
                <a:effectLst/>
                <a:latin typeface="Open Sans"/>
              </a:rPr>
              <a:t>We are also tested by the difficulties of mortal life and the temptations of the adversary.</a:t>
            </a:r>
            <a:endParaRPr lang="en-US" dirty="0">
              <a:solidFill>
                <a:schemeClr val="bg1"/>
              </a:solidFill>
            </a:endParaRPr>
          </a:p>
        </p:txBody>
      </p:sp>
      <p:sp>
        <p:nvSpPr>
          <p:cNvPr id="3" name="Rectangle 2">
            <a:extLst>
              <a:ext uri="{FF2B5EF4-FFF2-40B4-BE49-F238E27FC236}">
                <a16:creationId xmlns:a16="http://schemas.microsoft.com/office/drawing/2014/main" id="{DB508B68-EA46-490A-AC4E-1E92FA4B92C8}"/>
              </a:ext>
            </a:extLst>
          </p:cNvPr>
          <p:cNvSpPr/>
          <p:nvPr/>
        </p:nvSpPr>
        <p:spPr>
          <a:xfrm>
            <a:off x="5865322" y="4929740"/>
            <a:ext cx="6096000" cy="1477328"/>
          </a:xfrm>
          <a:prstGeom prst="rect">
            <a:avLst/>
          </a:prstGeom>
        </p:spPr>
        <p:txBody>
          <a:bodyPr>
            <a:spAutoFit/>
          </a:bodyPr>
          <a:lstStyle/>
          <a:p>
            <a:r>
              <a:rPr lang="en-US" b="0" i="0" dirty="0">
                <a:solidFill>
                  <a:schemeClr val="bg1"/>
                </a:solidFill>
                <a:effectLst/>
                <a:latin typeface="Open Sans"/>
              </a:rPr>
              <a:t>While we are not accountable for Adam and Eve’s transgression, we are responsible for our own sins. Through the Atonement of Jesus Christ, we can overcome the negative effects of the Fall, receive </a:t>
            </a:r>
            <a:r>
              <a:rPr lang="en-US" dirty="0">
                <a:solidFill>
                  <a:schemeClr val="bg1"/>
                </a:solidFill>
                <a:latin typeface="Open Sans"/>
              </a:rPr>
              <a:t>forgiveness</a:t>
            </a:r>
            <a:r>
              <a:rPr lang="en-US" b="0" i="0" dirty="0">
                <a:solidFill>
                  <a:schemeClr val="bg1"/>
                </a:solidFill>
                <a:effectLst/>
                <a:latin typeface="Open Sans"/>
              </a:rPr>
              <a:t> for our sins, and eventually experience a fulness of joy.</a:t>
            </a:r>
            <a:endParaRPr lang="en-US" dirty="0">
              <a:solidFill>
                <a:schemeClr val="bg1"/>
              </a:solidFill>
            </a:endParaRPr>
          </a:p>
        </p:txBody>
      </p:sp>
      <p:grpSp>
        <p:nvGrpSpPr>
          <p:cNvPr id="10" name="Group 9">
            <a:extLst>
              <a:ext uri="{FF2B5EF4-FFF2-40B4-BE49-F238E27FC236}">
                <a16:creationId xmlns:a16="http://schemas.microsoft.com/office/drawing/2014/main" id="{0A60E02A-4F1C-4DCD-A58F-6B36E46AD5B2}"/>
              </a:ext>
            </a:extLst>
          </p:cNvPr>
          <p:cNvGrpSpPr/>
          <p:nvPr/>
        </p:nvGrpSpPr>
        <p:grpSpPr>
          <a:xfrm>
            <a:off x="5595487" y="1439052"/>
            <a:ext cx="6014128" cy="3253300"/>
            <a:chOff x="1890274" y="394675"/>
            <a:chExt cx="7724758" cy="4178653"/>
          </a:xfrm>
        </p:grpSpPr>
        <p:grpSp>
          <p:nvGrpSpPr>
            <p:cNvPr id="11" name="Group 10">
              <a:extLst>
                <a:ext uri="{FF2B5EF4-FFF2-40B4-BE49-F238E27FC236}">
                  <a16:creationId xmlns:a16="http://schemas.microsoft.com/office/drawing/2014/main" id="{82693263-5FD0-4B49-A6CC-ACE0E5F02499}"/>
                </a:ext>
              </a:extLst>
            </p:cNvPr>
            <p:cNvGrpSpPr/>
            <p:nvPr/>
          </p:nvGrpSpPr>
          <p:grpSpPr>
            <a:xfrm>
              <a:off x="5327211" y="394675"/>
              <a:ext cx="928697" cy="1273857"/>
              <a:chOff x="5327211" y="394675"/>
              <a:chExt cx="928697" cy="1273857"/>
            </a:xfrm>
          </p:grpSpPr>
          <p:grpSp>
            <p:nvGrpSpPr>
              <p:cNvPr id="124" name="Group 123">
                <a:extLst>
                  <a:ext uri="{FF2B5EF4-FFF2-40B4-BE49-F238E27FC236}">
                    <a16:creationId xmlns:a16="http://schemas.microsoft.com/office/drawing/2014/main" id="{3BCA4221-F8C4-4756-8D1B-0D9AEACF66C1}"/>
                  </a:ext>
                </a:extLst>
              </p:cNvPr>
              <p:cNvGrpSpPr/>
              <p:nvPr/>
            </p:nvGrpSpPr>
            <p:grpSpPr>
              <a:xfrm>
                <a:off x="5936092" y="394675"/>
                <a:ext cx="319816" cy="1226906"/>
                <a:chOff x="3729193" y="976912"/>
                <a:chExt cx="1003199" cy="3848561"/>
              </a:xfrm>
              <a:solidFill>
                <a:schemeClr val="accent1">
                  <a:lumMod val="40000"/>
                  <a:lumOff val="60000"/>
                </a:schemeClr>
              </a:solidFill>
            </p:grpSpPr>
            <p:sp>
              <p:nvSpPr>
                <p:cNvPr id="134" name="Rounded Rectangle 22">
                  <a:extLst>
                    <a:ext uri="{FF2B5EF4-FFF2-40B4-BE49-F238E27FC236}">
                      <a16:creationId xmlns:a16="http://schemas.microsoft.com/office/drawing/2014/main" id="{C22AB430-21C4-4207-9E86-3DB614D7F2A2}"/>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5" name="Rounded Rectangle 24">
                  <a:extLst>
                    <a:ext uri="{FF2B5EF4-FFF2-40B4-BE49-F238E27FC236}">
                      <a16:creationId xmlns:a16="http://schemas.microsoft.com/office/drawing/2014/main" id="{F7386C3F-EF66-4D8A-A950-6FC4496ABAED}"/>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6" name="Rounded Rectangle 34">
                  <a:extLst>
                    <a:ext uri="{FF2B5EF4-FFF2-40B4-BE49-F238E27FC236}">
                      <a16:creationId xmlns:a16="http://schemas.microsoft.com/office/drawing/2014/main" id="{8677BF49-0B40-4B65-9B7D-68C8A5598658}"/>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7" name="Rounded Rectangle 35">
                  <a:extLst>
                    <a:ext uri="{FF2B5EF4-FFF2-40B4-BE49-F238E27FC236}">
                      <a16:creationId xmlns:a16="http://schemas.microsoft.com/office/drawing/2014/main" id="{508EE32F-C8D1-437B-8D6F-87E4F29B2CE4}"/>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8" name="Oval 137">
                  <a:extLst>
                    <a:ext uri="{FF2B5EF4-FFF2-40B4-BE49-F238E27FC236}">
                      <a16:creationId xmlns:a16="http://schemas.microsoft.com/office/drawing/2014/main" id="{80E38800-501C-4353-98E0-4F1B1B7B3033}"/>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9" name="Rounded Rectangle 37">
                  <a:extLst>
                    <a:ext uri="{FF2B5EF4-FFF2-40B4-BE49-F238E27FC236}">
                      <a16:creationId xmlns:a16="http://schemas.microsoft.com/office/drawing/2014/main" id="{BB7CE486-1371-4BA0-8C04-B8D4EACC22B7}"/>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125" name="Group 124">
                <a:extLst>
                  <a:ext uri="{FF2B5EF4-FFF2-40B4-BE49-F238E27FC236}">
                    <a16:creationId xmlns:a16="http://schemas.microsoft.com/office/drawing/2014/main" id="{97DCB929-9362-4A1F-963B-B4EEA6FCF9D5}"/>
                  </a:ext>
                </a:extLst>
              </p:cNvPr>
              <p:cNvGrpSpPr/>
              <p:nvPr/>
            </p:nvGrpSpPr>
            <p:grpSpPr>
              <a:xfrm>
                <a:off x="5327211" y="441626"/>
                <a:ext cx="383912" cy="1226906"/>
                <a:chOff x="7205858" y="1350098"/>
                <a:chExt cx="1204256" cy="3848561"/>
              </a:xfrm>
              <a:solidFill>
                <a:srgbClr val="FFCCFF"/>
              </a:solidFill>
            </p:grpSpPr>
            <p:grpSp>
              <p:nvGrpSpPr>
                <p:cNvPr id="126" name="Group 125">
                  <a:extLst>
                    <a:ext uri="{FF2B5EF4-FFF2-40B4-BE49-F238E27FC236}">
                      <a16:creationId xmlns:a16="http://schemas.microsoft.com/office/drawing/2014/main" id="{5A7B159D-1CD3-48BF-BA85-AE5448826841}"/>
                    </a:ext>
                  </a:extLst>
                </p:cNvPr>
                <p:cNvGrpSpPr/>
                <p:nvPr/>
              </p:nvGrpSpPr>
              <p:grpSpPr>
                <a:xfrm>
                  <a:off x="7322943" y="1350098"/>
                  <a:ext cx="1003199" cy="3848561"/>
                  <a:chOff x="3729193" y="976912"/>
                  <a:chExt cx="1003199" cy="3848561"/>
                </a:xfrm>
                <a:grpFill/>
              </p:grpSpPr>
              <p:sp>
                <p:nvSpPr>
                  <p:cNvPr id="128" name="Rounded Rectangle 54">
                    <a:extLst>
                      <a:ext uri="{FF2B5EF4-FFF2-40B4-BE49-F238E27FC236}">
                        <a16:creationId xmlns:a16="http://schemas.microsoft.com/office/drawing/2014/main" id="{7686F2BA-03E6-4D2B-8380-BFE5D1B4180C}"/>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29" name="Rounded Rectangle 55">
                    <a:extLst>
                      <a:ext uri="{FF2B5EF4-FFF2-40B4-BE49-F238E27FC236}">
                        <a16:creationId xmlns:a16="http://schemas.microsoft.com/office/drawing/2014/main" id="{A5DE1B47-2EC7-4F4F-93EB-4105929A10BB}"/>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0" name="Rounded Rectangle 56">
                    <a:extLst>
                      <a:ext uri="{FF2B5EF4-FFF2-40B4-BE49-F238E27FC236}">
                        <a16:creationId xmlns:a16="http://schemas.microsoft.com/office/drawing/2014/main" id="{F7A71467-D05D-4B0D-892D-0711ED76E8C6}"/>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1" name="Rounded Rectangle 57">
                    <a:extLst>
                      <a:ext uri="{FF2B5EF4-FFF2-40B4-BE49-F238E27FC236}">
                        <a16:creationId xmlns:a16="http://schemas.microsoft.com/office/drawing/2014/main" id="{6C853E16-4DBD-49F1-B0C0-AB7F0DE267AE}"/>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2" name="Oval 131">
                    <a:extLst>
                      <a:ext uri="{FF2B5EF4-FFF2-40B4-BE49-F238E27FC236}">
                        <a16:creationId xmlns:a16="http://schemas.microsoft.com/office/drawing/2014/main" id="{776B8D58-9D7B-49F9-ACAA-8EABDA132441}"/>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3" name="Rounded Rectangle 59">
                    <a:extLst>
                      <a:ext uri="{FF2B5EF4-FFF2-40B4-BE49-F238E27FC236}">
                        <a16:creationId xmlns:a16="http://schemas.microsoft.com/office/drawing/2014/main" id="{CD803F8F-B3BC-4ED8-8ECE-57BE3CC166C6}"/>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127" name="Isosceles Triangle 126">
                  <a:extLst>
                    <a:ext uri="{FF2B5EF4-FFF2-40B4-BE49-F238E27FC236}">
                      <a16:creationId xmlns:a16="http://schemas.microsoft.com/office/drawing/2014/main" id="{A45D1ECA-40F2-44B3-94D0-F19DB29997C9}"/>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13" name="Group 12">
              <a:extLst>
                <a:ext uri="{FF2B5EF4-FFF2-40B4-BE49-F238E27FC236}">
                  <a16:creationId xmlns:a16="http://schemas.microsoft.com/office/drawing/2014/main" id="{07EFA586-9002-446D-950E-D41684C7B7DA}"/>
                </a:ext>
              </a:extLst>
            </p:cNvPr>
            <p:cNvGrpSpPr/>
            <p:nvPr/>
          </p:nvGrpSpPr>
          <p:grpSpPr>
            <a:xfrm>
              <a:off x="3209605" y="1793567"/>
              <a:ext cx="1003048" cy="1240074"/>
              <a:chOff x="3364543" y="1794816"/>
              <a:chExt cx="1003048" cy="1240074"/>
            </a:xfrm>
          </p:grpSpPr>
          <p:grpSp>
            <p:nvGrpSpPr>
              <p:cNvPr id="108" name="Group 107">
                <a:extLst>
                  <a:ext uri="{FF2B5EF4-FFF2-40B4-BE49-F238E27FC236}">
                    <a16:creationId xmlns:a16="http://schemas.microsoft.com/office/drawing/2014/main" id="{9F0D8EEC-C947-441A-AABE-1452CB890BD4}"/>
                  </a:ext>
                </a:extLst>
              </p:cNvPr>
              <p:cNvGrpSpPr/>
              <p:nvPr/>
            </p:nvGrpSpPr>
            <p:grpSpPr>
              <a:xfrm>
                <a:off x="3364543" y="1807984"/>
                <a:ext cx="319816" cy="1226906"/>
                <a:chOff x="3729193" y="976912"/>
                <a:chExt cx="1003199" cy="3848561"/>
              </a:xfrm>
              <a:solidFill>
                <a:schemeClr val="accent1">
                  <a:lumMod val="40000"/>
                  <a:lumOff val="60000"/>
                </a:schemeClr>
              </a:solidFill>
            </p:grpSpPr>
            <p:sp>
              <p:nvSpPr>
                <p:cNvPr id="118" name="Rounded Rectangle 22">
                  <a:extLst>
                    <a:ext uri="{FF2B5EF4-FFF2-40B4-BE49-F238E27FC236}">
                      <a16:creationId xmlns:a16="http://schemas.microsoft.com/office/drawing/2014/main" id="{41589C8C-0292-420A-9F53-50E01F950572}"/>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9" name="Rounded Rectangle 24">
                  <a:extLst>
                    <a:ext uri="{FF2B5EF4-FFF2-40B4-BE49-F238E27FC236}">
                      <a16:creationId xmlns:a16="http://schemas.microsoft.com/office/drawing/2014/main" id="{AB3D23A3-329C-4012-A4D5-9B901C5664CE}"/>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20" name="Rounded Rectangle 34">
                  <a:extLst>
                    <a:ext uri="{FF2B5EF4-FFF2-40B4-BE49-F238E27FC236}">
                      <a16:creationId xmlns:a16="http://schemas.microsoft.com/office/drawing/2014/main" id="{5C9481CB-F1B9-48CA-ACA8-6A7463D1263D}"/>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21" name="Rounded Rectangle 35">
                  <a:extLst>
                    <a:ext uri="{FF2B5EF4-FFF2-40B4-BE49-F238E27FC236}">
                      <a16:creationId xmlns:a16="http://schemas.microsoft.com/office/drawing/2014/main" id="{220D48D0-46CD-4E76-9814-89009B6EB8D0}"/>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22" name="Oval 121">
                  <a:extLst>
                    <a:ext uri="{FF2B5EF4-FFF2-40B4-BE49-F238E27FC236}">
                      <a16:creationId xmlns:a16="http://schemas.microsoft.com/office/drawing/2014/main" id="{E557F325-2E13-42C2-B394-001C5CF85B77}"/>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23" name="Rounded Rectangle 37">
                  <a:extLst>
                    <a:ext uri="{FF2B5EF4-FFF2-40B4-BE49-F238E27FC236}">
                      <a16:creationId xmlns:a16="http://schemas.microsoft.com/office/drawing/2014/main" id="{456EC72D-5440-4DE5-A801-B9C96FD9F96A}"/>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109" name="Group 108">
                <a:extLst>
                  <a:ext uri="{FF2B5EF4-FFF2-40B4-BE49-F238E27FC236}">
                    <a16:creationId xmlns:a16="http://schemas.microsoft.com/office/drawing/2014/main" id="{BA02ECCD-C069-47D7-BD42-4CC108AD1D55}"/>
                  </a:ext>
                </a:extLst>
              </p:cNvPr>
              <p:cNvGrpSpPr/>
              <p:nvPr/>
            </p:nvGrpSpPr>
            <p:grpSpPr>
              <a:xfrm>
                <a:off x="3983679" y="1794816"/>
                <a:ext cx="383912" cy="1226906"/>
                <a:chOff x="7205858" y="1350098"/>
                <a:chExt cx="1204256" cy="3848561"/>
              </a:xfrm>
              <a:solidFill>
                <a:srgbClr val="FFCCFF"/>
              </a:solidFill>
            </p:grpSpPr>
            <p:grpSp>
              <p:nvGrpSpPr>
                <p:cNvPr id="110" name="Group 109">
                  <a:extLst>
                    <a:ext uri="{FF2B5EF4-FFF2-40B4-BE49-F238E27FC236}">
                      <a16:creationId xmlns:a16="http://schemas.microsoft.com/office/drawing/2014/main" id="{CD7FA46A-9A51-4C93-8FC7-4F64F06C4371}"/>
                    </a:ext>
                  </a:extLst>
                </p:cNvPr>
                <p:cNvGrpSpPr/>
                <p:nvPr/>
              </p:nvGrpSpPr>
              <p:grpSpPr>
                <a:xfrm>
                  <a:off x="7322943" y="1350098"/>
                  <a:ext cx="1003199" cy="3848561"/>
                  <a:chOff x="3729193" y="976912"/>
                  <a:chExt cx="1003199" cy="3848561"/>
                </a:xfrm>
                <a:grpFill/>
              </p:grpSpPr>
              <p:sp>
                <p:nvSpPr>
                  <p:cNvPr id="112" name="Rounded Rectangle 54">
                    <a:extLst>
                      <a:ext uri="{FF2B5EF4-FFF2-40B4-BE49-F238E27FC236}">
                        <a16:creationId xmlns:a16="http://schemas.microsoft.com/office/drawing/2014/main" id="{9BB8E7DD-4D50-438E-9E11-450C02FC69D3}"/>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3" name="Rounded Rectangle 55">
                    <a:extLst>
                      <a:ext uri="{FF2B5EF4-FFF2-40B4-BE49-F238E27FC236}">
                        <a16:creationId xmlns:a16="http://schemas.microsoft.com/office/drawing/2014/main" id="{74185155-9ED6-488C-B378-A6B29E571C9A}"/>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4" name="Rounded Rectangle 56">
                    <a:extLst>
                      <a:ext uri="{FF2B5EF4-FFF2-40B4-BE49-F238E27FC236}">
                        <a16:creationId xmlns:a16="http://schemas.microsoft.com/office/drawing/2014/main" id="{CD460DA2-8185-4AF2-8FD6-7811DE5CA18E}"/>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5" name="Rounded Rectangle 57">
                    <a:extLst>
                      <a:ext uri="{FF2B5EF4-FFF2-40B4-BE49-F238E27FC236}">
                        <a16:creationId xmlns:a16="http://schemas.microsoft.com/office/drawing/2014/main" id="{F4886DD1-D745-4351-BB81-8DD1848B60EB}"/>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6" name="Oval 115">
                    <a:extLst>
                      <a:ext uri="{FF2B5EF4-FFF2-40B4-BE49-F238E27FC236}">
                        <a16:creationId xmlns:a16="http://schemas.microsoft.com/office/drawing/2014/main" id="{3D4BC9DE-BB42-4CEB-B047-FB43E100DC21}"/>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7" name="Rounded Rectangle 59">
                    <a:extLst>
                      <a:ext uri="{FF2B5EF4-FFF2-40B4-BE49-F238E27FC236}">
                        <a16:creationId xmlns:a16="http://schemas.microsoft.com/office/drawing/2014/main" id="{D03FA98A-D541-4F03-BE23-BE8B0A5ED2E1}"/>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111" name="Isosceles Triangle 110">
                  <a:extLst>
                    <a:ext uri="{FF2B5EF4-FFF2-40B4-BE49-F238E27FC236}">
                      <a16:creationId xmlns:a16="http://schemas.microsoft.com/office/drawing/2014/main" id="{E79AD0D8-1331-425B-ADD9-F6B2996E245E}"/>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14" name="Group 13">
              <a:extLst>
                <a:ext uri="{FF2B5EF4-FFF2-40B4-BE49-F238E27FC236}">
                  <a16:creationId xmlns:a16="http://schemas.microsoft.com/office/drawing/2014/main" id="{16A4A420-138F-4E67-8B6A-38A3975F90CF}"/>
                </a:ext>
              </a:extLst>
            </p:cNvPr>
            <p:cNvGrpSpPr/>
            <p:nvPr/>
          </p:nvGrpSpPr>
          <p:grpSpPr>
            <a:xfrm>
              <a:off x="1890274" y="3333254"/>
              <a:ext cx="1003048" cy="1240074"/>
              <a:chOff x="1890274" y="3333254"/>
              <a:chExt cx="1003048" cy="1240074"/>
            </a:xfrm>
          </p:grpSpPr>
          <p:grpSp>
            <p:nvGrpSpPr>
              <p:cNvPr id="92" name="Group 91">
                <a:extLst>
                  <a:ext uri="{FF2B5EF4-FFF2-40B4-BE49-F238E27FC236}">
                    <a16:creationId xmlns:a16="http://schemas.microsoft.com/office/drawing/2014/main" id="{AE16C1F3-0068-44BE-AAC4-68F5F736B250}"/>
                  </a:ext>
                </a:extLst>
              </p:cNvPr>
              <p:cNvGrpSpPr/>
              <p:nvPr/>
            </p:nvGrpSpPr>
            <p:grpSpPr>
              <a:xfrm>
                <a:off x="1890274" y="3346422"/>
                <a:ext cx="319816" cy="1226906"/>
                <a:chOff x="3729193" y="976912"/>
                <a:chExt cx="1003199" cy="3848561"/>
              </a:xfrm>
              <a:solidFill>
                <a:schemeClr val="accent1">
                  <a:lumMod val="40000"/>
                  <a:lumOff val="60000"/>
                </a:schemeClr>
              </a:solidFill>
            </p:grpSpPr>
            <p:sp>
              <p:nvSpPr>
                <p:cNvPr id="102" name="Rounded Rectangle 22">
                  <a:extLst>
                    <a:ext uri="{FF2B5EF4-FFF2-40B4-BE49-F238E27FC236}">
                      <a16:creationId xmlns:a16="http://schemas.microsoft.com/office/drawing/2014/main" id="{43FA07B4-87EF-4AA8-BD73-FD4AA96522A9}"/>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3" name="Rounded Rectangle 24">
                  <a:extLst>
                    <a:ext uri="{FF2B5EF4-FFF2-40B4-BE49-F238E27FC236}">
                      <a16:creationId xmlns:a16="http://schemas.microsoft.com/office/drawing/2014/main" id="{C60FCE09-B284-409C-876D-50E387167E0A}"/>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4" name="Rounded Rectangle 34">
                  <a:extLst>
                    <a:ext uri="{FF2B5EF4-FFF2-40B4-BE49-F238E27FC236}">
                      <a16:creationId xmlns:a16="http://schemas.microsoft.com/office/drawing/2014/main" id="{18D7FC0E-73AF-4DFF-BD8F-9AFAC259A3C2}"/>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5" name="Rounded Rectangle 35">
                  <a:extLst>
                    <a:ext uri="{FF2B5EF4-FFF2-40B4-BE49-F238E27FC236}">
                      <a16:creationId xmlns:a16="http://schemas.microsoft.com/office/drawing/2014/main" id="{3713F17E-B7F6-4092-9509-58992A65AC5B}"/>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6" name="Oval 105">
                  <a:extLst>
                    <a:ext uri="{FF2B5EF4-FFF2-40B4-BE49-F238E27FC236}">
                      <a16:creationId xmlns:a16="http://schemas.microsoft.com/office/drawing/2014/main" id="{585402AF-5F7A-4778-B8CD-09CDE654B67C}"/>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7" name="Rounded Rectangle 37">
                  <a:extLst>
                    <a:ext uri="{FF2B5EF4-FFF2-40B4-BE49-F238E27FC236}">
                      <a16:creationId xmlns:a16="http://schemas.microsoft.com/office/drawing/2014/main" id="{FEA659F1-2D95-4164-87F2-3138DF2D2954}"/>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93" name="Group 92">
                <a:extLst>
                  <a:ext uri="{FF2B5EF4-FFF2-40B4-BE49-F238E27FC236}">
                    <a16:creationId xmlns:a16="http://schemas.microsoft.com/office/drawing/2014/main" id="{D6B157FC-2F6D-4BF4-B9C3-0B0B64C1F944}"/>
                  </a:ext>
                </a:extLst>
              </p:cNvPr>
              <p:cNvGrpSpPr/>
              <p:nvPr/>
            </p:nvGrpSpPr>
            <p:grpSpPr>
              <a:xfrm>
                <a:off x="2509410" y="3333254"/>
                <a:ext cx="383912" cy="1226906"/>
                <a:chOff x="7205858" y="1350098"/>
                <a:chExt cx="1204256" cy="3848561"/>
              </a:xfrm>
              <a:solidFill>
                <a:srgbClr val="FFCCFF"/>
              </a:solidFill>
            </p:grpSpPr>
            <p:grpSp>
              <p:nvGrpSpPr>
                <p:cNvPr id="94" name="Group 93">
                  <a:extLst>
                    <a:ext uri="{FF2B5EF4-FFF2-40B4-BE49-F238E27FC236}">
                      <a16:creationId xmlns:a16="http://schemas.microsoft.com/office/drawing/2014/main" id="{C3173FF3-B28F-4FA4-B769-ACD465840AC1}"/>
                    </a:ext>
                  </a:extLst>
                </p:cNvPr>
                <p:cNvGrpSpPr/>
                <p:nvPr/>
              </p:nvGrpSpPr>
              <p:grpSpPr>
                <a:xfrm>
                  <a:off x="7322943" y="1350098"/>
                  <a:ext cx="1003199" cy="3848561"/>
                  <a:chOff x="3729193" y="976912"/>
                  <a:chExt cx="1003199" cy="3848561"/>
                </a:xfrm>
                <a:grpFill/>
              </p:grpSpPr>
              <p:sp>
                <p:nvSpPr>
                  <p:cNvPr id="96" name="Rounded Rectangle 54">
                    <a:extLst>
                      <a:ext uri="{FF2B5EF4-FFF2-40B4-BE49-F238E27FC236}">
                        <a16:creationId xmlns:a16="http://schemas.microsoft.com/office/drawing/2014/main" id="{A1B0D132-22B0-4C09-99E3-2969B49C3A5B}"/>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97" name="Rounded Rectangle 55">
                    <a:extLst>
                      <a:ext uri="{FF2B5EF4-FFF2-40B4-BE49-F238E27FC236}">
                        <a16:creationId xmlns:a16="http://schemas.microsoft.com/office/drawing/2014/main" id="{53891DB9-1D68-471D-AFD7-B37300190705}"/>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98" name="Rounded Rectangle 56">
                    <a:extLst>
                      <a:ext uri="{FF2B5EF4-FFF2-40B4-BE49-F238E27FC236}">
                        <a16:creationId xmlns:a16="http://schemas.microsoft.com/office/drawing/2014/main" id="{E54556E9-73CA-4BF3-AABA-50A9AC26466F}"/>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99" name="Rounded Rectangle 57">
                    <a:extLst>
                      <a:ext uri="{FF2B5EF4-FFF2-40B4-BE49-F238E27FC236}">
                        <a16:creationId xmlns:a16="http://schemas.microsoft.com/office/drawing/2014/main" id="{64D94B7D-8CD7-4A79-93C9-94B5FF8FC1FE}"/>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0" name="Oval 99">
                    <a:extLst>
                      <a:ext uri="{FF2B5EF4-FFF2-40B4-BE49-F238E27FC236}">
                        <a16:creationId xmlns:a16="http://schemas.microsoft.com/office/drawing/2014/main" id="{10831587-E648-4E86-AF96-AB4379042307}"/>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1" name="Rounded Rectangle 59">
                    <a:extLst>
                      <a:ext uri="{FF2B5EF4-FFF2-40B4-BE49-F238E27FC236}">
                        <a16:creationId xmlns:a16="http://schemas.microsoft.com/office/drawing/2014/main" id="{09D17FE6-C251-47F2-900A-E680731E46B7}"/>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95" name="Isosceles Triangle 94">
                  <a:extLst>
                    <a:ext uri="{FF2B5EF4-FFF2-40B4-BE49-F238E27FC236}">
                      <a16:creationId xmlns:a16="http://schemas.microsoft.com/office/drawing/2014/main" id="{C4BE7EAA-3A23-4CE5-A4A0-972E1D687AA1}"/>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15" name="Group 14">
              <a:extLst>
                <a:ext uri="{FF2B5EF4-FFF2-40B4-BE49-F238E27FC236}">
                  <a16:creationId xmlns:a16="http://schemas.microsoft.com/office/drawing/2014/main" id="{3F94FB2D-BA63-4D91-AA6C-FFB8BF91407A}"/>
                </a:ext>
              </a:extLst>
            </p:cNvPr>
            <p:cNvGrpSpPr/>
            <p:nvPr/>
          </p:nvGrpSpPr>
          <p:grpSpPr>
            <a:xfrm>
              <a:off x="7203419" y="1780399"/>
              <a:ext cx="1003048" cy="1240074"/>
              <a:chOff x="7203419" y="1780399"/>
              <a:chExt cx="1003048" cy="1240074"/>
            </a:xfrm>
          </p:grpSpPr>
          <p:grpSp>
            <p:nvGrpSpPr>
              <p:cNvPr id="76" name="Group 75">
                <a:extLst>
                  <a:ext uri="{FF2B5EF4-FFF2-40B4-BE49-F238E27FC236}">
                    <a16:creationId xmlns:a16="http://schemas.microsoft.com/office/drawing/2014/main" id="{B1242CD0-1F25-43A6-AC0B-7532F430833C}"/>
                  </a:ext>
                </a:extLst>
              </p:cNvPr>
              <p:cNvGrpSpPr/>
              <p:nvPr/>
            </p:nvGrpSpPr>
            <p:grpSpPr>
              <a:xfrm>
                <a:off x="7203419" y="1793567"/>
                <a:ext cx="319816" cy="1226906"/>
                <a:chOff x="3729193" y="976912"/>
                <a:chExt cx="1003199" cy="3848561"/>
              </a:xfrm>
              <a:solidFill>
                <a:schemeClr val="accent1">
                  <a:lumMod val="40000"/>
                  <a:lumOff val="60000"/>
                </a:schemeClr>
              </a:solidFill>
            </p:grpSpPr>
            <p:sp>
              <p:nvSpPr>
                <p:cNvPr id="86" name="Rounded Rectangle 22">
                  <a:extLst>
                    <a:ext uri="{FF2B5EF4-FFF2-40B4-BE49-F238E27FC236}">
                      <a16:creationId xmlns:a16="http://schemas.microsoft.com/office/drawing/2014/main" id="{ED09A5C5-569D-44D8-9BC2-F485167CADC6}"/>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7" name="Rounded Rectangle 24">
                  <a:extLst>
                    <a:ext uri="{FF2B5EF4-FFF2-40B4-BE49-F238E27FC236}">
                      <a16:creationId xmlns:a16="http://schemas.microsoft.com/office/drawing/2014/main" id="{22C7FC22-C37D-4F0E-81E5-6FC5270681B3}"/>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8" name="Rounded Rectangle 34">
                  <a:extLst>
                    <a:ext uri="{FF2B5EF4-FFF2-40B4-BE49-F238E27FC236}">
                      <a16:creationId xmlns:a16="http://schemas.microsoft.com/office/drawing/2014/main" id="{F9CB2A11-61F1-4C6A-A7EA-52A0320A4071}"/>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9" name="Rounded Rectangle 35">
                  <a:extLst>
                    <a:ext uri="{FF2B5EF4-FFF2-40B4-BE49-F238E27FC236}">
                      <a16:creationId xmlns:a16="http://schemas.microsoft.com/office/drawing/2014/main" id="{56EFAB16-EEC8-4747-A2C7-E24A8F13731D}"/>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90" name="Oval 89">
                  <a:extLst>
                    <a:ext uri="{FF2B5EF4-FFF2-40B4-BE49-F238E27FC236}">
                      <a16:creationId xmlns:a16="http://schemas.microsoft.com/office/drawing/2014/main" id="{1FEDA26B-B8D0-4A07-8681-6F3A0CA63074}"/>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91" name="Rounded Rectangle 37">
                  <a:extLst>
                    <a:ext uri="{FF2B5EF4-FFF2-40B4-BE49-F238E27FC236}">
                      <a16:creationId xmlns:a16="http://schemas.microsoft.com/office/drawing/2014/main" id="{65541AEE-331A-44DD-8757-AAC54C65C5A8}"/>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77" name="Group 76">
                <a:extLst>
                  <a:ext uri="{FF2B5EF4-FFF2-40B4-BE49-F238E27FC236}">
                    <a16:creationId xmlns:a16="http://schemas.microsoft.com/office/drawing/2014/main" id="{2C09CC0F-AE2B-4484-ACA8-C717B54490E4}"/>
                  </a:ext>
                </a:extLst>
              </p:cNvPr>
              <p:cNvGrpSpPr/>
              <p:nvPr/>
            </p:nvGrpSpPr>
            <p:grpSpPr>
              <a:xfrm>
                <a:off x="7822555" y="1780399"/>
                <a:ext cx="383912" cy="1226906"/>
                <a:chOff x="7205858" y="1350098"/>
                <a:chExt cx="1204256" cy="3848561"/>
              </a:xfrm>
              <a:solidFill>
                <a:srgbClr val="FFCCFF"/>
              </a:solidFill>
            </p:grpSpPr>
            <p:grpSp>
              <p:nvGrpSpPr>
                <p:cNvPr id="78" name="Group 77">
                  <a:extLst>
                    <a:ext uri="{FF2B5EF4-FFF2-40B4-BE49-F238E27FC236}">
                      <a16:creationId xmlns:a16="http://schemas.microsoft.com/office/drawing/2014/main" id="{42352DA0-F57E-4349-9958-F5A8B17E6750}"/>
                    </a:ext>
                  </a:extLst>
                </p:cNvPr>
                <p:cNvGrpSpPr/>
                <p:nvPr/>
              </p:nvGrpSpPr>
              <p:grpSpPr>
                <a:xfrm>
                  <a:off x="7322943" y="1350098"/>
                  <a:ext cx="1003199" cy="3848561"/>
                  <a:chOff x="3729193" y="976912"/>
                  <a:chExt cx="1003199" cy="3848561"/>
                </a:xfrm>
                <a:grpFill/>
              </p:grpSpPr>
              <p:sp>
                <p:nvSpPr>
                  <p:cNvPr id="80" name="Rounded Rectangle 54">
                    <a:extLst>
                      <a:ext uri="{FF2B5EF4-FFF2-40B4-BE49-F238E27FC236}">
                        <a16:creationId xmlns:a16="http://schemas.microsoft.com/office/drawing/2014/main" id="{26C7D292-995F-442E-91CD-15DD6DF10CA1}"/>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1" name="Rounded Rectangle 55">
                    <a:extLst>
                      <a:ext uri="{FF2B5EF4-FFF2-40B4-BE49-F238E27FC236}">
                        <a16:creationId xmlns:a16="http://schemas.microsoft.com/office/drawing/2014/main" id="{67D0A97C-99EB-478D-A1C1-C3D8B67F942F}"/>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2" name="Rounded Rectangle 56">
                    <a:extLst>
                      <a:ext uri="{FF2B5EF4-FFF2-40B4-BE49-F238E27FC236}">
                        <a16:creationId xmlns:a16="http://schemas.microsoft.com/office/drawing/2014/main" id="{BD1EB77D-21AE-4095-998E-AE0A492A30BF}"/>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3" name="Rounded Rectangle 57">
                    <a:extLst>
                      <a:ext uri="{FF2B5EF4-FFF2-40B4-BE49-F238E27FC236}">
                        <a16:creationId xmlns:a16="http://schemas.microsoft.com/office/drawing/2014/main" id="{DDF76A00-9835-4A0D-AB19-70FE27113F5C}"/>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4" name="Oval 83">
                    <a:extLst>
                      <a:ext uri="{FF2B5EF4-FFF2-40B4-BE49-F238E27FC236}">
                        <a16:creationId xmlns:a16="http://schemas.microsoft.com/office/drawing/2014/main" id="{1DE8677B-CD22-4396-A78F-28F96655EC9E}"/>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5" name="Rounded Rectangle 59">
                    <a:extLst>
                      <a:ext uri="{FF2B5EF4-FFF2-40B4-BE49-F238E27FC236}">
                        <a16:creationId xmlns:a16="http://schemas.microsoft.com/office/drawing/2014/main" id="{281CA4ED-08C3-4685-AAEA-8340CE00DD58}"/>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79" name="Isosceles Triangle 78">
                  <a:extLst>
                    <a:ext uri="{FF2B5EF4-FFF2-40B4-BE49-F238E27FC236}">
                      <a16:creationId xmlns:a16="http://schemas.microsoft.com/office/drawing/2014/main" id="{914A5E17-36F7-4831-94A3-8D8F2D7B5724}"/>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16" name="Group 15">
              <a:extLst>
                <a:ext uri="{FF2B5EF4-FFF2-40B4-BE49-F238E27FC236}">
                  <a16:creationId xmlns:a16="http://schemas.microsoft.com/office/drawing/2014/main" id="{FD0F16D5-0A81-4BDF-9F73-329038B0A1E2}"/>
                </a:ext>
              </a:extLst>
            </p:cNvPr>
            <p:cNvGrpSpPr/>
            <p:nvPr/>
          </p:nvGrpSpPr>
          <p:grpSpPr>
            <a:xfrm>
              <a:off x="8611984" y="3271861"/>
              <a:ext cx="1003048" cy="1240074"/>
              <a:chOff x="8611984" y="3271861"/>
              <a:chExt cx="1003048" cy="1240074"/>
            </a:xfrm>
          </p:grpSpPr>
          <p:grpSp>
            <p:nvGrpSpPr>
              <p:cNvPr id="60" name="Group 59">
                <a:extLst>
                  <a:ext uri="{FF2B5EF4-FFF2-40B4-BE49-F238E27FC236}">
                    <a16:creationId xmlns:a16="http://schemas.microsoft.com/office/drawing/2014/main" id="{4AF81B6B-D7C6-42FA-8EBC-A8FC0269BF69}"/>
                  </a:ext>
                </a:extLst>
              </p:cNvPr>
              <p:cNvGrpSpPr/>
              <p:nvPr/>
            </p:nvGrpSpPr>
            <p:grpSpPr>
              <a:xfrm>
                <a:off x="8611984" y="3285029"/>
                <a:ext cx="319816" cy="1226906"/>
                <a:chOff x="3729193" y="976912"/>
                <a:chExt cx="1003199" cy="3848561"/>
              </a:xfrm>
              <a:solidFill>
                <a:schemeClr val="accent1">
                  <a:lumMod val="40000"/>
                  <a:lumOff val="60000"/>
                </a:schemeClr>
              </a:solidFill>
            </p:grpSpPr>
            <p:sp>
              <p:nvSpPr>
                <p:cNvPr id="70" name="Rounded Rectangle 22">
                  <a:extLst>
                    <a:ext uri="{FF2B5EF4-FFF2-40B4-BE49-F238E27FC236}">
                      <a16:creationId xmlns:a16="http://schemas.microsoft.com/office/drawing/2014/main" id="{AD57FE99-56AE-4423-8D34-4240A5FDDDA0}"/>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71" name="Rounded Rectangle 24">
                  <a:extLst>
                    <a:ext uri="{FF2B5EF4-FFF2-40B4-BE49-F238E27FC236}">
                      <a16:creationId xmlns:a16="http://schemas.microsoft.com/office/drawing/2014/main" id="{479C5562-8D38-4E1E-A658-8FFE365FA1A4}"/>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72" name="Rounded Rectangle 34">
                  <a:extLst>
                    <a:ext uri="{FF2B5EF4-FFF2-40B4-BE49-F238E27FC236}">
                      <a16:creationId xmlns:a16="http://schemas.microsoft.com/office/drawing/2014/main" id="{A854449F-2349-4413-AC84-C57921A8B37D}"/>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73" name="Rounded Rectangle 35">
                  <a:extLst>
                    <a:ext uri="{FF2B5EF4-FFF2-40B4-BE49-F238E27FC236}">
                      <a16:creationId xmlns:a16="http://schemas.microsoft.com/office/drawing/2014/main" id="{E37AFAFF-0C54-44AE-9BEE-AB04560B6D99}"/>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74" name="Oval 73">
                  <a:extLst>
                    <a:ext uri="{FF2B5EF4-FFF2-40B4-BE49-F238E27FC236}">
                      <a16:creationId xmlns:a16="http://schemas.microsoft.com/office/drawing/2014/main" id="{E8BCA8B7-C8D4-49CA-92BD-ACEF66DAC98E}"/>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75" name="Rounded Rectangle 37">
                  <a:extLst>
                    <a:ext uri="{FF2B5EF4-FFF2-40B4-BE49-F238E27FC236}">
                      <a16:creationId xmlns:a16="http://schemas.microsoft.com/office/drawing/2014/main" id="{97DD7FE6-5D11-4337-B2D7-F036E5AB8E05}"/>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61" name="Group 60">
                <a:extLst>
                  <a:ext uri="{FF2B5EF4-FFF2-40B4-BE49-F238E27FC236}">
                    <a16:creationId xmlns:a16="http://schemas.microsoft.com/office/drawing/2014/main" id="{9B40AEB3-9980-4AA1-BD1F-2C35ED2A13E2}"/>
                  </a:ext>
                </a:extLst>
              </p:cNvPr>
              <p:cNvGrpSpPr/>
              <p:nvPr/>
            </p:nvGrpSpPr>
            <p:grpSpPr>
              <a:xfrm>
                <a:off x="9231120" y="3271861"/>
                <a:ext cx="383912" cy="1226906"/>
                <a:chOff x="7205858" y="1350098"/>
                <a:chExt cx="1204256" cy="3848561"/>
              </a:xfrm>
              <a:solidFill>
                <a:srgbClr val="FFCCFF"/>
              </a:solidFill>
            </p:grpSpPr>
            <p:grpSp>
              <p:nvGrpSpPr>
                <p:cNvPr id="62" name="Group 61">
                  <a:extLst>
                    <a:ext uri="{FF2B5EF4-FFF2-40B4-BE49-F238E27FC236}">
                      <a16:creationId xmlns:a16="http://schemas.microsoft.com/office/drawing/2014/main" id="{7BF0E447-ABF7-4085-9325-7A6113A1DCC0}"/>
                    </a:ext>
                  </a:extLst>
                </p:cNvPr>
                <p:cNvGrpSpPr/>
                <p:nvPr/>
              </p:nvGrpSpPr>
              <p:grpSpPr>
                <a:xfrm>
                  <a:off x="7322943" y="1350098"/>
                  <a:ext cx="1003199" cy="3848561"/>
                  <a:chOff x="3729193" y="976912"/>
                  <a:chExt cx="1003199" cy="3848561"/>
                </a:xfrm>
                <a:grpFill/>
              </p:grpSpPr>
              <p:sp>
                <p:nvSpPr>
                  <p:cNvPr id="64" name="Rounded Rectangle 54">
                    <a:extLst>
                      <a:ext uri="{FF2B5EF4-FFF2-40B4-BE49-F238E27FC236}">
                        <a16:creationId xmlns:a16="http://schemas.microsoft.com/office/drawing/2014/main" id="{98BFD6EE-2F54-453D-A2E5-D5E4884FD110}"/>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65" name="Rounded Rectangle 55">
                    <a:extLst>
                      <a:ext uri="{FF2B5EF4-FFF2-40B4-BE49-F238E27FC236}">
                        <a16:creationId xmlns:a16="http://schemas.microsoft.com/office/drawing/2014/main" id="{9996E7CC-0E19-4693-95A1-82D3C527DC47}"/>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66" name="Rounded Rectangle 56">
                    <a:extLst>
                      <a:ext uri="{FF2B5EF4-FFF2-40B4-BE49-F238E27FC236}">
                        <a16:creationId xmlns:a16="http://schemas.microsoft.com/office/drawing/2014/main" id="{25DFC57A-0A95-4055-80BB-6A53ADE059D6}"/>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67" name="Rounded Rectangle 57">
                    <a:extLst>
                      <a:ext uri="{FF2B5EF4-FFF2-40B4-BE49-F238E27FC236}">
                        <a16:creationId xmlns:a16="http://schemas.microsoft.com/office/drawing/2014/main" id="{73239BDF-B382-4315-AA17-D57C55D0DA55}"/>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68" name="Oval 67">
                    <a:extLst>
                      <a:ext uri="{FF2B5EF4-FFF2-40B4-BE49-F238E27FC236}">
                        <a16:creationId xmlns:a16="http://schemas.microsoft.com/office/drawing/2014/main" id="{8F878C51-4D02-4AA5-AD50-3A60D26BEDDC}"/>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69" name="Rounded Rectangle 59">
                    <a:extLst>
                      <a:ext uri="{FF2B5EF4-FFF2-40B4-BE49-F238E27FC236}">
                        <a16:creationId xmlns:a16="http://schemas.microsoft.com/office/drawing/2014/main" id="{4F34CC75-F40B-46B0-B995-A5FC5165832E}"/>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63" name="Isosceles Triangle 62">
                  <a:extLst>
                    <a:ext uri="{FF2B5EF4-FFF2-40B4-BE49-F238E27FC236}">
                      <a16:creationId xmlns:a16="http://schemas.microsoft.com/office/drawing/2014/main" id="{4112627D-8D6A-4626-ACFB-ED94A858E453}"/>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17" name="Group 16">
              <a:extLst>
                <a:ext uri="{FF2B5EF4-FFF2-40B4-BE49-F238E27FC236}">
                  <a16:creationId xmlns:a16="http://schemas.microsoft.com/office/drawing/2014/main" id="{D8ABB3BC-4CDA-47CF-A732-4C2D58A5D7A0}"/>
                </a:ext>
              </a:extLst>
            </p:cNvPr>
            <p:cNvGrpSpPr/>
            <p:nvPr/>
          </p:nvGrpSpPr>
          <p:grpSpPr>
            <a:xfrm>
              <a:off x="4479224" y="3268879"/>
              <a:ext cx="1003048" cy="1240074"/>
              <a:chOff x="4479224" y="3268879"/>
              <a:chExt cx="1003048" cy="1240074"/>
            </a:xfrm>
          </p:grpSpPr>
          <p:grpSp>
            <p:nvGrpSpPr>
              <p:cNvPr id="44" name="Group 43">
                <a:extLst>
                  <a:ext uri="{FF2B5EF4-FFF2-40B4-BE49-F238E27FC236}">
                    <a16:creationId xmlns:a16="http://schemas.microsoft.com/office/drawing/2014/main" id="{4FD4402C-0B3D-48A2-AA19-B5E441D29D24}"/>
                  </a:ext>
                </a:extLst>
              </p:cNvPr>
              <p:cNvGrpSpPr/>
              <p:nvPr/>
            </p:nvGrpSpPr>
            <p:grpSpPr>
              <a:xfrm>
                <a:off x="4479224" y="3282047"/>
                <a:ext cx="319816" cy="1226906"/>
                <a:chOff x="3729193" y="976912"/>
                <a:chExt cx="1003199" cy="3848561"/>
              </a:xfrm>
              <a:solidFill>
                <a:schemeClr val="accent1">
                  <a:lumMod val="40000"/>
                  <a:lumOff val="60000"/>
                </a:schemeClr>
              </a:solidFill>
            </p:grpSpPr>
            <p:sp>
              <p:nvSpPr>
                <p:cNvPr id="54" name="Rounded Rectangle 22">
                  <a:extLst>
                    <a:ext uri="{FF2B5EF4-FFF2-40B4-BE49-F238E27FC236}">
                      <a16:creationId xmlns:a16="http://schemas.microsoft.com/office/drawing/2014/main" id="{6CD14E40-4CA9-4387-8D9F-E1FBDDCB40D6}"/>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5" name="Rounded Rectangle 24">
                  <a:extLst>
                    <a:ext uri="{FF2B5EF4-FFF2-40B4-BE49-F238E27FC236}">
                      <a16:creationId xmlns:a16="http://schemas.microsoft.com/office/drawing/2014/main" id="{FDD921C5-B595-4EE9-8077-50E44616D68A}"/>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6" name="Rounded Rectangle 34">
                  <a:extLst>
                    <a:ext uri="{FF2B5EF4-FFF2-40B4-BE49-F238E27FC236}">
                      <a16:creationId xmlns:a16="http://schemas.microsoft.com/office/drawing/2014/main" id="{C8E02BE1-4470-4959-9BBE-F311F27367A5}"/>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7" name="Rounded Rectangle 35">
                  <a:extLst>
                    <a:ext uri="{FF2B5EF4-FFF2-40B4-BE49-F238E27FC236}">
                      <a16:creationId xmlns:a16="http://schemas.microsoft.com/office/drawing/2014/main" id="{65B540E3-9A45-4E36-9688-42352DD7941B}"/>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8" name="Oval 57">
                  <a:extLst>
                    <a:ext uri="{FF2B5EF4-FFF2-40B4-BE49-F238E27FC236}">
                      <a16:creationId xmlns:a16="http://schemas.microsoft.com/office/drawing/2014/main" id="{D1DE29E5-4DA5-4E71-B324-F3271B0FA65A}"/>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9" name="Rounded Rectangle 37">
                  <a:extLst>
                    <a:ext uri="{FF2B5EF4-FFF2-40B4-BE49-F238E27FC236}">
                      <a16:creationId xmlns:a16="http://schemas.microsoft.com/office/drawing/2014/main" id="{04FF3F83-542E-4EA9-839C-07CB4F78C05D}"/>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45" name="Group 44">
                <a:extLst>
                  <a:ext uri="{FF2B5EF4-FFF2-40B4-BE49-F238E27FC236}">
                    <a16:creationId xmlns:a16="http://schemas.microsoft.com/office/drawing/2014/main" id="{343E7032-D82C-4BED-920A-4AD54202A76D}"/>
                  </a:ext>
                </a:extLst>
              </p:cNvPr>
              <p:cNvGrpSpPr/>
              <p:nvPr/>
            </p:nvGrpSpPr>
            <p:grpSpPr>
              <a:xfrm>
                <a:off x="5098360" y="3268879"/>
                <a:ext cx="383912" cy="1226906"/>
                <a:chOff x="7205858" y="1350098"/>
                <a:chExt cx="1204256" cy="3848561"/>
              </a:xfrm>
              <a:solidFill>
                <a:srgbClr val="FFCCFF"/>
              </a:solidFill>
            </p:grpSpPr>
            <p:grpSp>
              <p:nvGrpSpPr>
                <p:cNvPr id="46" name="Group 45">
                  <a:extLst>
                    <a:ext uri="{FF2B5EF4-FFF2-40B4-BE49-F238E27FC236}">
                      <a16:creationId xmlns:a16="http://schemas.microsoft.com/office/drawing/2014/main" id="{BB6B3A72-F8B6-4C86-90C6-73083E4670BC}"/>
                    </a:ext>
                  </a:extLst>
                </p:cNvPr>
                <p:cNvGrpSpPr/>
                <p:nvPr/>
              </p:nvGrpSpPr>
              <p:grpSpPr>
                <a:xfrm>
                  <a:off x="7322943" y="1350098"/>
                  <a:ext cx="1003199" cy="3848561"/>
                  <a:chOff x="3729193" y="976912"/>
                  <a:chExt cx="1003199" cy="3848561"/>
                </a:xfrm>
                <a:grpFill/>
              </p:grpSpPr>
              <p:sp>
                <p:nvSpPr>
                  <p:cNvPr id="48" name="Rounded Rectangle 54">
                    <a:extLst>
                      <a:ext uri="{FF2B5EF4-FFF2-40B4-BE49-F238E27FC236}">
                        <a16:creationId xmlns:a16="http://schemas.microsoft.com/office/drawing/2014/main" id="{E1939AFC-5E3F-40CD-B593-4C2272B8D2FA}"/>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9" name="Rounded Rectangle 55">
                    <a:extLst>
                      <a:ext uri="{FF2B5EF4-FFF2-40B4-BE49-F238E27FC236}">
                        <a16:creationId xmlns:a16="http://schemas.microsoft.com/office/drawing/2014/main" id="{9C696DF9-7823-42A9-AD11-487BAC9106EE}"/>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0" name="Rounded Rectangle 56">
                    <a:extLst>
                      <a:ext uri="{FF2B5EF4-FFF2-40B4-BE49-F238E27FC236}">
                        <a16:creationId xmlns:a16="http://schemas.microsoft.com/office/drawing/2014/main" id="{5B1D64DB-C879-4ADE-B437-76B48B9CA17A}"/>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1" name="Rounded Rectangle 57">
                    <a:extLst>
                      <a:ext uri="{FF2B5EF4-FFF2-40B4-BE49-F238E27FC236}">
                        <a16:creationId xmlns:a16="http://schemas.microsoft.com/office/drawing/2014/main" id="{9C8C4CDF-0100-492E-9457-C9FDD61BFF30}"/>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2" name="Oval 51">
                    <a:extLst>
                      <a:ext uri="{FF2B5EF4-FFF2-40B4-BE49-F238E27FC236}">
                        <a16:creationId xmlns:a16="http://schemas.microsoft.com/office/drawing/2014/main" id="{3CA9D4F6-9278-4DD9-9264-39C1D27E117B}"/>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3" name="Rounded Rectangle 59">
                    <a:extLst>
                      <a:ext uri="{FF2B5EF4-FFF2-40B4-BE49-F238E27FC236}">
                        <a16:creationId xmlns:a16="http://schemas.microsoft.com/office/drawing/2014/main" id="{E0BBB96E-C650-44B3-AFFD-885EDF64301E}"/>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47" name="Isosceles Triangle 46">
                  <a:extLst>
                    <a:ext uri="{FF2B5EF4-FFF2-40B4-BE49-F238E27FC236}">
                      <a16:creationId xmlns:a16="http://schemas.microsoft.com/office/drawing/2014/main" id="{1A7D561D-0E24-4F8D-A293-8134684D633C}"/>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18" name="Group 17">
              <a:extLst>
                <a:ext uri="{FF2B5EF4-FFF2-40B4-BE49-F238E27FC236}">
                  <a16:creationId xmlns:a16="http://schemas.microsoft.com/office/drawing/2014/main" id="{AEAEED50-E16E-4AC3-BDD5-C82500817928}"/>
                </a:ext>
              </a:extLst>
            </p:cNvPr>
            <p:cNvGrpSpPr/>
            <p:nvPr/>
          </p:nvGrpSpPr>
          <p:grpSpPr>
            <a:xfrm>
              <a:off x="6011282" y="3230765"/>
              <a:ext cx="1003048" cy="1240074"/>
              <a:chOff x="6011282" y="3230765"/>
              <a:chExt cx="1003048" cy="1240074"/>
            </a:xfrm>
          </p:grpSpPr>
          <p:grpSp>
            <p:nvGrpSpPr>
              <p:cNvPr id="28" name="Group 27">
                <a:extLst>
                  <a:ext uri="{FF2B5EF4-FFF2-40B4-BE49-F238E27FC236}">
                    <a16:creationId xmlns:a16="http://schemas.microsoft.com/office/drawing/2014/main" id="{2D11435D-E747-4B50-B2AD-B946BC136BF3}"/>
                  </a:ext>
                </a:extLst>
              </p:cNvPr>
              <p:cNvGrpSpPr/>
              <p:nvPr/>
            </p:nvGrpSpPr>
            <p:grpSpPr>
              <a:xfrm>
                <a:off x="6011282" y="3243933"/>
                <a:ext cx="319816" cy="1226906"/>
                <a:chOff x="3729193" y="976912"/>
                <a:chExt cx="1003199" cy="3848561"/>
              </a:xfrm>
              <a:solidFill>
                <a:schemeClr val="accent1">
                  <a:lumMod val="40000"/>
                  <a:lumOff val="60000"/>
                </a:schemeClr>
              </a:solidFill>
            </p:grpSpPr>
            <p:sp>
              <p:nvSpPr>
                <p:cNvPr id="38" name="Rounded Rectangle 22">
                  <a:extLst>
                    <a:ext uri="{FF2B5EF4-FFF2-40B4-BE49-F238E27FC236}">
                      <a16:creationId xmlns:a16="http://schemas.microsoft.com/office/drawing/2014/main" id="{A2CCC566-6303-4BE7-9525-C1E0CBE1583B}"/>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9" name="Rounded Rectangle 24">
                  <a:extLst>
                    <a:ext uri="{FF2B5EF4-FFF2-40B4-BE49-F238E27FC236}">
                      <a16:creationId xmlns:a16="http://schemas.microsoft.com/office/drawing/2014/main" id="{402F8A68-42DB-499E-9FCE-9C4F7C8242D0}"/>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0" name="Rounded Rectangle 34">
                  <a:extLst>
                    <a:ext uri="{FF2B5EF4-FFF2-40B4-BE49-F238E27FC236}">
                      <a16:creationId xmlns:a16="http://schemas.microsoft.com/office/drawing/2014/main" id="{04805F17-F7C8-4240-B4B5-1D72B976A5CF}"/>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1" name="Rounded Rectangle 35">
                  <a:extLst>
                    <a:ext uri="{FF2B5EF4-FFF2-40B4-BE49-F238E27FC236}">
                      <a16:creationId xmlns:a16="http://schemas.microsoft.com/office/drawing/2014/main" id="{D25DE826-31B5-4EC0-9780-B9D6D8F6E092}"/>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2" name="Oval 41">
                  <a:extLst>
                    <a:ext uri="{FF2B5EF4-FFF2-40B4-BE49-F238E27FC236}">
                      <a16:creationId xmlns:a16="http://schemas.microsoft.com/office/drawing/2014/main" id="{025177A7-3029-4242-BB29-D7AA3C22FD60}"/>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3" name="Rounded Rectangle 37">
                  <a:extLst>
                    <a:ext uri="{FF2B5EF4-FFF2-40B4-BE49-F238E27FC236}">
                      <a16:creationId xmlns:a16="http://schemas.microsoft.com/office/drawing/2014/main" id="{87E20144-94E2-4AB0-AECD-5FA1B3ED5DBA}"/>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29" name="Group 28">
                <a:extLst>
                  <a:ext uri="{FF2B5EF4-FFF2-40B4-BE49-F238E27FC236}">
                    <a16:creationId xmlns:a16="http://schemas.microsoft.com/office/drawing/2014/main" id="{FC929513-D173-4535-8749-95CD879336C7}"/>
                  </a:ext>
                </a:extLst>
              </p:cNvPr>
              <p:cNvGrpSpPr/>
              <p:nvPr/>
            </p:nvGrpSpPr>
            <p:grpSpPr>
              <a:xfrm>
                <a:off x="6630418" y="3230765"/>
                <a:ext cx="383912" cy="1226906"/>
                <a:chOff x="7205858" y="1350098"/>
                <a:chExt cx="1204256" cy="3848561"/>
              </a:xfrm>
              <a:solidFill>
                <a:srgbClr val="FFCCFF"/>
              </a:solidFill>
            </p:grpSpPr>
            <p:grpSp>
              <p:nvGrpSpPr>
                <p:cNvPr id="30" name="Group 29">
                  <a:extLst>
                    <a:ext uri="{FF2B5EF4-FFF2-40B4-BE49-F238E27FC236}">
                      <a16:creationId xmlns:a16="http://schemas.microsoft.com/office/drawing/2014/main" id="{DDE39911-784F-4C16-A108-7FB763A3BB4C}"/>
                    </a:ext>
                  </a:extLst>
                </p:cNvPr>
                <p:cNvGrpSpPr/>
                <p:nvPr/>
              </p:nvGrpSpPr>
              <p:grpSpPr>
                <a:xfrm>
                  <a:off x="7322943" y="1350098"/>
                  <a:ext cx="1003199" cy="3848561"/>
                  <a:chOff x="3729193" y="976912"/>
                  <a:chExt cx="1003199" cy="3848561"/>
                </a:xfrm>
                <a:grpFill/>
              </p:grpSpPr>
              <p:sp>
                <p:nvSpPr>
                  <p:cNvPr id="32" name="Rounded Rectangle 54">
                    <a:extLst>
                      <a:ext uri="{FF2B5EF4-FFF2-40B4-BE49-F238E27FC236}">
                        <a16:creationId xmlns:a16="http://schemas.microsoft.com/office/drawing/2014/main" id="{8D8FC142-D52A-4E82-B829-CBD0CC4B3049}"/>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3" name="Rounded Rectangle 55">
                    <a:extLst>
                      <a:ext uri="{FF2B5EF4-FFF2-40B4-BE49-F238E27FC236}">
                        <a16:creationId xmlns:a16="http://schemas.microsoft.com/office/drawing/2014/main" id="{DAD520C6-78BD-4CEA-AF04-39C844DEBA24}"/>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4" name="Rounded Rectangle 56">
                    <a:extLst>
                      <a:ext uri="{FF2B5EF4-FFF2-40B4-BE49-F238E27FC236}">
                        <a16:creationId xmlns:a16="http://schemas.microsoft.com/office/drawing/2014/main" id="{DF79E771-7324-4897-B990-6A4C91BF5497}"/>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5" name="Rounded Rectangle 57">
                    <a:extLst>
                      <a:ext uri="{FF2B5EF4-FFF2-40B4-BE49-F238E27FC236}">
                        <a16:creationId xmlns:a16="http://schemas.microsoft.com/office/drawing/2014/main" id="{390AB981-AAE0-4237-A70E-7CD86254163A}"/>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6" name="Oval 35">
                    <a:extLst>
                      <a:ext uri="{FF2B5EF4-FFF2-40B4-BE49-F238E27FC236}">
                        <a16:creationId xmlns:a16="http://schemas.microsoft.com/office/drawing/2014/main" id="{7595F0B7-B598-479F-8373-DF4FD9509DE8}"/>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7" name="Rounded Rectangle 59">
                    <a:extLst>
                      <a:ext uri="{FF2B5EF4-FFF2-40B4-BE49-F238E27FC236}">
                        <a16:creationId xmlns:a16="http://schemas.microsoft.com/office/drawing/2014/main" id="{D41BE8A8-E8B2-4AEB-AD66-1C085E68CD26}"/>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31" name="Isosceles Triangle 30">
                  <a:extLst>
                    <a:ext uri="{FF2B5EF4-FFF2-40B4-BE49-F238E27FC236}">
                      <a16:creationId xmlns:a16="http://schemas.microsoft.com/office/drawing/2014/main" id="{C5A44CB3-4B25-4008-9902-FD654E76829D}"/>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cxnSp>
          <p:nvCxnSpPr>
            <p:cNvPr id="19" name="Straight Connector 18">
              <a:extLst>
                <a:ext uri="{FF2B5EF4-FFF2-40B4-BE49-F238E27FC236}">
                  <a16:creationId xmlns:a16="http://schemas.microsoft.com/office/drawing/2014/main" id="{0102B973-C581-4E64-BD29-B15BE393D474}"/>
                </a:ext>
              </a:extLst>
            </p:cNvPr>
            <p:cNvCxnSpPr>
              <a:cxnSpLocks/>
            </p:cNvCxnSpPr>
            <p:nvPr/>
          </p:nvCxnSpPr>
          <p:spPr>
            <a:xfrm>
              <a:off x="3711129" y="1625485"/>
              <a:ext cx="40449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0DBD14-B645-46CB-A7F4-61886452B14A}"/>
                </a:ext>
              </a:extLst>
            </p:cNvPr>
            <p:cNvCxnSpPr>
              <a:cxnSpLocks/>
            </p:cNvCxnSpPr>
            <p:nvPr/>
          </p:nvCxnSpPr>
          <p:spPr>
            <a:xfrm>
              <a:off x="2442958" y="3038794"/>
              <a:ext cx="24706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039ABD0-5941-4E53-A818-3582DB12883A}"/>
                </a:ext>
              </a:extLst>
            </p:cNvPr>
            <p:cNvCxnSpPr>
              <a:cxnSpLocks/>
            </p:cNvCxnSpPr>
            <p:nvPr/>
          </p:nvCxnSpPr>
          <p:spPr>
            <a:xfrm>
              <a:off x="6520772" y="3053651"/>
              <a:ext cx="24706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A384D2B-B7EA-4209-85B1-CAE223A17EFE}"/>
                </a:ext>
              </a:extLst>
            </p:cNvPr>
            <p:cNvCxnSpPr>
              <a:cxnSpLocks/>
            </p:cNvCxnSpPr>
            <p:nvPr/>
          </p:nvCxnSpPr>
          <p:spPr>
            <a:xfrm flipH="1">
              <a:off x="3746597" y="1626739"/>
              <a:ext cx="1" cy="2590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9CEA37-4DE5-4BD7-A442-D0FCBD6A6ECE}"/>
                </a:ext>
              </a:extLst>
            </p:cNvPr>
            <p:cNvCxnSpPr>
              <a:cxnSpLocks/>
            </p:cNvCxnSpPr>
            <p:nvPr/>
          </p:nvCxnSpPr>
          <p:spPr>
            <a:xfrm flipH="1">
              <a:off x="7748093" y="1630175"/>
              <a:ext cx="1" cy="2590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874A4D-8E1C-45B4-930B-0E5123591470}"/>
                </a:ext>
              </a:extLst>
            </p:cNvPr>
            <p:cNvCxnSpPr>
              <a:cxnSpLocks/>
            </p:cNvCxnSpPr>
            <p:nvPr/>
          </p:nvCxnSpPr>
          <p:spPr>
            <a:xfrm flipH="1">
              <a:off x="2442958" y="3053651"/>
              <a:ext cx="1" cy="2590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42CFB32-21B1-4A05-92F8-038015B39670}"/>
                </a:ext>
              </a:extLst>
            </p:cNvPr>
            <p:cNvCxnSpPr>
              <a:cxnSpLocks/>
            </p:cNvCxnSpPr>
            <p:nvPr/>
          </p:nvCxnSpPr>
          <p:spPr>
            <a:xfrm flipH="1">
              <a:off x="4871499" y="3047915"/>
              <a:ext cx="1" cy="2590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BE03D5-9110-4DED-A31D-A647A0EF298D}"/>
                </a:ext>
              </a:extLst>
            </p:cNvPr>
            <p:cNvCxnSpPr>
              <a:cxnSpLocks/>
            </p:cNvCxnSpPr>
            <p:nvPr/>
          </p:nvCxnSpPr>
          <p:spPr>
            <a:xfrm flipH="1">
              <a:off x="6532940" y="3037545"/>
              <a:ext cx="1" cy="2590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BFA38CB-B2FE-4AF4-8023-892680FCE834}"/>
                </a:ext>
              </a:extLst>
            </p:cNvPr>
            <p:cNvCxnSpPr>
              <a:cxnSpLocks/>
            </p:cNvCxnSpPr>
            <p:nvPr/>
          </p:nvCxnSpPr>
          <p:spPr>
            <a:xfrm flipH="1">
              <a:off x="8990939" y="3047915"/>
              <a:ext cx="1" cy="2590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C0CF7BA0-97EC-4283-806F-F371A57CF616}"/>
              </a:ext>
            </a:extLst>
          </p:cNvPr>
          <p:cNvSpPr/>
          <p:nvPr/>
        </p:nvSpPr>
        <p:spPr>
          <a:xfrm>
            <a:off x="0" y="6437261"/>
            <a:ext cx="3381054" cy="307777"/>
          </a:xfrm>
          <a:prstGeom prst="rect">
            <a:avLst/>
          </a:prstGeom>
        </p:spPr>
        <p:txBody>
          <a:bodyPr wrap="none">
            <a:spAutoFit/>
          </a:bodyPr>
          <a:lstStyle/>
          <a:p>
            <a:r>
              <a:rPr lang="es-ES" sz="1400" b="0" i="1" dirty="0">
                <a:solidFill>
                  <a:schemeClr val="bg1"/>
                </a:solidFill>
                <a:effectLst/>
                <a:latin typeface="Open Sans"/>
              </a:rPr>
              <a:t> </a:t>
            </a:r>
            <a:r>
              <a:rPr lang="es-ES" sz="1400" i="1" dirty="0">
                <a:solidFill>
                  <a:schemeClr val="bg1"/>
                </a:solidFill>
                <a:latin typeface="Open Sans"/>
              </a:rPr>
              <a:t>Genesis 1:28</a:t>
            </a:r>
            <a:r>
              <a:rPr lang="es-ES" sz="1400" b="0" i="1" dirty="0">
                <a:solidFill>
                  <a:schemeClr val="bg1"/>
                </a:solidFill>
                <a:effectLst/>
                <a:latin typeface="Open Sans"/>
              </a:rPr>
              <a:t>; </a:t>
            </a:r>
            <a:r>
              <a:rPr lang="es-ES" sz="1400" i="1" dirty="0" err="1">
                <a:solidFill>
                  <a:schemeClr val="bg1"/>
                </a:solidFill>
                <a:latin typeface="Open Sans"/>
              </a:rPr>
              <a:t>Mosiah</a:t>
            </a:r>
            <a:r>
              <a:rPr lang="es-ES" sz="1400" i="1" dirty="0">
                <a:solidFill>
                  <a:schemeClr val="bg1"/>
                </a:solidFill>
                <a:latin typeface="Open Sans"/>
              </a:rPr>
              <a:t> 3:19</a:t>
            </a:r>
            <a:r>
              <a:rPr lang="es-ES" sz="1400" b="0" i="1" dirty="0">
                <a:solidFill>
                  <a:schemeClr val="bg1"/>
                </a:solidFill>
                <a:effectLst/>
                <a:latin typeface="Open Sans"/>
              </a:rPr>
              <a:t>; </a:t>
            </a:r>
            <a:r>
              <a:rPr lang="es-ES" sz="1400" i="1" dirty="0">
                <a:solidFill>
                  <a:schemeClr val="bg1"/>
                </a:solidFill>
                <a:latin typeface="Open Sans"/>
              </a:rPr>
              <a:t>Alma 34:9–10</a:t>
            </a:r>
            <a:endParaRPr lang="en-US" sz="1400" dirty="0">
              <a:solidFill>
                <a:schemeClr val="bg1"/>
              </a:solidFill>
            </a:endParaRPr>
          </a:p>
        </p:txBody>
      </p:sp>
    </p:spTree>
    <p:extLst>
      <p:ext uri="{BB962C8B-B14F-4D97-AF65-F5344CB8AC3E}">
        <p14:creationId xmlns:p14="http://schemas.microsoft.com/office/powerpoint/2010/main" val="116886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297019-6AAE-4C4C-8384-602102B1B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9ED04B3D-52BF-4C78-9440-36DE270B1955}"/>
              </a:ext>
            </a:extLst>
          </p:cNvPr>
          <p:cNvSpPr txBox="1"/>
          <p:nvPr/>
        </p:nvSpPr>
        <p:spPr>
          <a:xfrm>
            <a:off x="87942" y="20551"/>
            <a:ext cx="11691486"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Mortal Life</a:t>
            </a:r>
          </a:p>
        </p:txBody>
      </p:sp>
      <p:sp>
        <p:nvSpPr>
          <p:cNvPr id="2" name="Rectangle 1">
            <a:extLst>
              <a:ext uri="{FF2B5EF4-FFF2-40B4-BE49-F238E27FC236}">
                <a16:creationId xmlns:a16="http://schemas.microsoft.com/office/drawing/2014/main" id="{02F804CC-A3FC-4C27-9FD3-60D284696B53}"/>
              </a:ext>
            </a:extLst>
          </p:cNvPr>
          <p:cNvSpPr/>
          <p:nvPr/>
        </p:nvSpPr>
        <p:spPr>
          <a:xfrm>
            <a:off x="181393" y="964432"/>
            <a:ext cx="4669739" cy="3139321"/>
          </a:xfrm>
          <a:prstGeom prst="rect">
            <a:avLst/>
          </a:prstGeom>
        </p:spPr>
        <p:txBody>
          <a:bodyPr wrap="square">
            <a:spAutoFit/>
          </a:bodyPr>
          <a:lstStyle/>
          <a:p>
            <a:r>
              <a:rPr lang="en-US" dirty="0">
                <a:solidFill>
                  <a:schemeClr val="bg1"/>
                </a:solidFill>
              </a:rPr>
              <a:t>Mortal life is a time of learning, during which we prove that we will use our agency to do all that the Lord has commanded and prepare for eternal life by developing divine attributes. </a:t>
            </a:r>
          </a:p>
          <a:p>
            <a:endParaRPr lang="en-US" dirty="0">
              <a:solidFill>
                <a:schemeClr val="bg1"/>
              </a:solidFill>
            </a:endParaRPr>
          </a:p>
          <a:p>
            <a:r>
              <a:rPr lang="en-US" dirty="0">
                <a:solidFill>
                  <a:schemeClr val="bg1"/>
                </a:solidFill>
              </a:rPr>
              <a:t>We do this as we exercise faith in Jesus Christ and His Atonement, repent, receive saving ordinances and covenants such as baptism and confirmation, and faithfully endure to the end of our mortal lives in following the example of Jesus Christ.</a:t>
            </a:r>
          </a:p>
        </p:txBody>
      </p:sp>
      <p:sp>
        <p:nvSpPr>
          <p:cNvPr id="3" name="Rectangle 2">
            <a:extLst>
              <a:ext uri="{FF2B5EF4-FFF2-40B4-BE49-F238E27FC236}">
                <a16:creationId xmlns:a16="http://schemas.microsoft.com/office/drawing/2014/main" id="{DB508B68-EA46-490A-AC4E-1E92FA4B92C8}"/>
              </a:ext>
            </a:extLst>
          </p:cNvPr>
          <p:cNvSpPr/>
          <p:nvPr/>
        </p:nvSpPr>
        <p:spPr>
          <a:xfrm>
            <a:off x="6173330" y="1091045"/>
            <a:ext cx="6096000" cy="1754326"/>
          </a:xfrm>
          <a:prstGeom prst="rect">
            <a:avLst/>
          </a:prstGeom>
        </p:spPr>
        <p:txBody>
          <a:bodyPr>
            <a:spAutoFit/>
          </a:bodyPr>
          <a:lstStyle/>
          <a:p>
            <a:r>
              <a:rPr lang="en-US" dirty="0"/>
              <a:t>In mortality our spirits are united with our physical bodies, giving us opportunities to grow and develop in ways that were not possible in the premortal life. Because our Father in Heaven has a tangible body of flesh and bone, our bodies are necessary for us to progress and become like Him. Our bodies are sacred and should be respected as a gift from our Heavenly Father.</a:t>
            </a:r>
          </a:p>
        </p:txBody>
      </p:sp>
      <p:grpSp>
        <p:nvGrpSpPr>
          <p:cNvPr id="140" name="Group 139">
            <a:extLst>
              <a:ext uri="{FF2B5EF4-FFF2-40B4-BE49-F238E27FC236}">
                <a16:creationId xmlns:a16="http://schemas.microsoft.com/office/drawing/2014/main" id="{F6FC9DA7-AFC9-4994-8BC0-0FAE8C1CAFC9}"/>
              </a:ext>
            </a:extLst>
          </p:cNvPr>
          <p:cNvGrpSpPr/>
          <p:nvPr/>
        </p:nvGrpSpPr>
        <p:grpSpPr>
          <a:xfrm>
            <a:off x="7747261" y="3899208"/>
            <a:ext cx="849356" cy="2714372"/>
            <a:chOff x="7205858" y="1350098"/>
            <a:chExt cx="1204256" cy="3848561"/>
          </a:xfrm>
          <a:solidFill>
            <a:schemeClr val="tx1"/>
          </a:solidFill>
        </p:grpSpPr>
        <p:grpSp>
          <p:nvGrpSpPr>
            <p:cNvPr id="141" name="Group 140">
              <a:extLst>
                <a:ext uri="{FF2B5EF4-FFF2-40B4-BE49-F238E27FC236}">
                  <a16:creationId xmlns:a16="http://schemas.microsoft.com/office/drawing/2014/main" id="{AD3E0EBA-56E7-421A-B6A6-78C13AB79ED2}"/>
                </a:ext>
              </a:extLst>
            </p:cNvPr>
            <p:cNvGrpSpPr/>
            <p:nvPr/>
          </p:nvGrpSpPr>
          <p:grpSpPr>
            <a:xfrm>
              <a:off x="7322943" y="1350098"/>
              <a:ext cx="1003199" cy="3848561"/>
              <a:chOff x="3729193" y="976912"/>
              <a:chExt cx="1003199" cy="3848561"/>
            </a:xfrm>
            <a:grpFill/>
          </p:grpSpPr>
          <p:sp>
            <p:nvSpPr>
              <p:cNvPr id="143" name="Rounded Rectangle 54">
                <a:extLst>
                  <a:ext uri="{FF2B5EF4-FFF2-40B4-BE49-F238E27FC236}">
                    <a16:creationId xmlns:a16="http://schemas.microsoft.com/office/drawing/2014/main" id="{AE0D3492-D860-453D-842E-FFC8740042D5}"/>
                  </a:ext>
                </a:extLst>
              </p:cNvPr>
              <p:cNvSpPr/>
              <p:nvPr/>
            </p:nvSpPr>
            <p:spPr>
              <a:xfrm>
                <a:off x="3969136" y="1851513"/>
                <a:ext cx="473009" cy="180480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44" name="Rounded Rectangle 55">
                <a:extLst>
                  <a:ext uri="{FF2B5EF4-FFF2-40B4-BE49-F238E27FC236}">
                    <a16:creationId xmlns:a16="http://schemas.microsoft.com/office/drawing/2014/main" id="{9C8F2BCA-10A6-49AE-B398-A2E6C4D1193B}"/>
                  </a:ext>
                </a:extLst>
              </p:cNvPr>
              <p:cNvSpPr/>
              <p:nvPr/>
            </p:nvSpPr>
            <p:spPr>
              <a:xfrm rot="19769779">
                <a:off x="4468757" y="1811105"/>
                <a:ext cx="263635" cy="148801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45" name="Rounded Rectangle 56">
                <a:extLst>
                  <a:ext uri="{FF2B5EF4-FFF2-40B4-BE49-F238E27FC236}">
                    <a16:creationId xmlns:a16="http://schemas.microsoft.com/office/drawing/2014/main" id="{D00D35D6-3F78-4456-815F-61D15DB690A3}"/>
                  </a:ext>
                </a:extLst>
              </p:cNvPr>
              <p:cNvSpPr/>
              <p:nvPr/>
            </p:nvSpPr>
            <p:spPr>
              <a:xfrm rot="1069183">
                <a:off x="3771165" y="3357495"/>
                <a:ext cx="310163" cy="146797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46" name="Rounded Rectangle 57">
                <a:extLst>
                  <a:ext uri="{FF2B5EF4-FFF2-40B4-BE49-F238E27FC236}">
                    <a16:creationId xmlns:a16="http://schemas.microsoft.com/office/drawing/2014/main" id="{B81E5662-0356-48F0-A1E1-C943394DED49}"/>
                  </a:ext>
                </a:extLst>
              </p:cNvPr>
              <p:cNvSpPr/>
              <p:nvPr/>
            </p:nvSpPr>
            <p:spPr>
              <a:xfrm rot="9815699">
                <a:off x="4320769" y="3360887"/>
                <a:ext cx="308310" cy="137069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47" name="Oval 146">
                <a:extLst>
                  <a:ext uri="{FF2B5EF4-FFF2-40B4-BE49-F238E27FC236}">
                    <a16:creationId xmlns:a16="http://schemas.microsoft.com/office/drawing/2014/main" id="{9D542938-0CD1-4FE9-A263-32828D654C82}"/>
                  </a:ext>
                </a:extLst>
              </p:cNvPr>
              <p:cNvSpPr/>
              <p:nvPr/>
            </p:nvSpPr>
            <p:spPr>
              <a:xfrm>
                <a:off x="3774774" y="97691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48" name="Rounded Rectangle 59">
                <a:extLst>
                  <a:ext uri="{FF2B5EF4-FFF2-40B4-BE49-F238E27FC236}">
                    <a16:creationId xmlns:a16="http://schemas.microsoft.com/office/drawing/2014/main" id="{D70A5F8C-CBC5-48B3-9939-082B70288FF4}"/>
                  </a:ext>
                </a:extLst>
              </p:cNvPr>
              <p:cNvSpPr/>
              <p:nvPr/>
            </p:nvSpPr>
            <p:spPr>
              <a:xfrm rot="7027031">
                <a:off x="3113315" y="2417911"/>
                <a:ext cx="1490836" cy="25907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142" name="Isosceles Triangle 141">
              <a:extLst>
                <a:ext uri="{FF2B5EF4-FFF2-40B4-BE49-F238E27FC236}">
                  <a16:creationId xmlns:a16="http://schemas.microsoft.com/office/drawing/2014/main" id="{EE066DED-2CE7-4B54-B290-0551BE501219}"/>
                </a:ext>
              </a:extLst>
            </p:cNvPr>
            <p:cNvSpPr/>
            <p:nvPr/>
          </p:nvSpPr>
          <p:spPr>
            <a:xfrm>
              <a:off x="7205858" y="2529430"/>
              <a:ext cx="1204256" cy="182780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149" name="Group 148">
            <a:extLst>
              <a:ext uri="{FF2B5EF4-FFF2-40B4-BE49-F238E27FC236}">
                <a16:creationId xmlns:a16="http://schemas.microsoft.com/office/drawing/2014/main" id="{4A93B375-A310-4071-ABDE-C586124A765D}"/>
              </a:ext>
            </a:extLst>
          </p:cNvPr>
          <p:cNvGrpSpPr/>
          <p:nvPr/>
        </p:nvGrpSpPr>
        <p:grpSpPr>
          <a:xfrm>
            <a:off x="3107628" y="3890570"/>
            <a:ext cx="707552" cy="2714373"/>
            <a:chOff x="3729193" y="976912"/>
            <a:chExt cx="1003199" cy="3848561"/>
          </a:xfrm>
          <a:solidFill>
            <a:schemeClr val="tx1"/>
          </a:solidFill>
        </p:grpSpPr>
        <p:sp>
          <p:nvSpPr>
            <p:cNvPr id="150" name="Rounded Rectangle 22">
              <a:extLst>
                <a:ext uri="{FF2B5EF4-FFF2-40B4-BE49-F238E27FC236}">
                  <a16:creationId xmlns:a16="http://schemas.microsoft.com/office/drawing/2014/main" id="{310D7594-82ED-430C-8906-96AB895BFBE1}"/>
                </a:ext>
              </a:extLst>
            </p:cNvPr>
            <p:cNvSpPr/>
            <p:nvPr/>
          </p:nvSpPr>
          <p:spPr>
            <a:xfrm>
              <a:off x="3969136" y="1851513"/>
              <a:ext cx="473009" cy="180480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51" name="Rounded Rectangle 24">
              <a:extLst>
                <a:ext uri="{FF2B5EF4-FFF2-40B4-BE49-F238E27FC236}">
                  <a16:creationId xmlns:a16="http://schemas.microsoft.com/office/drawing/2014/main" id="{5DF2D94D-7F59-4D26-BA05-6AC99C8A757A}"/>
                </a:ext>
              </a:extLst>
            </p:cNvPr>
            <p:cNvSpPr/>
            <p:nvPr/>
          </p:nvSpPr>
          <p:spPr>
            <a:xfrm rot="19769779">
              <a:off x="4468757" y="1811105"/>
              <a:ext cx="263635" cy="148801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52" name="Rounded Rectangle 34">
              <a:extLst>
                <a:ext uri="{FF2B5EF4-FFF2-40B4-BE49-F238E27FC236}">
                  <a16:creationId xmlns:a16="http://schemas.microsoft.com/office/drawing/2014/main" id="{4DD7B4CA-348C-42B0-AC07-4265798757D5}"/>
                </a:ext>
              </a:extLst>
            </p:cNvPr>
            <p:cNvSpPr/>
            <p:nvPr/>
          </p:nvSpPr>
          <p:spPr>
            <a:xfrm rot="1069183">
              <a:off x="3771165" y="3357495"/>
              <a:ext cx="310163" cy="146797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53" name="Rounded Rectangle 35">
              <a:extLst>
                <a:ext uri="{FF2B5EF4-FFF2-40B4-BE49-F238E27FC236}">
                  <a16:creationId xmlns:a16="http://schemas.microsoft.com/office/drawing/2014/main" id="{F5ED1B5A-741F-49F4-829D-E9421D8A6923}"/>
                </a:ext>
              </a:extLst>
            </p:cNvPr>
            <p:cNvSpPr/>
            <p:nvPr/>
          </p:nvSpPr>
          <p:spPr>
            <a:xfrm rot="9815699">
              <a:off x="4320769" y="3397833"/>
              <a:ext cx="308310" cy="137069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54" name="Oval 153">
              <a:extLst>
                <a:ext uri="{FF2B5EF4-FFF2-40B4-BE49-F238E27FC236}">
                  <a16:creationId xmlns:a16="http://schemas.microsoft.com/office/drawing/2014/main" id="{FC4CF3CF-9886-4728-A556-00AA810BCDB8}"/>
                </a:ext>
              </a:extLst>
            </p:cNvPr>
            <p:cNvSpPr/>
            <p:nvPr/>
          </p:nvSpPr>
          <p:spPr>
            <a:xfrm>
              <a:off x="3774774" y="97691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55" name="Rounded Rectangle 37">
              <a:extLst>
                <a:ext uri="{FF2B5EF4-FFF2-40B4-BE49-F238E27FC236}">
                  <a16:creationId xmlns:a16="http://schemas.microsoft.com/office/drawing/2014/main" id="{70241586-6AD0-4215-8EA1-8C9D0BDA5CFE}"/>
                </a:ext>
              </a:extLst>
            </p:cNvPr>
            <p:cNvSpPr/>
            <p:nvPr/>
          </p:nvSpPr>
          <p:spPr>
            <a:xfrm rot="7027031">
              <a:off x="3113315" y="2417911"/>
              <a:ext cx="1490836" cy="25907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9" name="Rectangle 8">
            <a:extLst>
              <a:ext uri="{FF2B5EF4-FFF2-40B4-BE49-F238E27FC236}">
                <a16:creationId xmlns:a16="http://schemas.microsoft.com/office/drawing/2014/main" id="{363BA0D9-3B9C-415A-84D6-2987A4BD6854}"/>
              </a:ext>
            </a:extLst>
          </p:cNvPr>
          <p:cNvSpPr/>
          <p:nvPr/>
        </p:nvSpPr>
        <p:spPr>
          <a:xfrm>
            <a:off x="4229937" y="4311655"/>
            <a:ext cx="3238771" cy="1477328"/>
          </a:xfrm>
          <a:prstGeom prst="rect">
            <a:avLst/>
          </a:prstGeom>
          <a:solidFill>
            <a:srgbClr val="002060"/>
          </a:solidFill>
        </p:spPr>
        <p:txBody>
          <a:bodyPr wrap="square">
            <a:spAutoFit/>
          </a:bodyPr>
          <a:lstStyle/>
          <a:p>
            <a:r>
              <a:rPr lang="en-US" b="0" i="1" dirty="0">
                <a:solidFill>
                  <a:srgbClr val="FFFF00"/>
                </a:solidFill>
                <a:effectLst/>
                <a:latin typeface="Palatino"/>
              </a:rPr>
              <a:t>… know ye not that your body is the temple of the Holy Ghost which is in you, which ye have of God,… </a:t>
            </a:r>
          </a:p>
          <a:p>
            <a:r>
              <a:rPr lang="en-US" b="0" i="1" dirty="0">
                <a:solidFill>
                  <a:srgbClr val="FFFF00"/>
                </a:solidFill>
                <a:effectLst/>
                <a:latin typeface="Palatino"/>
              </a:rPr>
              <a:t>1 Corinthians 6:19</a:t>
            </a:r>
            <a:endParaRPr lang="en-US" i="1" dirty="0">
              <a:solidFill>
                <a:srgbClr val="FFFF00"/>
              </a:solidFill>
            </a:endParaRPr>
          </a:p>
        </p:txBody>
      </p:sp>
    </p:spTree>
    <p:extLst>
      <p:ext uri="{BB962C8B-B14F-4D97-AF65-F5344CB8AC3E}">
        <p14:creationId xmlns:p14="http://schemas.microsoft.com/office/powerpoint/2010/main" val="13329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297019-6AAE-4C4C-8384-602102B1B276}"/>
              </a:ext>
            </a:extLst>
          </p:cNvPr>
          <p:cNvPicPr>
            <a:picLocks noChangeAspect="1"/>
          </p:cNvPicPr>
          <p:nvPr/>
        </p:nvPicPr>
        <p:blipFill rotWithShape="1">
          <a:blip r:embed="rId2">
            <a:extLst>
              <a:ext uri="{28A0092B-C50C-407E-A947-70E740481C1C}">
                <a14:useLocalDpi xmlns:a14="http://schemas.microsoft.com/office/drawing/2010/main" val="0"/>
              </a:ext>
            </a:extLst>
          </a:blip>
          <a:srcRect b="48882"/>
          <a:stretch/>
        </p:blipFill>
        <p:spPr>
          <a:xfrm>
            <a:off x="0" y="0"/>
            <a:ext cx="12192000" cy="6858000"/>
          </a:xfrm>
          <a:prstGeom prst="rect">
            <a:avLst/>
          </a:prstGeom>
        </p:spPr>
      </p:pic>
      <p:sp>
        <p:nvSpPr>
          <p:cNvPr id="12" name="TextBox 11">
            <a:extLst>
              <a:ext uri="{FF2B5EF4-FFF2-40B4-BE49-F238E27FC236}">
                <a16:creationId xmlns:a16="http://schemas.microsoft.com/office/drawing/2014/main" id="{9ED04B3D-52BF-4C78-9440-36DE270B1955}"/>
              </a:ext>
            </a:extLst>
          </p:cNvPr>
          <p:cNvSpPr txBox="1"/>
          <p:nvPr/>
        </p:nvSpPr>
        <p:spPr>
          <a:xfrm>
            <a:off x="87942" y="20551"/>
            <a:ext cx="11691486"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Life After Death</a:t>
            </a:r>
          </a:p>
        </p:txBody>
      </p:sp>
      <p:sp>
        <p:nvSpPr>
          <p:cNvPr id="2" name="Rectangle 1">
            <a:extLst>
              <a:ext uri="{FF2B5EF4-FFF2-40B4-BE49-F238E27FC236}">
                <a16:creationId xmlns:a16="http://schemas.microsoft.com/office/drawing/2014/main" id="{02F804CC-A3FC-4C27-9FD3-60D284696B53}"/>
              </a:ext>
            </a:extLst>
          </p:cNvPr>
          <p:cNvSpPr/>
          <p:nvPr/>
        </p:nvSpPr>
        <p:spPr>
          <a:xfrm>
            <a:off x="181393" y="964432"/>
            <a:ext cx="4669739" cy="2585323"/>
          </a:xfrm>
          <a:prstGeom prst="rect">
            <a:avLst/>
          </a:prstGeom>
        </p:spPr>
        <p:txBody>
          <a:bodyPr wrap="square">
            <a:spAutoFit/>
          </a:bodyPr>
          <a:lstStyle/>
          <a:p>
            <a:r>
              <a:rPr lang="en-US" dirty="0">
                <a:solidFill>
                  <a:schemeClr val="bg1"/>
                </a:solidFill>
              </a:rPr>
              <a:t>When we die, our spirits enter the spirit world and await the Resurrection. </a:t>
            </a:r>
          </a:p>
          <a:p>
            <a:endParaRPr lang="en-US" dirty="0">
              <a:solidFill>
                <a:schemeClr val="bg1"/>
              </a:solidFill>
            </a:endParaRPr>
          </a:p>
          <a:p>
            <a:r>
              <a:rPr lang="en-US" dirty="0">
                <a:solidFill>
                  <a:schemeClr val="bg1"/>
                </a:solidFill>
              </a:rPr>
              <a:t>The spirits of the righteous are received into a state of happiness, which is called paradise. Those who die without knowledge of the truth and those who are disobedient in mortality enter a temporary place in the </a:t>
            </a:r>
            <a:r>
              <a:rPr lang="en-US" dirty="0" err="1">
                <a:solidFill>
                  <a:schemeClr val="bg1"/>
                </a:solidFill>
              </a:rPr>
              <a:t>postmortal</a:t>
            </a:r>
            <a:r>
              <a:rPr lang="en-US" dirty="0">
                <a:solidFill>
                  <a:schemeClr val="bg1"/>
                </a:solidFill>
              </a:rPr>
              <a:t> world called spirit prison.</a:t>
            </a:r>
          </a:p>
        </p:txBody>
      </p:sp>
      <p:sp>
        <p:nvSpPr>
          <p:cNvPr id="3" name="Rectangle 2">
            <a:extLst>
              <a:ext uri="{FF2B5EF4-FFF2-40B4-BE49-F238E27FC236}">
                <a16:creationId xmlns:a16="http://schemas.microsoft.com/office/drawing/2014/main" id="{DB508B68-EA46-490A-AC4E-1E92FA4B92C8}"/>
              </a:ext>
            </a:extLst>
          </p:cNvPr>
          <p:cNvSpPr/>
          <p:nvPr/>
        </p:nvSpPr>
        <p:spPr>
          <a:xfrm>
            <a:off x="6173330" y="1091045"/>
            <a:ext cx="6096000" cy="2031325"/>
          </a:xfrm>
          <a:prstGeom prst="rect">
            <a:avLst/>
          </a:prstGeom>
        </p:spPr>
        <p:txBody>
          <a:bodyPr>
            <a:spAutoFit/>
          </a:bodyPr>
          <a:lstStyle/>
          <a:p>
            <a:r>
              <a:rPr lang="en-US" dirty="0"/>
              <a:t>Every person eventually will have the opportunity to learn the principles of the gospel and receive its ordinances and covenants. Many of the faithful will preach the gospel to those in spirit prison. Those who choose to receive the gospel, repent, and accept the ordinances of salvation that are performed for them in temples will dwell in paradise until the Resurrection (see 1 Peter 4:6).</a:t>
            </a:r>
          </a:p>
        </p:txBody>
      </p:sp>
      <p:grpSp>
        <p:nvGrpSpPr>
          <p:cNvPr id="140" name="Group 139">
            <a:extLst>
              <a:ext uri="{FF2B5EF4-FFF2-40B4-BE49-F238E27FC236}">
                <a16:creationId xmlns:a16="http://schemas.microsoft.com/office/drawing/2014/main" id="{F6FC9DA7-AFC9-4994-8BC0-0FAE8C1CAFC9}"/>
              </a:ext>
            </a:extLst>
          </p:cNvPr>
          <p:cNvGrpSpPr/>
          <p:nvPr/>
        </p:nvGrpSpPr>
        <p:grpSpPr>
          <a:xfrm>
            <a:off x="7747261" y="3899208"/>
            <a:ext cx="849356" cy="2714372"/>
            <a:chOff x="7205858" y="1350098"/>
            <a:chExt cx="1204256" cy="3848561"/>
          </a:xfrm>
          <a:solidFill>
            <a:schemeClr val="tx1"/>
          </a:solidFill>
        </p:grpSpPr>
        <p:grpSp>
          <p:nvGrpSpPr>
            <p:cNvPr id="141" name="Group 140">
              <a:extLst>
                <a:ext uri="{FF2B5EF4-FFF2-40B4-BE49-F238E27FC236}">
                  <a16:creationId xmlns:a16="http://schemas.microsoft.com/office/drawing/2014/main" id="{AD3E0EBA-56E7-421A-B6A6-78C13AB79ED2}"/>
                </a:ext>
              </a:extLst>
            </p:cNvPr>
            <p:cNvGrpSpPr/>
            <p:nvPr/>
          </p:nvGrpSpPr>
          <p:grpSpPr>
            <a:xfrm>
              <a:off x="7322943" y="1350098"/>
              <a:ext cx="1003199" cy="3848561"/>
              <a:chOff x="3729193" y="976912"/>
              <a:chExt cx="1003199" cy="3848561"/>
            </a:xfrm>
            <a:grpFill/>
          </p:grpSpPr>
          <p:sp>
            <p:nvSpPr>
              <p:cNvPr id="143" name="Rounded Rectangle 54">
                <a:extLst>
                  <a:ext uri="{FF2B5EF4-FFF2-40B4-BE49-F238E27FC236}">
                    <a16:creationId xmlns:a16="http://schemas.microsoft.com/office/drawing/2014/main" id="{AE0D3492-D860-453D-842E-FFC8740042D5}"/>
                  </a:ext>
                </a:extLst>
              </p:cNvPr>
              <p:cNvSpPr/>
              <p:nvPr/>
            </p:nvSpPr>
            <p:spPr>
              <a:xfrm>
                <a:off x="3969136" y="1851513"/>
                <a:ext cx="473009" cy="180480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44" name="Rounded Rectangle 55">
                <a:extLst>
                  <a:ext uri="{FF2B5EF4-FFF2-40B4-BE49-F238E27FC236}">
                    <a16:creationId xmlns:a16="http://schemas.microsoft.com/office/drawing/2014/main" id="{9C8F2BCA-10A6-49AE-B398-A2E6C4D1193B}"/>
                  </a:ext>
                </a:extLst>
              </p:cNvPr>
              <p:cNvSpPr/>
              <p:nvPr/>
            </p:nvSpPr>
            <p:spPr>
              <a:xfrm rot="19769779">
                <a:off x="4468757" y="1811105"/>
                <a:ext cx="263635" cy="148801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45" name="Rounded Rectangle 56">
                <a:extLst>
                  <a:ext uri="{FF2B5EF4-FFF2-40B4-BE49-F238E27FC236}">
                    <a16:creationId xmlns:a16="http://schemas.microsoft.com/office/drawing/2014/main" id="{D00D35D6-3F78-4456-815F-61D15DB690A3}"/>
                  </a:ext>
                </a:extLst>
              </p:cNvPr>
              <p:cNvSpPr/>
              <p:nvPr/>
            </p:nvSpPr>
            <p:spPr>
              <a:xfrm rot="1069183">
                <a:off x="3771165" y="3357495"/>
                <a:ext cx="310163" cy="146797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46" name="Rounded Rectangle 57">
                <a:extLst>
                  <a:ext uri="{FF2B5EF4-FFF2-40B4-BE49-F238E27FC236}">
                    <a16:creationId xmlns:a16="http://schemas.microsoft.com/office/drawing/2014/main" id="{B81E5662-0356-48F0-A1E1-C943394DED49}"/>
                  </a:ext>
                </a:extLst>
              </p:cNvPr>
              <p:cNvSpPr/>
              <p:nvPr/>
            </p:nvSpPr>
            <p:spPr>
              <a:xfrm rot="9815699">
                <a:off x="4320769" y="3360887"/>
                <a:ext cx="308310" cy="137069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47" name="Oval 146">
                <a:extLst>
                  <a:ext uri="{FF2B5EF4-FFF2-40B4-BE49-F238E27FC236}">
                    <a16:creationId xmlns:a16="http://schemas.microsoft.com/office/drawing/2014/main" id="{9D542938-0CD1-4FE9-A263-32828D654C82}"/>
                  </a:ext>
                </a:extLst>
              </p:cNvPr>
              <p:cNvSpPr/>
              <p:nvPr/>
            </p:nvSpPr>
            <p:spPr>
              <a:xfrm>
                <a:off x="3774774" y="97691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48" name="Rounded Rectangle 59">
                <a:extLst>
                  <a:ext uri="{FF2B5EF4-FFF2-40B4-BE49-F238E27FC236}">
                    <a16:creationId xmlns:a16="http://schemas.microsoft.com/office/drawing/2014/main" id="{D70A5F8C-CBC5-48B3-9939-082B70288FF4}"/>
                  </a:ext>
                </a:extLst>
              </p:cNvPr>
              <p:cNvSpPr/>
              <p:nvPr/>
            </p:nvSpPr>
            <p:spPr>
              <a:xfrm rot="7027031">
                <a:off x="3113315" y="2417911"/>
                <a:ext cx="1490836" cy="25907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142" name="Isosceles Triangle 141">
              <a:extLst>
                <a:ext uri="{FF2B5EF4-FFF2-40B4-BE49-F238E27FC236}">
                  <a16:creationId xmlns:a16="http://schemas.microsoft.com/office/drawing/2014/main" id="{EE066DED-2CE7-4B54-B290-0551BE501219}"/>
                </a:ext>
              </a:extLst>
            </p:cNvPr>
            <p:cNvSpPr/>
            <p:nvPr/>
          </p:nvSpPr>
          <p:spPr>
            <a:xfrm>
              <a:off x="7205858" y="2529430"/>
              <a:ext cx="1204256" cy="182780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149" name="Group 148">
            <a:extLst>
              <a:ext uri="{FF2B5EF4-FFF2-40B4-BE49-F238E27FC236}">
                <a16:creationId xmlns:a16="http://schemas.microsoft.com/office/drawing/2014/main" id="{4A93B375-A310-4071-ABDE-C586124A765D}"/>
              </a:ext>
            </a:extLst>
          </p:cNvPr>
          <p:cNvGrpSpPr/>
          <p:nvPr/>
        </p:nvGrpSpPr>
        <p:grpSpPr>
          <a:xfrm>
            <a:off x="3107628" y="3890570"/>
            <a:ext cx="707552" cy="2714373"/>
            <a:chOff x="3729193" y="976912"/>
            <a:chExt cx="1003199" cy="3848561"/>
          </a:xfrm>
          <a:solidFill>
            <a:schemeClr val="tx1"/>
          </a:solidFill>
        </p:grpSpPr>
        <p:sp>
          <p:nvSpPr>
            <p:cNvPr id="150" name="Rounded Rectangle 22">
              <a:extLst>
                <a:ext uri="{FF2B5EF4-FFF2-40B4-BE49-F238E27FC236}">
                  <a16:creationId xmlns:a16="http://schemas.microsoft.com/office/drawing/2014/main" id="{310D7594-82ED-430C-8906-96AB895BFBE1}"/>
                </a:ext>
              </a:extLst>
            </p:cNvPr>
            <p:cNvSpPr/>
            <p:nvPr/>
          </p:nvSpPr>
          <p:spPr>
            <a:xfrm>
              <a:off x="3969136" y="1851513"/>
              <a:ext cx="473009" cy="180480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51" name="Rounded Rectangle 24">
              <a:extLst>
                <a:ext uri="{FF2B5EF4-FFF2-40B4-BE49-F238E27FC236}">
                  <a16:creationId xmlns:a16="http://schemas.microsoft.com/office/drawing/2014/main" id="{5DF2D94D-7F59-4D26-BA05-6AC99C8A757A}"/>
                </a:ext>
              </a:extLst>
            </p:cNvPr>
            <p:cNvSpPr/>
            <p:nvPr/>
          </p:nvSpPr>
          <p:spPr>
            <a:xfrm rot="19769779">
              <a:off x="4468757" y="1811105"/>
              <a:ext cx="263635" cy="148801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52" name="Rounded Rectangle 34">
              <a:extLst>
                <a:ext uri="{FF2B5EF4-FFF2-40B4-BE49-F238E27FC236}">
                  <a16:creationId xmlns:a16="http://schemas.microsoft.com/office/drawing/2014/main" id="{4DD7B4CA-348C-42B0-AC07-4265798757D5}"/>
                </a:ext>
              </a:extLst>
            </p:cNvPr>
            <p:cNvSpPr/>
            <p:nvPr/>
          </p:nvSpPr>
          <p:spPr>
            <a:xfrm rot="1069183">
              <a:off x="3771165" y="3357495"/>
              <a:ext cx="310163" cy="146797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53" name="Rounded Rectangle 35">
              <a:extLst>
                <a:ext uri="{FF2B5EF4-FFF2-40B4-BE49-F238E27FC236}">
                  <a16:creationId xmlns:a16="http://schemas.microsoft.com/office/drawing/2014/main" id="{F5ED1B5A-741F-49F4-829D-E9421D8A6923}"/>
                </a:ext>
              </a:extLst>
            </p:cNvPr>
            <p:cNvSpPr/>
            <p:nvPr/>
          </p:nvSpPr>
          <p:spPr>
            <a:xfrm rot="9815699">
              <a:off x="4320769" y="3397833"/>
              <a:ext cx="308310" cy="137069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54" name="Oval 153">
              <a:extLst>
                <a:ext uri="{FF2B5EF4-FFF2-40B4-BE49-F238E27FC236}">
                  <a16:creationId xmlns:a16="http://schemas.microsoft.com/office/drawing/2014/main" id="{FC4CF3CF-9886-4728-A556-00AA810BCDB8}"/>
                </a:ext>
              </a:extLst>
            </p:cNvPr>
            <p:cNvSpPr/>
            <p:nvPr/>
          </p:nvSpPr>
          <p:spPr>
            <a:xfrm>
              <a:off x="3774774" y="97691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55" name="Rounded Rectangle 37">
              <a:extLst>
                <a:ext uri="{FF2B5EF4-FFF2-40B4-BE49-F238E27FC236}">
                  <a16:creationId xmlns:a16="http://schemas.microsoft.com/office/drawing/2014/main" id="{70241586-6AD0-4215-8EA1-8C9D0BDA5CFE}"/>
                </a:ext>
              </a:extLst>
            </p:cNvPr>
            <p:cNvSpPr/>
            <p:nvPr/>
          </p:nvSpPr>
          <p:spPr>
            <a:xfrm rot="7027031">
              <a:off x="3113315" y="2417911"/>
              <a:ext cx="1490836" cy="25907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9" name="Rectangle 8">
            <a:extLst>
              <a:ext uri="{FF2B5EF4-FFF2-40B4-BE49-F238E27FC236}">
                <a16:creationId xmlns:a16="http://schemas.microsoft.com/office/drawing/2014/main" id="{363BA0D9-3B9C-415A-84D6-2987A4BD6854}"/>
              </a:ext>
            </a:extLst>
          </p:cNvPr>
          <p:cNvSpPr/>
          <p:nvPr/>
        </p:nvSpPr>
        <p:spPr>
          <a:xfrm>
            <a:off x="4229937" y="4311655"/>
            <a:ext cx="3238771" cy="2031325"/>
          </a:xfrm>
          <a:prstGeom prst="rect">
            <a:avLst/>
          </a:prstGeom>
          <a:solidFill>
            <a:srgbClr val="002060"/>
          </a:solidFill>
        </p:spPr>
        <p:txBody>
          <a:bodyPr wrap="square">
            <a:spAutoFit/>
          </a:bodyPr>
          <a:lstStyle/>
          <a:p>
            <a:r>
              <a:rPr lang="en-US" b="1" i="1" dirty="0">
                <a:solidFill>
                  <a:srgbClr val="FFFF00"/>
                </a:solidFill>
              </a:rPr>
              <a:t> </a:t>
            </a:r>
            <a:r>
              <a:rPr lang="en-US" i="1" dirty="0">
                <a:solidFill>
                  <a:srgbClr val="FFFF00"/>
                </a:solidFill>
              </a:rPr>
              <a:t>For </a:t>
            </a:r>
            <a:r>
              <a:rPr lang="en-US" i="1" dirty="0" err="1">
                <a:solidFill>
                  <a:srgbClr val="FFFF00"/>
                </a:solidFill>
              </a:rPr>
              <a:t>for</a:t>
            </a:r>
            <a:r>
              <a:rPr lang="en-US" i="1" dirty="0">
                <a:solidFill>
                  <a:srgbClr val="FFFF00"/>
                </a:solidFill>
              </a:rPr>
              <a:t> this cause was the gospel preached also to them that are dead, that they might be judged according to men in the flesh, but live according to God in the spirit.</a:t>
            </a:r>
            <a:r>
              <a:rPr lang="en-US" b="0" i="1" dirty="0">
                <a:solidFill>
                  <a:srgbClr val="FFFF00"/>
                </a:solidFill>
                <a:effectLst/>
              </a:rPr>
              <a:t>1 Peter 4:6</a:t>
            </a:r>
            <a:endParaRPr lang="en-US" i="1" dirty="0">
              <a:solidFill>
                <a:srgbClr val="FFFF00"/>
              </a:solidFill>
            </a:endParaRPr>
          </a:p>
        </p:txBody>
      </p:sp>
    </p:spTree>
    <p:extLst>
      <p:ext uri="{BB962C8B-B14F-4D97-AF65-F5344CB8AC3E}">
        <p14:creationId xmlns:p14="http://schemas.microsoft.com/office/powerpoint/2010/main" val="90491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754F4-362B-4D6F-A756-33D88F2E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D837B87C-B1D4-4606-A007-539D9BDDD65D}"/>
              </a:ext>
            </a:extLst>
          </p:cNvPr>
          <p:cNvSpPr txBox="1"/>
          <p:nvPr/>
        </p:nvSpPr>
        <p:spPr>
          <a:xfrm>
            <a:off x="250257" y="154004"/>
            <a:ext cx="1414914" cy="369332"/>
          </a:xfrm>
          <a:prstGeom prst="rect">
            <a:avLst/>
          </a:prstGeom>
          <a:noFill/>
        </p:spPr>
        <p:txBody>
          <a:bodyPr wrap="square" rtlCol="0">
            <a:spAutoFit/>
          </a:bodyPr>
          <a:lstStyle/>
          <a:p>
            <a:r>
              <a:rPr lang="en-US" dirty="0"/>
              <a:t>Lesson 21</a:t>
            </a:r>
          </a:p>
        </p:txBody>
      </p:sp>
      <p:sp>
        <p:nvSpPr>
          <p:cNvPr id="12" name="TextBox 11">
            <a:extLst>
              <a:ext uri="{FF2B5EF4-FFF2-40B4-BE49-F238E27FC236}">
                <a16:creationId xmlns:a16="http://schemas.microsoft.com/office/drawing/2014/main" id="{9ED04B3D-52BF-4C78-9440-36DE270B1955}"/>
              </a:ext>
            </a:extLst>
          </p:cNvPr>
          <p:cNvSpPr txBox="1"/>
          <p:nvPr/>
        </p:nvSpPr>
        <p:spPr>
          <a:xfrm>
            <a:off x="250257" y="154004"/>
            <a:ext cx="11691486"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Resurrection</a:t>
            </a:r>
          </a:p>
        </p:txBody>
      </p:sp>
      <p:sp>
        <p:nvSpPr>
          <p:cNvPr id="2" name="Rectangle 1">
            <a:extLst>
              <a:ext uri="{FF2B5EF4-FFF2-40B4-BE49-F238E27FC236}">
                <a16:creationId xmlns:a16="http://schemas.microsoft.com/office/drawing/2014/main" id="{02F804CC-A3FC-4C27-9FD3-60D284696B53}"/>
              </a:ext>
            </a:extLst>
          </p:cNvPr>
          <p:cNvSpPr/>
          <p:nvPr/>
        </p:nvSpPr>
        <p:spPr>
          <a:xfrm>
            <a:off x="345024" y="1285364"/>
            <a:ext cx="4168976" cy="3693319"/>
          </a:xfrm>
          <a:prstGeom prst="rect">
            <a:avLst/>
          </a:prstGeom>
        </p:spPr>
        <p:txBody>
          <a:bodyPr wrap="square">
            <a:spAutoFit/>
          </a:bodyPr>
          <a:lstStyle/>
          <a:p>
            <a:r>
              <a:rPr lang="en-US" dirty="0">
                <a:solidFill>
                  <a:schemeClr val="bg1"/>
                </a:solidFill>
              </a:rPr>
              <a:t>Resurrection is the reuniting of our spirit bodies with our perfected physical bodies of flesh and bone. After resurrection we will be immortal—our spirit and body will never again be separated. </a:t>
            </a:r>
          </a:p>
          <a:p>
            <a:endParaRPr lang="en-US" dirty="0">
              <a:solidFill>
                <a:schemeClr val="bg1"/>
              </a:solidFill>
            </a:endParaRPr>
          </a:p>
          <a:p>
            <a:r>
              <a:rPr lang="en-US" dirty="0">
                <a:solidFill>
                  <a:schemeClr val="bg1"/>
                </a:solidFill>
              </a:rPr>
              <a:t>Every person born on earth will be resurrected because Jesus Christ overcame physical death.</a:t>
            </a:r>
          </a:p>
          <a:p>
            <a:endParaRPr lang="en-US" dirty="0">
              <a:solidFill>
                <a:schemeClr val="bg1"/>
              </a:solidFill>
            </a:endParaRPr>
          </a:p>
          <a:p>
            <a:r>
              <a:rPr lang="en-US" dirty="0">
                <a:solidFill>
                  <a:schemeClr val="bg1"/>
                </a:solidFill>
              </a:rPr>
              <a:t>The righteous will be resurrected before the wicked and will come forth in the First Resurrection.</a:t>
            </a:r>
          </a:p>
        </p:txBody>
      </p:sp>
      <p:grpSp>
        <p:nvGrpSpPr>
          <p:cNvPr id="10" name="Group 9">
            <a:extLst>
              <a:ext uri="{FF2B5EF4-FFF2-40B4-BE49-F238E27FC236}">
                <a16:creationId xmlns:a16="http://schemas.microsoft.com/office/drawing/2014/main" id="{0A60E02A-4F1C-4DCD-A58F-6B36E46AD5B2}"/>
              </a:ext>
            </a:extLst>
          </p:cNvPr>
          <p:cNvGrpSpPr/>
          <p:nvPr/>
        </p:nvGrpSpPr>
        <p:grpSpPr>
          <a:xfrm>
            <a:off x="5595487" y="1439052"/>
            <a:ext cx="6014128" cy="3253300"/>
            <a:chOff x="1890274" y="394675"/>
            <a:chExt cx="7724758" cy="4178653"/>
          </a:xfrm>
        </p:grpSpPr>
        <p:grpSp>
          <p:nvGrpSpPr>
            <p:cNvPr id="11" name="Group 10">
              <a:extLst>
                <a:ext uri="{FF2B5EF4-FFF2-40B4-BE49-F238E27FC236}">
                  <a16:creationId xmlns:a16="http://schemas.microsoft.com/office/drawing/2014/main" id="{82693263-5FD0-4B49-A6CC-ACE0E5F02499}"/>
                </a:ext>
              </a:extLst>
            </p:cNvPr>
            <p:cNvGrpSpPr/>
            <p:nvPr/>
          </p:nvGrpSpPr>
          <p:grpSpPr>
            <a:xfrm>
              <a:off x="5327211" y="394675"/>
              <a:ext cx="928697" cy="1273857"/>
              <a:chOff x="5327211" y="394675"/>
              <a:chExt cx="928697" cy="1273857"/>
            </a:xfrm>
          </p:grpSpPr>
          <p:grpSp>
            <p:nvGrpSpPr>
              <p:cNvPr id="124" name="Group 123">
                <a:extLst>
                  <a:ext uri="{FF2B5EF4-FFF2-40B4-BE49-F238E27FC236}">
                    <a16:creationId xmlns:a16="http://schemas.microsoft.com/office/drawing/2014/main" id="{3BCA4221-F8C4-4756-8D1B-0D9AEACF66C1}"/>
                  </a:ext>
                </a:extLst>
              </p:cNvPr>
              <p:cNvGrpSpPr/>
              <p:nvPr/>
            </p:nvGrpSpPr>
            <p:grpSpPr>
              <a:xfrm>
                <a:off x="5936092" y="394675"/>
                <a:ext cx="319816" cy="1226906"/>
                <a:chOff x="3729193" y="976912"/>
                <a:chExt cx="1003199" cy="3848561"/>
              </a:xfrm>
              <a:solidFill>
                <a:schemeClr val="accent1">
                  <a:lumMod val="40000"/>
                  <a:lumOff val="60000"/>
                </a:schemeClr>
              </a:solidFill>
            </p:grpSpPr>
            <p:sp>
              <p:nvSpPr>
                <p:cNvPr id="134" name="Rounded Rectangle 22">
                  <a:extLst>
                    <a:ext uri="{FF2B5EF4-FFF2-40B4-BE49-F238E27FC236}">
                      <a16:creationId xmlns:a16="http://schemas.microsoft.com/office/drawing/2014/main" id="{C22AB430-21C4-4207-9E86-3DB614D7F2A2}"/>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5" name="Rounded Rectangle 24">
                  <a:extLst>
                    <a:ext uri="{FF2B5EF4-FFF2-40B4-BE49-F238E27FC236}">
                      <a16:creationId xmlns:a16="http://schemas.microsoft.com/office/drawing/2014/main" id="{F7386C3F-EF66-4D8A-A950-6FC4496ABAED}"/>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6" name="Rounded Rectangle 34">
                  <a:extLst>
                    <a:ext uri="{FF2B5EF4-FFF2-40B4-BE49-F238E27FC236}">
                      <a16:creationId xmlns:a16="http://schemas.microsoft.com/office/drawing/2014/main" id="{8677BF49-0B40-4B65-9B7D-68C8A5598658}"/>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7" name="Rounded Rectangle 35">
                  <a:extLst>
                    <a:ext uri="{FF2B5EF4-FFF2-40B4-BE49-F238E27FC236}">
                      <a16:creationId xmlns:a16="http://schemas.microsoft.com/office/drawing/2014/main" id="{508EE32F-C8D1-437B-8D6F-87E4F29B2CE4}"/>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8" name="Oval 137">
                  <a:extLst>
                    <a:ext uri="{FF2B5EF4-FFF2-40B4-BE49-F238E27FC236}">
                      <a16:creationId xmlns:a16="http://schemas.microsoft.com/office/drawing/2014/main" id="{80E38800-501C-4353-98E0-4F1B1B7B3033}"/>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9" name="Rounded Rectangle 37">
                  <a:extLst>
                    <a:ext uri="{FF2B5EF4-FFF2-40B4-BE49-F238E27FC236}">
                      <a16:creationId xmlns:a16="http://schemas.microsoft.com/office/drawing/2014/main" id="{BB7CE486-1371-4BA0-8C04-B8D4EACC22B7}"/>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125" name="Group 124">
                <a:extLst>
                  <a:ext uri="{FF2B5EF4-FFF2-40B4-BE49-F238E27FC236}">
                    <a16:creationId xmlns:a16="http://schemas.microsoft.com/office/drawing/2014/main" id="{97DCB929-9362-4A1F-963B-B4EEA6FCF9D5}"/>
                  </a:ext>
                </a:extLst>
              </p:cNvPr>
              <p:cNvGrpSpPr/>
              <p:nvPr/>
            </p:nvGrpSpPr>
            <p:grpSpPr>
              <a:xfrm>
                <a:off x="5327211" y="441626"/>
                <a:ext cx="383912" cy="1226906"/>
                <a:chOff x="7205858" y="1350098"/>
                <a:chExt cx="1204256" cy="3848561"/>
              </a:xfrm>
              <a:solidFill>
                <a:srgbClr val="FFCCFF"/>
              </a:solidFill>
            </p:grpSpPr>
            <p:grpSp>
              <p:nvGrpSpPr>
                <p:cNvPr id="126" name="Group 125">
                  <a:extLst>
                    <a:ext uri="{FF2B5EF4-FFF2-40B4-BE49-F238E27FC236}">
                      <a16:creationId xmlns:a16="http://schemas.microsoft.com/office/drawing/2014/main" id="{5A7B159D-1CD3-48BF-BA85-AE5448826841}"/>
                    </a:ext>
                  </a:extLst>
                </p:cNvPr>
                <p:cNvGrpSpPr/>
                <p:nvPr/>
              </p:nvGrpSpPr>
              <p:grpSpPr>
                <a:xfrm>
                  <a:off x="7322943" y="1350098"/>
                  <a:ext cx="1003199" cy="3848561"/>
                  <a:chOff x="3729193" y="976912"/>
                  <a:chExt cx="1003199" cy="3848561"/>
                </a:xfrm>
                <a:grpFill/>
              </p:grpSpPr>
              <p:sp>
                <p:nvSpPr>
                  <p:cNvPr id="128" name="Rounded Rectangle 54">
                    <a:extLst>
                      <a:ext uri="{FF2B5EF4-FFF2-40B4-BE49-F238E27FC236}">
                        <a16:creationId xmlns:a16="http://schemas.microsoft.com/office/drawing/2014/main" id="{7686F2BA-03E6-4D2B-8380-BFE5D1B4180C}"/>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29" name="Rounded Rectangle 55">
                    <a:extLst>
                      <a:ext uri="{FF2B5EF4-FFF2-40B4-BE49-F238E27FC236}">
                        <a16:creationId xmlns:a16="http://schemas.microsoft.com/office/drawing/2014/main" id="{A5DE1B47-2EC7-4F4F-93EB-4105929A10BB}"/>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0" name="Rounded Rectangle 56">
                    <a:extLst>
                      <a:ext uri="{FF2B5EF4-FFF2-40B4-BE49-F238E27FC236}">
                        <a16:creationId xmlns:a16="http://schemas.microsoft.com/office/drawing/2014/main" id="{F7A71467-D05D-4B0D-892D-0711ED76E8C6}"/>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1" name="Rounded Rectangle 57">
                    <a:extLst>
                      <a:ext uri="{FF2B5EF4-FFF2-40B4-BE49-F238E27FC236}">
                        <a16:creationId xmlns:a16="http://schemas.microsoft.com/office/drawing/2014/main" id="{6C853E16-4DBD-49F1-B0C0-AB7F0DE267AE}"/>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2" name="Oval 131">
                    <a:extLst>
                      <a:ext uri="{FF2B5EF4-FFF2-40B4-BE49-F238E27FC236}">
                        <a16:creationId xmlns:a16="http://schemas.microsoft.com/office/drawing/2014/main" id="{776B8D58-9D7B-49F9-ACAA-8EABDA132441}"/>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3" name="Rounded Rectangle 59">
                    <a:extLst>
                      <a:ext uri="{FF2B5EF4-FFF2-40B4-BE49-F238E27FC236}">
                        <a16:creationId xmlns:a16="http://schemas.microsoft.com/office/drawing/2014/main" id="{CD803F8F-B3BC-4ED8-8ECE-57BE3CC166C6}"/>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127" name="Isosceles Triangle 126">
                  <a:extLst>
                    <a:ext uri="{FF2B5EF4-FFF2-40B4-BE49-F238E27FC236}">
                      <a16:creationId xmlns:a16="http://schemas.microsoft.com/office/drawing/2014/main" id="{A45D1ECA-40F2-44B3-94D0-F19DB29997C9}"/>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13" name="Group 12">
              <a:extLst>
                <a:ext uri="{FF2B5EF4-FFF2-40B4-BE49-F238E27FC236}">
                  <a16:creationId xmlns:a16="http://schemas.microsoft.com/office/drawing/2014/main" id="{07EFA586-9002-446D-950E-D41684C7B7DA}"/>
                </a:ext>
              </a:extLst>
            </p:cNvPr>
            <p:cNvGrpSpPr/>
            <p:nvPr/>
          </p:nvGrpSpPr>
          <p:grpSpPr>
            <a:xfrm>
              <a:off x="3209605" y="1793567"/>
              <a:ext cx="1003048" cy="1240074"/>
              <a:chOff x="3364543" y="1794816"/>
              <a:chExt cx="1003048" cy="1240074"/>
            </a:xfrm>
          </p:grpSpPr>
          <p:grpSp>
            <p:nvGrpSpPr>
              <p:cNvPr id="108" name="Group 107">
                <a:extLst>
                  <a:ext uri="{FF2B5EF4-FFF2-40B4-BE49-F238E27FC236}">
                    <a16:creationId xmlns:a16="http://schemas.microsoft.com/office/drawing/2014/main" id="{9F0D8EEC-C947-441A-AABE-1452CB890BD4}"/>
                  </a:ext>
                </a:extLst>
              </p:cNvPr>
              <p:cNvGrpSpPr/>
              <p:nvPr/>
            </p:nvGrpSpPr>
            <p:grpSpPr>
              <a:xfrm>
                <a:off x="3364543" y="1807984"/>
                <a:ext cx="319816" cy="1226906"/>
                <a:chOff x="3729193" y="976912"/>
                <a:chExt cx="1003199" cy="3848561"/>
              </a:xfrm>
              <a:solidFill>
                <a:schemeClr val="accent1">
                  <a:lumMod val="40000"/>
                  <a:lumOff val="60000"/>
                </a:schemeClr>
              </a:solidFill>
            </p:grpSpPr>
            <p:sp>
              <p:nvSpPr>
                <p:cNvPr id="118" name="Rounded Rectangle 22">
                  <a:extLst>
                    <a:ext uri="{FF2B5EF4-FFF2-40B4-BE49-F238E27FC236}">
                      <a16:creationId xmlns:a16="http://schemas.microsoft.com/office/drawing/2014/main" id="{41589C8C-0292-420A-9F53-50E01F950572}"/>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9" name="Rounded Rectangle 24">
                  <a:extLst>
                    <a:ext uri="{FF2B5EF4-FFF2-40B4-BE49-F238E27FC236}">
                      <a16:creationId xmlns:a16="http://schemas.microsoft.com/office/drawing/2014/main" id="{AB3D23A3-329C-4012-A4D5-9B901C5664CE}"/>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20" name="Rounded Rectangle 34">
                  <a:extLst>
                    <a:ext uri="{FF2B5EF4-FFF2-40B4-BE49-F238E27FC236}">
                      <a16:creationId xmlns:a16="http://schemas.microsoft.com/office/drawing/2014/main" id="{5C9481CB-F1B9-48CA-ACA8-6A7463D1263D}"/>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21" name="Rounded Rectangle 35">
                  <a:extLst>
                    <a:ext uri="{FF2B5EF4-FFF2-40B4-BE49-F238E27FC236}">
                      <a16:creationId xmlns:a16="http://schemas.microsoft.com/office/drawing/2014/main" id="{220D48D0-46CD-4E76-9814-89009B6EB8D0}"/>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22" name="Oval 121">
                  <a:extLst>
                    <a:ext uri="{FF2B5EF4-FFF2-40B4-BE49-F238E27FC236}">
                      <a16:creationId xmlns:a16="http://schemas.microsoft.com/office/drawing/2014/main" id="{E557F325-2E13-42C2-B394-001C5CF85B77}"/>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23" name="Rounded Rectangle 37">
                  <a:extLst>
                    <a:ext uri="{FF2B5EF4-FFF2-40B4-BE49-F238E27FC236}">
                      <a16:creationId xmlns:a16="http://schemas.microsoft.com/office/drawing/2014/main" id="{456EC72D-5440-4DE5-A801-B9C96FD9F96A}"/>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109" name="Group 108">
                <a:extLst>
                  <a:ext uri="{FF2B5EF4-FFF2-40B4-BE49-F238E27FC236}">
                    <a16:creationId xmlns:a16="http://schemas.microsoft.com/office/drawing/2014/main" id="{BA02ECCD-C069-47D7-BD42-4CC108AD1D55}"/>
                  </a:ext>
                </a:extLst>
              </p:cNvPr>
              <p:cNvGrpSpPr/>
              <p:nvPr/>
            </p:nvGrpSpPr>
            <p:grpSpPr>
              <a:xfrm>
                <a:off x="3983679" y="1794816"/>
                <a:ext cx="383912" cy="1226906"/>
                <a:chOff x="7205858" y="1350098"/>
                <a:chExt cx="1204256" cy="3848561"/>
              </a:xfrm>
              <a:solidFill>
                <a:srgbClr val="FFCCFF"/>
              </a:solidFill>
            </p:grpSpPr>
            <p:grpSp>
              <p:nvGrpSpPr>
                <p:cNvPr id="110" name="Group 109">
                  <a:extLst>
                    <a:ext uri="{FF2B5EF4-FFF2-40B4-BE49-F238E27FC236}">
                      <a16:creationId xmlns:a16="http://schemas.microsoft.com/office/drawing/2014/main" id="{CD7FA46A-9A51-4C93-8FC7-4F64F06C4371}"/>
                    </a:ext>
                  </a:extLst>
                </p:cNvPr>
                <p:cNvGrpSpPr/>
                <p:nvPr/>
              </p:nvGrpSpPr>
              <p:grpSpPr>
                <a:xfrm>
                  <a:off x="7322943" y="1350098"/>
                  <a:ext cx="1003199" cy="3848561"/>
                  <a:chOff x="3729193" y="976912"/>
                  <a:chExt cx="1003199" cy="3848561"/>
                </a:xfrm>
                <a:grpFill/>
              </p:grpSpPr>
              <p:sp>
                <p:nvSpPr>
                  <p:cNvPr id="112" name="Rounded Rectangle 54">
                    <a:extLst>
                      <a:ext uri="{FF2B5EF4-FFF2-40B4-BE49-F238E27FC236}">
                        <a16:creationId xmlns:a16="http://schemas.microsoft.com/office/drawing/2014/main" id="{9BB8E7DD-4D50-438E-9E11-450C02FC69D3}"/>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3" name="Rounded Rectangle 55">
                    <a:extLst>
                      <a:ext uri="{FF2B5EF4-FFF2-40B4-BE49-F238E27FC236}">
                        <a16:creationId xmlns:a16="http://schemas.microsoft.com/office/drawing/2014/main" id="{74185155-9ED6-488C-B378-A6B29E571C9A}"/>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4" name="Rounded Rectangle 56">
                    <a:extLst>
                      <a:ext uri="{FF2B5EF4-FFF2-40B4-BE49-F238E27FC236}">
                        <a16:creationId xmlns:a16="http://schemas.microsoft.com/office/drawing/2014/main" id="{CD460DA2-8185-4AF2-8FD6-7811DE5CA18E}"/>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5" name="Rounded Rectangle 57">
                    <a:extLst>
                      <a:ext uri="{FF2B5EF4-FFF2-40B4-BE49-F238E27FC236}">
                        <a16:creationId xmlns:a16="http://schemas.microsoft.com/office/drawing/2014/main" id="{F4886DD1-D745-4351-BB81-8DD1848B60EB}"/>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6" name="Oval 115">
                    <a:extLst>
                      <a:ext uri="{FF2B5EF4-FFF2-40B4-BE49-F238E27FC236}">
                        <a16:creationId xmlns:a16="http://schemas.microsoft.com/office/drawing/2014/main" id="{3D4BC9DE-BB42-4CEB-B047-FB43E100DC21}"/>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7" name="Rounded Rectangle 59">
                    <a:extLst>
                      <a:ext uri="{FF2B5EF4-FFF2-40B4-BE49-F238E27FC236}">
                        <a16:creationId xmlns:a16="http://schemas.microsoft.com/office/drawing/2014/main" id="{D03FA98A-D541-4F03-BE23-BE8B0A5ED2E1}"/>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111" name="Isosceles Triangle 110">
                  <a:extLst>
                    <a:ext uri="{FF2B5EF4-FFF2-40B4-BE49-F238E27FC236}">
                      <a16:creationId xmlns:a16="http://schemas.microsoft.com/office/drawing/2014/main" id="{E79AD0D8-1331-425B-ADD9-F6B2996E245E}"/>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14" name="Group 13">
              <a:extLst>
                <a:ext uri="{FF2B5EF4-FFF2-40B4-BE49-F238E27FC236}">
                  <a16:creationId xmlns:a16="http://schemas.microsoft.com/office/drawing/2014/main" id="{16A4A420-138F-4E67-8B6A-38A3975F90CF}"/>
                </a:ext>
              </a:extLst>
            </p:cNvPr>
            <p:cNvGrpSpPr/>
            <p:nvPr/>
          </p:nvGrpSpPr>
          <p:grpSpPr>
            <a:xfrm>
              <a:off x="1890274" y="3333254"/>
              <a:ext cx="1003048" cy="1240074"/>
              <a:chOff x="1890274" y="3333254"/>
              <a:chExt cx="1003048" cy="1240074"/>
            </a:xfrm>
          </p:grpSpPr>
          <p:grpSp>
            <p:nvGrpSpPr>
              <p:cNvPr id="92" name="Group 91">
                <a:extLst>
                  <a:ext uri="{FF2B5EF4-FFF2-40B4-BE49-F238E27FC236}">
                    <a16:creationId xmlns:a16="http://schemas.microsoft.com/office/drawing/2014/main" id="{AE16C1F3-0068-44BE-AAC4-68F5F736B250}"/>
                  </a:ext>
                </a:extLst>
              </p:cNvPr>
              <p:cNvGrpSpPr/>
              <p:nvPr/>
            </p:nvGrpSpPr>
            <p:grpSpPr>
              <a:xfrm>
                <a:off x="1890274" y="3346422"/>
                <a:ext cx="319816" cy="1226906"/>
                <a:chOff x="3729193" y="976912"/>
                <a:chExt cx="1003199" cy="3848561"/>
              </a:xfrm>
              <a:solidFill>
                <a:schemeClr val="accent1">
                  <a:lumMod val="40000"/>
                  <a:lumOff val="60000"/>
                </a:schemeClr>
              </a:solidFill>
            </p:grpSpPr>
            <p:sp>
              <p:nvSpPr>
                <p:cNvPr id="102" name="Rounded Rectangle 22">
                  <a:extLst>
                    <a:ext uri="{FF2B5EF4-FFF2-40B4-BE49-F238E27FC236}">
                      <a16:creationId xmlns:a16="http://schemas.microsoft.com/office/drawing/2014/main" id="{43FA07B4-87EF-4AA8-BD73-FD4AA96522A9}"/>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3" name="Rounded Rectangle 24">
                  <a:extLst>
                    <a:ext uri="{FF2B5EF4-FFF2-40B4-BE49-F238E27FC236}">
                      <a16:creationId xmlns:a16="http://schemas.microsoft.com/office/drawing/2014/main" id="{C60FCE09-B284-409C-876D-50E387167E0A}"/>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4" name="Rounded Rectangle 34">
                  <a:extLst>
                    <a:ext uri="{FF2B5EF4-FFF2-40B4-BE49-F238E27FC236}">
                      <a16:creationId xmlns:a16="http://schemas.microsoft.com/office/drawing/2014/main" id="{18D7FC0E-73AF-4DFF-BD8F-9AFAC259A3C2}"/>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5" name="Rounded Rectangle 35">
                  <a:extLst>
                    <a:ext uri="{FF2B5EF4-FFF2-40B4-BE49-F238E27FC236}">
                      <a16:creationId xmlns:a16="http://schemas.microsoft.com/office/drawing/2014/main" id="{3713F17E-B7F6-4092-9509-58992A65AC5B}"/>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6" name="Oval 105">
                  <a:extLst>
                    <a:ext uri="{FF2B5EF4-FFF2-40B4-BE49-F238E27FC236}">
                      <a16:creationId xmlns:a16="http://schemas.microsoft.com/office/drawing/2014/main" id="{585402AF-5F7A-4778-B8CD-09CDE654B67C}"/>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7" name="Rounded Rectangle 37">
                  <a:extLst>
                    <a:ext uri="{FF2B5EF4-FFF2-40B4-BE49-F238E27FC236}">
                      <a16:creationId xmlns:a16="http://schemas.microsoft.com/office/drawing/2014/main" id="{FEA659F1-2D95-4164-87F2-3138DF2D2954}"/>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93" name="Group 92">
                <a:extLst>
                  <a:ext uri="{FF2B5EF4-FFF2-40B4-BE49-F238E27FC236}">
                    <a16:creationId xmlns:a16="http://schemas.microsoft.com/office/drawing/2014/main" id="{D6B157FC-2F6D-4BF4-B9C3-0B0B64C1F944}"/>
                  </a:ext>
                </a:extLst>
              </p:cNvPr>
              <p:cNvGrpSpPr/>
              <p:nvPr/>
            </p:nvGrpSpPr>
            <p:grpSpPr>
              <a:xfrm>
                <a:off x="2509410" y="3333254"/>
                <a:ext cx="383912" cy="1226906"/>
                <a:chOff x="7205858" y="1350098"/>
                <a:chExt cx="1204256" cy="3848561"/>
              </a:xfrm>
              <a:solidFill>
                <a:srgbClr val="FFCCFF"/>
              </a:solidFill>
            </p:grpSpPr>
            <p:grpSp>
              <p:nvGrpSpPr>
                <p:cNvPr id="94" name="Group 93">
                  <a:extLst>
                    <a:ext uri="{FF2B5EF4-FFF2-40B4-BE49-F238E27FC236}">
                      <a16:creationId xmlns:a16="http://schemas.microsoft.com/office/drawing/2014/main" id="{C3173FF3-B28F-4FA4-B769-ACD465840AC1}"/>
                    </a:ext>
                  </a:extLst>
                </p:cNvPr>
                <p:cNvGrpSpPr/>
                <p:nvPr/>
              </p:nvGrpSpPr>
              <p:grpSpPr>
                <a:xfrm>
                  <a:off x="7322943" y="1350098"/>
                  <a:ext cx="1003199" cy="3848561"/>
                  <a:chOff x="3729193" y="976912"/>
                  <a:chExt cx="1003199" cy="3848561"/>
                </a:xfrm>
                <a:grpFill/>
              </p:grpSpPr>
              <p:sp>
                <p:nvSpPr>
                  <p:cNvPr id="96" name="Rounded Rectangle 54">
                    <a:extLst>
                      <a:ext uri="{FF2B5EF4-FFF2-40B4-BE49-F238E27FC236}">
                        <a16:creationId xmlns:a16="http://schemas.microsoft.com/office/drawing/2014/main" id="{A1B0D132-22B0-4C09-99E3-2969B49C3A5B}"/>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97" name="Rounded Rectangle 55">
                    <a:extLst>
                      <a:ext uri="{FF2B5EF4-FFF2-40B4-BE49-F238E27FC236}">
                        <a16:creationId xmlns:a16="http://schemas.microsoft.com/office/drawing/2014/main" id="{53891DB9-1D68-471D-AFD7-B37300190705}"/>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98" name="Rounded Rectangle 56">
                    <a:extLst>
                      <a:ext uri="{FF2B5EF4-FFF2-40B4-BE49-F238E27FC236}">
                        <a16:creationId xmlns:a16="http://schemas.microsoft.com/office/drawing/2014/main" id="{E54556E9-73CA-4BF3-AABA-50A9AC26466F}"/>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99" name="Rounded Rectangle 57">
                    <a:extLst>
                      <a:ext uri="{FF2B5EF4-FFF2-40B4-BE49-F238E27FC236}">
                        <a16:creationId xmlns:a16="http://schemas.microsoft.com/office/drawing/2014/main" id="{64D94B7D-8CD7-4A79-93C9-94B5FF8FC1FE}"/>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0" name="Oval 99">
                    <a:extLst>
                      <a:ext uri="{FF2B5EF4-FFF2-40B4-BE49-F238E27FC236}">
                        <a16:creationId xmlns:a16="http://schemas.microsoft.com/office/drawing/2014/main" id="{10831587-E648-4E86-AF96-AB4379042307}"/>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1" name="Rounded Rectangle 59">
                    <a:extLst>
                      <a:ext uri="{FF2B5EF4-FFF2-40B4-BE49-F238E27FC236}">
                        <a16:creationId xmlns:a16="http://schemas.microsoft.com/office/drawing/2014/main" id="{09D17FE6-C251-47F2-900A-E680731E46B7}"/>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95" name="Isosceles Triangle 94">
                  <a:extLst>
                    <a:ext uri="{FF2B5EF4-FFF2-40B4-BE49-F238E27FC236}">
                      <a16:creationId xmlns:a16="http://schemas.microsoft.com/office/drawing/2014/main" id="{C4BE7EAA-3A23-4CE5-A4A0-972E1D687AA1}"/>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15" name="Group 14">
              <a:extLst>
                <a:ext uri="{FF2B5EF4-FFF2-40B4-BE49-F238E27FC236}">
                  <a16:creationId xmlns:a16="http://schemas.microsoft.com/office/drawing/2014/main" id="{3F94FB2D-BA63-4D91-AA6C-FFB8BF91407A}"/>
                </a:ext>
              </a:extLst>
            </p:cNvPr>
            <p:cNvGrpSpPr/>
            <p:nvPr/>
          </p:nvGrpSpPr>
          <p:grpSpPr>
            <a:xfrm>
              <a:off x="7203419" y="1780399"/>
              <a:ext cx="1003048" cy="1240074"/>
              <a:chOff x="7203419" y="1780399"/>
              <a:chExt cx="1003048" cy="1240074"/>
            </a:xfrm>
          </p:grpSpPr>
          <p:grpSp>
            <p:nvGrpSpPr>
              <p:cNvPr id="76" name="Group 75">
                <a:extLst>
                  <a:ext uri="{FF2B5EF4-FFF2-40B4-BE49-F238E27FC236}">
                    <a16:creationId xmlns:a16="http://schemas.microsoft.com/office/drawing/2014/main" id="{B1242CD0-1F25-43A6-AC0B-7532F430833C}"/>
                  </a:ext>
                </a:extLst>
              </p:cNvPr>
              <p:cNvGrpSpPr/>
              <p:nvPr/>
            </p:nvGrpSpPr>
            <p:grpSpPr>
              <a:xfrm>
                <a:off x="7203419" y="1793567"/>
                <a:ext cx="319816" cy="1226906"/>
                <a:chOff x="3729193" y="976912"/>
                <a:chExt cx="1003199" cy="3848561"/>
              </a:xfrm>
              <a:solidFill>
                <a:schemeClr val="accent1">
                  <a:lumMod val="40000"/>
                  <a:lumOff val="60000"/>
                </a:schemeClr>
              </a:solidFill>
            </p:grpSpPr>
            <p:sp>
              <p:nvSpPr>
                <p:cNvPr id="86" name="Rounded Rectangle 22">
                  <a:extLst>
                    <a:ext uri="{FF2B5EF4-FFF2-40B4-BE49-F238E27FC236}">
                      <a16:creationId xmlns:a16="http://schemas.microsoft.com/office/drawing/2014/main" id="{ED09A5C5-569D-44D8-9BC2-F485167CADC6}"/>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7" name="Rounded Rectangle 24">
                  <a:extLst>
                    <a:ext uri="{FF2B5EF4-FFF2-40B4-BE49-F238E27FC236}">
                      <a16:creationId xmlns:a16="http://schemas.microsoft.com/office/drawing/2014/main" id="{22C7FC22-C37D-4F0E-81E5-6FC5270681B3}"/>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8" name="Rounded Rectangle 34">
                  <a:extLst>
                    <a:ext uri="{FF2B5EF4-FFF2-40B4-BE49-F238E27FC236}">
                      <a16:creationId xmlns:a16="http://schemas.microsoft.com/office/drawing/2014/main" id="{F9CB2A11-61F1-4C6A-A7EA-52A0320A4071}"/>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9" name="Rounded Rectangle 35">
                  <a:extLst>
                    <a:ext uri="{FF2B5EF4-FFF2-40B4-BE49-F238E27FC236}">
                      <a16:creationId xmlns:a16="http://schemas.microsoft.com/office/drawing/2014/main" id="{56EFAB16-EEC8-4747-A2C7-E24A8F13731D}"/>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90" name="Oval 89">
                  <a:extLst>
                    <a:ext uri="{FF2B5EF4-FFF2-40B4-BE49-F238E27FC236}">
                      <a16:creationId xmlns:a16="http://schemas.microsoft.com/office/drawing/2014/main" id="{1FEDA26B-B8D0-4A07-8681-6F3A0CA63074}"/>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91" name="Rounded Rectangle 37">
                  <a:extLst>
                    <a:ext uri="{FF2B5EF4-FFF2-40B4-BE49-F238E27FC236}">
                      <a16:creationId xmlns:a16="http://schemas.microsoft.com/office/drawing/2014/main" id="{65541AEE-331A-44DD-8757-AAC54C65C5A8}"/>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77" name="Group 76">
                <a:extLst>
                  <a:ext uri="{FF2B5EF4-FFF2-40B4-BE49-F238E27FC236}">
                    <a16:creationId xmlns:a16="http://schemas.microsoft.com/office/drawing/2014/main" id="{2C09CC0F-AE2B-4484-ACA8-C717B54490E4}"/>
                  </a:ext>
                </a:extLst>
              </p:cNvPr>
              <p:cNvGrpSpPr/>
              <p:nvPr/>
            </p:nvGrpSpPr>
            <p:grpSpPr>
              <a:xfrm>
                <a:off x="7822555" y="1780399"/>
                <a:ext cx="383912" cy="1226906"/>
                <a:chOff x="7205858" y="1350098"/>
                <a:chExt cx="1204256" cy="3848561"/>
              </a:xfrm>
              <a:solidFill>
                <a:srgbClr val="FFCCFF"/>
              </a:solidFill>
            </p:grpSpPr>
            <p:grpSp>
              <p:nvGrpSpPr>
                <p:cNvPr id="78" name="Group 77">
                  <a:extLst>
                    <a:ext uri="{FF2B5EF4-FFF2-40B4-BE49-F238E27FC236}">
                      <a16:creationId xmlns:a16="http://schemas.microsoft.com/office/drawing/2014/main" id="{42352DA0-F57E-4349-9958-F5A8B17E6750}"/>
                    </a:ext>
                  </a:extLst>
                </p:cNvPr>
                <p:cNvGrpSpPr/>
                <p:nvPr/>
              </p:nvGrpSpPr>
              <p:grpSpPr>
                <a:xfrm>
                  <a:off x="7322943" y="1350098"/>
                  <a:ext cx="1003199" cy="3848561"/>
                  <a:chOff x="3729193" y="976912"/>
                  <a:chExt cx="1003199" cy="3848561"/>
                </a:xfrm>
                <a:grpFill/>
              </p:grpSpPr>
              <p:sp>
                <p:nvSpPr>
                  <p:cNvPr id="80" name="Rounded Rectangle 54">
                    <a:extLst>
                      <a:ext uri="{FF2B5EF4-FFF2-40B4-BE49-F238E27FC236}">
                        <a16:creationId xmlns:a16="http://schemas.microsoft.com/office/drawing/2014/main" id="{26C7D292-995F-442E-91CD-15DD6DF10CA1}"/>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1" name="Rounded Rectangle 55">
                    <a:extLst>
                      <a:ext uri="{FF2B5EF4-FFF2-40B4-BE49-F238E27FC236}">
                        <a16:creationId xmlns:a16="http://schemas.microsoft.com/office/drawing/2014/main" id="{67D0A97C-99EB-478D-A1C1-C3D8B67F942F}"/>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2" name="Rounded Rectangle 56">
                    <a:extLst>
                      <a:ext uri="{FF2B5EF4-FFF2-40B4-BE49-F238E27FC236}">
                        <a16:creationId xmlns:a16="http://schemas.microsoft.com/office/drawing/2014/main" id="{BD1EB77D-21AE-4095-998E-AE0A492A30BF}"/>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3" name="Rounded Rectangle 57">
                    <a:extLst>
                      <a:ext uri="{FF2B5EF4-FFF2-40B4-BE49-F238E27FC236}">
                        <a16:creationId xmlns:a16="http://schemas.microsoft.com/office/drawing/2014/main" id="{DDF76A00-9835-4A0D-AB19-70FE27113F5C}"/>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4" name="Oval 83">
                    <a:extLst>
                      <a:ext uri="{FF2B5EF4-FFF2-40B4-BE49-F238E27FC236}">
                        <a16:creationId xmlns:a16="http://schemas.microsoft.com/office/drawing/2014/main" id="{1DE8677B-CD22-4396-A78F-28F96655EC9E}"/>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5" name="Rounded Rectangle 59">
                    <a:extLst>
                      <a:ext uri="{FF2B5EF4-FFF2-40B4-BE49-F238E27FC236}">
                        <a16:creationId xmlns:a16="http://schemas.microsoft.com/office/drawing/2014/main" id="{281CA4ED-08C3-4685-AAEA-8340CE00DD58}"/>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79" name="Isosceles Triangle 78">
                  <a:extLst>
                    <a:ext uri="{FF2B5EF4-FFF2-40B4-BE49-F238E27FC236}">
                      <a16:creationId xmlns:a16="http://schemas.microsoft.com/office/drawing/2014/main" id="{914A5E17-36F7-4831-94A3-8D8F2D7B5724}"/>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16" name="Group 15">
              <a:extLst>
                <a:ext uri="{FF2B5EF4-FFF2-40B4-BE49-F238E27FC236}">
                  <a16:creationId xmlns:a16="http://schemas.microsoft.com/office/drawing/2014/main" id="{FD0F16D5-0A81-4BDF-9F73-329038B0A1E2}"/>
                </a:ext>
              </a:extLst>
            </p:cNvPr>
            <p:cNvGrpSpPr/>
            <p:nvPr/>
          </p:nvGrpSpPr>
          <p:grpSpPr>
            <a:xfrm>
              <a:off x="8611984" y="3271861"/>
              <a:ext cx="1003048" cy="1240074"/>
              <a:chOff x="8611984" y="3271861"/>
              <a:chExt cx="1003048" cy="1240074"/>
            </a:xfrm>
          </p:grpSpPr>
          <p:grpSp>
            <p:nvGrpSpPr>
              <p:cNvPr id="60" name="Group 59">
                <a:extLst>
                  <a:ext uri="{FF2B5EF4-FFF2-40B4-BE49-F238E27FC236}">
                    <a16:creationId xmlns:a16="http://schemas.microsoft.com/office/drawing/2014/main" id="{4AF81B6B-D7C6-42FA-8EBC-A8FC0269BF69}"/>
                  </a:ext>
                </a:extLst>
              </p:cNvPr>
              <p:cNvGrpSpPr/>
              <p:nvPr/>
            </p:nvGrpSpPr>
            <p:grpSpPr>
              <a:xfrm>
                <a:off x="8611984" y="3285029"/>
                <a:ext cx="319816" cy="1226906"/>
                <a:chOff x="3729193" y="976912"/>
                <a:chExt cx="1003199" cy="3848561"/>
              </a:xfrm>
              <a:solidFill>
                <a:schemeClr val="accent1">
                  <a:lumMod val="40000"/>
                  <a:lumOff val="60000"/>
                </a:schemeClr>
              </a:solidFill>
            </p:grpSpPr>
            <p:sp>
              <p:nvSpPr>
                <p:cNvPr id="70" name="Rounded Rectangle 22">
                  <a:extLst>
                    <a:ext uri="{FF2B5EF4-FFF2-40B4-BE49-F238E27FC236}">
                      <a16:creationId xmlns:a16="http://schemas.microsoft.com/office/drawing/2014/main" id="{AD57FE99-56AE-4423-8D34-4240A5FDDDA0}"/>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71" name="Rounded Rectangle 24">
                  <a:extLst>
                    <a:ext uri="{FF2B5EF4-FFF2-40B4-BE49-F238E27FC236}">
                      <a16:creationId xmlns:a16="http://schemas.microsoft.com/office/drawing/2014/main" id="{479C5562-8D38-4E1E-A658-8FFE365FA1A4}"/>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72" name="Rounded Rectangle 34">
                  <a:extLst>
                    <a:ext uri="{FF2B5EF4-FFF2-40B4-BE49-F238E27FC236}">
                      <a16:creationId xmlns:a16="http://schemas.microsoft.com/office/drawing/2014/main" id="{A854449F-2349-4413-AC84-C57921A8B37D}"/>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73" name="Rounded Rectangle 35">
                  <a:extLst>
                    <a:ext uri="{FF2B5EF4-FFF2-40B4-BE49-F238E27FC236}">
                      <a16:creationId xmlns:a16="http://schemas.microsoft.com/office/drawing/2014/main" id="{E37AFAFF-0C54-44AE-9BEE-AB04560B6D99}"/>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74" name="Oval 73">
                  <a:extLst>
                    <a:ext uri="{FF2B5EF4-FFF2-40B4-BE49-F238E27FC236}">
                      <a16:creationId xmlns:a16="http://schemas.microsoft.com/office/drawing/2014/main" id="{E8BCA8B7-C8D4-49CA-92BD-ACEF66DAC98E}"/>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75" name="Rounded Rectangle 37">
                  <a:extLst>
                    <a:ext uri="{FF2B5EF4-FFF2-40B4-BE49-F238E27FC236}">
                      <a16:creationId xmlns:a16="http://schemas.microsoft.com/office/drawing/2014/main" id="{97DD7FE6-5D11-4337-B2D7-F036E5AB8E05}"/>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61" name="Group 60">
                <a:extLst>
                  <a:ext uri="{FF2B5EF4-FFF2-40B4-BE49-F238E27FC236}">
                    <a16:creationId xmlns:a16="http://schemas.microsoft.com/office/drawing/2014/main" id="{9B40AEB3-9980-4AA1-BD1F-2C35ED2A13E2}"/>
                  </a:ext>
                </a:extLst>
              </p:cNvPr>
              <p:cNvGrpSpPr/>
              <p:nvPr/>
            </p:nvGrpSpPr>
            <p:grpSpPr>
              <a:xfrm>
                <a:off x="9231120" y="3271861"/>
                <a:ext cx="383912" cy="1226906"/>
                <a:chOff x="7205858" y="1350098"/>
                <a:chExt cx="1204256" cy="3848561"/>
              </a:xfrm>
              <a:solidFill>
                <a:srgbClr val="FFCCFF"/>
              </a:solidFill>
            </p:grpSpPr>
            <p:grpSp>
              <p:nvGrpSpPr>
                <p:cNvPr id="62" name="Group 61">
                  <a:extLst>
                    <a:ext uri="{FF2B5EF4-FFF2-40B4-BE49-F238E27FC236}">
                      <a16:creationId xmlns:a16="http://schemas.microsoft.com/office/drawing/2014/main" id="{7BF0E447-ABF7-4085-9325-7A6113A1DCC0}"/>
                    </a:ext>
                  </a:extLst>
                </p:cNvPr>
                <p:cNvGrpSpPr/>
                <p:nvPr/>
              </p:nvGrpSpPr>
              <p:grpSpPr>
                <a:xfrm>
                  <a:off x="7322943" y="1350098"/>
                  <a:ext cx="1003199" cy="3848561"/>
                  <a:chOff x="3729193" y="976912"/>
                  <a:chExt cx="1003199" cy="3848561"/>
                </a:xfrm>
                <a:grpFill/>
              </p:grpSpPr>
              <p:sp>
                <p:nvSpPr>
                  <p:cNvPr id="64" name="Rounded Rectangle 54">
                    <a:extLst>
                      <a:ext uri="{FF2B5EF4-FFF2-40B4-BE49-F238E27FC236}">
                        <a16:creationId xmlns:a16="http://schemas.microsoft.com/office/drawing/2014/main" id="{98BFD6EE-2F54-453D-A2E5-D5E4884FD110}"/>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65" name="Rounded Rectangle 55">
                    <a:extLst>
                      <a:ext uri="{FF2B5EF4-FFF2-40B4-BE49-F238E27FC236}">
                        <a16:creationId xmlns:a16="http://schemas.microsoft.com/office/drawing/2014/main" id="{9996E7CC-0E19-4693-95A1-82D3C527DC47}"/>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66" name="Rounded Rectangle 56">
                    <a:extLst>
                      <a:ext uri="{FF2B5EF4-FFF2-40B4-BE49-F238E27FC236}">
                        <a16:creationId xmlns:a16="http://schemas.microsoft.com/office/drawing/2014/main" id="{25DFC57A-0A95-4055-80BB-6A53ADE059D6}"/>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67" name="Rounded Rectangle 57">
                    <a:extLst>
                      <a:ext uri="{FF2B5EF4-FFF2-40B4-BE49-F238E27FC236}">
                        <a16:creationId xmlns:a16="http://schemas.microsoft.com/office/drawing/2014/main" id="{73239BDF-B382-4315-AA17-D57C55D0DA55}"/>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68" name="Oval 67">
                    <a:extLst>
                      <a:ext uri="{FF2B5EF4-FFF2-40B4-BE49-F238E27FC236}">
                        <a16:creationId xmlns:a16="http://schemas.microsoft.com/office/drawing/2014/main" id="{8F878C51-4D02-4AA5-AD50-3A60D26BEDDC}"/>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69" name="Rounded Rectangle 59">
                    <a:extLst>
                      <a:ext uri="{FF2B5EF4-FFF2-40B4-BE49-F238E27FC236}">
                        <a16:creationId xmlns:a16="http://schemas.microsoft.com/office/drawing/2014/main" id="{4F34CC75-F40B-46B0-B995-A5FC5165832E}"/>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63" name="Isosceles Triangle 62">
                  <a:extLst>
                    <a:ext uri="{FF2B5EF4-FFF2-40B4-BE49-F238E27FC236}">
                      <a16:creationId xmlns:a16="http://schemas.microsoft.com/office/drawing/2014/main" id="{4112627D-8D6A-4626-ACFB-ED94A858E453}"/>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17" name="Group 16">
              <a:extLst>
                <a:ext uri="{FF2B5EF4-FFF2-40B4-BE49-F238E27FC236}">
                  <a16:creationId xmlns:a16="http://schemas.microsoft.com/office/drawing/2014/main" id="{D8ABB3BC-4CDA-47CF-A732-4C2D58A5D7A0}"/>
                </a:ext>
              </a:extLst>
            </p:cNvPr>
            <p:cNvGrpSpPr/>
            <p:nvPr/>
          </p:nvGrpSpPr>
          <p:grpSpPr>
            <a:xfrm>
              <a:off x="4479224" y="3268879"/>
              <a:ext cx="1003048" cy="1240074"/>
              <a:chOff x="4479224" y="3268879"/>
              <a:chExt cx="1003048" cy="1240074"/>
            </a:xfrm>
          </p:grpSpPr>
          <p:grpSp>
            <p:nvGrpSpPr>
              <p:cNvPr id="44" name="Group 43">
                <a:extLst>
                  <a:ext uri="{FF2B5EF4-FFF2-40B4-BE49-F238E27FC236}">
                    <a16:creationId xmlns:a16="http://schemas.microsoft.com/office/drawing/2014/main" id="{4FD4402C-0B3D-48A2-AA19-B5E441D29D24}"/>
                  </a:ext>
                </a:extLst>
              </p:cNvPr>
              <p:cNvGrpSpPr/>
              <p:nvPr/>
            </p:nvGrpSpPr>
            <p:grpSpPr>
              <a:xfrm>
                <a:off x="4479224" y="3282047"/>
                <a:ext cx="319816" cy="1226906"/>
                <a:chOff x="3729193" y="976912"/>
                <a:chExt cx="1003199" cy="3848561"/>
              </a:xfrm>
              <a:solidFill>
                <a:schemeClr val="accent1">
                  <a:lumMod val="40000"/>
                  <a:lumOff val="60000"/>
                </a:schemeClr>
              </a:solidFill>
            </p:grpSpPr>
            <p:sp>
              <p:nvSpPr>
                <p:cNvPr id="54" name="Rounded Rectangle 22">
                  <a:extLst>
                    <a:ext uri="{FF2B5EF4-FFF2-40B4-BE49-F238E27FC236}">
                      <a16:creationId xmlns:a16="http://schemas.microsoft.com/office/drawing/2014/main" id="{6CD14E40-4CA9-4387-8D9F-E1FBDDCB40D6}"/>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5" name="Rounded Rectangle 24">
                  <a:extLst>
                    <a:ext uri="{FF2B5EF4-FFF2-40B4-BE49-F238E27FC236}">
                      <a16:creationId xmlns:a16="http://schemas.microsoft.com/office/drawing/2014/main" id="{FDD921C5-B595-4EE9-8077-50E44616D68A}"/>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6" name="Rounded Rectangle 34">
                  <a:extLst>
                    <a:ext uri="{FF2B5EF4-FFF2-40B4-BE49-F238E27FC236}">
                      <a16:creationId xmlns:a16="http://schemas.microsoft.com/office/drawing/2014/main" id="{C8E02BE1-4470-4959-9BBE-F311F27367A5}"/>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7" name="Rounded Rectangle 35">
                  <a:extLst>
                    <a:ext uri="{FF2B5EF4-FFF2-40B4-BE49-F238E27FC236}">
                      <a16:creationId xmlns:a16="http://schemas.microsoft.com/office/drawing/2014/main" id="{65B540E3-9A45-4E36-9688-42352DD7941B}"/>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8" name="Oval 57">
                  <a:extLst>
                    <a:ext uri="{FF2B5EF4-FFF2-40B4-BE49-F238E27FC236}">
                      <a16:creationId xmlns:a16="http://schemas.microsoft.com/office/drawing/2014/main" id="{D1DE29E5-4DA5-4E71-B324-F3271B0FA65A}"/>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9" name="Rounded Rectangle 37">
                  <a:extLst>
                    <a:ext uri="{FF2B5EF4-FFF2-40B4-BE49-F238E27FC236}">
                      <a16:creationId xmlns:a16="http://schemas.microsoft.com/office/drawing/2014/main" id="{04FF3F83-542E-4EA9-839C-07CB4F78C05D}"/>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45" name="Group 44">
                <a:extLst>
                  <a:ext uri="{FF2B5EF4-FFF2-40B4-BE49-F238E27FC236}">
                    <a16:creationId xmlns:a16="http://schemas.microsoft.com/office/drawing/2014/main" id="{343E7032-D82C-4BED-920A-4AD54202A76D}"/>
                  </a:ext>
                </a:extLst>
              </p:cNvPr>
              <p:cNvGrpSpPr/>
              <p:nvPr/>
            </p:nvGrpSpPr>
            <p:grpSpPr>
              <a:xfrm>
                <a:off x="5098360" y="3268879"/>
                <a:ext cx="383912" cy="1226906"/>
                <a:chOff x="7205858" y="1350098"/>
                <a:chExt cx="1204256" cy="3848561"/>
              </a:xfrm>
              <a:solidFill>
                <a:srgbClr val="FFCCFF"/>
              </a:solidFill>
            </p:grpSpPr>
            <p:grpSp>
              <p:nvGrpSpPr>
                <p:cNvPr id="46" name="Group 45">
                  <a:extLst>
                    <a:ext uri="{FF2B5EF4-FFF2-40B4-BE49-F238E27FC236}">
                      <a16:creationId xmlns:a16="http://schemas.microsoft.com/office/drawing/2014/main" id="{BB6B3A72-F8B6-4C86-90C6-73083E4670BC}"/>
                    </a:ext>
                  </a:extLst>
                </p:cNvPr>
                <p:cNvGrpSpPr/>
                <p:nvPr/>
              </p:nvGrpSpPr>
              <p:grpSpPr>
                <a:xfrm>
                  <a:off x="7322943" y="1350098"/>
                  <a:ext cx="1003199" cy="3848561"/>
                  <a:chOff x="3729193" y="976912"/>
                  <a:chExt cx="1003199" cy="3848561"/>
                </a:xfrm>
                <a:grpFill/>
              </p:grpSpPr>
              <p:sp>
                <p:nvSpPr>
                  <p:cNvPr id="48" name="Rounded Rectangle 54">
                    <a:extLst>
                      <a:ext uri="{FF2B5EF4-FFF2-40B4-BE49-F238E27FC236}">
                        <a16:creationId xmlns:a16="http://schemas.microsoft.com/office/drawing/2014/main" id="{E1939AFC-5E3F-40CD-B593-4C2272B8D2FA}"/>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9" name="Rounded Rectangle 55">
                    <a:extLst>
                      <a:ext uri="{FF2B5EF4-FFF2-40B4-BE49-F238E27FC236}">
                        <a16:creationId xmlns:a16="http://schemas.microsoft.com/office/drawing/2014/main" id="{9C696DF9-7823-42A9-AD11-487BAC9106EE}"/>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0" name="Rounded Rectangle 56">
                    <a:extLst>
                      <a:ext uri="{FF2B5EF4-FFF2-40B4-BE49-F238E27FC236}">
                        <a16:creationId xmlns:a16="http://schemas.microsoft.com/office/drawing/2014/main" id="{5B1D64DB-C879-4ADE-B437-76B48B9CA17A}"/>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1" name="Rounded Rectangle 57">
                    <a:extLst>
                      <a:ext uri="{FF2B5EF4-FFF2-40B4-BE49-F238E27FC236}">
                        <a16:creationId xmlns:a16="http://schemas.microsoft.com/office/drawing/2014/main" id="{9C8C4CDF-0100-492E-9457-C9FDD61BFF30}"/>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2" name="Oval 51">
                    <a:extLst>
                      <a:ext uri="{FF2B5EF4-FFF2-40B4-BE49-F238E27FC236}">
                        <a16:creationId xmlns:a16="http://schemas.microsoft.com/office/drawing/2014/main" id="{3CA9D4F6-9278-4DD9-9264-39C1D27E117B}"/>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53" name="Rounded Rectangle 59">
                    <a:extLst>
                      <a:ext uri="{FF2B5EF4-FFF2-40B4-BE49-F238E27FC236}">
                        <a16:creationId xmlns:a16="http://schemas.microsoft.com/office/drawing/2014/main" id="{E0BBB96E-C650-44B3-AFFD-885EDF64301E}"/>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47" name="Isosceles Triangle 46">
                  <a:extLst>
                    <a:ext uri="{FF2B5EF4-FFF2-40B4-BE49-F238E27FC236}">
                      <a16:creationId xmlns:a16="http://schemas.microsoft.com/office/drawing/2014/main" id="{1A7D561D-0E24-4F8D-A293-8134684D633C}"/>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18" name="Group 17">
              <a:extLst>
                <a:ext uri="{FF2B5EF4-FFF2-40B4-BE49-F238E27FC236}">
                  <a16:creationId xmlns:a16="http://schemas.microsoft.com/office/drawing/2014/main" id="{AEAEED50-E16E-4AC3-BDD5-C82500817928}"/>
                </a:ext>
              </a:extLst>
            </p:cNvPr>
            <p:cNvGrpSpPr/>
            <p:nvPr/>
          </p:nvGrpSpPr>
          <p:grpSpPr>
            <a:xfrm>
              <a:off x="6011282" y="3230765"/>
              <a:ext cx="1003048" cy="1240074"/>
              <a:chOff x="6011282" y="3230765"/>
              <a:chExt cx="1003048" cy="1240074"/>
            </a:xfrm>
          </p:grpSpPr>
          <p:grpSp>
            <p:nvGrpSpPr>
              <p:cNvPr id="28" name="Group 27">
                <a:extLst>
                  <a:ext uri="{FF2B5EF4-FFF2-40B4-BE49-F238E27FC236}">
                    <a16:creationId xmlns:a16="http://schemas.microsoft.com/office/drawing/2014/main" id="{2D11435D-E747-4B50-B2AD-B946BC136BF3}"/>
                  </a:ext>
                </a:extLst>
              </p:cNvPr>
              <p:cNvGrpSpPr/>
              <p:nvPr/>
            </p:nvGrpSpPr>
            <p:grpSpPr>
              <a:xfrm>
                <a:off x="6011282" y="3243933"/>
                <a:ext cx="319816" cy="1226906"/>
                <a:chOff x="3729193" y="976912"/>
                <a:chExt cx="1003199" cy="3848561"/>
              </a:xfrm>
              <a:solidFill>
                <a:schemeClr val="accent1">
                  <a:lumMod val="40000"/>
                  <a:lumOff val="60000"/>
                </a:schemeClr>
              </a:solidFill>
            </p:grpSpPr>
            <p:sp>
              <p:nvSpPr>
                <p:cNvPr id="38" name="Rounded Rectangle 22">
                  <a:extLst>
                    <a:ext uri="{FF2B5EF4-FFF2-40B4-BE49-F238E27FC236}">
                      <a16:creationId xmlns:a16="http://schemas.microsoft.com/office/drawing/2014/main" id="{A2CCC566-6303-4BE7-9525-C1E0CBE1583B}"/>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9" name="Rounded Rectangle 24">
                  <a:extLst>
                    <a:ext uri="{FF2B5EF4-FFF2-40B4-BE49-F238E27FC236}">
                      <a16:creationId xmlns:a16="http://schemas.microsoft.com/office/drawing/2014/main" id="{402F8A68-42DB-499E-9FCE-9C4F7C8242D0}"/>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0" name="Rounded Rectangle 34">
                  <a:extLst>
                    <a:ext uri="{FF2B5EF4-FFF2-40B4-BE49-F238E27FC236}">
                      <a16:creationId xmlns:a16="http://schemas.microsoft.com/office/drawing/2014/main" id="{04805F17-F7C8-4240-B4B5-1D72B976A5CF}"/>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1" name="Rounded Rectangle 35">
                  <a:extLst>
                    <a:ext uri="{FF2B5EF4-FFF2-40B4-BE49-F238E27FC236}">
                      <a16:creationId xmlns:a16="http://schemas.microsoft.com/office/drawing/2014/main" id="{D25DE826-31B5-4EC0-9780-B9D6D8F6E092}"/>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2" name="Oval 41">
                  <a:extLst>
                    <a:ext uri="{FF2B5EF4-FFF2-40B4-BE49-F238E27FC236}">
                      <a16:creationId xmlns:a16="http://schemas.microsoft.com/office/drawing/2014/main" id="{025177A7-3029-4242-BB29-D7AA3C22FD60}"/>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43" name="Rounded Rectangle 37">
                  <a:extLst>
                    <a:ext uri="{FF2B5EF4-FFF2-40B4-BE49-F238E27FC236}">
                      <a16:creationId xmlns:a16="http://schemas.microsoft.com/office/drawing/2014/main" id="{87E20144-94E2-4AB0-AECD-5FA1B3ED5DBA}"/>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29" name="Group 28">
                <a:extLst>
                  <a:ext uri="{FF2B5EF4-FFF2-40B4-BE49-F238E27FC236}">
                    <a16:creationId xmlns:a16="http://schemas.microsoft.com/office/drawing/2014/main" id="{FC929513-D173-4535-8749-95CD879336C7}"/>
                  </a:ext>
                </a:extLst>
              </p:cNvPr>
              <p:cNvGrpSpPr/>
              <p:nvPr/>
            </p:nvGrpSpPr>
            <p:grpSpPr>
              <a:xfrm>
                <a:off x="6630418" y="3230765"/>
                <a:ext cx="383912" cy="1226906"/>
                <a:chOff x="7205858" y="1350098"/>
                <a:chExt cx="1204256" cy="3848561"/>
              </a:xfrm>
              <a:solidFill>
                <a:srgbClr val="FFCCFF"/>
              </a:solidFill>
            </p:grpSpPr>
            <p:grpSp>
              <p:nvGrpSpPr>
                <p:cNvPr id="30" name="Group 29">
                  <a:extLst>
                    <a:ext uri="{FF2B5EF4-FFF2-40B4-BE49-F238E27FC236}">
                      <a16:creationId xmlns:a16="http://schemas.microsoft.com/office/drawing/2014/main" id="{DDE39911-784F-4C16-A108-7FB763A3BB4C}"/>
                    </a:ext>
                  </a:extLst>
                </p:cNvPr>
                <p:cNvGrpSpPr/>
                <p:nvPr/>
              </p:nvGrpSpPr>
              <p:grpSpPr>
                <a:xfrm>
                  <a:off x="7322943" y="1350098"/>
                  <a:ext cx="1003199" cy="3848561"/>
                  <a:chOff x="3729193" y="976912"/>
                  <a:chExt cx="1003199" cy="3848561"/>
                </a:xfrm>
                <a:grpFill/>
              </p:grpSpPr>
              <p:sp>
                <p:nvSpPr>
                  <p:cNvPr id="32" name="Rounded Rectangle 54">
                    <a:extLst>
                      <a:ext uri="{FF2B5EF4-FFF2-40B4-BE49-F238E27FC236}">
                        <a16:creationId xmlns:a16="http://schemas.microsoft.com/office/drawing/2014/main" id="{8D8FC142-D52A-4E82-B829-CBD0CC4B3049}"/>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3" name="Rounded Rectangle 55">
                    <a:extLst>
                      <a:ext uri="{FF2B5EF4-FFF2-40B4-BE49-F238E27FC236}">
                        <a16:creationId xmlns:a16="http://schemas.microsoft.com/office/drawing/2014/main" id="{DAD520C6-78BD-4CEA-AF04-39C844DEBA24}"/>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4" name="Rounded Rectangle 56">
                    <a:extLst>
                      <a:ext uri="{FF2B5EF4-FFF2-40B4-BE49-F238E27FC236}">
                        <a16:creationId xmlns:a16="http://schemas.microsoft.com/office/drawing/2014/main" id="{DF79E771-7324-4897-B990-6A4C91BF5497}"/>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5" name="Rounded Rectangle 57">
                    <a:extLst>
                      <a:ext uri="{FF2B5EF4-FFF2-40B4-BE49-F238E27FC236}">
                        <a16:creationId xmlns:a16="http://schemas.microsoft.com/office/drawing/2014/main" id="{390AB981-AAE0-4237-A70E-7CD86254163A}"/>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6" name="Oval 35">
                    <a:extLst>
                      <a:ext uri="{FF2B5EF4-FFF2-40B4-BE49-F238E27FC236}">
                        <a16:creationId xmlns:a16="http://schemas.microsoft.com/office/drawing/2014/main" id="{7595F0B7-B598-479F-8373-DF4FD9509DE8}"/>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7" name="Rounded Rectangle 59">
                    <a:extLst>
                      <a:ext uri="{FF2B5EF4-FFF2-40B4-BE49-F238E27FC236}">
                        <a16:creationId xmlns:a16="http://schemas.microsoft.com/office/drawing/2014/main" id="{D41BE8A8-E8B2-4AEB-AD66-1C085E68CD26}"/>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31" name="Isosceles Triangle 30">
                  <a:extLst>
                    <a:ext uri="{FF2B5EF4-FFF2-40B4-BE49-F238E27FC236}">
                      <a16:creationId xmlns:a16="http://schemas.microsoft.com/office/drawing/2014/main" id="{C5A44CB3-4B25-4008-9902-FD654E76829D}"/>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sp>
        <p:nvSpPr>
          <p:cNvPr id="4" name="Rectangle 3">
            <a:extLst>
              <a:ext uri="{FF2B5EF4-FFF2-40B4-BE49-F238E27FC236}">
                <a16:creationId xmlns:a16="http://schemas.microsoft.com/office/drawing/2014/main" id="{C0CF7BA0-97EC-4283-806F-F371A57CF616}"/>
              </a:ext>
            </a:extLst>
          </p:cNvPr>
          <p:cNvSpPr/>
          <p:nvPr/>
        </p:nvSpPr>
        <p:spPr>
          <a:xfrm>
            <a:off x="0" y="6437261"/>
            <a:ext cx="1962460" cy="307777"/>
          </a:xfrm>
          <a:prstGeom prst="rect">
            <a:avLst/>
          </a:prstGeom>
        </p:spPr>
        <p:txBody>
          <a:bodyPr wrap="none">
            <a:spAutoFit/>
          </a:bodyPr>
          <a:lstStyle/>
          <a:p>
            <a:r>
              <a:rPr lang="es-ES" sz="1400" b="0" i="1" dirty="0">
                <a:solidFill>
                  <a:schemeClr val="bg1"/>
                </a:solidFill>
                <a:effectLst/>
                <a:latin typeface="Open Sans"/>
              </a:rPr>
              <a:t>1 </a:t>
            </a:r>
            <a:r>
              <a:rPr lang="es-ES" sz="1400" b="0" i="1" dirty="0" err="1">
                <a:solidFill>
                  <a:schemeClr val="bg1"/>
                </a:solidFill>
                <a:effectLst/>
                <a:latin typeface="Open Sans"/>
              </a:rPr>
              <a:t>Corinthians</a:t>
            </a:r>
            <a:r>
              <a:rPr lang="es-ES" sz="1400" b="0" i="1" dirty="0">
                <a:solidFill>
                  <a:schemeClr val="bg1"/>
                </a:solidFill>
                <a:effectLst/>
                <a:latin typeface="Open Sans"/>
              </a:rPr>
              <a:t> 15:20-22</a:t>
            </a:r>
            <a:endParaRPr lang="en-US" sz="1400" dirty="0">
              <a:solidFill>
                <a:schemeClr val="bg1"/>
              </a:solidFill>
            </a:endParaRPr>
          </a:p>
        </p:txBody>
      </p:sp>
      <p:grpSp>
        <p:nvGrpSpPr>
          <p:cNvPr id="260" name="Group 259">
            <a:extLst>
              <a:ext uri="{FF2B5EF4-FFF2-40B4-BE49-F238E27FC236}">
                <a16:creationId xmlns:a16="http://schemas.microsoft.com/office/drawing/2014/main" id="{E38065C5-D087-4D68-BBB7-DD87C0E7E523}"/>
              </a:ext>
            </a:extLst>
          </p:cNvPr>
          <p:cNvGrpSpPr/>
          <p:nvPr/>
        </p:nvGrpSpPr>
        <p:grpSpPr>
          <a:xfrm>
            <a:off x="6017929" y="1817784"/>
            <a:ext cx="6014128" cy="3253300"/>
            <a:chOff x="1890274" y="394675"/>
            <a:chExt cx="7724758" cy="4178653"/>
          </a:xfrm>
          <a:solidFill>
            <a:schemeClr val="bg1"/>
          </a:solidFill>
        </p:grpSpPr>
        <p:grpSp>
          <p:nvGrpSpPr>
            <p:cNvPr id="261" name="Group 260">
              <a:extLst>
                <a:ext uri="{FF2B5EF4-FFF2-40B4-BE49-F238E27FC236}">
                  <a16:creationId xmlns:a16="http://schemas.microsoft.com/office/drawing/2014/main" id="{E9ECCE75-7ACC-48DD-AFE0-64288FEDE2AF}"/>
                </a:ext>
              </a:extLst>
            </p:cNvPr>
            <p:cNvGrpSpPr/>
            <p:nvPr/>
          </p:nvGrpSpPr>
          <p:grpSpPr>
            <a:xfrm>
              <a:off x="5327211" y="394675"/>
              <a:ext cx="928697" cy="1273857"/>
              <a:chOff x="5327211" y="394675"/>
              <a:chExt cx="928697" cy="1273857"/>
            </a:xfrm>
            <a:grpFill/>
          </p:grpSpPr>
          <p:grpSp>
            <p:nvGrpSpPr>
              <p:cNvPr id="364" name="Group 363">
                <a:extLst>
                  <a:ext uri="{FF2B5EF4-FFF2-40B4-BE49-F238E27FC236}">
                    <a16:creationId xmlns:a16="http://schemas.microsoft.com/office/drawing/2014/main" id="{9C568B86-B12D-4648-A1BE-E856C546C3C4}"/>
                  </a:ext>
                </a:extLst>
              </p:cNvPr>
              <p:cNvGrpSpPr/>
              <p:nvPr/>
            </p:nvGrpSpPr>
            <p:grpSpPr>
              <a:xfrm>
                <a:off x="5936092" y="394675"/>
                <a:ext cx="319816" cy="1226906"/>
                <a:chOff x="3729193" y="976912"/>
                <a:chExt cx="1003199" cy="3848561"/>
              </a:xfrm>
              <a:grpFill/>
            </p:grpSpPr>
            <p:sp>
              <p:nvSpPr>
                <p:cNvPr id="374" name="Rounded Rectangle 22">
                  <a:extLst>
                    <a:ext uri="{FF2B5EF4-FFF2-40B4-BE49-F238E27FC236}">
                      <a16:creationId xmlns:a16="http://schemas.microsoft.com/office/drawing/2014/main" id="{72F76052-6411-4D50-B761-FEFA8AB34E6C}"/>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75" name="Rounded Rectangle 24">
                  <a:extLst>
                    <a:ext uri="{FF2B5EF4-FFF2-40B4-BE49-F238E27FC236}">
                      <a16:creationId xmlns:a16="http://schemas.microsoft.com/office/drawing/2014/main" id="{A3216FE5-AC87-402C-86A9-016EAFA77BB0}"/>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76" name="Rounded Rectangle 34">
                  <a:extLst>
                    <a:ext uri="{FF2B5EF4-FFF2-40B4-BE49-F238E27FC236}">
                      <a16:creationId xmlns:a16="http://schemas.microsoft.com/office/drawing/2014/main" id="{70A39939-10F9-4861-8018-A375D40DEE88}"/>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77" name="Rounded Rectangle 35">
                  <a:extLst>
                    <a:ext uri="{FF2B5EF4-FFF2-40B4-BE49-F238E27FC236}">
                      <a16:creationId xmlns:a16="http://schemas.microsoft.com/office/drawing/2014/main" id="{81FB1B66-D03F-4014-A2FF-A55138B5FE06}"/>
                    </a:ext>
                  </a:extLst>
                </p:cNvPr>
                <p:cNvSpPr/>
                <p:nvPr/>
              </p:nvSpPr>
              <p:spPr>
                <a:xfrm rot="9815699">
                  <a:off x="4320769" y="339783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78" name="Oval 377">
                  <a:extLst>
                    <a:ext uri="{FF2B5EF4-FFF2-40B4-BE49-F238E27FC236}">
                      <a16:creationId xmlns:a16="http://schemas.microsoft.com/office/drawing/2014/main" id="{26366B0C-E0A6-4986-A7AA-41F26882F0FD}"/>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79" name="Rounded Rectangle 37">
                  <a:extLst>
                    <a:ext uri="{FF2B5EF4-FFF2-40B4-BE49-F238E27FC236}">
                      <a16:creationId xmlns:a16="http://schemas.microsoft.com/office/drawing/2014/main" id="{67B8C54E-4C2B-4B8F-8B45-B8BB9D72A9D7}"/>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365" name="Group 364">
                <a:extLst>
                  <a:ext uri="{FF2B5EF4-FFF2-40B4-BE49-F238E27FC236}">
                    <a16:creationId xmlns:a16="http://schemas.microsoft.com/office/drawing/2014/main" id="{744B535E-116B-4BCA-8C6C-9101DEC2DF1E}"/>
                  </a:ext>
                </a:extLst>
              </p:cNvPr>
              <p:cNvGrpSpPr/>
              <p:nvPr/>
            </p:nvGrpSpPr>
            <p:grpSpPr>
              <a:xfrm>
                <a:off x="5327211" y="441626"/>
                <a:ext cx="383912" cy="1226906"/>
                <a:chOff x="7205858" y="1350098"/>
                <a:chExt cx="1204256" cy="3848561"/>
              </a:xfrm>
              <a:grpFill/>
            </p:grpSpPr>
            <p:grpSp>
              <p:nvGrpSpPr>
                <p:cNvPr id="366" name="Group 365">
                  <a:extLst>
                    <a:ext uri="{FF2B5EF4-FFF2-40B4-BE49-F238E27FC236}">
                      <a16:creationId xmlns:a16="http://schemas.microsoft.com/office/drawing/2014/main" id="{209D5170-D362-4A89-AE15-FBC34D8C3458}"/>
                    </a:ext>
                  </a:extLst>
                </p:cNvPr>
                <p:cNvGrpSpPr/>
                <p:nvPr/>
              </p:nvGrpSpPr>
              <p:grpSpPr>
                <a:xfrm>
                  <a:off x="7322943" y="1350098"/>
                  <a:ext cx="1003199" cy="3848561"/>
                  <a:chOff x="3729193" y="976912"/>
                  <a:chExt cx="1003199" cy="3848561"/>
                </a:xfrm>
                <a:grpFill/>
              </p:grpSpPr>
              <p:sp>
                <p:nvSpPr>
                  <p:cNvPr id="368" name="Rounded Rectangle 54">
                    <a:extLst>
                      <a:ext uri="{FF2B5EF4-FFF2-40B4-BE49-F238E27FC236}">
                        <a16:creationId xmlns:a16="http://schemas.microsoft.com/office/drawing/2014/main" id="{154E235C-CA4D-4624-901F-EFDE0169C48D}"/>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69" name="Rounded Rectangle 55">
                    <a:extLst>
                      <a:ext uri="{FF2B5EF4-FFF2-40B4-BE49-F238E27FC236}">
                        <a16:creationId xmlns:a16="http://schemas.microsoft.com/office/drawing/2014/main" id="{31DE924E-9B9D-4DA2-8E95-62F7069DA586}"/>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70" name="Rounded Rectangle 56">
                    <a:extLst>
                      <a:ext uri="{FF2B5EF4-FFF2-40B4-BE49-F238E27FC236}">
                        <a16:creationId xmlns:a16="http://schemas.microsoft.com/office/drawing/2014/main" id="{09A4D64F-759D-4057-BC5D-370D1D0C845A}"/>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71" name="Rounded Rectangle 57">
                    <a:extLst>
                      <a:ext uri="{FF2B5EF4-FFF2-40B4-BE49-F238E27FC236}">
                        <a16:creationId xmlns:a16="http://schemas.microsoft.com/office/drawing/2014/main" id="{71FC7E2D-3369-47FE-92F8-38B5870448DF}"/>
                      </a:ext>
                    </a:extLst>
                  </p:cNvPr>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72" name="Oval 371">
                    <a:extLst>
                      <a:ext uri="{FF2B5EF4-FFF2-40B4-BE49-F238E27FC236}">
                        <a16:creationId xmlns:a16="http://schemas.microsoft.com/office/drawing/2014/main" id="{96B2640B-19B5-42A9-9170-7E4C6810DB3F}"/>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73" name="Rounded Rectangle 59">
                    <a:extLst>
                      <a:ext uri="{FF2B5EF4-FFF2-40B4-BE49-F238E27FC236}">
                        <a16:creationId xmlns:a16="http://schemas.microsoft.com/office/drawing/2014/main" id="{A6D45A45-67AB-4DAF-9F3E-0E5D5FD68D53}"/>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367" name="Isosceles Triangle 366">
                  <a:extLst>
                    <a:ext uri="{FF2B5EF4-FFF2-40B4-BE49-F238E27FC236}">
                      <a16:creationId xmlns:a16="http://schemas.microsoft.com/office/drawing/2014/main" id="{76281FAC-72DE-414F-8B2F-36AD080F03EB}"/>
                    </a:ext>
                  </a:extLst>
                </p:cNvPr>
                <p:cNvSpPr/>
                <p:nvPr/>
              </p:nvSpPr>
              <p:spPr>
                <a:xfrm>
                  <a:off x="7205858" y="2529430"/>
                  <a:ext cx="1204256" cy="182780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262" name="Group 261">
              <a:extLst>
                <a:ext uri="{FF2B5EF4-FFF2-40B4-BE49-F238E27FC236}">
                  <a16:creationId xmlns:a16="http://schemas.microsoft.com/office/drawing/2014/main" id="{5F4A4E0C-533F-46D3-BC97-95AFF0DBCD03}"/>
                </a:ext>
              </a:extLst>
            </p:cNvPr>
            <p:cNvGrpSpPr/>
            <p:nvPr/>
          </p:nvGrpSpPr>
          <p:grpSpPr>
            <a:xfrm>
              <a:off x="3209605" y="1793567"/>
              <a:ext cx="1003048" cy="1240074"/>
              <a:chOff x="3364543" y="1794816"/>
              <a:chExt cx="1003048" cy="1240074"/>
            </a:xfrm>
            <a:grpFill/>
          </p:grpSpPr>
          <p:grpSp>
            <p:nvGrpSpPr>
              <p:cNvPr id="348" name="Group 347">
                <a:extLst>
                  <a:ext uri="{FF2B5EF4-FFF2-40B4-BE49-F238E27FC236}">
                    <a16:creationId xmlns:a16="http://schemas.microsoft.com/office/drawing/2014/main" id="{1DC304EA-CB5A-4327-9B78-326BEF320871}"/>
                  </a:ext>
                </a:extLst>
              </p:cNvPr>
              <p:cNvGrpSpPr/>
              <p:nvPr/>
            </p:nvGrpSpPr>
            <p:grpSpPr>
              <a:xfrm>
                <a:off x="3364543" y="1807984"/>
                <a:ext cx="319816" cy="1226906"/>
                <a:chOff x="3729193" y="976912"/>
                <a:chExt cx="1003199" cy="3848561"/>
              </a:xfrm>
              <a:grpFill/>
            </p:grpSpPr>
            <p:sp>
              <p:nvSpPr>
                <p:cNvPr id="358" name="Rounded Rectangle 22">
                  <a:extLst>
                    <a:ext uri="{FF2B5EF4-FFF2-40B4-BE49-F238E27FC236}">
                      <a16:creationId xmlns:a16="http://schemas.microsoft.com/office/drawing/2014/main" id="{6ABD4854-67F4-4FC3-A603-D32C26E756B1}"/>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59" name="Rounded Rectangle 24">
                  <a:extLst>
                    <a:ext uri="{FF2B5EF4-FFF2-40B4-BE49-F238E27FC236}">
                      <a16:creationId xmlns:a16="http://schemas.microsoft.com/office/drawing/2014/main" id="{C52C3ED7-C3AA-4312-87D1-0F43B5EA1AB3}"/>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60" name="Rounded Rectangle 34">
                  <a:extLst>
                    <a:ext uri="{FF2B5EF4-FFF2-40B4-BE49-F238E27FC236}">
                      <a16:creationId xmlns:a16="http://schemas.microsoft.com/office/drawing/2014/main" id="{551677AD-D9B5-4C56-BE60-DF74E4DCDF14}"/>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61" name="Rounded Rectangle 35">
                  <a:extLst>
                    <a:ext uri="{FF2B5EF4-FFF2-40B4-BE49-F238E27FC236}">
                      <a16:creationId xmlns:a16="http://schemas.microsoft.com/office/drawing/2014/main" id="{37DE2F54-7B6D-40F3-8D6B-E0A709D16F41}"/>
                    </a:ext>
                  </a:extLst>
                </p:cNvPr>
                <p:cNvSpPr/>
                <p:nvPr/>
              </p:nvSpPr>
              <p:spPr>
                <a:xfrm rot="9815699">
                  <a:off x="4320769" y="339783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62" name="Oval 361">
                  <a:extLst>
                    <a:ext uri="{FF2B5EF4-FFF2-40B4-BE49-F238E27FC236}">
                      <a16:creationId xmlns:a16="http://schemas.microsoft.com/office/drawing/2014/main" id="{A8CD46BE-07EE-4DBF-9810-A3B92D733F3C}"/>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63" name="Rounded Rectangle 37">
                  <a:extLst>
                    <a:ext uri="{FF2B5EF4-FFF2-40B4-BE49-F238E27FC236}">
                      <a16:creationId xmlns:a16="http://schemas.microsoft.com/office/drawing/2014/main" id="{7F149340-BD6E-4439-B82E-B1F635015996}"/>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349" name="Group 348">
                <a:extLst>
                  <a:ext uri="{FF2B5EF4-FFF2-40B4-BE49-F238E27FC236}">
                    <a16:creationId xmlns:a16="http://schemas.microsoft.com/office/drawing/2014/main" id="{EAD76C2E-E996-4F0A-88F6-AA48CD838CC4}"/>
                  </a:ext>
                </a:extLst>
              </p:cNvPr>
              <p:cNvGrpSpPr/>
              <p:nvPr/>
            </p:nvGrpSpPr>
            <p:grpSpPr>
              <a:xfrm>
                <a:off x="3983679" y="1794816"/>
                <a:ext cx="383912" cy="1226906"/>
                <a:chOff x="7205858" y="1350098"/>
                <a:chExt cx="1204256" cy="3848561"/>
              </a:xfrm>
              <a:grpFill/>
            </p:grpSpPr>
            <p:grpSp>
              <p:nvGrpSpPr>
                <p:cNvPr id="350" name="Group 349">
                  <a:extLst>
                    <a:ext uri="{FF2B5EF4-FFF2-40B4-BE49-F238E27FC236}">
                      <a16:creationId xmlns:a16="http://schemas.microsoft.com/office/drawing/2014/main" id="{8D68163C-9279-4FDD-90B2-DE17C8F73D0B}"/>
                    </a:ext>
                  </a:extLst>
                </p:cNvPr>
                <p:cNvGrpSpPr/>
                <p:nvPr/>
              </p:nvGrpSpPr>
              <p:grpSpPr>
                <a:xfrm>
                  <a:off x="7322943" y="1350098"/>
                  <a:ext cx="1003199" cy="3848561"/>
                  <a:chOff x="3729193" y="976912"/>
                  <a:chExt cx="1003199" cy="3848561"/>
                </a:xfrm>
                <a:grpFill/>
              </p:grpSpPr>
              <p:sp>
                <p:nvSpPr>
                  <p:cNvPr id="352" name="Rounded Rectangle 54">
                    <a:extLst>
                      <a:ext uri="{FF2B5EF4-FFF2-40B4-BE49-F238E27FC236}">
                        <a16:creationId xmlns:a16="http://schemas.microsoft.com/office/drawing/2014/main" id="{74396A79-DA4C-460C-B748-E60B318BE66D}"/>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53" name="Rounded Rectangle 55">
                    <a:extLst>
                      <a:ext uri="{FF2B5EF4-FFF2-40B4-BE49-F238E27FC236}">
                        <a16:creationId xmlns:a16="http://schemas.microsoft.com/office/drawing/2014/main" id="{D33985C3-8D1D-449E-B29B-DB85BAC062ED}"/>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54" name="Rounded Rectangle 56">
                    <a:extLst>
                      <a:ext uri="{FF2B5EF4-FFF2-40B4-BE49-F238E27FC236}">
                        <a16:creationId xmlns:a16="http://schemas.microsoft.com/office/drawing/2014/main" id="{349B9B4A-4FCB-4F73-92D1-07A5081823ED}"/>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55" name="Rounded Rectangle 57">
                    <a:extLst>
                      <a:ext uri="{FF2B5EF4-FFF2-40B4-BE49-F238E27FC236}">
                        <a16:creationId xmlns:a16="http://schemas.microsoft.com/office/drawing/2014/main" id="{214E378C-1BAE-44DA-B66F-DD2394612176}"/>
                      </a:ext>
                    </a:extLst>
                  </p:cNvPr>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56" name="Oval 355">
                    <a:extLst>
                      <a:ext uri="{FF2B5EF4-FFF2-40B4-BE49-F238E27FC236}">
                        <a16:creationId xmlns:a16="http://schemas.microsoft.com/office/drawing/2014/main" id="{29FE6E03-F0A9-4DA1-A099-2950A7A42C52}"/>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57" name="Rounded Rectangle 59">
                    <a:extLst>
                      <a:ext uri="{FF2B5EF4-FFF2-40B4-BE49-F238E27FC236}">
                        <a16:creationId xmlns:a16="http://schemas.microsoft.com/office/drawing/2014/main" id="{B2D9A1B1-C036-41CA-A216-D235A6178AC6}"/>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351" name="Isosceles Triangle 350">
                  <a:extLst>
                    <a:ext uri="{FF2B5EF4-FFF2-40B4-BE49-F238E27FC236}">
                      <a16:creationId xmlns:a16="http://schemas.microsoft.com/office/drawing/2014/main" id="{EEECE85F-3CD9-4856-9730-2E9679311BF6}"/>
                    </a:ext>
                  </a:extLst>
                </p:cNvPr>
                <p:cNvSpPr/>
                <p:nvPr/>
              </p:nvSpPr>
              <p:spPr>
                <a:xfrm>
                  <a:off x="7205858" y="2529430"/>
                  <a:ext cx="1204256" cy="182780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263" name="Group 262">
              <a:extLst>
                <a:ext uri="{FF2B5EF4-FFF2-40B4-BE49-F238E27FC236}">
                  <a16:creationId xmlns:a16="http://schemas.microsoft.com/office/drawing/2014/main" id="{DE90296B-5683-4522-BCE4-A47DE187B4FB}"/>
                </a:ext>
              </a:extLst>
            </p:cNvPr>
            <p:cNvGrpSpPr/>
            <p:nvPr/>
          </p:nvGrpSpPr>
          <p:grpSpPr>
            <a:xfrm>
              <a:off x="1890274" y="3333254"/>
              <a:ext cx="1003048" cy="1240074"/>
              <a:chOff x="1890274" y="3333254"/>
              <a:chExt cx="1003048" cy="1240074"/>
            </a:xfrm>
            <a:grpFill/>
          </p:grpSpPr>
          <p:grpSp>
            <p:nvGrpSpPr>
              <p:cNvPr id="332" name="Group 331">
                <a:extLst>
                  <a:ext uri="{FF2B5EF4-FFF2-40B4-BE49-F238E27FC236}">
                    <a16:creationId xmlns:a16="http://schemas.microsoft.com/office/drawing/2014/main" id="{E189BDFC-1960-4BB2-BD15-F623916E24CD}"/>
                  </a:ext>
                </a:extLst>
              </p:cNvPr>
              <p:cNvGrpSpPr/>
              <p:nvPr/>
            </p:nvGrpSpPr>
            <p:grpSpPr>
              <a:xfrm>
                <a:off x="1890274" y="3346422"/>
                <a:ext cx="319816" cy="1226906"/>
                <a:chOff x="3729193" y="976912"/>
                <a:chExt cx="1003199" cy="3848561"/>
              </a:xfrm>
              <a:grpFill/>
            </p:grpSpPr>
            <p:sp>
              <p:nvSpPr>
                <p:cNvPr id="342" name="Rounded Rectangle 22">
                  <a:extLst>
                    <a:ext uri="{FF2B5EF4-FFF2-40B4-BE49-F238E27FC236}">
                      <a16:creationId xmlns:a16="http://schemas.microsoft.com/office/drawing/2014/main" id="{5CBF5B0A-46C0-47CA-BDBE-4E526F859759}"/>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43" name="Rounded Rectangle 24">
                  <a:extLst>
                    <a:ext uri="{FF2B5EF4-FFF2-40B4-BE49-F238E27FC236}">
                      <a16:creationId xmlns:a16="http://schemas.microsoft.com/office/drawing/2014/main" id="{0A89A546-FC23-48E0-81BA-2040CDD33DA5}"/>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44" name="Rounded Rectangle 34">
                  <a:extLst>
                    <a:ext uri="{FF2B5EF4-FFF2-40B4-BE49-F238E27FC236}">
                      <a16:creationId xmlns:a16="http://schemas.microsoft.com/office/drawing/2014/main" id="{78A1DA8B-C8EB-4227-954A-670749BE9F4F}"/>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45" name="Rounded Rectangle 35">
                  <a:extLst>
                    <a:ext uri="{FF2B5EF4-FFF2-40B4-BE49-F238E27FC236}">
                      <a16:creationId xmlns:a16="http://schemas.microsoft.com/office/drawing/2014/main" id="{08A5CFBE-6108-458E-AD24-68F27E4A816C}"/>
                    </a:ext>
                  </a:extLst>
                </p:cNvPr>
                <p:cNvSpPr/>
                <p:nvPr/>
              </p:nvSpPr>
              <p:spPr>
                <a:xfrm rot="9815699">
                  <a:off x="4320769" y="339783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46" name="Oval 345">
                  <a:extLst>
                    <a:ext uri="{FF2B5EF4-FFF2-40B4-BE49-F238E27FC236}">
                      <a16:creationId xmlns:a16="http://schemas.microsoft.com/office/drawing/2014/main" id="{67E2AC29-F514-4276-9B04-A0A28C35A66F}"/>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47" name="Rounded Rectangle 37">
                  <a:extLst>
                    <a:ext uri="{FF2B5EF4-FFF2-40B4-BE49-F238E27FC236}">
                      <a16:creationId xmlns:a16="http://schemas.microsoft.com/office/drawing/2014/main" id="{7B43186A-D4AA-423D-8EBA-14A30F76BA3C}"/>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333" name="Group 332">
                <a:extLst>
                  <a:ext uri="{FF2B5EF4-FFF2-40B4-BE49-F238E27FC236}">
                    <a16:creationId xmlns:a16="http://schemas.microsoft.com/office/drawing/2014/main" id="{160FA5A9-3DA3-46D3-9C60-D0929D78F82F}"/>
                  </a:ext>
                </a:extLst>
              </p:cNvPr>
              <p:cNvGrpSpPr/>
              <p:nvPr/>
            </p:nvGrpSpPr>
            <p:grpSpPr>
              <a:xfrm>
                <a:off x="2509410" y="3333254"/>
                <a:ext cx="383912" cy="1226906"/>
                <a:chOff x="7205858" y="1350098"/>
                <a:chExt cx="1204256" cy="3848561"/>
              </a:xfrm>
              <a:grpFill/>
            </p:grpSpPr>
            <p:grpSp>
              <p:nvGrpSpPr>
                <p:cNvPr id="334" name="Group 333">
                  <a:extLst>
                    <a:ext uri="{FF2B5EF4-FFF2-40B4-BE49-F238E27FC236}">
                      <a16:creationId xmlns:a16="http://schemas.microsoft.com/office/drawing/2014/main" id="{02DC7AA2-392E-4A4D-8120-FE3058C78061}"/>
                    </a:ext>
                  </a:extLst>
                </p:cNvPr>
                <p:cNvGrpSpPr/>
                <p:nvPr/>
              </p:nvGrpSpPr>
              <p:grpSpPr>
                <a:xfrm>
                  <a:off x="7322943" y="1350098"/>
                  <a:ext cx="1003199" cy="3848561"/>
                  <a:chOff x="3729193" y="976912"/>
                  <a:chExt cx="1003199" cy="3848561"/>
                </a:xfrm>
                <a:grpFill/>
              </p:grpSpPr>
              <p:sp>
                <p:nvSpPr>
                  <p:cNvPr id="336" name="Rounded Rectangle 54">
                    <a:extLst>
                      <a:ext uri="{FF2B5EF4-FFF2-40B4-BE49-F238E27FC236}">
                        <a16:creationId xmlns:a16="http://schemas.microsoft.com/office/drawing/2014/main" id="{4DEB165C-D952-41D6-B2BE-5F3B330185AF}"/>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37" name="Rounded Rectangle 55">
                    <a:extLst>
                      <a:ext uri="{FF2B5EF4-FFF2-40B4-BE49-F238E27FC236}">
                        <a16:creationId xmlns:a16="http://schemas.microsoft.com/office/drawing/2014/main" id="{84DF2D88-51D5-4C1F-B3A2-B8B32B60E6EC}"/>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38" name="Rounded Rectangle 56">
                    <a:extLst>
                      <a:ext uri="{FF2B5EF4-FFF2-40B4-BE49-F238E27FC236}">
                        <a16:creationId xmlns:a16="http://schemas.microsoft.com/office/drawing/2014/main" id="{B055623F-2E16-4DDA-A2E4-9C65E6811F0A}"/>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39" name="Rounded Rectangle 57">
                    <a:extLst>
                      <a:ext uri="{FF2B5EF4-FFF2-40B4-BE49-F238E27FC236}">
                        <a16:creationId xmlns:a16="http://schemas.microsoft.com/office/drawing/2014/main" id="{F11986F7-4453-4279-A988-A55F13D09E0F}"/>
                      </a:ext>
                    </a:extLst>
                  </p:cNvPr>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40" name="Oval 339">
                    <a:extLst>
                      <a:ext uri="{FF2B5EF4-FFF2-40B4-BE49-F238E27FC236}">
                        <a16:creationId xmlns:a16="http://schemas.microsoft.com/office/drawing/2014/main" id="{3D5E860D-63C2-4F16-BAB2-369AFD57DE1A}"/>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41" name="Rounded Rectangle 59">
                    <a:extLst>
                      <a:ext uri="{FF2B5EF4-FFF2-40B4-BE49-F238E27FC236}">
                        <a16:creationId xmlns:a16="http://schemas.microsoft.com/office/drawing/2014/main" id="{1AB633C7-1E46-4001-B66E-4950456E9FA2}"/>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335" name="Isosceles Triangle 334">
                  <a:extLst>
                    <a:ext uri="{FF2B5EF4-FFF2-40B4-BE49-F238E27FC236}">
                      <a16:creationId xmlns:a16="http://schemas.microsoft.com/office/drawing/2014/main" id="{37005272-8990-44F3-BE06-1610E08A0CB1}"/>
                    </a:ext>
                  </a:extLst>
                </p:cNvPr>
                <p:cNvSpPr/>
                <p:nvPr/>
              </p:nvSpPr>
              <p:spPr>
                <a:xfrm>
                  <a:off x="7205858" y="2529430"/>
                  <a:ext cx="1204256" cy="182780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264" name="Group 263">
              <a:extLst>
                <a:ext uri="{FF2B5EF4-FFF2-40B4-BE49-F238E27FC236}">
                  <a16:creationId xmlns:a16="http://schemas.microsoft.com/office/drawing/2014/main" id="{8D489937-3470-46B6-8C4C-C614B92CBCF4}"/>
                </a:ext>
              </a:extLst>
            </p:cNvPr>
            <p:cNvGrpSpPr/>
            <p:nvPr/>
          </p:nvGrpSpPr>
          <p:grpSpPr>
            <a:xfrm>
              <a:off x="7203419" y="1780399"/>
              <a:ext cx="1003048" cy="1240074"/>
              <a:chOff x="7203419" y="1780399"/>
              <a:chExt cx="1003048" cy="1240074"/>
            </a:xfrm>
            <a:grpFill/>
          </p:grpSpPr>
          <p:grpSp>
            <p:nvGrpSpPr>
              <p:cNvPr id="316" name="Group 315">
                <a:extLst>
                  <a:ext uri="{FF2B5EF4-FFF2-40B4-BE49-F238E27FC236}">
                    <a16:creationId xmlns:a16="http://schemas.microsoft.com/office/drawing/2014/main" id="{387DC506-6D50-4F2E-A140-762E371213F1}"/>
                  </a:ext>
                </a:extLst>
              </p:cNvPr>
              <p:cNvGrpSpPr/>
              <p:nvPr/>
            </p:nvGrpSpPr>
            <p:grpSpPr>
              <a:xfrm>
                <a:off x="7203419" y="1793567"/>
                <a:ext cx="319816" cy="1226906"/>
                <a:chOff x="3729193" y="976912"/>
                <a:chExt cx="1003199" cy="3848561"/>
              </a:xfrm>
              <a:grpFill/>
            </p:grpSpPr>
            <p:sp>
              <p:nvSpPr>
                <p:cNvPr id="326" name="Rounded Rectangle 22">
                  <a:extLst>
                    <a:ext uri="{FF2B5EF4-FFF2-40B4-BE49-F238E27FC236}">
                      <a16:creationId xmlns:a16="http://schemas.microsoft.com/office/drawing/2014/main" id="{B217F977-A221-465F-86AD-DDF387D2336B}"/>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27" name="Rounded Rectangle 24">
                  <a:extLst>
                    <a:ext uri="{FF2B5EF4-FFF2-40B4-BE49-F238E27FC236}">
                      <a16:creationId xmlns:a16="http://schemas.microsoft.com/office/drawing/2014/main" id="{CE2AA43C-9659-43D0-B918-1930808919ED}"/>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28" name="Rounded Rectangle 34">
                  <a:extLst>
                    <a:ext uri="{FF2B5EF4-FFF2-40B4-BE49-F238E27FC236}">
                      <a16:creationId xmlns:a16="http://schemas.microsoft.com/office/drawing/2014/main" id="{A624DD15-6763-4631-AC04-1887497FEEB3}"/>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29" name="Rounded Rectangle 35">
                  <a:extLst>
                    <a:ext uri="{FF2B5EF4-FFF2-40B4-BE49-F238E27FC236}">
                      <a16:creationId xmlns:a16="http://schemas.microsoft.com/office/drawing/2014/main" id="{61E11C1C-EA9D-49FF-94DC-0F59DDDAAF1D}"/>
                    </a:ext>
                  </a:extLst>
                </p:cNvPr>
                <p:cNvSpPr/>
                <p:nvPr/>
              </p:nvSpPr>
              <p:spPr>
                <a:xfrm rot="9815699">
                  <a:off x="4320769" y="339783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30" name="Oval 329">
                  <a:extLst>
                    <a:ext uri="{FF2B5EF4-FFF2-40B4-BE49-F238E27FC236}">
                      <a16:creationId xmlns:a16="http://schemas.microsoft.com/office/drawing/2014/main" id="{1FD25120-678B-4DDC-AF40-FAB3AC5EA903}"/>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31" name="Rounded Rectangle 37">
                  <a:extLst>
                    <a:ext uri="{FF2B5EF4-FFF2-40B4-BE49-F238E27FC236}">
                      <a16:creationId xmlns:a16="http://schemas.microsoft.com/office/drawing/2014/main" id="{24562FD7-66B1-4296-8DFC-E82C4BCA18B3}"/>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317" name="Group 316">
                <a:extLst>
                  <a:ext uri="{FF2B5EF4-FFF2-40B4-BE49-F238E27FC236}">
                    <a16:creationId xmlns:a16="http://schemas.microsoft.com/office/drawing/2014/main" id="{D19BCC1B-89F4-4DB6-A178-93A13B7A50B7}"/>
                  </a:ext>
                </a:extLst>
              </p:cNvPr>
              <p:cNvGrpSpPr/>
              <p:nvPr/>
            </p:nvGrpSpPr>
            <p:grpSpPr>
              <a:xfrm>
                <a:off x="7822555" y="1780399"/>
                <a:ext cx="383912" cy="1226906"/>
                <a:chOff x="7205858" y="1350098"/>
                <a:chExt cx="1204256" cy="3848561"/>
              </a:xfrm>
              <a:grpFill/>
            </p:grpSpPr>
            <p:grpSp>
              <p:nvGrpSpPr>
                <p:cNvPr id="318" name="Group 317">
                  <a:extLst>
                    <a:ext uri="{FF2B5EF4-FFF2-40B4-BE49-F238E27FC236}">
                      <a16:creationId xmlns:a16="http://schemas.microsoft.com/office/drawing/2014/main" id="{B93AC008-5A65-4189-860B-FE8DF352F389}"/>
                    </a:ext>
                  </a:extLst>
                </p:cNvPr>
                <p:cNvGrpSpPr/>
                <p:nvPr/>
              </p:nvGrpSpPr>
              <p:grpSpPr>
                <a:xfrm>
                  <a:off x="7322943" y="1350098"/>
                  <a:ext cx="1003199" cy="3848561"/>
                  <a:chOff x="3729193" y="976912"/>
                  <a:chExt cx="1003199" cy="3848561"/>
                </a:xfrm>
                <a:grpFill/>
              </p:grpSpPr>
              <p:sp>
                <p:nvSpPr>
                  <p:cNvPr id="320" name="Rounded Rectangle 54">
                    <a:extLst>
                      <a:ext uri="{FF2B5EF4-FFF2-40B4-BE49-F238E27FC236}">
                        <a16:creationId xmlns:a16="http://schemas.microsoft.com/office/drawing/2014/main" id="{BEEA645D-E1CE-4F80-937C-FEC3CA2D8FD0}"/>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21" name="Rounded Rectangle 55">
                    <a:extLst>
                      <a:ext uri="{FF2B5EF4-FFF2-40B4-BE49-F238E27FC236}">
                        <a16:creationId xmlns:a16="http://schemas.microsoft.com/office/drawing/2014/main" id="{138D26CD-7DFD-4196-AF76-F4BEE927C916}"/>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22" name="Rounded Rectangle 56">
                    <a:extLst>
                      <a:ext uri="{FF2B5EF4-FFF2-40B4-BE49-F238E27FC236}">
                        <a16:creationId xmlns:a16="http://schemas.microsoft.com/office/drawing/2014/main" id="{646DF292-CF5F-4C62-80EB-AAA26133C01E}"/>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23" name="Rounded Rectangle 57">
                    <a:extLst>
                      <a:ext uri="{FF2B5EF4-FFF2-40B4-BE49-F238E27FC236}">
                        <a16:creationId xmlns:a16="http://schemas.microsoft.com/office/drawing/2014/main" id="{D197A173-9AE3-4B91-BD7B-D86DC66011EF}"/>
                      </a:ext>
                    </a:extLst>
                  </p:cNvPr>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24" name="Oval 323">
                    <a:extLst>
                      <a:ext uri="{FF2B5EF4-FFF2-40B4-BE49-F238E27FC236}">
                        <a16:creationId xmlns:a16="http://schemas.microsoft.com/office/drawing/2014/main" id="{44ABD458-A843-4D52-9EC7-99B5A7F46CE1}"/>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25" name="Rounded Rectangle 59">
                    <a:extLst>
                      <a:ext uri="{FF2B5EF4-FFF2-40B4-BE49-F238E27FC236}">
                        <a16:creationId xmlns:a16="http://schemas.microsoft.com/office/drawing/2014/main" id="{12826E9E-4056-41BB-AE36-6BA66F7543C6}"/>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319" name="Isosceles Triangle 318">
                  <a:extLst>
                    <a:ext uri="{FF2B5EF4-FFF2-40B4-BE49-F238E27FC236}">
                      <a16:creationId xmlns:a16="http://schemas.microsoft.com/office/drawing/2014/main" id="{2C4AD07C-5D10-4C6F-A7C1-D6F75F8F9129}"/>
                    </a:ext>
                  </a:extLst>
                </p:cNvPr>
                <p:cNvSpPr/>
                <p:nvPr/>
              </p:nvSpPr>
              <p:spPr>
                <a:xfrm>
                  <a:off x="7205858" y="2529430"/>
                  <a:ext cx="1204256" cy="182780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265" name="Group 264">
              <a:extLst>
                <a:ext uri="{FF2B5EF4-FFF2-40B4-BE49-F238E27FC236}">
                  <a16:creationId xmlns:a16="http://schemas.microsoft.com/office/drawing/2014/main" id="{BF69F2C4-A844-48F4-96BB-EEA7FF4920D2}"/>
                </a:ext>
              </a:extLst>
            </p:cNvPr>
            <p:cNvGrpSpPr/>
            <p:nvPr/>
          </p:nvGrpSpPr>
          <p:grpSpPr>
            <a:xfrm>
              <a:off x="8611984" y="3271861"/>
              <a:ext cx="1003048" cy="1240074"/>
              <a:chOff x="8611984" y="3271861"/>
              <a:chExt cx="1003048" cy="1240074"/>
            </a:xfrm>
            <a:grpFill/>
          </p:grpSpPr>
          <p:grpSp>
            <p:nvGrpSpPr>
              <p:cNvPr id="300" name="Group 299">
                <a:extLst>
                  <a:ext uri="{FF2B5EF4-FFF2-40B4-BE49-F238E27FC236}">
                    <a16:creationId xmlns:a16="http://schemas.microsoft.com/office/drawing/2014/main" id="{F17F8159-2D92-4C65-9B3E-A6C80F886769}"/>
                  </a:ext>
                </a:extLst>
              </p:cNvPr>
              <p:cNvGrpSpPr/>
              <p:nvPr/>
            </p:nvGrpSpPr>
            <p:grpSpPr>
              <a:xfrm>
                <a:off x="8611984" y="3285029"/>
                <a:ext cx="319816" cy="1226906"/>
                <a:chOff x="3729193" y="976912"/>
                <a:chExt cx="1003199" cy="3848561"/>
              </a:xfrm>
              <a:grpFill/>
            </p:grpSpPr>
            <p:sp>
              <p:nvSpPr>
                <p:cNvPr id="310" name="Rounded Rectangle 22">
                  <a:extLst>
                    <a:ext uri="{FF2B5EF4-FFF2-40B4-BE49-F238E27FC236}">
                      <a16:creationId xmlns:a16="http://schemas.microsoft.com/office/drawing/2014/main" id="{5CF0EE85-72A7-4CB5-B160-6F4EFBE3D2EB}"/>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11" name="Rounded Rectangle 24">
                  <a:extLst>
                    <a:ext uri="{FF2B5EF4-FFF2-40B4-BE49-F238E27FC236}">
                      <a16:creationId xmlns:a16="http://schemas.microsoft.com/office/drawing/2014/main" id="{D650DA1F-A09E-41E9-8EDE-BA980B8601B7}"/>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12" name="Rounded Rectangle 34">
                  <a:extLst>
                    <a:ext uri="{FF2B5EF4-FFF2-40B4-BE49-F238E27FC236}">
                      <a16:creationId xmlns:a16="http://schemas.microsoft.com/office/drawing/2014/main" id="{24251A3F-EFDE-433C-9AEC-DA6AF336D2D7}"/>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13" name="Rounded Rectangle 35">
                  <a:extLst>
                    <a:ext uri="{FF2B5EF4-FFF2-40B4-BE49-F238E27FC236}">
                      <a16:creationId xmlns:a16="http://schemas.microsoft.com/office/drawing/2014/main" id="{4139B9D9-0E86-4A22-9A98-E4E648FEE929}"/>
                    </a:ext>
                  </a:extLst>
                </p:cNvPr>
                <p:cNvSpPr/>
                <p:nvPr/>
              </p:nvSpPr>
              <p:spPr>
                <a:xfrm rot="9815699">
                  <a:off x="4320769" y="339783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14" name="Oval 313">
                  <a:extLst>
                    <a:ext uri="{FF2B5EF4-FFF2-40B4-BE49-F238E27FC236}">
                      <a16:creationId xmlns:a16="http://schemas.microsoft.com/office/drawing/2014/main" id="{B9F7DE43-0AD7-4ED9-89C0-682F2BCEB936}"/>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15" name="Rounded Rectangle 37">
                  <a:extLst>
                    <a:ext uri="{FF2B5EF4-FFF2-40B4-BE49-F238E27FC236}">
                      <a16:creationId xmlns:a16="http://schemas.microsoft.com/office/drawing/2014/main" id="{0AE7DF76-3922-4741-82F7-E0B5883067E3}"/>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301" name="Group 300">
                <a:extLst>
                  <a:ext uri="{FF2B5EF4-FFF2-40B4-BE49-F238E27FC236}">
                    <a16:creationId xmlns:a16="http://schemas.microsoft.com/office/drawing/2014/main" id="{7A78BD4D-6FA4-4D5E-BCCB-6FA3A0FC3362}"/>
                  </a:ext>
                </a:extLst>
              </p:cNvPr>
              <p:cNvGrpSpPr/>
              <p:nvPr/>
            </p:nvGrpSpPr>
            <p:grpSpPr>
              <a:xfrm>
                <a:off x="9231120" y="3271861"/>
                <a:ext cx="383912" cy="1226906"/>
                <a:chOff x="7205858" y="1350098"/>
                <a:chExt cx="1204256" cy="3848561"/>
              </a:xfrm>
              <a:grpFill/>
            </p:grpSpPr>
            <p:grpSp>
              <p:nvGrpSpPr>
                <p:cNvPr id="302" name="Group 301">
                  <a:extLst>
                    <a:ext uri="{FF2B5EF4-FFF2-40B4-BE49-F238E27FC236}">
                      <a16:creationId xmlns:a16="http://schemas.microsoft.com/office/drawing/2014/main" id="{2D534901-6D35-4D86-8D6B-B1CFFF5AFBF1}"/>
                    </a:ext>
                  </a:extLst>
                </p:cNvPr>
                <p:cNvGrpSpPr/>
                <p:nvPr/>
              </p:nvGrpSpPr>
              <p:grpSpPr>
                <a:xfrm>
                  <a:off x="7322943" y="1350098"/>
                  <a:ext cx="1003199" cy="3848561"/>
                  <a:chOff x="3729193" y="976912"/>
                  <a:chExt cx="1003199" cy="3848561"/>
                </a:xfrm>
                <a:grpFill/>
              </p:grpSpPr>
              <p:sp>
                <p:nvSpPr>
                  <p:cNvPr id="304" name="Rounded Rectangle 54">
                    <a:extLst>
                      <a:ext uri="{FF2B5EF4-FFF2-40B4-BE49-F238E27FC236}">
                        <a16:creationId xmlns:a16="http://schemas.microsoft.com/office/drawing/2014/main" id="{62161AD7-93D7-4BF1-9DCC-D588DCF404D0}"/>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05" name="Rounded Rectangle 55">
                    <a:extLst>
                      <a:ext uri="{FF2B5EF4-FFF2-40B4-BE49-F238E27FC236}">
                        <a16:creationId xmlns:a16="http://schemas.microsoft.com/office/drawing/2014/main" id="{21DBECAE-226E-49C7-A27F-197B577C137E}"/>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06" name="Rounded Rectangle 56">
                    <a:extLst>
                      <a:ext uri="{FF2B5EF4-FFF2-40B4-BE49-F238E27FC236}">
                        <a16:creationId xmlns:a16="http://schemas.microsoft.com/office/drawing/2014/main" id="{43A405B9-623F-4DF5-BA73-17528811ABCB}"/>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07" name="Rounded Rectangle 57">
                    <a:extLst>
                      <a:ext uri="{FF2B5EF4-FFF2-40B4-BE49-F238E27FC236}">
                        <a16:creationId xmlns:a16="http://schemas.microsoft.com/office/drawing/2014/main" id="{CBB45F44-EDD8-40EB-A87D-82611AB7476C}"/>
                      </a:ext>
                    </a:extLst>
                  </p:cNvPr>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08" name="Oval 307">
                    <a:extLst>
                      <a:ext uri="{FF2B5EF4-FFF2-40B4-BE49-F238E27FC236}">
                        <a16:creationId xmlns:a16="http://schemas.microsoft.com/office/drawing/2014/main" id="{D721238E-AEF1-4A19-B321-36D5BA765EA1}"/>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09" name="Rounded Rectangle 59">
                    <a:extLst>
                      <a:ext uri="{FF2B5EF4-FFF2-40B4-BE49-F238E27FC236}">
                        <a16:creationId xmlns:a16="http://schemas.microsoft.com/office/drawing/2014/main" id="{EF17F013-7EB2-42B6-9F33-60150195BDF1}"/>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303" name="Isosceles Triangle 302">
                  <a:extLst>
                    <a:ext uri="{FF2B5EF4-FFF2-40B4-BE49-F238E27FC236}">
                      <a16:creationId xmlns:a16="http://schemas.microsoft.com/office/drawing/2014/main" id="{1189B011-967C-416F-93F6-F4A14A2D9F5E}"/>
                    </a:ext>
                  </a:extLst>
                </p:cNvPr>
                <p:cNvSpPr/>
                <p:nvPr/>
              </p:nvSpPr>
              <p:spPr>
                <a:xfrm>
                  <a:off x="7205858" y="2529430"/>
                  <a:ext cx="1204256" cy="182780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266" name="Group 265">
              <a:extLst>
                <a:ext uri="{FF2B5EF4-FFF2-40B4-BE49-F238E27FC236}">
                  <a16:creationId xmlns:a16="http://schemas.microsoft.com/office/drawing/2014/main" id="{EFF274F7-AB3F-4B2C-A288-07CB1584E31B}"/>
                </a:ext>
              </a:extLst>
            </p:cNvPr>
            <p:cNvGrpSpPr/>
            <p:nvPr/>
          </p:nvGrpSpPr>
          <p:grpSpPr>
            <a:xfrm>
              <a:off x="4479224" y="3268879"/>
              <a:ext cx="1003048" cy="1240074"/>
              <a:chOff x="4479224" y="3268879"/>
              <a:chExt cx="1003048" cy="1240074"/>
            </a:xfrm>
            <a:grpFill/>
          </p:grpSpPr>
          <p:grpSp>
            <p:nvGrpSpPr>
              <p:cNvPr id="284" name="Group 283">
                <a:extLst>
                  <a:ext uri="{FF2B5EF4-FFF2-40B4-BE49-F238E27FC236}">
                    <a16:creationId xmlns:a16="http://schemas.microsoft.com/office/drawing/2014/main" id="{6044850C-2AFF-4051-8D21-CE256C532393}"/>
                  </a:ext>
                </a:extLst>
              </p:cNvPr>
              <p:cNvGrpSpPr/>
              <p:nvPr/>
            </p:nvGrpSpPr>
            <p:grpSpPr>
              <a:xfrm>
                <a:off x="4479224" y="3282047"/>
                <a:ext cx="319816" cy="1226906"/>
                <a:chOff x="3729193" y="976912"/>
                <a:chExt cx="1003199" cy="3848561"/>
              </a:xfrm>
              <a:grpFill/>
            </p:grpSpPr>
            <p:sp>
              <p:nvSpPr>
                <p:cNvPr id="294" name="Rounded Rectangle 22">
                  <a:extLst>
                    <a:ext uri="{FF2B5EF4-FFF2-40B4-BE49-F238E27FC236}">
                      <a16:creationId xmlns:a16="http://schemas.microsoft.com/office/drawing/2014/main" id="{D9483A2E-1B23-4139-B905-738FAC20F87A}"/>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5" name="Rounded Rectangle 24">
                  <a:extLst>
                    <a:ext uri="{FF2B5EF4-FFF2-40B4-BE49-F238E27FC236}">
                      <a16:creationId xmlns:a16="http://schemas.microsoft.com/office/drawing/2014/main" id="{4FF8415A-F567-426E-9177-B03792ADD321}"/>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6" name="Rounded Rectangle 34">
                  <a:extLst>
                    <a:ext uri="{FF2B5EF4-FFF2-40B4-BE49-F238E27FC236}">
                      <a16:creationId xmlns:a16="http://schemas.microsoft.com/office/drawing/2014/main" id="{66339394-CE3B-4D5F-8A50-FD34A33086DB}"/>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7" name="Rounded Rectangle 35">
                  <a:extLst>
                    <a:ext uri="{FF2B5EF4-FFF2-40B4-BE49-F238E27FC236}">
                      <a16:creationId xmlns:a16="http://schemas.microsoft.com/office/drawing/2014/main" id="{24026232-2FB0-4C54-81F3-2E9D74614BAE}"/>
                    </a:ext>
                  </a:extLst>
                </p:cNvPr>
                <p:cNvSpPr/>
                <p:nvPr/>
              </p:nvSpPr>
              <p:spPr>
                <a:xfrm rot="9815699">
                  <a:off x="4320769" y="339783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8" name="Oval 297">
                  <a:extLst>
                    <a:ext uri="{FF2B5EF4-FFF2-40B4-BE49-F238E27FC236}">
                      <a16:creationId xmlns:a16="http://schemas.microsoft.com/office/drawing/2014/main" id="{A8503309-BF25-4272-9A23-0942A3BBEB36}"/>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9" name="Rounded Rectangle 37">
                  <a:extLst>
                    <a:ext uri="{FF2B5EF4-FFF2-40B4-BE49-F238E27FC236}">
                      <a16:creationId xmlns:a16="http://schemas.microsoft.com/office/drawing/2014/main" id="{146F00CB-BF71-404D-94BC-E41EFC37A7D5}"/>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285" name="Group 284">
                <a:extLst>
                  <a:ext uri="{FF2B5EF4-FFF2-40B4-BE49-F238E27FC236}">
                    <a16:creationId xmlns:a16="http://schemas.microsoft.com/office/drawing/2014/main" id="{C9A198E0-BED8-44FE-8976-41F0F03A6DC3}"/>
                  </a:ext>
                </a:extLst>
              </p:cNvPr>
              <p:cNvGrpSpPr/>
              <p:nvPr/>
            </p:nvGrpSpPr>
            <p:grpSpPr>
              <a:xfrm>
                <a:off x="5098360" y="3268879"/>
                <a:ext cx="383912" cy="1226906"/>
                <a:chOff x="7205858" y="1350098"/>
                <a:chExt cx="1204256" cy="3848561"/>
              </a:xfrm>
              <a:grpFill/>
            </p:grpSpPr>
            <p:grpSp>
              <p:nvGrpSpPr>
                <p:cNvPr id="286" name="Group 285">
                  <a:extLst>
                    <a:ext uri="{FF2B5EF4-FFF2-40B4-BE49-F238E27FC236}">
                      <a16:creationId xmlns:a16="http://schemas.microsoft.com/office/drawing/2014/main" id="{C1600371-CE9A-4447-A9D2-A7C7F5F7060E}"/>
                    </a:ext>
                  </a:extLst>
                </p:cNvPr>
                <p:cNvGrpSpPr/>
                <p:nvPr/>
              </p:nvGrpSpPr>
              <p:grpSpPr>
                <a:xfrm>
                  <a:off x="7322943" y="1350098"/>
                  <a:ext cx="1003199" cy="3848561"/>
                  <a:chOff x="3729193" y="976912"/>
                  <a:chExt cx="1003199" cy="3848561"/>
                </a:xfrm>
                <a:grpFill/>
              </p:grpSpPr>
              <p:sp>
                <p:nvSpPr>
                  <p:cNvPr id="288" name="Rounded Rectangle 54">
                    <a:extLst>
                      <a:ext uri="{FF2B5EF4-FFF2-40B4-BE49-F238E27FC236}">
                        <a16:creationId xmlns:a16="http://schemas.microsoft.com/office/drawing/2014/main" id="{49DB8896-434E-442D-B1F1-E5A07A320667}"/>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89" name="Rounded Rectangle 55">
                    <a:extLst>
                      <a:ext uri="{FF2B5EF4-FFF2-40B4-BE49-F238E27FC236}">
                        <a16:creationId xmlns:a16="http://schemas.microsoft.com/office/drawing/2014/main" id="{C2763A0B-DB16-410D-9CC6-DAFB62EB2B01}"/>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0" name="Rounded Rectangle 56">
                    <a:extLst>
                      <a:ext uri="{FF2B5EF4-FFF2-40B4-BE49-F238E27FC236}">
                        <a16:creationId xmlns:a16="http://schemas.microsoft.com/office/drawing/2014/main" id="{0764E3B5-B89F-49F5-9F6C-6C5903A27AB7}"/>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1" name="Rounded Rectangle 57">
                    <a:extLst>
                      <a:ext uri="{FF2B5EF4-FFF2-40B4-BE49-F238E27FC236}">
                        <a16:creationId xmlns:a16="http://schemas.microsoft.com/office/drawing/2014/main" id="{4C6EA105-CB87-4EE0-B359-2A407E9954EF}"/>
                      </a:ext>
                    </a:extLst>
                  </p:cNvPr>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2" name="Oval 291">
                    <a:extLst>
                      <a:ext uri="{FF2B5EF4-FFF2-40B4-BE49-F238E27FC236}">
                        <a16:creationId xmlns:a16="http://schemas.microsoft.com/office/drawing/2014/main" id="{4677AC0D-7130-4028-878D-1E3B05971148}"/>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3" name="Rounded Rectangle 59">
                    <a:extLst>
                      <a:ext uri="{FF2B5EF4-FFF2-40B4-BE49-F238E27FC236}">
                        <a16:creationId xmlns:a16="http://schemas.microsoft.com/office/drawing/2014/main" id="{DEE5C383-9994-4CFD-9879-F6F3561A7803}"/>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287" name="Isosceles Triangle 286">
                  <a:extLst>
                    <a:ext uri="{FF2B5EF4-FFF2-40B4-BE49-F238E27FC236}">
                      <a16:creationId xmlns:a16="http://schemas.microsoft.com/office/drawing/2014/main" id="{7D629F15-905B-46C5-B37D-B0397EBBD42E}"/>
                    </a:ext>
                  </a:extLst>
                </p:cNvPr>
                <p:cNvSpPr/>
                <p:nvPr/>
              </p:nvSpPr>
              <p:spPr>
                <a:xfrm>
                  <a:off x="7205858" y="2529430"/>
                  <a:ext cx="1204256" cy="182780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nvGrpSpPr>
            <p:cNvPr id="267" name="Group 266">
              <a:extLst>
                <a:ext uri="{FF2B5EF4-FFF2-40B4-BE49-F238E27FC236}">
                  <a16:creationId xmlns:a16="http://schemas.microsoft.com/office/drawing/2014/main" id="{6A485739-09FC-460E-8569-0905BEB5821F}"/>
                </a:ext>
              </a:extLst>
            </p:cNvPr>
            <p:cNvGrpSpPr/>
            <p:nvPr/>
          </p:nvGrpSpPr>
          <p:grpSpPr>
            <a:xfrm>
              <a:off x="6011282" y="3230765"/>
              <a:ext cx="1003048" cy="1240074"/>
              <a:chOff x="6011282" y="3230765"/>
              <a:chExt cx="1003048" cy="1240074"/>
            </a:xfrm>
            <a:grpFill/>
          </p:grpSpPr>
          <p:grpSp>
            <p:nvGrpSpPr>
              <p:cNvPr id="268" name="Group 267">
                <a:extLst>
                  <a:ext uri="{FF2B5EF4-FFF2-40B4-BE49-F238E27FC236}">
                    <a16:creationId xmlns:a16="http://schemas.microsoft.com/office/drawing/2014/main" id="{EEC2EE97-3B92-4B90-A779-FC09F8F545EA}"/>
                  </a:ext>
                </a:extLst>
              </p:cNvPr>
              <p:cNvGrpSpPr/>
              <p:nvPr/>
            </p:nvGrpSpPr>
            <p:grpSpPr>
              <a:xfrm>
                <a:off x="6011282" y="3243933"/>
                <a:ext cx="319816" cy="1226906"/>
                <a:chOff x="3729193" y="976912"/>
                <a:chExt cx="1003199" cy="3848561"/>
              </a:xfrm>
              <a:grpFill/>
            </p:grpSpPr>
            <p:sp>
              <p:nvSpPr>
                <p:cNvPr id="278" name="Rounded Rectangle 22">
                  <a:extLst>
                    <a:ext uri="{FF2B5EF4-FFF2-40B4-BE49-F238E27FC236}">
                      <a16:creationId xmlns:a16="http://schemas.microsoft.com/office/drawing/2014/main" id="{2A3CF519-4C2B-4351-8170-E51F7877A9FB}"/>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79" name="Rounded Rectangle 24">
                  <a:extLst>
                    <a:ext uri="{FF2B5EF4-FFF2-40B4-BE49-F238E27FC236}">
                      <a16:creationId xmlns:a16="http://schemas.microsoft.com/office/drawing/2014/main" id="{C7814B41-0E43-4959-9AE8-FE101DCC8A52}"/>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80" name="Rounded Rectangle 34">
                  <a:extLst>
                    <a:ext uri="{FF2B5EF4-FFF2-40B4-BE49-F238E27FC236}">
                      <a16:creationId xmlns:a16="http://schemas.microsoft.com/office/drawing/2014/main" id="{8FE2C7CF-81C5-44D5-A7A1-14A947BFA395}"/>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81" name="Rounded Rectangle 35">
                  <a:extLst>
                    <a:ext uri="{FF2B5EF4-FFF2-40B4-BE49-F238E27FC236}">
                      <a16:creationId xmlns:a16="http://schemas.microsoft.com/office/drawing/2014/main" id="{B973029F-EC1B-403F-8611-68EAF26628BC}"/>
                    </a:ext>
                  </a:extLst>
                </p:cNvPr>
                <p:cNvSpPr/>
                <p:nvPr/>
              </p:nvSpPr>
              <p:spPr>
                <a:xfrm rot="9815699">
                  <a:off x="4320769" y="339783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82" name="Oval 281">
                  <a:extLst>
                    <a:ext uri="{FF2B5EF4-FFF2-40B4-BE49-F238E27FC236}">
                      <a16:creationId xmlns:a16="http://schemas.microsoft.com/office/drawing/2014/main" id="{92A97A21-0FD5-4855-A6DD-E5B80A7E7037}"/>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83" name="Rounded Rectangle 37">
                  <a:extLst>
                    <a:ext uri="{FF2B5EF4-FFF2-40B4-BE49-F238E27FC236}">
                      <a16:creationId xmlns:a16="http://schemas.microsoft.com/office/drawing/2014/main" id="{959DC5CF-70FC-43E7-B1EC-73FB8F3B6FF2}"/>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269" name="Group 268">
                <a:extLst>
                  <a:ext uri="{FF2B5EF4-FFF2-40B4-BE49-F238E27FC236}">
                    <a16:creationId xmlns:a16="http://schemas.microsoft.com/office/drawing/2014/main" id="{A5E62C9C-A67E-455E-AF6B-7570E5C99949}"/>
                  </a:ext>
                </a:extLst>
              </p:cNvPr>
              <p:cNvGrpSpPr/>
              <p:nvPr/>
            </p:nvGrpSpPr>
            <p:grpSpPr>
              <a:xfrm>
                <a:off x="6630418" y="3230765"/>
                <a:ext cx="383912" cy="1226906"/>
                <a:chOff x="7205858" y="1350098"/>
                <a:chExt cx="1204256" cy="3848561"/>
              </a:xfrm>
              <a:grpFill/>
            </p:grpSpPr>
            <p:grpSp>
              <p:nvGrpSpPr>
                <p:cNvPr id="270" name="Group 269">
                  <a:extLst>
                    <a:ext uri="{FF2B5EF4-FFF2-40B4-BE49-F238E27FC236}">
                      <a16:creationId xmlns:a16="http://schemas.microsoft.com/office/drawing/2014/main" id="{C68282F1-C705-4112-8AD2-323FE2C71C85}"/>
                    </a:ext>
                  </a:extLst>
                </p:cNvPr>
                <p:cNvGrpSpPr/>
                <p:nvPr/>
              </p:nvGrpSpPr>
              <p:grpSpPr>
                <a:xfrm>
                  <a:off x="7322943" y="1350098"/>
                  <a:ext cx="1003199" cy="3848561"/>
                  <a:chOff x="3729193" y="976912"/>
                  <a:chExt cx="1003199" cy="3848561"/>
                </a:xfrm>
                <a:grpFill/>
              </p:grpSpPr>
              <p:sp>
                <p:nvSpPr>
                  <p:cNvPr id="272" name="Rounded Rectangle 54">
                    <a:extLst>
                      <a:ext uri="{FF2B5EF4-FFF2-40B4-BE49-F238E27FC236}">
                        <a16:creationId xmlns:a16="http://schemas.microsoft.com/office/drawing/2014/main" id="{AA5DB9FF-405A-4D09-9573-6AB50BF96D2F}"/>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73" name="Rounded Rectangle 55">
                    <a:extLst>
                      <a:ext uri="{FF2B5EF4-FFF2-40B4-BE49-F238E27FC236}">
                        <a16:creationId xmlns:a16="http://schemas.microsoft.com/office/drawing/2014/main" id="{79072BBE-2C34-40DC-93B8-87C1402340F0}"/>
                      </a:ext>
                    </a:extLst>
                  </p:cNvPr>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74" name="Rounded Rectangle 56">
                    <a:extLst>
                      <a:ext uri="{FF2B5EF4-FFF2-40B4-BE49-F238E27FC236}">
                        <a16:creationId xmlns:a16="http://schemas.microsoft.com/office/drawing/2014/main" id="{C6F30ADC-6B3B-43D0-A793-50A1AA918573}"/>
                      </a:ext>
                    </a:extLst>
                  </p:cNvPr>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75" name="Rounded Rectangle 57">
                    <a:extLst>
                      <a:ext uri="{FF2B5EF4-FFF2-40B4-BE49-F238E27FC236}">
                        <a16:creationId xmlns:a16="http://schemas.microsoft.com/office/drawing/2014/main" id="{DE6E7E21-9ADF-447D-B966-C2A6880AC0A9}"/>
                      </a:ext>
                    </a:extLst>
                  </p:cNvPr>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76" name="Oval 275">
                    <a:extLst>
                      <a:ext uri="{FF2B5EF4-FFF2-40B4-BE49-F238E27FC236}">
                        <a16:creationId xmlns:a16="http://schemas.microsoft.com/office/drawing/2014/main" id="{517C2FC2-23FC-4C3D-8289-5EBFD38C71DE}"/>
                      </a:ext>
                    </a:extLst>
                  </p:cNvPr>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77" name="Rounded Rectangle 59">
                    <a:extLst>
                      <a:ext uri="{FF2B5EF4-FFF2-40B4-BE49-F238E27FC236}">
                        <a16:creationId xmlns:a16="http://schemas.microsoft.com/office/drawing/2014/main" id="{0FC4F2E3-8C97-41C6-8D1C-33FA1698333A}"/>
                      </a:ext>
                    </a:extLst>
                  </p:cNvPr>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271" name="Isosceles Triangle 270">
                  <a:extLst>
                    <a:ext uri="{FF2B5EF4-FFF2-40B4-BE49-F238E27FC236}">
                      <a16:creationId xmlns:a16="http://schemas.microsoft.com/office/drawing/2014/main" id="{32347BD3-3881-4C1F-B274-A72FB756E753}"/>
                    </a:ext>
                  </a:extLst>
                </p:cNvPr>
                <p:cNvSpPr/>
                <p:nvPr/>
              </p:nvSpPr>
              <p:spPr>
                <a:xfrm>
                  <a:off x="7205858" y="2529430"/>
                  <a:ext cx="1204256" cy="182780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grpSp>
    </p:spTree>
    <p:extLst>
      <p:ext uri="{BB962C8B-B14F-4D97-AF65-F5344CB8AC3E}">
        <p14:creationId xmlns:p14="http://schemas.microsoft.com/office/powerpoint/2010/main" val="17571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4.375E-6 -3.33333E-6 L -0.0358 -0.05139 " pathEditMode="relative" rAng="0" ptsTypes="AA">
                                      <p:cBhvr>
                                        <p:cTn id="8" dur="2000" fill="hold"/>
                                        <p:tgtEl>
                                          <p:spTgt spid="260"/>
                                        </p:tgtEl>
                                        <p:attrNameLst>
                                          <p:attrName>ppt_x</p:attrName>
                                          <p:attrName>ppt_y</p:attrName>
                                        </p:attrNameLst>
                                      </p:cBhvr>
                                      <p:rCtr x="-1797" y="-2569"/>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754F4-362B-4D6F-A756-33D88F2E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D837B87C-B1D4-4606-A007-539D9BDDD65D}"/>
              </a:ext>
            </a:extLst>
          </p:cNvPr>
          <p:cNvSpPr txBox="1"/>
          <p:nvPr/>
        </p:nvSpPr>
        <p:spPr>
          <a:xfrm>
            <a:off x="250257" y="154004"/>
            <a:ext cx="1414914" cy="369332"/>
          </a:xfrm>
          <a:prstGeom prst="rect">
            <a:avLst/>
          </a:prstGeom>
          <a:noFill/>
        </p:spPr>
        <p:txBody>
          <a:bodyPr wrap="square" rtlCol="0">
            <a:spAutoFit/>
          </a:bodyPr>
          <a:lstStyle/>
          <a:p>
            <a:r>
              <a:rPr lang="en-US" dirty="0"/>
              <a:t>Lesson 21</a:t>
            </a:r>
          </a:p>
        </p:txBody>
      </p:sp>
      <p:sp>
        <p:nvSpPr>
          <p:cNvPr id="12" name="TextBox 11">
            <a:extLst>
              <a:ext uri="{FF2B5EF4-FFF2-40B4-BE49-F238E27FC236}">
                <a16:creationId xmlns:a16="http://schemas.microsoft.com/office/drawing/2014/main" id="{9ED04B3D-52BF-4C78-9440-36DE270B1955}"/>
              </a:ext>
            </a:extLst>
          </p:cNvPr>
          <p:cNvSpPr txBox="1"/>
          <p:nvPr/>
        </p:nvSpPr>
        <p:spPr>
          <a:xfrm>
            <a:off x="250257" y="154004"/>
            <a:ext cx="11691486"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Final Judgment</a:t>
            </a:r>
          </a:p>
        </p:txBody>
      </p:sp>
      <p:sp>
        <p:nvSpPr>
          <p:cNvPr id="3" name="Rectangle 2">
            <a:extLst>
              <a:ext uri="{FF2B5EF4-FFF2-40B4-BE49-F238E27FC236}">
                <a16:creationId xmlns:a16="http://schemas.microsoft.com/office/drawing/2014/main" id="{5B36CB55-C225-4068-AAA9-63B2051531D1}"/>
              </a:ext>
            </a:extLst>
          </p:cNvPr>
          <p:cNvSpPr/>
          <p:nvPr/>
        </p:nvSpPr>
        <p:spPr>
          <a:xfrm>
            <a:off x="430061" y="1448973"/>
            <a:ext cx="3803737" cy="2862322"/>
          </a:xfrm>
          <a:prstGeom prst="rect">
            <a:avLst/>
          </a:prstGeom>
        </p:spPr>
        <p:txBody>
          <a:bodyPr wrap="square">
            <a:spAutoFit/>
          </a:bodyPr>
          <a:lstStyle/>
          <a:p>
            <a:r>
              <a:rPr lang="en-US" b="0" i="0" dirty="0">
                <a:solidFill>
                  <a:schemeClr val="bg1"/>
                </a:solidFill>
                <a:effectLst/>
                <a:latin typeface="Open Sans"/>
              </a:rPr>
              <a:t>The Final Judgment will occur after the Resurrection. </a:t>
            </a:r>
          </a:p>
          <a:p>
            <a:endParaRPr lang="en-US" dirty="0">
              <a:solidFill>
                <a:schemeClr val="bg1"/>
              </a:solidFill>
              <a:latin typeface="Open Sans"/>
            </a:endParaRPr>
          </a:p>
          <a:p>
            <a:r>
              <a:rPr lang="en-US" b="0" i="0" dirty="0">
                <a:solidFill>
                  <a:schemeClr val="bg1"/>
                </a:solidFill>
                <a:effectLst/>
                <a:latin typeface="Open Sans"/>
              </a:rPr>
              <a:t>Jesus Christ will judge each person to determine the eternal glory that he or she will receive. </a:t>
            </a:r>
          </a:p>
          <a:p>
            <a:endParaRPr lang="en-US" dirty="0">
              <a:solidFill>
                <a:schemeClr val="bg1"/>
              </a:solidFill>
              <a:latin typeface="Open Sans"/>
            </a:endParaRPr>
          </a:p>
          <a:p>
            <a:r>
              <a:rPr lang="en-US" b="0" i="0" dirty="0">
                <a:solidFill>
                  <a:schemeClr val="bg1"/>
                </a:solidFill>
                <a:effectLst/>
                <a:latin typeface="Open Sans"/>
              </a:rPr>
              <a:t>This judgment will be based on each person’s desires and obedience to God’s commands </a:t>
            </a:r>
            <a:endParaRPr lang="en-US" dirty="0">
              <a:solidFill>
                <a:schemeClr val="bg1"/>
              </a:solidFill>
            </a:endParaRPr>
          </a:p>
        </p:txBody>
      </p:sp>
      <p:sp>
        <p:nvSpPr>
          <p:cNvPr id="5" name="Rectangle 4">
            <a:extLst>
              <a:ext uri="{FF2B5EF4-FFF2-40B4-BE49-F238E27FC236}">
                <a16:creationId xmlns:a16="http://schemas.microsoft.com/office/drawing/2014/main" id="{DF50AA32-FAF8-4B9C-ADC8-D64B973FAD59}"/>
              </a:ext>
            </a:extLst>
          </p:cNvPr>
          <p:cNvSpPr/>
          <p:nvPr/>
        </p:nvSpPr>
        <p:spPr>
          <a:xfrm>
            <a:off x="5728571" y="4957547"/>
            <a:ext cx="6096000" cy="1200329"/>
          </a:xfrm>
          <a:prstGeom prst="rect">
            <a:avLst/>
          </a:prstGeom>
          <a:solidFill>
            <a:srgbClr val="002060"/>
          </a:solidFill>
        </p:spPr>
        <p:txBody>
          <a:bodyPr>
            <a:spAutoFit/>
          </a:bodyPr>
          <a:lstStyle/>
          <a:p>
            <a:r>
              <a:rPr lang="en-US" b="0" i="1" dirty="0">
                <a:solidFill>
                  <a:srgbClr val="FFFF00"/>
                </a:solidFill>
                <a:effectLst/>
                <a:latin typeface="Palatino"/>
              </a:rPr>
              <a:t>And I saw the dead, small and great, stand before God; and the books were opened: and another book was opened, which is the book of life: and the dead were judged out of those things which were written in the books, according to their works.</a:t>
            </a:r>
            <a:endParaRPr lang="en-US" i="1" dirty="0">
              <a:solidFill>
                <a:srgbClr val="FFFF00"/>
              </a:solidFill>
            </a:endParaRPr>
          </a:p>
        </p:txBody>
      </p:sp>
      <p:grpSp>
        <p:nvGrpSpPr>
          <p:cNvPr id="249" name="Group 248">
            <a:extLst>
              <a:ext uri="{FF2B5EF4-FFF2-40B4-BE49-F238E27FC236}">
                <a16:creationId xmlns:a16="http://schemas.microsoft.com/office/drawing/2014/main" id="{DD11F604-903E-4FE4-9C7B-48C3E29FAB7D}"/>
              </a:ext>
            </a:extLst>
          </p:cNvPr>
          <p:cNvGrpSpPr/>
          <p:nvPr/>
        </p:nvGrpSpPr>
        <p:grpSpPr>
          <a:xfrm>
            <a:off x="10170104" y="1960230"/>
            <a:ext cx="702488" cy="2694946"/>
            <a:chOff x="3729193" y="976912"/>
            <a:chExt cx="1003199" cy="3848561"/>
          </a:xfrm>
          <a:solidFill>
            <a:schemeClr val="accent1">
              <a:lumMod val="40000"/>
              <a:lumOff val="60000"/>
            </a:schemeClr>
          </a:solidFill>
        </p:grpSpPr>
        <p:sp>
          <p:nvSpPr>
            <p:cNvPr id="250" name="Rounded Rectangle 22">
              <a:extLst>
                <a:ext uri="{FF2B5EF4-FFF2-40B4-BE49-F238E27FC236}">
                  <a16:creationId xmlns:a16="http://schemas.microsoft.com/office/drawing/2014/main" id="{76F7CB80-E528-4935-9A7E-DF7EE3D0239C}"/>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51" name="Rounded Rectangle 24">
              <a:extLst>
                <a:ext uri="{FF2B5EF4-FFF2-40B4-BE49-F238E27FC236}">
                  <a16:creationId xmlns:a16="http://schemas.microsoft.com/office/drawing/2014/main" id="{78EA5523-B0A4-4EC8-BCD5-C559E7FEABD2}"/>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52" name="Rounded Rectangle 34">
              <a:extLst>
                <a:ext uri="{FF2B5EF4-FFF2-40B4-BE49-F238E27FC236}">
                  <a16:creationId xmlns:a16="http://schemas.microsoft.com/office/drawing/2014/main" id="{90EE61D1-4DCC-40CA-8603-70616F9910A8}"/>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53" name="Rounded Rectangle 35">
              <a:extLst>
                <a:ext uri="{FF2B5EF4-FFF2-40B4-BE49-F238E27FC236}">
                  <a16:creationId xmlns:a16="http://schemas.microsoft.com/office/drawing/2014/main" id="{01B9508F-7DA6-41A0-A6EC-18DD7CC29BEC}"/>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54" name="Oval 253">
              <a:extLst>
                <a:ext uri="{FF2B5EF4-FFF2-40B4-BE49-F238E27FC236}">
                  <a16:creationId xmlns:a16="http://schemas.microsoft.com/office/drawing/2014/main" id="{88F830F1-AB7A-43AC-938B-7292CB50455E}"/>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55" name="Rounded Rectangle 37">
              <a:extLst>
                <a:ext uri="{FF2B5EF4-FFF2-40B4-BE49-F238E27FC236}">
                  <a16:creationId xmlns:a16="http://schemas.microsoft.com/office/drawing/2014/main" id="{D8F70FF1-473D-4EEB-AD11-6065A26395A1}"/>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256" name="Group 255">
            <a:extLst>
              <a:ext uri="{FF2B5EF4-FFF2-40B4-BE49-F238E27FC236}">
                <a16:creationId xmlns:a16="http://schemas.microsoft.com/office/drawing/2014/main" id="{D90DB306-8073-4E11-A7B8-8589F61875D7}"/>
              </a:ext>
            </a:extLst>
          </p:cNvPr>
          <p:cNvGrpSpPr/>
          <p:nvPr/>
        </p:nvGrpSpPr>
        <p:grpSpPr>
          <a:xfrm>
            <a:off x="8393834" y="1968806"/>
            <a:ext cx="843277" cy="2694945"/>
            <a:chOff x="7205858" y="1350098"/>
            <a:chExt cx="1204256" cy="3848561"/>
          </a:xfrm>
          <a:solidFill>
            <a:srgbClr val="FFCCFF"/>
          </a:solidFill>
        </p:grpSpPr>
        <p:grpSp>
          <p:nvGrpSpPr>
            <p:cNvPr id="257" name="Group 256">
              <a:extLst>
                <a:ext uri="{FF2B5EF4-FFF2-40B4-BE49-F238E27FC236}">
                  <a16:creationId xmlns:a16="http://schemas.microsoft.com/office/drawing/2014/main" id="{8196F565-45CA-4B93-BABD-B2636AD7AD41}"/>
                </a:ext>
              </a:extLst>
            </p:cNvPr>
            <p:cNvGrpSpPr/>
            <p:nvPr/>
          </p:nvGrpSpPr>
          <p:grpSpPr>
            <a:xfrm>
              <a:off x="7322943" y="1350098"/>
              <a:ext cx="1003199" cy="3848561"/>
              <a:chOff x="3729193" y="976912"/>
              <a:chExt cx="1003199" cy="3848561"/>
            </a:xfrm>
            <a:grpFill/>
          </p:grpSpPr>
          <p:sp>
            <p:nvSpPr>
              <p:cNvPr id="259" name="Rounded Rectangle 54">
                <a:extLst>
                  <a:ext uri="{FF2B5EF4-FFF2-40B4-BE49-F238E27FC236}">
                    <a16:creationId xmlns:a16="http://schemas.microsoft.com/office/drawing/2014/main" id="{873A0D1A-799D-4D8D-BE7E-7E51A440A8B5}"/>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80" name="Rounded Rectangle 55">
                <a:extLst>
                  <a:ext uri="{FF2B5EF4-FFF2-40B4-BE49-F238E27FC236}">
                    <a16:creationId xmlns:a16="http://schemas.microsoft.com/office/drawing/2014/main" id="{C45E9603-C2A3-4129-95AE-82F43D541428}"/>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81" name="Rounded Rectangle 56">
                <a:extLst>
                  <a:ext uri="{FF2B5EF4-FFF2-40B4-BE49-F238E27FC236}">
                    <a16:creationId xmlns:a16="http://schemas.microsoft.com/office/drawing/2014/main" id="{751A43A2-4258-48E6-953A-B4D0FB6E3D1A}"/>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82" name="Rounded Rectangle 57">
                <a:extLst>
                  <a:ext uri="{FF2B5EF4-FFF2-40B4-BE49-F238E27FC236}">
                    <a16:creationId xmlns:a16="http://schemas.microsoft.com/office/drawing/2014/main" id="{BDADFAD2-D883-4555-B593-4999AE473758}"/>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83" name="Oval 382">
                <a:extLst>
                  <a:ext uri="{FF2B5EF4-FFF2-40B4-BE49-F238E27FC236}">
                    <a16:creationId xmlns:a16="http://schemas.microsoft.com/office/drawing/2014/main" id="{54686681-5537-4ED7-8F0F-D8703113BC75}"/>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84" name="Rounded Rectangle 59">
                <a:extLst>
                  <a:ext uri="{FF2B5EF4-FFF2-40B4-BE49-F238E27FC236}">
                    <a16:creationId xmlns:a16="http://schemas.microsoft.com/office/drawing/2014/main" id="{74ADA955-EB75-4DFB-8E46-ED2F55DB63A8}"/>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258" name="Isosceles Triangle 257">
              <a:extLst>
                <a:ext uri="{FF2B5EF4-FFF2-40B4-BE49-F238E27FC236}">
                  <a16:creationId xmlns:a16="http://schemas.microsoft.com/office/drawing/2014/main" id="{53FC4D35-B834-4CDA-80E6-C40BB353639D}"/>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394" name="Group 393">
            <a:extLst>
              <a:ext uri="{FF2B5EF4-FFF2-40B4-BE49-F238E27FC236}">
                <a16:creationId xmlns:a16="http://schemas.microsoft.com/office/drawing/2014/main" id="{705D772C-6651-40DF-94BF-C53089EAA50A}"/>
              </a:ext>
            </a:extLst>
          </p:cNvPr>
          <p:cNvGrpSpPr/>
          <p:nvPr/>
        </p:nvGrpSpPr>
        <p:grpSpPr>
          <a:xfrm>
            <a:off x="5332726" y="1337790"/>
            <a:ext cx="1448586" cy="3359300"/>
            <a:chOff x="1519855" y="349452"/>
            <a:chExt cx="2655905" cy="6159097"/>
          </a:xfrm>
          <a:solidFill>
            <a:schemeClr val="bg1"/>
          </a:solidFill>
        </p:grpSpPr>
        <p:sp>
          <p:nvSpPr>
            <p:cNvPr id="395" name="Freeform: Shape 394">
              <a:extLst>
                <a:ext uri="{FF2B5EF4-FFF2-40B4-BE49-F238E27FC236}">
                  <a16:creationId xmlns:a16="http://schemas.microsoft.com/office/drawing/2014/main" id="{008FC71D-A918-4EA4-AE88-E210D222D8E7}"/>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6" name="Oval 395">
              <a:extLst>
                <a:ext uri="{FF2B5EF4-FFF2-40B4-BE49-F238E27FC236}">
                  <a16:creationId xmlns:a16="http://schemas.microsoft.com/office/drawing/2014/main" id="{D33A64AD-08F2-4025-8BD5-D5184296B43C}"/>
                </a:ext>
              </a:extLst>
            </p:cNvPr>
            <p:cNvSpPr/>
            <p:nvPr/>
          </p:nvSpPr>
          <p:spPr>
            <a:xfrm rot="976600">
              <a:off x="1532204" y="3793170"/>
              <a:ext cx="562732" cy="814699"/>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rapezoid 396">
              <a:extLst>
                <a:ext uri="{FF2B5EF4-FFF2-40B4-BE49-F238E27FC236}">
                  <a16:creationId xmlns:a16="http://schemas.microsoft.com/office/drawing/2014/main" id="{D03D2391-A034-4227-B612-2949E80DC8B8}"/>
                </a:ext>
              </a:extLst>
            </p:cNvPr>
            <p:cNvSpPr/>
            <p:nvPr/>
          </p:nvSpPr>
          <p:spPr>
            <a:xfrm rot="808127">
              <a:off x="1559473" y="2126026"/>
              <a:ext cx="1407395" cy="2188537"/>
            </a:xfrm>
            <a:prstGeom prst="trapezoid">
              <a:avLst>
                <a:gd name="adj" fmla="val 50000"/>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rapezoid 397">
              <a:extLst>
                <a:ext uri="{FF2B5EF4-FFF2-40B4-BE49-F238E27FC236}">
                  <a16:creationId xmlns:a16="http://schemas.microsoft.com/office/drawing/2014/main" id="{B394F5EC-BACD-4491-B0E5-B1C652925383}"/>
                </a:ext>
              </a:extLst>
            </p:cNvPr>
            <p:cNvSpPr/>
            <p:nvPr/>
          </p:nvSpPr>
          <p:spPr>
            <a:xfrm>
              <a:off x="2132755" y="2056936"/>
              <a:ext cx="1430103" cy="1536987"/>
            </a:xfrm>
            <a:prstGeom prst="trapezoid">
              <a:avLst>
                <a:gd name="adj" fmla="val 24886"/>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a:extLst>
                <a:ext uri="{FF2B5EF4-FFF2-40B4-BE49-F238E27FC236}">
                  <a16:creationId xmlns:a16="http://schemas.microsoft.com/office/drawing/2014/main" id="{EA39AE61-F4DE-4462-AE1D-8F01E5297B0F}"/>
                </a:ext>
              </a:extLst>
            </p:cNvPr>
            <p:cNvSpPr/>
            <p:nvPr/>
          </p:nvSpPr>
          <p:spPr>
            <a:xfrm rot="886948" flipH="1">
              <a:off x="2810938" y="5911767"/>
              <a:ext cx="747999" cy="596782"/>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4D2ADC01-6802-46C6-A5FE-A1BE809E0C15}"/>
                </a:ext>
              </a:extLst>
            </p:cNvPr>
            <p:cNvSpPr/>
            <p:nvPr/>
          </p:nvSpPr>
          <p:spPr>
            <a:xfrm rot="20713052">
              <a:off x="1902937" y="5911767"/>
              <a:ext cx="747999" cy="596782"/>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rapezoid 400">
              <a:extLst>
                <a:ext uri="{FF2B5EF4-FFF2-40B4-BE49-F238E27FC236}">
                  <a16:creationId xmlns:a16="http://schemas.microsoft.com/office/drawing/2014/main" id="{51AB803C-BA00-4518-851E-DA5F300854ED}"/>
                </a:ext>
              </a:extLst>
            </p:cNvPr>
            <p:cNvSpPr/>
            <p:nvPr/>
          </p:nvSpPr>
          <p:spPr>
            <a:xfrm>
              <a:off x="1519855" y="2137830"/>
              <a:ext cx="2655905" cy="4044699"/>
            </a:xfrm>
            <a:prstGeom prst="trapezoid">
              <a:avLst>
                <a:gd name="adj" fmla="val 34948"/>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a:extLst>
                <a:ext uri="{FF2B5EF4-FFF2-40B4-BE49-F238E27FC236}">
                  <a16:creationId xmlns:a16="http://schemas.microsoft.com/office/drawing/2014/main" id="{C9546D97-6E35-4D72-946F-5A444A439155}"/>
                </a:ext>
              </a:extLst>
            </p:cNvPr>
            <p:cNvSpPr/>
            <p:nvPr/>
          </p:nvSpPr>
          <p:spPr>
            <a:xfrm>
              <a:off x="2117131" y="3491848"/>
              <a:ext cx="1430103" cy="242680"/>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10">
              <a:extLst>
                <a:ext uri="{FF2B5EF4-FFF2-40B4-BE49-F238E27FC236}">
                  <a16:creationId xmlns:a16="http://schemas.microsoft.com/office/drawing/2014/main" id="{33A7B8C1-E126-40C5-894F-C6A5D0EA8596}"/>
                </a:ext>
              </a:extLst>
            </p:cNvPr>
            <p:cNvSpPr/>
            <p:nvPr/>
          </p:nvSpPr>
          <p:spPr>
            <a:xfrm>
              <a:off x="2268956" y="3593919"/>
              <a:ext cx="204301" cy="1132517"/>
            </a:xfrm>
            <a:prstGeom prst="round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11">
              <a:extLst>
                <a:ext uri="{FF2B5EF4-FFF2-40B4-BE49-F238E27FC236}">
                  <a16:creationId xmlns:a16="http://schemas.microsoft.com/office/drawing/2014/main" id="{CC30489D-B047-4FE7-95EB-B3BB00460860}"/>
                </a:ext>
              </a:extLst>
            </p:cNvPr>
            <p:cNvSpPr/>
            <p:nvPr/>
          </p:nvSpPr>
          <p:spPr>
            <a:xfrm rot="20563410">
              <a:off x="2411039" y="3478127"/>
              <a:ext cx="215948" cy="1375199"/>
            </a:xfrm>
            <a:prstGeom prst="round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12">
              <a:extLst>
                <a:ext uri="{FF2B5EF4-FFF2-40B4-BE49-F238E27FC236}">
                  <a16:creationId xmlns:a16="http://schemas.microsoft.com/office/drawing/2014/main" id="{ACF9D416-F8EB-434C-B055-3C1709F1C913}"/>
                </a:ext>
              </a:extLst>
            </p:cNvPr>
            <p:cNvSpPr/>
            <p:nvPr/>
          </p:nvSpPr>
          <p:spPr>
            <a:xfrm>
              <a:off x="2200857" y="3432133"/>
              <a:ext cx="272401" cy="242680"/>
            </a:xfrm>
            <a:prstGeom prst="round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BF726A95-2F2B-4004-9884-D800717EF712}"/>
                </a:ext>
              </a:extLst>
            </p:cNvPr>
            <p:cNvSpPr/>
            <p:nvPr/>
          </p:nvSpPr>
          <p:spPr>
            <a:xfrm flipH="1">
              <a:off x="2564109" y="1438796"/>
              <a:ext cx="615217" cy="122631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5">
              <a:extLst>
                <a:ext uri="{FF2B5EF4-FFF2-40B4-BE49-F238E27FC236}">
                  <a16:creationId xmlns:a16="http://schemas.microsoft.com/office/drawing/2014/main" id="{AAB36B6A-3D8F-4D9B-9CE9-C19407867E35}"/>
                </a:ext>
              </a:extLst>
            </p:cNvPr>
            <p:cNvSpPr/>
            <p:nvPr/>
          </p:nvSpPr>
          <p:spPr>
            <a:xfrm rot="533072">
              <a:off x="3248970" y="3998884"/>
              <a:ext cx="519990" cy="802772"/>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Trapezoid 407">
              <a:extLst>
                <a:ext uri="{FF2B5EF4-FFF2-40B4-BE49-F238E27FC236}">
                  <a16:creationId xmlns:a16="http://schemas.microsoft.com/office/drawing/2014/main" id="{BE5C0C62-F87F-4E9A-8C35-89CC095FE4E3}"/>
                </a:ext>
              </a:extLst>
            </p:cNvPr>
            <p:cNvSpPr/>
            <p:nvPr/>
          </p:nvSpPr>
          <p:spPr>
            <a:xfrm rot="21242778" flipH="1">
              <a:off x="2826246" y="2204024"/>
              <a:ext cx="1216602" cy="2214230"/>
            </a:xfrm>
            <a:prstGeom prst="trapezoid">
              <a:avLst>
                <a:gd name="adj" fmla="val 45207"/>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EB0703E2-107C-4B26-8575-5E9A15C5C8E1}"/>
                </a:ext>
              </a:extLst>
            </p:cNvPr>
            <p:cNvSpPr/>
            <p:nvPr/>
          </p:nvSpPr>
          <p:spPr>
            <a:xfrm>
              <a:off x="2216457" y="564889"/>
              <a:ext cx="1245855" cy="1831214"/>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a:extLst>
                <a:ext uri="{FF2B5EF4-FFF2-40B4-BE49-F238E27FC236}">
                  <a16:creationId xmlns:a16="http://schemas.microsoft.com/office/drawing/2014/main" id="{5F0CDF8F-0B42-4D2F-B1C1-88916EF9D70D}"/>
                </a:ext>
              </a:extLst>
            </p:cNvPr>
            <p:cNvSpPr/>
            <p:nvPr/>
          </p:nvSpPr>
          <p:spPr>
            <a:xfrm>
              <a:off x="1711605" y="1006559"/>
              <a:ext cx="410693" cy="147849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Shape 410">
              <a:extLst>
                <a:ext uri="{FF2B5EF4-FFF2-40B4-BE49-F238E27FC236}">
                  <a16:creationId xmlns:a16="http://schemas.microsoft.com/office/drawing/2014/main" id="{F2AE0B88-4813-41B9-8F80-1D555FA5F0C7}"/>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12" name="Oval 411">
              <a:extLst>
                <a:ext uri="{FF2B5EF4-FFF2-40B4-BE49-F238E27FC236}">
                  <a16:creationId xmlns:a16="http://schemas.microsoft.com/office/drawing/2014/main" id="{57DC52C1-B00D-4331-9D3A-C126A4270965}"/>
                </a:ext>
              </a:extLst>
            </p:cNvPr>
            <p:cNvSpPr/>
            <p:nvPr/>
          </p:nvSpPr>
          <p:spPr>
            <a:xfrm>
              <a:off x="2602743" y="1834903"/>
              <a:ext cx="457465" cy="222033"/>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Shape 412">
              <a:extLst>
                <a:ext uri="{FF2B5EF4-FFF2-40B4-BE49-F238E27FC236}">
                  <a16:creationId xmlns:a16="http://schemas.microsoft.com/office/drawing/2014/main" id="{8BE99F2B-7EF6-4102-886C-9F7A91197401}"/>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14" name="Oval 413">
              <a:extLst>
                <a:ext uri="{FF2B5EF4-FFF2-40B4-BE49-F238E27FC236}">
                  <a16:creationId xmlns:a16="http://schemas.microsoft.com/office/drawing/2014/main" id="{E8A1B27A-EE05-42CE-8D1D-C109C94A0CB7}"/>
                </a:ext>
              </a:extLst>
            </p:cNvPr>
            <p:cNvSpPr/>
            <p:nvPr/>
          </p:nvSpPr>
          <p:spPr>
            <a:xfrm rot="886948" flipH="1">
              <a:off x="3043127" y="398480"/>
              <a:ext cx="532252" cy="53729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a:extLst>
                <a:ext uri="{FF2B5EF4-FFF2-40B4-BE49-F238E27FC236}">
                  <a16:creationId xmlns:a16="http://schemas.microsoft.com/office/drawing/2014/main" id="{76A822EA-A2BC-443B-8E8E-D2B84926953D}"/>
                </a:ext>
              </a:extLst>
            </p:cNvPr>
            <p:cNvSpPr/>
            <p:nvPr/>
          </p:nvSpPr>
          <p:spPr>
            <a:xfrm rot="886948" flipH="1">
              <a:off x="2104979" y="388309"/>
              <a:ext cx="532252" cy="53729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3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754F4-362B-4D6F-A756-33D88F2E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D837B87C-B1D4-4606-A007-539D9BDDD65D}"/>
              </a:ext>
            </a:extLst>
          </p:cNvPr>
          <p:cNvSpPr txBox="1"/>
          <p:nvPr/>
        </p:nvSpPr>
        <p:spPr>
          <a:xfrm>
            <a:off x="250257" y="154004"/>
            <a:ext cx="1414914" cy="369332"/>
          </a:xfrm>
          <a:prstGeom prst="rect">
            <a:avLst/>
          </a:prstGeom>
          <a:noFill/>
        </p:spPr>
        <p:txBody>
          <a:bodyPr wrap="square" rtlCol="0">
            <a:spAutoFit/>
          </a:bodyPr>
          <a:lstStyle/>
          <a:p>
            <a:r>
              <a:rPr lang="en-US" dirty="0"/>
              <a:t>Lesson 21</a:t>
            </a:r>
          </a:p>
        </p:txBody>
      </p:sp>
      <p:sp>
        <p:nvSpPr>
          <p:cNvPr id="12" name="TextBox 11">
            <a:extLst>
              <a:ext uri="{FF2B5EF4-FFF2-40B4-BE49-F238E27FC236}">
                <a16:creationId xmlns:a16="http://schemas.microsoft.com/office/drawing/2014/main" id="{9ED04B3D-52BF-4C78-9440-36DE270B1955}"/>
              </a:ext>
            </a:extLst>
          </p:cNvPr>
          <p:cNvSpPr txBox="1"/>
          <p:nvPr/>
        </p:nvSpPr>
        <p:spPr>
          <a:xfrm>
            <a:off x="250257" y="154004"/>
            <a:ext cx="11691486"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Kingdoms of Glory</a:t>
            </a:r>
          </a:p>
        </p:txBody>
      </p:sp>
      <p:sp>
        <p:nvSpPr>
          <p:cNvPr id="3" name="Rectangle 2">
            <a:extLst>
              <a:ext uri="{FF2B5EF4-FFF2-40B4-BE49-F238E27FC236}">
                <a16:creationId xmlns:a16="http://schemas.microsoft.com/office/drawing/2014/main" id="{5B36CB55-C225-4068-AAA9-63B2051531D1}"/>
              </a:ext>
            </a:extLst>
          </p:cNvPr>
          <p:cNvSpPr/>
          <p:nvPr/>
        </p:nvSpPr>
        <p:spPr>
          <a:xfrm>
            <a:off x="430061" y="1448973"/>
            <a:ext cx="3227247" cy="3693319"/>
          </a:xfrm>
          <a:prstGeom prst="rect">
            <a:avLst/>
          </a:prstGeom>
        </p:spPr>
        <p:txBody>
          <a:bodyPr wrap="square">
            <a:spAutoFit/>
          </a:bodyPr>
          <a:lstStyle/>
          <a:p>
            <a:r>
              <a:rPr lang="en-US" dirty="0">
                <a:solidFill>
                  <a:schemeClr val="bg1"/>
                </a:solidFill>
              </a:rPr>
              <a:t>There are three kingdoms of glory: the celestial kingdom, the terrestrial kingdom, and the telestial kingdom.</a:t>
            </a:r>
          </a:p>
          <a:p>
            <a:endParaRPr lang="en-US" dirty="0">
              <a:solidFill>
                <a:schemeClr val="bg1"/>
              </a:solidFill>
            </a:endParaRPr>
          </a:p>
          <a:p>
            <a:r>
              <a:rPr lang="en-US" dirty="0">
                <a:solidFill>
                  <a:schemeClr val="bg1"/>
                </a:solidFill>
              </a:rPr>
              <a:t>Those who are valiant in the testimony of Jesus and obedient to the principles of the gospel will dwell in the celestial kingdom in the presence of God the Father and His Son, Jesus Christ, and with their righteous family members.</a:t>
            </a:r>
            <a:r>
              <a:rPr lang="en-US" b="0" i="0" dirty="0">
                <a:solidFill>
                  <a:schemeClr val="bg1"/>
                </a:solidFill>
                <a:effectLst/>
                <a:latin typeface="Open Sans"/>
              </a:rPr>
              <a:t> </a:t>
            </a:r>
            <a:endParaRPr lang="en-US" dirty="0">
              <a:solidFill>
                <a:schemeClr val="bg1"/>
              </a:solidFill>
            </a:endParaRPr>
          </a:p>
        </p:txBody>
      </p:sp>
      <p:sp>
        <p:nvSpPr>
          <p:cNvPr id="2" name="Oval 1">
            <a:extLst>
              <a:ext uri="{FF2B5EF4-FFF2-40B4-BE49-F238E27FC236}">
                <a16:creationId xmlns:a16="http://schemas.microsoft.com/office/drawing/2014/main" id="{C5C32590-CF73-4017-9E44-409E54175BF7}"/>
              </a:ext>
            </a:extLst>
          </p:cNvPr>
          <p:cNvSpPr/>
          <p:nvPr/>
        </p:nvSpPr>
        <p:spPr>
          <a:xfrm rot="4499066">
            <a:off x="4872626" y="1448973"/>
            <a:ext cx="2367419" cy="2367419"/>
          </a:xfrm>
          <a:prstGeom prst="ellipse">
            <a:avLst/>
          </a:prstGeom>
          <a:gradFill>
            <a:gsLst>
              <a:gs pos="0">
                <a:schemeClr val="accent6">
                  <a:lumMod val="75000"/>
                </a:schemeClr>
              </a:gs>
              <a:gs pos="40000">
                <a:schemeClr val="accent6">
                  <a:lumMod val="60000"/>
                  <a:lumOff val="40000"/>
                </a:schemeClr>
              </a:gs>
              <a:gs pos="83000">
                <a:schemeClr val="accent6">
                  <a:lumMod val="40000"/>
                  <a:lumOff val="60000"/>
                </a:schemeClr>
              </a:gs>
              <a:gs pos="100000">
                <a:schemeClr val="accent6">
                  <a:lumMod val="20000"/>
                  <a:lumOff val="8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8E79C03-D576-46C4-A14B-FE621E623F42}"/>
              </a:ext>
            </a:extLst>
          </p:cNvPr>
          <p:cNvSpPr/>
          <p:nvPr/>
        </p:nvSpPr>
        <p:spPr>
          <a:xfrm rot="3929896">
            <a:off x="7636368" y="2912524"/>
            <a:ext cx="1957056" cy="1918252"/>
          </a:xfrm>
          <a:prstGeom prst="ellipse">
            <a:avLst/>
          </a:prstGeom>
          <a:gradFill>
            <a:gsLst>
              <a:gs pos="0">
                <a:schemeClr val="accent1">
                  <a:lumMod val="75000"/>
                </a:schemeClr>
              </a:gs>
              <a:gs pos="40000">
                <a:schemeClr val="accent1">
                  <a:lumMod val="60000"/>
                  <a:lumOff val="40000"/>
                </a:schemeClr>
              </a:gs>
              <a:gs pos="83000">
                <a:schemeClr val="accent1">
                  <a:lumMod val="40000"/>
                  <a:lumOff val="60000"/>
                </a:schemeClr>
              </a:gs>
              <a:gs pos="100000">
                <a:schemeClr val="accent1">
                  <a:lumMod val="20000"/>
                  <a:lumOff val="8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D9205F1-934D-44D1-8BD9-7DE97B43186A}"/>
              </a:ext>
            </a:extLst>
          </p:cNvPr>
          <p:cNvSpPr/>
          <p:nvPr/>
        </p:nvSpPr>
        <p:spPr>
          <a:xfrm rot="4490040">
            <a:off x="10083155" y="4438719"/>
            <a:ext cx="1606093" cy="1606093"/>
          </a:xfrm>
          <a:prstGeom prst="ellipse">
            <a:avLst/>
          </a:prstGeom>
          <a:gradFill>
            <a:gsLst>
              <a:gs pos="0">
                <a:schemeClr val="accent4">
                  <a:lumMod val="75000"/>
                </a:schemeClr>
              </a:gs>
              <a:gs pos="40000">
                <a:schemeClr val="accent4">
                  <a:lumMod val="60000"/>
                  <a:lumOff val="40000"/>
                </a:schemeClr>
              </a:gs>
              <a:gs pos="83000">
                <a:schemeClr val="accent4">
                  <a:lumMod val="40000"/>
                  <a:lumOff val="60000"/>
                </a:schemeClr>
              </a:gs>
              <a:gs pos="100000">
                <a:schemeClr val="accent4">
                  <a:lumMod val="20000"/>
                  <a:lumOff val="8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4093BD9-046D-4778-A19F-C3CC0B749779}"/>
              </a:ext>
            </a:extLst>
          </p:cNvPr>
          <p:cNvSpPr/>
          <p:nvPr/>
        </p:nvSpPr>
        <p:spPr>
          <a:xfrm>
            <a:off x="3657308" y="5171100"/>
            <a:ext cx="6096000" cy="923330"/>
          </a:xfrm>
          <a:prstGeom prst="rect">
            <a:avLst/>
          </a:prstGeom>
          <a:solidFill>
            <a:srgbClr val="002060"/>
          </a:solidFill>
        </p:spPr>
        <p:txBody>
          <a:bodyPr>
            <a:spAutoFit/>
          </a:bodyPr>
          <a:lstStyle/>
          <a:p>
            <a:r>
              <a:rPr lang="en-US" b="0" i="1" dirty="0">
                <a:solidFill>
                  <a:srgbClr val="FFFF00"/>
                </a:solidFill>
                <a:effectLst/>
                <a:latin typeface="Palatino"/>
              </a:rPr>
              <a:t>There are also celestial bodies, and bodies terrestrial: but the glory of the celestial is one, and the glory of the terrestrial is another. 1 Corinthians 15:40</a:t>
            </a:r>
            <a:endParaRPr lang="en-US" i="1" dirty="0">
              <a:solidFill>
                <a:srgbClr val="FFFF00"/>
              </a:solidFill>
            </a:endParaRPr>
          </a:p>
        </p:txBody>
      </p:sp>
      <p:sp>
        <p:nvSpPr>
          <p:cNvPr id="6" name="Rectangle 5">
            <a:extLst>
              <a:ext uri="{FF2B5EF4-FFF2-40B4-BE49-F238E27FC236}">
                <a16:creationId xmlns:a16="http://schemas.microsoft.com/office/drawing/2014/main" id="{4C7D923A-A474-405C-B3AF-2A90239AC9B9}"/>
              </a:ext>
            </a:extLst>
          </p:cNvPr>
          <p:cNvSpPr/>
          <p:nvPr/>
        </p:nvSpPr>
        <p:spPr>
          <a:xfrm>
            <a:off x="123276" y="6435595"/>
            <a:ext cx="4205703" cy="369332"/>
          </a:xfrm>
          <a:prstGeom prst="rect">
            <a:avLst/>
          </a:prstGeom>
        </p:spPr>
        <p:txBody>
          <a:bodyPr wrap="none">
            <a:spAutoFit/>
          </a:bodyPr>
          <a:lstStyle/>
          <a:p>
            <a:r>
              <a:rPr lang="en-US" b="0" i="1" dirty="0">
                <a:solidFill>
                  <a:schemeClr val="bg1"/>
                </a:solidFill>
                <a:effectLst/>
                <a:latin typeface="Open Sans"/>
              </a:rPr>
              <a:t> </a:t>
            </a:r>
            <a:r>
              <a:rPr lang="en-US" i="1" dirty="0">
                <a:solidFill>
                  <a:schemeClr val="bg1"/>
                </a:solidFill>
                <a:latin typeface="Open Sans"/>
              </a:rPr>
              <a:t>Luke 24:36–39</a:t>
            </a:r>
            <a:r>
              <a:rPr lang="en-US" b="0" i="1" dirty="0">
                <a:solidFill>
                  <a:schemeClr val="bg1"/>
                </a:solidFill>
                <a:effectLst/>
                <a:latin typeface="Open Sans"/>
              </a:rPr>
              <a:t>; </a:t>
            </a:r>
            <a:r>
              <a:rPr lang="en-US" i="1" dirty="0">
                <a:solidFill>
                  <a:schemeClr val="bg1"/>
                </a:solidFill>
                <a:latin typeface="Open Sans"/>
              </a:rPr>
              <a:t>John 17:3</a:t>
            </a:r>
            <a:r>
              <a:rPr lang="en-US" b="0" i="1" dirty="0">
                <a:solidFill>
                  <a:schemeClr val="bg1"/>
                </a:solidFill>
                <a:effectLst/>
                <a:latin typeface="Open Sans"/>
              </a:rPr>
              <a:t>; </a:t>
            </a:r>
            <a:r>
              <a:rPr lang="en-US" i="1" dirty="0">
                <a:solidFill>
                  <a:schemeClr val="bg1"/>
                </a:solidFill>
                <a:latin typeface="Open Sans"/>
              </a:rPr>
              <a:t>D&amp;C 131:1–4</a:t>
            </a:r>
            <a:endParaRPr lang="en-US" dirty="0">
              <a:solidFill>
                <a:schemeClr val="bg1"/>
              </a:solidFill>
            </a:endParaRPr>
          </a:p>
        </p:txBody>
      </p:sp>
    </p:spTree>
    <p:extLst>
      <p:ext uri="{BB962C8B-B14F-4D97-AF65-F5344CB8AC3E}">
        <p14:creationId xmlns:p14="http://schemas.microsoft.com/office/powerpoint/2010/main" val="19876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84AEF-2BF4-43C8-A96F-6EB2453B333D}"/>
              </a:ext>
            </a:extLst>
          </p:cNvPr>
          <p:cNvPicPr>
            <a:picLocks noChangeAspect="1"/>
          </p:cNvPicPr>
          <p:nvPr/>
        </p:nvPicPr>
        <p:blipFill rotWithShape="1">
          <a:blip r:embed="rId2">
            <a:extLst>
              <a:ext uri="{28A0092B-C50C-407E-A947-70E740481C1C}">
                <a14:useLocalDpi xmlns:a14="http://schemas.microsoft.com/office/drawing/2010/main" val="0"/>
              </a:ext>
            </a:extLst>
          </a:blip>
          <a:srcRect l="24113" t="19672" r="26152"/>
          <a:stretch/>
        </p:blipFill>
        <p:spPr>
          <a:xfrm>
            <a:off x="0" y="0"/>
            <a:ext cx="12192000" cy="6858000"/>
          </a:xfrm>
          <a:prstGeom prst="rect">
            <a:avLst/>
          </a:prstGeom>
        </p:spPr>
      </p:pic>
      <p:grpSp>
        <p:nvGrpSpPr>
          <p:cNvPr id="12" name="Group 18">
            <a:extLst>
              <a:ext uri="{FF2B5EF4-FFF2-40B4-BE49-F238E27FC236}">
                <a16:creationId xmlns:a16="http://schemas.microsoft.com/office/drawing/2014/main" id="{857A1CE4-F3D4-42A3-9A9F-FA23D98ECCDE}"/>
              </a:ext>
            </a:extLst>
          </p:cNvPr>
          <p:cNvGrpSpPr/>
          <p:nvPr/>
        </p:nvGrpSpPr>
        <p:grpSpPr>
          <a:xfrm>
            <a:off x="213761" y="865826"/>
            <a:ext cx="11764478" cy="5096577"/>
            <a:chOff x="965200" y="2286000"/>
            <a:chExt cx="7302500" cy="2743200"/>
          </a:xfrm>
        </p:grpSpPr>
        <p:sp>
          <p:nvSpPr>
            <p:cNvPr id="13" name="Rectangle 12">
              <a:extLst>
                <a:ext uri="{FF2B5EF4-FFF2-40B4-BE49-F238E27FC236}">
                  <a16:creationId xmlns:a16="http://schemas.microsoft.com/office/drawing/2014/main" id="{0AB08464-C2B0-48A7-BDDF-69BBA44A0FA5}"/>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B44565-FEBE-4F35-B1F0-D0FAC9BE1149}"/>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9A23F49-2627-4920-BFA5-A4B9DE0B2AA8}"/>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0EBAC4-71E4-4EA9-8E42-CDC20FD09E7A}"/>
                </a:ext>
              </a:extLst>
            </p:cNvPr>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7E1AEC-824D-4176-B13E-18CDCE439734}"/>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809356D-6B2C-480F-AB39-68E39767A55D}"/>
              </a:ext>
            </a:extLst>
          </p:cNvPr>
          <p:cNvGrpSpPr/>
          <p:nvPr/>
        </p:nvGrpSpPr>
        <p:grpSpPr>
          <a:xfrm>
            <a:off x="834189" y="4338410"/>
            <a:ext cx="804358" cy="2459902"/>
            <a:chOff x="10765432" y="2103016"/>
            <a:chExt cx="804358" cy="2459902"/>
          </a:xfrm>
        </p:grpSpPr>
        <p:grpSp>
          <p:nvGrpSpPr>
            <p:cNvPr id="24" name="Group 23">
              <a:extLst>
                <a:ext uri="{FF2B5EF4-FFF2-40B4-BE49-F238E27FC236}">
                  <a16:creationId xmlns:a16="http://schemas.microsoft.com/office/drawing/2014/main" id="{B9B27C68-013E-414E-BEB8-B4E8ED9ABC3E}"/>
                </a:ext>
              </a:extLst>
            </p:cNvPr>
            <p:cNvGrpSpPr/>
            <p:nvPr/>
          </p:nvGrpSpPr>
          <p:grpSpPr>
            <a:xfrm>
              <a:off x="10765432" y="2103016"/>
              <a:ext cx="804358" cy="2459902"/>
              <a:chOff x="7205858" y="1350098"/>
              <a:chExt cx="1258434" cy="3848561"/>
            </a:xfrm>
          </p:grpSpPr>
          <p:grpSp>
            <p:nvGrpSpPr>
              <p:cNvPr id="26" name="Group 25">
                <a:extLst>
                  <a:ext uri="{FF2B5EF4-FFF2-40B4-BE49-F238E27FC236}">
                    <a16:creationId xmlns:a16="http://schemas.microsoft.com/office/drawing/2014/main" id="{3DAFE6F6-D337-4E16-A814-17B3F8E78368}"/>
                  </a:ext>
                </a:extLst>
              </p:cNvPr>
              <p:cNvGrpSpPr/>
              <p:nvPr/>
            </p:nvGrpSpPr>
            <p:grpSpPr>
              <a:xfrm>
                <a:off x="7322943" y="1350098"/>
                <a:ext cx="1141349" cy="3848561"/>
                <a:chOff x="3729193" y="976912"/>
                <a:chExt cx="1141349" cy="3848561"/>
              </a:xfrm>
            </p:grpSpPr>
            <p:sp>
              <p:nvSpPr>
                <p:cNvPr id="28" name="Rounded Rectangle 54">
                  <a:extLst>
                    <a:ext uri="{FF2B5EF4-FFF2-40B4-BE49-F238E27FC236}">
                      <a16:creationId xmlns:a16="http://schemas.microsoft.com/office/drawing/2014/main" id="{AB279387-3B6D-4B06-B591-00AC209F7FEF}"/>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55">
                  <a:extLst>
                    <a:ext uri="{FF2B5EF4-FFF2-40B4-BE49-F238E27FC236}">
                      <a16:creationId xmlns:a16="http://schemas.microsoft.com/office/drawing/2014/main" id="{0EC7E1F1-7F4A-4AC9-BF47-CDE65D901E98}"/>
                    </a:ext>
                  </a:extLst>
                </p:cNvPr>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56">
                  <a:extLst>
                    <a:ext uri="{FF2B5EF4-FFF2-40B4-BE49-F238E27FC236}">
                      <a16:creationId xmlns:a16="http://schemas.microsoft.com/office/drawing/2014/main" id="{50CF3FAF-2BF1-4982-A853-92FE3A5FCA15}"/>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57">
                  <a:extLst>
                    <a:ext uri="{FF2B5EF4-FFF2-40B4-BE49-F238E27FC236}">
                      <a16:creationId xmlns:a16="http://schemas.microsoft.com/office/drawing/2014/main" id="{4F52842E-72F5-4AED-B75F-AD0C1BF792D4}"/>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9620301-AD3B-4C6B-B77C-A88A2756F1F6}"/>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59">
                  <a:extLst>
                    <a:ext uri="{FF2B5EF4-FFF2-40B4-BE49-F238E27FC236}">
                      <a16:creationId xmlns:a16="http://schemas.microsoft.com/office/drawing/2014/main" id="{40BF19C5-C1B2-4D5F-9E4F-4F2E8BDB7D73}"/>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Isosceles Triangle 26">
                <a:extLst>
                  <a:ext uri="{FF2B5EF4-FFF2-40B4-BE49-F238E27FC236}">
                    <a16:creationId xmlns:a16="http://schemas.microsoft.com/office/drawing/2014/main" id="{BE103133-47FB-480B-AA8B-6A13989A5968}"/>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ounded Rectangle 55">
              <a:extLst>
                <a:ext uri="{FF2B5EF4-FFF2-40B4-BE49-F238E27FC236}">
                  <a16:creationId xmlns:a16="http://schemas.microsoft.com/office/drawing/2014/main" id="{F68C0D75-D3CC-4D08-A5C0-277AC41874CF}"/>
                </a:ext>
              </a:extLst>
            </p:cNvPr>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902344F-8174-42D0-97C7-109FD0B2C80B}"/>
              </a:ext>
            </a:extLst>
          </p:cNvPr>
          <p:cNvGrpSpPr/>
          <p:nvPr/>
        </p:nvGrpSpPr>
        <p:grpSpPr>
          <a:xfrm flipH="1">
            <a:off x="10714382" y="4288394"/>
            <a:ext cx="729520" cy="2459902"/>
            <a:chOff x="10840270" y="2103016"/>
            <a:chExt cx="729520" cy="2459902"/>
          </a:xfrm>
        </p:grpSpPr>
        <p:grpSp>
          <p:nvGrpSpPr>
            <p:cNvPr id="35" name="Group 34">
              <a:extLst>
                <a:ext uri="{FF2B5EF4-FFF2-40B4-BE49-F238E27FC236}">
                  <a16:creationId xmlns:a16="http://schemas.microsoft.com/office/drawing/2014/main" id="{97D81E7E-6A2E-40FF-AF49-42B78932CFA7}"/>
                </a:ext>
              </a:extLst>
            </p:cNvPr>
            <p:cNvGrpSpPr/>
            <p:nvPr/>
          </p:nvGrpSpPr>
          <p:grpSpPr>
            <a:xfrm>
              <a:off x="10840270" y="2103016"/>
              <a:ext cx="729520" cy="2459902"/>
              <a:chOff x="3729193" y="976912"/>
              <a:chExt cx="1141349" cy="3848561"/>
            </a:xfrm>
          </p:grpSpPr>
          <p:sp>
            <p:nvSpPr>
              <p:cNvPr id="37" name="Rounded Rectangle 54">
                <a:extLst>
                  <a:ext uri="{FF2B5EF4-FFF2-40B4-BE49-F238E27FC236}">
                    <a16:creationId xmlns:a16="http://schemas.microsoft.com/office/drawing/2014/main" id="{5D51BE1F-E8D9-4B03-B2E3-0E4DD02B99A5}"/>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5">
                <a:extLst>
                  <a:ext uri="{FF2B5EF4-FFF2-40B4-BE49-F238E27FC236}">
                    <a16:creationId xmlns:a16="http://schemas.microsoft.com/office/drawing/2014/main" id="{12967CD5-08EB-49AC-948F-A00E2B8D566E}"/>
                  </a:ext>
                </a:extLst>
              </p:cNvPr>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56">
                <a:extLst>
                  <a:ext uri="{FF2B5EF4-FFF2-40B4-BE49-F238E27FC236}">
                    <a16:creationId xmlns:a16="http://schemas.microsoft.com/office/drawing/2014/main" id="{876626BD-C03F-4C9E-9234-ED2A2C8DD02B}"/>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7">
                <a:extLst>
                  <a:ext uri="{FF2B5EF4-FFF2-40B4-BE49-F238E27FC236}">
                    <a16:creationId xmlns:a16="http://schemas.microsoft.com/office/drawing/2014/main" id="{F4B19087-4C78-4DD7-A7D0-69ACD81CDB95}"/>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928C1EA-0965-45FD-A29F-BE0647C9D77F}"/>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59">
                <a:extLst>
                  <a:ext uri="{FF2B5EF4-FFF2-40B4-BE49-F238E27FC236}">
                    <a16:creationId xmlns:a16="http://schemas.microsoft.com/office/drawing/2014/main" id="{8B130DDC-1E33-4712-8AB2-8BD347F8906B}"/>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55">
              <a:extLst>
                <a:ext uri="{FF2B5EF4-FFF2-40B4-BE49-F238E27FC236}">
                  <a16:creationId xmlns:a16="http://schemas.microsoft.com/office/drawing/2014/main" id="{E22434A1-2719-451B-A792-2DCD4ADEA739}"/>
                </a:ext>
              </a:extLst>
            </p:cNvPr>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48" name="Picture 2047">
            <a:extLst>
              <a:ext uri="{FF2B5EF4-FFF2-40B4-BE49-F238E27FC236}">
                <a16:creationId xmlns:a16="http://schemas.microsoft.com/office/drawing/2014/main" id="{873059CD-87A4-4A78-A0C3-87A08AF46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87" y="1123585"/>
            <a:ext cx="3724979" cy="1347333"/>
          </a:xfrm>
          <a:prstGeom prst="rect">
            <a:avLst/>
          </a:prstGeom>
        </p:spPr>
      </p:pic>
      <p:pic>
        <p:nvPicPr>
          <p:cNvPr id="2051" name="Picture 2050">
            <a:extLst>
              <a:ext uri="{FF2B5EF4-FFF2-40B4-BE49-F238E27FC236}">
                <a16:creationId xmlns:a16="http://schemas.microsoft.com/office/drawing/2014/main" id="{7EA6FD4F-9065-4028-8B16-66640C4CBA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003" y="1068609"/>
            <a:ext cx="5169856" cy="1835055"/>
          </a:xfrm>
          <a:prstGeom prst="rect">
            <a:avLst/>
          </a:prstGeom>
        </p:spPr>
      </p:pic>
      <p:pic>
        <p:nvPicPr>
          <p:cNvPr id="2053" name="Picture 2052">
            <a:extLst>
              <a:ext uri="{FF2B5EF4-FFF2-40B4-BE49-F238E27FC236}">
                <a16:creationId xmlns:a16="http://schemas.microsoft.com/office/drawing/2014/main" id="{BA658C83-D8DC-4D92-8E6D-44E03EC09C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61" y="3011534"/>
            <a:ext cx="3036071" cy="1347333"/>
          </a:xfrm>
          <a:prstGeom prst="rect">
            <a:avLst/>
          </a:prstGeom>
        </p:spPr>
      </p:pic>
      <p:pic>
        <p:nvPicPr>
          <p:cNvPr id="2055" name="Picture 2054">
            <a:extLst>
              <a:ext uri="{FF2B5EF4-FFF2-40B4-BE49-F238E27FC236}">
                <a16:creationId xmlns:a16="http://schemas.microsoft.com/office/drawing/2014/main" id="{2706E4CB-7249-41AA-A44D-B113FB7ADD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587" y="2999194"/>
            <a:ext cx="4669941" cy="859611"/>
          </a:xfrm>
          <a:prstGeom prst="rect">
            <a:avLst/>
          </a:prstGeom>
        </p:spPr>
      </p:pic>
      <p:pic>
        <p:nvPicPr>
          <p:cNvPr id="2057" name="Picture 2056">
            <a:extLst>
              <a:ext uri="{FF2B5EF4-FFF2-40B4-BE49-F238E27FC236}">
                <a16:creationId xmlns:a16="http://schemas.microsoft.com/office/drawing/2014/main" id="{BE9E57E5-8074-418A-88C7-5C69930191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1943" y="4061900"/>
            <a:ext cx="5803895" cy="1347333"/>
          </a:xfrm>
          <a:prstGeom prst="rect">
            <a:avLst/>
          </a:prstGeom>
        </p:spPr>
      </p:pic>
    </p:spTree>
    <p:extLst>
      <p:ext uri="{BB962C8B-B14F-4D97-AF65-F5344CB8AC3E}">
        <p14:creationId xmlns:p14="http://schemas.microsoft.com/office/powerpoint/2010/main" val="132896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754F4-362B-4D6F-A756-33D88F2E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D837B87C-B1D4-4606-A007-539D9BDDD65D}"/>
              </a:ext>
            </a:extLst>
          </p:cNvPr>
          <p:cNvSpPr txBox="1"/>
          <p:nvPr/>
        </p:nvSpPr>
        <p:spPr>
          <a:xfrm>
            <a:off x="250257" y="154004"/>
            <a:ext cx="1414914" cy="369332"/>
          </a:xfrm>
          <a:prstGeom prst="rect">
            <a:avLst/>
          </a:prstGeom>
          <a:noFill/>
        </p:spPr>
        <p:txBody>
          <a:bodyPr wrap="square" rtlCol="0">
            <a:spAutoFit/>
          </a:bodyPr>
          <a:lstStyle/>
          <a:p>
            <a:r>
              <a:rPr lang="en-US" dirty="0"/>
              <a:t>Lesson 21</a:t>
            </a:r>
          </a:p>
        </p:txBody>
      </p:sp>
      <p:sp>
        <p:nvSpPr>
          <p:cNvPr id="12" name="TextBox 11">
            <a:extLst>
              <a:ext uri="{FF2B5EF4-FFF2-40B4-BE49-F238E27FC236}">
                <a16:creationId xmlns:a16="http://schemas.microsoft.com/office/drawing/2014/main" id="{9ED04B3D-52BF-4C78-9440-36DE270B1955}"/>
              </a:ext>
            </a:extLst>
          </p:cNvPr>
          <p:cNvSpPr txBox="1"/>
          <p:nvPr/>
        </p:nvSpPr>
        <p:spPr>
          <a:xfrm>
            <a:off x="113899" y="0"/>
            <a:ext cx="12078100" cy="2031325"/>
          </a:xfrm>
          <a:prstGeom prst="rect">
            <a:avLst/>
          </a:prstGeom>
          <a:noFill/>
        </p:spPr>
        <p:txBody>
          <a:bodyPr wrap="square" rtlCol="0">
            <a:spAutoFit/>
          </a:bodyPr>
          <a:lstStyle/>
          <a:p>
            <a:pPr fontAlgn="base"/>
            <a:r>
              <a:rPr lang="en-US" dirty="0">
                <a:solidFill>
                  <a:schemeClr val="bg1"/>
                </a:solidFill>
              </a:rPr>
              <a:t>Sources:</a:t>
            </a:r>
          </a:p>
          <a:p>
            <a:pPr fontAlgn="base"/>
            <a:endParaRPr lang="en-US" dirty="0">
              <a:solidFill>
                <a:schemeClr val="bg1"/>
              </a:solidFill>
            </a:endParaRPr>
          </a:p>
          <a:p>
            <a:pPr fontAlgn="base"/>
            <a:r>
              <a:rPr lang="en-US" dirty="0">
                <a:solidFill>
                  <a:schemeClr val="bg1"/>
                </a:solidFill>
              </a:rPr>
              <a:t>Suggested Hymn: #133 Father In Heaven</a:t>
            </a:r>
          </a:p>
          <a:p>
            <a:pPr fontAlgn="base"/>
            <a:endParaRPr lang="en-US" dirty="0">
              <a:solidFill>
                <a:schemeClr val="bg1"/>
              </a:solidFill>
            </a:endParaRPr>
          </a:p>
          <a:p>
            <a:pPr fontAlgn="base"/>
            <a:r>
              <a:rPr lang="en-US" dirty="0">
                <a:solidFill>
                  <a:schemeClr val="bg1"/>
                </a:solidFill>
              </a:rPr>
              <a:t>Dieter F. Uchtdorf, “O How Great the Plan of Our God!” </a:t>
            </a:r>
            <a:r>
              <a:rPr lang="en-US" i="1" dirty="0">
                <a:solidFill>
                  <a:schemeClr val="bg1"/>
                </a:solidFill>
              </a:rPr>
              <a:t>Ensign,</a:t>
            </a:r>
            <a:r>
              <a:rPr lang="en-US" dirty="0">
                <a:solidFill>
                  <a:schemeClr val="bg1"/>
                </a:solidFill>
              </a:rPr>
              <a:t> Nov. 2016, 21</a:t>
            </a:r>
          </a:p>
          <a:p>
            <a:pPr fontAlgn="base"/>
            <a:endParaRPr lang="en-US" dirty="0">
              <a:solidFill>
                <a:schemeClr val="bg1"/>
              </a:solidFill>
            </a:endParaRPr>
          </a:p>
          <a:p>
            <a:pPr fontAlgn="base"/>
            <a:r>
              <a:rPr lang="en-US" dirty="0">
                <a:solidFill>
                  <a:schemeClr val="bg1"/>
                </a:solidFill>
              </a:rPr>
              <a:t>Old Testament Seminary Teacher’s Manual </a:t>
            </a:r>
          </a:p>
        </p:txBody>
      </p:sp>
    </p:spTree>
    <p:extLst>
      <p:ext uri="{BB962C8B-B14F-4D97-AF65-F5344CB8AC3E}">
        <p14:creationId xmlns:p14="http://schemas.microsoft.com/office/powerpoint/2010/main" val="1529244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1A6280-CAF5-47D8-AF53-AE2C160267FF}"/>
              </a:ext>
            </a:extLst>
          </p:cNvPr>
          <p:cNvGrpSpPr/>
          <p:nvPr/>
        </p:nvGrpSpPr>
        <p:grpSpPr>
          <a:xfrm>
            <a:off x="86627" y="146785"/>
            <a:ext cx="5903495" cy="6564429"/>
            <a:chOff x="86627" y="146785"/>
            <a:chExt cx="5903495" cy="6564429"/>
          </a:xfrm>
        </p:grpSpPr>
        <p:sp>
          <p:nvSpPr>
            <p:cNvPr id="2" name="Rectangle 1">
              <a:extLst>
                <a:ext uri="{FF2B5EF4-FFF2-40B4-BE49-F238E27FC236}">
                  <a16:creationId xmlns:a16="http://schemas.microsoft.com/office/drawing/2014/main" id="{FE6CBCC9-73DD-4149-8971-BA137A0BD976}"/>
                </a:ext>
              </a:extLst>
            </p:cNvPr>
            <p:cNvSpPr/>
            <p:nvPr/>
          </p:nvSpPr>
          <p:spPr>
            <a:xfrm>
              <a:off x="86627" y="146785"/>
              <a:ext cx="5903495" cy="6564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85040D6-583A-40D6-9845-2BCE685950B4}"/>
                </a:ext>
              </a:extLst>
            </p:cNvPr>
            <p:cNvCxnSpPr>
              <a:stCxn id="2" idx="0"/>
              <a:endCxn id="2" idx="2"/>
            </p:cNvCxnSpPr>
            <p:nvPr/>
          </p:nvCxnSpPr>
          <p:spPr>
            <a:xfrm>
              <a:off x="3038375" y="146785"/>
              <a:ext cx="0" cy="6564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2142A6C-33DD-49BC-A4E2-84B85118700C}"/>
                </a:ext>
              </a:extLst>
            </p:cNvPr>
            <p:cNvSpPr txBox="1"/>
            <p:nvPr/>
          </p:nvSpPr>
          <p:spPr>
            <a:xfrm>
              <a:off x="86627" y="146785"/>
              <a:ext cx="2951736" cy="338554"/>
            </a:xfrm>
            <a:prstGeom prst="rect">
              <a:avLst/>
            </a:prstGeom>
            <a:noFill/>
          </p:spPr>
          <p:txBody>
            <a:bodyPr wrap="square" rtlCol="0">
              <a:spAutoFit/>
            </a:bodyPr>
            <a:lstStyle/>
            <a:p>
              <a:r>
                <a:rPr lang="en-US" sz="1600" dirty="0"/>
                <a:t>What we learn about God’s Plan</a:t>
              </a:r>
            </a:p>
          </p:txBody>
        </p:sp>
        <p:sp>
          <p:nvSpPr>
            <p:cNvPr id="6" name="TextBox 5">
              <a:extLst>
                <a:ext uri="{FF2B5EF4-FFF2-40B4-BE49-F238E27FC236}">
                  <a16:creationId xmlns:a16="http://schemas.microsoft.com/office/drawing/2014/main" id="{E7F1E0B4-D3ED-4442-AE83-7B4065935CB8}"/>
                </a:ext>
              </a:extLst>
            </p:cNvPr>
            <p:cNvSpPr txBox="1"/>
            <p:nvPr/>
          </p:nvSpPr>
          <p:spPr>
            <a:xfrm>
              <a:off x="3038363" y="146785"/>
              <a:ext cx="2951736" cy="338554"/>
            </a:xfrm>
            <a:prstGeom prst="rect">
              <a:avLst/>
            </a:prstGeom>
            <a:noFill/>
          </p:spPr>
          <p:txBody>
            <a:bodyPr wrap="square" rtlCol="0">
              <a:spAutoFit/>
            </a:bodyPr>
            <a:lstStyle/>
            <a:p>
              <a:r>
                <a:rPr lang="en-US" sz="1600" dirty="0"/>
                <a:t>What does this matter to me?</a:t>
              </a:r>
            </a:p>
          </p:txBody>
        </p:sp>
      </p:grpSp>
      <p:grpSp>
        <p:nvGrpSpPr>
          <p:cNvPr id="8" name="Group 7">
            <a:extLst>
              <a:ext uri="{FF2B5EF4-FFF2-40B4-BE49-F238E27FC236}">
                <a16:creationId xmlns:a16="http://schemas.microsoft.com/office/drawing/2014/main" id="{88FB0BFC-7AB4-4A9A-89D6-BF9E2186A136}"/>
              </a:ext>
            </a:extLst>
          </p:cNvPr>
          <p:cNvGrpSpPr/>
          <p:nvPr/>
        </p:nvGrpSpPr>
        <p:grpSpPr>
          <a:xfrm>
            <a:off x="6201880" y="154839"/>
            <a:ext cx="5903495" cy="6564429"/>
            <a:chOff x="86627" y="146785"/>
            <a:chExt cx="5903495" cy="6564429"/>
          </a:xfrm>
        </p:grpSpPr>
        <p:sp>
          <p:nvSpPr>
            <p:cNvPr id="9" name="Rectangle 8">
              <a:extLst>
                <a:ext uri="{FF2B5EF4-FFF2-40B4-BE49-F238E27FC236}">
                  <a16:creationId xmlns:a16="http://schemas.microsoft.com/office/drawing/2014/main" id="{F12E7856-52C1-41E3-AE9E-1870D48E9D8E}"/>
                </a:ext>
              </a:extLst>
            </p:cNvPr>
            <p:cNvSpPr/>
            <p:nvPr/>
          </p:nvSpPr>
          <p:spPr>
            <a:xfrm>
              <a:off x="86627" y="146785"/>
              <a:ext cx="5903495" cy="6564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70EB698-798B-40AA-97C5-2ABD15FB0CD4}"/>
                </a:ext>
              </a:extLst>
            </p:cNvPr>
            <p:cNvCxnSpPr>
              <a:stCxn id="9" idx="0"/>
              <a:endCxn id="9" idx="2"/>
            </p:cNvCxnSpPr>
            <p:nvPr/>
          </p:nvCxnSpPr>
          <p:spPr>
            <a:xfrm>
              <a:off x="3038375" y="146785"/>
              <a:ext cx="0" cy="6564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D2A39B-66B3-40BB-9060-A933DD60E863}"/>
                </a:ext>
              </a:extLst>
            </p:cNvPr>
            <p:cNvSpPr txBox="1"/>
            <p:nvPr/>
          </p:nvSpPr>
          <p:spPr>
            <a:xfrm>
              <a:off x="86627" y="146785"/>
              <a:ext cx="2951736" cy="338554"/>
            </a:xfrm>
            <a:prstGeom prst="rect">
              <a:avLst/>
            </a:prstGeom>
            <a:noFill/>
          </p:spPr>
          <p:txBody>
            <a:bodyPr wrap="square" rtlCol="0">
              <a:spAutoFit/>
            </a:bodyPr>
            <a:lstStyle/>
            <a:p>
              <a:r>
                <a:rPr lang="en-US" sz="1600" dirty="0"/>
                <a:t>What we learn about God’s Plan</a:t>
              </a:r>
            </a:p>
          </p:txBody>
        </p:sp>
        <p:sp>
          <p:nvSpPr>
            <p:cNvPr id="12" name="TextBox 11">
              <a:extLst>
                <a:ext uri="{FF2B5EF4-FFF2-40B4-BE49-F238E27FC236}">
                  <a16:creationId xmlns:a16="http://schemas.microsoft.com/office/drawing/2014/main" id="{511EB73B-98C0-4389-9C69-B0738ABAAD85}"/>
                </a:ext>
              </a:extLst>
            </p:cNvPr>
            <p:cNvSpPr txBox="1"/>
            <p:nvPr/>
          </p:nvSpPr>
          <p:spPr>
            <a:xfrm>
              <a:off x="3038363" y="146785"/>
              <a:ext cx="2951736" cy="338554"/>
            </a:xfrm>
            <a:prstGeom prst="rect">
              <a:avLst/>
            </a:prstGeom>
            <a:noFill/>
          </p:spPr>
          <p:txBody>
            <a:bodyPr wrap="square" rtlCol="0">
              <a:spAutoFit/>
            </a:bodyPr>
            <a:lstStyle/>
            <a:p>
              <a:r>
                <a:rPr lang="en-US" sz="1600" dirty="0"/>
                <a:t>What does this matter to me?</a:t>
              </a:r>
            </a:p>
          </p:txBody>
        </p:sp>
      </p:grpSp>
    </p:spTree>
    <p:extLst>
      <p:ext uri="{BB962C8B-B14F-4D97-AF65-F5344CB8AC3E}">
        <p14:creationId xmlns:p14="http://schemas.microsoft.com/office/powerpoint/2010/main" val="93311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754F4-362B-4D6F-A756-33D88F2E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D837B87C-B1D4-4606-A007-539D9BDDD65D}"/>
              </a:ext>
            </a:extLst>
          </p:cNvPr>
          <p:cNvSpPr txBox="1"/>
          <p:nvPr/>
        </p:nvSpPr>
        <p:spPr>
          <a:xfrm>
            <a:off x="250257" y="154004"/>
            <a:ext cx="1414914" cy="369332"/>
          </a:xfrm>
          <a:prstGeom prst="rect">
            <a:avLst/>
          </a:prstGeom>
          <a:noFill/>
        </p:spPr>
        <p:txBody>
          <a:bodyPr wrap="square" rtlCol="0">
            <a:spAutoFit/>
          </a:bodyPr>
          <a:lstStyle/>
          <a:p>
            <a:r>
              <a:rPr lang="en-US" dirty="0"/>
              <a:t>Lesson 21</a:t>
            </a:r>
          </a:p>
        </p:txBody>
      </p:sp>
      <p:sp>
        <p:nvSpPr>
          <p:cNvPr id="12" name="TextBox 11">
            <a:extLst>
              <a:ext uri="{FF2B5EF4-FFF2-40B4-BE49-F238E27FC236}">
                <a16:creationId xmlns:a16="http://schemas.microsoft.com/office/drawing/2014/main" id="{9ED04B3D-52BF-4C78-9440-36DE270B1955}"/>
              </a:ext>
            </a:extLst>
          </p:cNvPr>
          <p:cNvSpPr txBox="1"/>
          <p:nvPr/>
        </p:nvSpPr>
        <p:spPr>
          <a:xfrm>
            <a:off x="450782" y="523336"/>
            <a:ext cx="6193857" cy="1569660"/>
          </a:xfrm>
          <a:prstGeom prst="rect">
            <a:avLst/>
          </a:prstGeom>
          <a:noFill/>
        </p:spPr>
        <p:txBody>
          <a:bodyPr wrap="square" rtlCol="0">
            <a:spAutoFit/>
          </a:bodyPr>
          <a:lstStyle/>
          <a:p>
            <a:pPr fontAlgn="base"/>
            <a:r>
              <a:rPr lang="en-US" sz="2400" dirty="0">
                <a:solidFill>
                  <a:schemeClr val="bg1"/>
                </a:solidFill>
              </a:rPr>
              <a:t>“I believe every human being carries in his or her heart some form of fundamental questions regarding life itself. Where did I come from? Why am I here? What will happen after I die?</a:t>
            </a:r>
          </a:p>
        </p:txBody>
      </p:sp>
      <p:sp>
        <p:nvSpPr>
          <p:cNvPr id="11" name="TextBox 10">
            <a:extLst>
              <a:ext uri="{FF2B5EF4-FFF2-40B4-BE49-F238E27FC236}">
                <a16:creationId xmlns:a16="http://schemas.microsoft.com/office/drawing/2014/main" id="{A8819A89-EBC0-4514-A749-BD230E68B79A}"/>
              </a:ext>
            </a:extLst>
          </p:cNvPr>
          <p:cNvSpPr txBox="1"/>
          <p:nvPr/>
        </p:nvSpPr>
        <p:spPr>
          <a:xfrm>
            <a:off x="7140342" y="2331989"/>
            <a:ext cx="5051658" cy="1938992"/>
          </a:xfrm>
          <a:prstGeom prst="rect">
            <a:avLst/>
          </a:prstGeom>
          <a:noFill/>
        </p:spPr>
        <p:txBody>
          <a:bodyPr wrap="square" rtlCol="0">
            <a:spAutoFit/>
          </a:bodyPr>
          <a:lstStyle/>
          <a:p>
            <a:pPr fontAlgn="base"/>
            <a:r>
              <a:rPr lang="en-US" sz="2400" dirty="0">
                <a:solidFill>
                  <a:schemeClr val="bg1"/>
                </a:solidFill>
              </a:rPr>
              <a:t>“These kinds of questions have been asked by mortals since the dawn of time. Philosophers, scholars, and pundits have spent their lives and fortunes seeking for answers.</a:t>
            </a:r>
          </a:p>
        </p:txBody>
      </p:sp>
      <p:sp>
        <p:nvSpPr>
          <p:cNvPr id="13" name="TextBox 12">
            <a:extLst>
              <a:ext uri="{FF2B5EF4-FFF2-40B4-BE49-F238E27FC236}">
                <a16:creationId xmlns:a16="http://schemas.microsoft.com/office/drawing/2014/main" id="{8706BC31-85BC-4C8D-A596-997AB82D70D4}"/>
              </a:ext>
            </a:extLst>
          </p:cNvPr>
          <p:cNvSpPr txBox="1"/>
          <p:nvPr/>
        </p:nvSpPr>
        <p:spPr>
          <a:xfrm>
            <a:off x="250257" y="4443495"/>
            <a:ext cx="7518133" cy="2308324"/>
          </a:xfrm>
          <a:prstGeom prst="rect">
            <a:avLst/>
          </a:prstGeom>
          <a:noFill/>
        </p:spPr>
        <p:txBody>
          <a:bodyPr wrap="square" rtlCol="0">
            <a:spAutoFit/>
          </a:bodyPr>
          <a:lstStyle/>
          <a:p>
            <a:pPr fontAlgn="base"/>
            <a:r>
              <a:rPr lang="en-US" sz="2400" dirty="0">
                <a:solidFill>
                  <a:schemeClr val="bg1"/>
                </a:solidFill>
              </a:rPr>
              <a:t>“I am grateful that the restored gospel of Jesus Christ has answers to the most complex questions in life. These answers are taught in The Church of Jesus Christ of Latter-day Saints. They are true, plain, straightforward, and easy to understand. They are inspired.” </a:t>
            </a:r>
          </a:p>
          <a:p>
            <a:pPr fontAlgn="base"/>
            <a:r>
              <a:rPr lang="en-US" sz="1200" dirty="0">
                <a:solidFill>
                  <a:schemeClr val="bg1"/>
                </a:solidFill>
              </a:rPr>
              <a:t>Dieter F. Uchtdorf</a:t>
            </a:r>
            <a:r>
              <a:rPr lang="en-US" sz="2400" dirty="0">
                <a:solidFill>
                  <a:schemeClr val="bg1"/>
                </a:solidFill>
              </a:rPr>
              <a:t> </a:t>
            </a:r>
          </a:p>
        </p:txBody>
      </p:sp>
      <p:pic>
        <p:nvPicPr>
          <p:cNvPr id="3" name="Picture 2">
            <a:extLst>
              <a:ext uri="{FF2B5EF4-FFF2-40B4-BE49-F238E27FC236}">
                <a16:creationId xmlns:a16="http://schemas.microsoft.com/office/drawing/2014/main" id="{957385BD-5520-4759-A5EA-91EA91FDB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579" y="568996"/>
            <a:ext cx="2286000" cy="1524000"/>
          </a:xfrm>
          <a:prstGeom prst="rect">
            <a:avLst/>
          </a:prstGeom>
          <a:ln>
            <a:noFill/>
          </a:ln>
          <a:effectLst>
            <a:softEdge rad="112500"/>
          </a:effectLst>
        </p:spPr>
      </p:pic>
      <p:pic>
        <p:nvPicPr>
          <p:cNvPr id="5" name="Picture 4">
            <a:extLst>
              <a:ext uri="{FF2B5EF4-FFF2-40B4-BE49-F238E27FC236}">
                <a16:creationId xmlns:a16="http://schemas.microsoft.com/office/drawing/2014/main" id="{20E8C1BC-8B9C-45D4-8640-D95018C29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700" y="2314112"/>
            <a:ext cx="2935303" cy="1956869"/>
          </a:xfrm>
          <a:prstGeom prst="rect">
            <a:avLst/>
          </a:prstGeom>
        </p:spPr>
      </p:pic>
      <p:pic>
        <p:nvPicPr>
          <p:cNvPr id="14" name="Picture 13">
            <a:extLst>
              <a:ext uri="{FF2B5EF4-FFF2-40B4-BE49-F238E27FC236}">
                <a16:creationId xmlns:a16="http://schemas.microsoft.com/office/drawing/2014/main" id="{C8A4C931-5EF8-4590-A97B-492079205B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390" y="4527437"/>
            <a:ext cx="4013200" cy="1638300"/>
          </a:xfrm>
          <a:prstGeom prst="rect">
            <a:avLst/>
          </a:prstGeom>
        </p:spPr>
      </p:pic>
      <p:pic>
        <p:nvPicPr>
          <p:cNvPr id="17" name="Picture 16">
            <a:extLst>
              <a:ext uri="{FF2B5EF4-FFF2-40B4-BE49-F238E27FC236}">
                <a16:creationId xmlns:a16="http://schemas.microsoft.com/office/drawing/2014/main" id="{82F4C76D-44E9-426E-838B-F990493C6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2519" y="95032"/>
            <a:ext cx="758952" cy="947928"/>
          </a:xfrm>
          <a:prstGeom prst="rect">
            <a:avLst/>
          </a:prstGeom>
        </p:spPr>
      </p:pic>
    </p:spTree>
    <p:extLst>
      <p:ext uri="{BB962C8B-B14F-4D97-AF65-F5344CB8AC3E}">
        <p14:creationId xmlns:p14="http://schemas.microsoft.com/office/powerpoint/2010/main" val="329518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754F4-362B-4D6F-A756-33D88F2E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D837B87C-B1D4-4606-A007-539D9BDDD65D}"/>
              </a:ext>
            </a:extLst>
          </p:cNvPr>
          <p:cNvSpPr txBox="1"/>
          <p:nvPr/>
        </p:nvSpPr>
        <p:spPr>
          <a:xfrm>
            <a:off x="250257" y="154004"/>
            <a:ext cx="1414914" cy="369332"/>
          </a:xfrm>
          <a:prstGeom prst="rect">
            <a:avLst/>
          </a:prstGeom>
          <a:noFill/>
        </p:spPr>
        <p:txBody>
          <a:bodyPr wrap="square" rtlCol="0">
            <a:spAutoFit/>
          </a:bodyPr>
          <a:lstStyle/>
          <a:p>
            <a:r>
              <a:rPr lang="en-US" dirty="0"/>
              <a:t>Lesson 21</a:t>
            </a:r>
          </a:p>
        </p:txBody>
      </p:sp>
      <p:sp>
        <p:nvSpPr>
          <p:cNvPr id="12" name="TextBox 11">
            <a:extLst>
              <a:ext uri="{FF2B5EF4-FFF2-40B4-BE49-F238E27FC236}">
                <a16:creationId xmlns:a16="http://schemas.microsoft.com/office/drawing/2014/main" id="{9ED04B3D-52BF-4C78-9440-36DE270B1955}"/>
              </a:ext>
            </a:extLst>
          </p:cNvPr>
          <p:cNvSpPr txBox="1"/>
          <p:nvPr/>
        </p:nvSpPr>
        <p:spPr>
          <a:xfrm>
            <a:off x="327260" y="154004"/>
            <a:ext cx="11685068"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Premortal Existence</a:t>
            </a:r>
          </a:p>
        </p:txBody>
      </p:sp>
      <p:sp>
        <p:nvSpPr>
          <p:cNvPr id="2" name="Rectangle 1">
            <a:extLst>
              <a:ext uri="{FF2B5EF4-FFF2-40B4-BE49-F238E27FC236}">
                <a16:creationId xmlns:a16="http://schemas.microsoft.com/office/drawing/2014/main" id="{AF1225BE-1950-4076-B930-AE2446B73BBF}"/>
              </a:ext>
            </a:extLst>
          </p:cNvPr>
          <p:cNvSpPr/>
          <p:nvPr/>
        </p:nvSpPr>
        <p:spPr>
          <a:xfrm>
            <a:off x="468429" y="1471841"/>
            <a:ext cx="6096000" cy="923330"/>
          </a:xfrm>
          <a:prstGeom prst="rect">
            <a:avLst/>
          </a:prstGeom>
        </p:spPr>
        <p:txBody>
          <a:bodyPr>
            <a:spAutoFit/>
          </a:bodyPr>
          <a:lstStyle/>
          <a:p>
            <a:r>
              <a:rPr lang="en-US" b="0" i="0" dirty="0">
                <a:solidFill>
                  <a:schemeClr val="bg1"/>
                </a:solidFill>
                <a:effectLst/>
                <a:latin typeface="Open Sans"/>
              </a:rPr>
              <a:t>In the premortal existence Heavenly Father introduced a plan to enable us to become like Him and obtain </a:t>
            </a:r>
            <a:r>
              <a:rPr lang="en-US" dirty="0">
                <a:solidFill>
                  <a:schemeClr val="bg1"/>
                </a:solidFill>
                <a:latin typeface="Open Sans"/>
              </a:rPr>
              <a:t>immortality </a:t>
            </a:r>
            <a:r>
              <a:rPr lang="en-US" b="0" i="0" dirty="0">
                <a:solidFill>
                  <a:schemeClr val="bg1"/>
                </a:solidFill>
                <a:effectLst/>
                <a:latin typeface="Open Sans"/>
              </a:rPr>
              <a:t>and eternal life.</a:t>
            </a:r>
          </a:p>
        </p:txBody>
      </p:sp>
      <p:sp>
        <p:nvSpPr>
          <p:cNvPr id="3" name="Rectangle 2">
            <a:extLst>
              <a:ext uri="{FF2B5EF4-FFF2-40B4-BE49-F238E27FC236}">
                <a16:creationId xmlns:a16="http://schemas.microsoft.com/office/drawing/2014/main" id="{1C33610C-3AFC-47DA-BA7B-2BE60BA9D91B}"/>
              </a:ext>
            </a:extLst>
          </p:cNvPr>
          <p:cNvSpPr/>
          <p:nvPr/>
        </p:nvSpPr>
        <p:spPr>
          <a:xfrm>
            <a:off x="7347098" y="1564173"/>
            <a:ext cx="4376473" cy="1200329"/>
          </a:xfrm>
          <a:prstGeom prst="rect">
            <a:avLst/>
          </a:prstGeom>
          <a:solidFill>
            <a:srgbClr val="002060"/>
          </a:solidFill>
        </p:spPr>
        <p:txBody>
          <a:bodyPr wrap="square">
            <a:spAutoFit/>
          </a:bodyPr>
          <a:lstStyle/>
          <a:p>
            <a:r>
              <a:rPr lang="en-US" b="1" i="1" dirty="0">
                <a:solidFill>
                  <a:srgbClr val="FFFF00"/>
                </a:solidFill>
                <a:effectLst/>
                <a:latin typeface="Palatino"/>
              </a:rPr>
              <a:t> </a:t>
            </a:r>
            <a:r>
              <a:rPr lang="en-US" b="0" i="1" dirty="0">
                <a:solidFill>
                  <a:srgbClr val="FFFF00"/>
                </a:solidFill>
                <a:effectLst/>
                <a:latin typeface="Palatino"/>
              </a:rPr>
              <a:t>For behold, this is my work and my glory—to bring to pass the immortality and eternal life of man.</a:t>
            </a:r>
          </a:p>
          <a:p>
            <a:r>
              <a:rPr lang="en-US" i="1" dirty="0">
                <a:solidFill>
                  <a:srgbClr val="FFFF00"/>
                </a:solidFill>
                <a:latin typeface="Palatino"/>
              </a:rPr>
              <a:t>Moses 1:39</a:t>
            </a:r>
            <a:endParaRPr lang="en-US" i="1" dirty="0">
              <a:solidFill>
                <a:srgbClr val="FFFF00"/>
              </a:solidFill>
            </a:endParaRPr>
          </a:p>
        </p:txBody>
      </p:sp>
      <p:sp>
        <p:nvSpPr>
          <p:cNvPr id="11" name="Rectangle 10">
            <a:extLst>
              <a:ext uri="{FF2B5EF4-FFF2-40B4-BE49-F238E27FC236}">
                <a16:creationId xmlns:a16="http://schemas.microsoft.com/office/drawing/2014/main" id="{3C8B9DE7-6492-4351-BB4E-AD805C66E18D}"/>
              </a:ext>
            </a:extLst>
          </p:cNvPr>
          <p:cNvSpPr/>
          <p:nvPr/>
        </p:nvSpPr>
        <p:spPr>
          <a:xfrm>
            <a:off x="7469204" y="4446640"/>
            <a:ext cx="4649002" cy="1477328"/>
          </a:xfrm>
          <a:prstGeom prst="rect">
            <a:avLst/>
          </a:prstGeom>
        </p:spPr>
        <p:txBody>
          <a:bodyPr wrap="square">
            <a:spAutoFit/>
          </a:bodyPr>
          <a:lstStyle/>
          <a:p>
            <a:r>
              <a:rPr lang="en-US" b="0" i="0" dirty="0">
                <a:solidFill>
                  <a:schemeClr val="bg1"/>
                </a:solidFill>
                <a:effectLst/>
                <a:latin typeface="Open Sans"/>
              </a:rPr>
              <a:t>To fulfill this plan and become like our Father in Heaven, we must come to know Him and His Son, </a:t>
            </a:r>
            <a:r>
              <a:rPr lang="en-US" b="0" i="0" u="none" strike="noStrike" dirty="0">
                <a:solidFill>
                  <a:schemeClr val="bg1"/>
                </a:solidFill>
                <a:effectLst/>
                <a:latin typeface="Open Sans"/>
                <a:hlinkClick r:id="rId3">
                  <a:extLst>
                    <a:ext uri="{A12FA001-AC4F-418D-AE19-62706E023703}">
                      <ahyp:hlinkClr xmlns:ahyp="http://schemas.microsoft.com/office/drawing/2018/hyperlinkcolor" val="tx"/>
                    </a:ext>
                  </a:extLst>
                </a:hlinkClick>
              </a:rPr>
              <a:t>Jesus Christ</a:t>
            </a:r>
            <a:r>
              <a:rPr lang="en-US" b="0" i="0" dirty="0">
                <a:solidFill>
                  <a:schemeClr val="bg1"/>
                </a:solidFill>
                <a:effectLst/>
                <a:latin typeface="Open Sans"/>
              </a:rPr>
              <a:t>, and have a correct understanding of Their character and attributes. (see </a:t>
            </a:r>
            <a:r>
              <a:rPr lang="en-US" b="0" i="0" u="none" strike="noStrike" dirty="0">
                <a:solidFill>
                  <a:schemeClr val="bg1"/>
                </a:solidFill>
                <a:effectLst/>
                <a:latin typeface="Open Sans"/>
                <a:hlinkClick r:id="rId4">
                  <a:extLst>
                    <a:ext uri="{A12FA001-AC4F-418D-AE19-62706E023703}">
                      <ahyp:hlinkClr xmlns:ahyp="http://schemas.microsoft.com/office/drawing/2018/hyperlinkcolor" val="tx"/>
                    </a:ext>
                  </a:extLst>
                </a:hlinkClick>
              </a:rPr>
              <a:t>John 17:3</a:t>
            </a:r>
            <a:r>
              <a:rPr lang="en-US" b="0" i="0" dirty="0">
                <a:solidFill>
                  <a:schemeClr val="bg1"/>
                </a:solidFill>
                <a:effectLst/>
                <a:latin typeface="Open Sans"/>
              </a:rPr>
              <a:t>).</a:t>
            </a:r>
            <a:endParaRPr lang="en-US" dirty="0">
              <a:solidFill>
                <a:schemeClr val="bg1"/>
              </a:solidFill>
            </a:endParaRPr>
          </a:p>
        </p:txBody>
      </p:sp>
      <p:sp>
        <p:nvSpPr>
          <p:cNvPr id="4" name="Rectangle 3">
            <a:extLst>
              <a:ext uri="{FF2B5EF4-FFF2-40B4-BE49-F238E27FC236}">
                <a16:creationId xmlns:a16="http://schemas.microsoft.com/office/drawing/2014/main" id="{9730CEC0-93DF-4071-B396-224ADC7A2E73}"/>
              </a:ext>
            </a:extLst>
          </p:cNvPr>
          <p:cNvSpPr/>
          <p:nvPr/>
        </p:nvSpPr>
        <p:spPr>
          <a:xfrm>
            <a:off x="733125" y="4723639"/>
            <a:ext cx="4151697" cy="1200329"/>
          </a:xfrm>
          <a:prstGeom prst="rect">
            <a:avLst/>
          </a:prstGeom>
          <a:solidFill>
            <a:srgbClr val="002060"/>
          </a:solidFill>
        </p:spPr>
        <p:txBody>
          <a:bodyPr wrap="square">
            <a:spAutoFit/>
          </a:bodyPr>
          <a:lstStyle/>
          <a:p>
            <a:r>
              <a:rPr lang="en-US" b="1" i="1" dirty="0">
                <a:solidFill>
                  <a:srgbClr val="FFFF00"/>
                </a:solidFill>
                <a:effectLst/>
                <a:latin typeface="Palatino"/>
              </a:rPr>
              <a:t> </a:t>
            </a:r>
            <a:r>
              <a:rPr lang="en-US" b="0" i="1" dirty="0">
                <a:solidFill>
                  <a:srgbClr val="FFFF00"/>
                </a:solidFill>
                <a:effectLst/>
                <a:latin typeface="Palatino"/>
              </a:rPr>
              <a:t>And this is life eternal, that they might know thee the only true God, and Jesus Christ, whom thou hast sent.</a:t>
            </a:r>
          </a:p>
          <a:p>
            <a:r>
              <a:rPr lang="en-US" i="1" dirty="0">
                <a:solidFill>
                  <a:srgbClr val="FFFF00"/>
                </a:solidFill>
                <a:latin typeface="Palatino"/>
              </a:rPr>
              <a:t>John 17:3</a:t>
            </a:r>
            <a:endParaRPr lang="en-US" i="1" dirty="0">
              <a:solidFill>
                <a:srgbClr val="FFFF00"/>
              </a:solidFill>
            </a:endParaRPr>
          </a:p>
        </p:txBody>
      </p:sp>
      <p:pic>
        <p:nvPicPr>
          <p:cNvPr id="6" name="Picture 5">
            <a:extLst>
              <a:ext uri="{FF2B5EF4-FFF2-40B4-BE49-F238E27FC236}">
                <a16:creationId xmlns:a16="http://schemas.microsoft.com/office/drawing/2014/main" id="{94A03CE4-4515-429C-A93F-8D0091918F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6388" y="2089427"/>
            <a:ext cx="2689984" cy="2632750"/>
          </a:xfrm>
          <a:prstGeom prst="rect">
            <a:avLst/>
          </a:prstGeom>
        </p:spPr>
      </p:pic>
    </p:spTree>
    <p:extLst>
      <p:ext uri="{BB962C8B-B14F-4D97-AF65-F5344CB8AC3E}">
        <p14:creationId xmlns:p14="http://schemas.microsoft.com/office/powerpoint/2010/main" val="21782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754F4-362B-4D6F-A756-33D88F2E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D837B87C-B1D4-4606-A007-539D9BDDD65D}"/>
              </a:ext>
            </a:extLst>
          </p:cNvPr>
          <p:cNvSpPr txBox="1"/>
          <p:nvPr/>
        </p:nvSpPr>
        <p:spPr>
          <a:xfrm>
            <a:off x="250257" y="154004"/>
            <a:ext cx="1414914" cy="369332"/>
          </a:xfrm>
          <a:prstGeom prst="rect">
            <a:avLst/>
          </a:prstGeom>
          <a:noFill/>
        </p:spPr>
        <p:txBody>
          <a:bodyPr wrap="square" rtlCol="0">
            <a:spAutoFit/>
          </a:bodyPr>
          <a:lstStyle/>
          <a:p>
            <a:r>
              <a:rPr lang="en-US" dirty="0"/>
              <a:t>Lesson 21</a:t>
            </a:r>
          </a:p>
        </p:txBody>
      </p:sp>
      <p:sp>
        <p:nvSpPr>
          <p:cNvPr id="12" name="TextBox 11">
            <a:extLst>
              <a:ext uri="{FF2B5EF4-FFF2-40B4-BE49-F238E27FC236}">
                <a16:creationId xmlns:a16="http://schemas.microsoft.com/office/drawing/2014/main" id="{9ED04B3D-52BF-4C78-9440-36DE270B1955}"/>
              </a:ext>
            </a:extLst>
          </p:cNvPr>
          <p:cNvSpPr txBox="1"/>
          <p:nvPr/>
        </p:nvSpPr>
        <p:spPr>
          <a:xfrm>
            <a:off x="250257" y="154004"/>
            <a:ext cx="11691486"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The Great Plan of Happiness</a:t>
            </a:r>
          </a:p>
        </p:txBody>
      </p:sp>
      <p:sp>
        <p:nvSpPr>
          <p:cNvPr id="2" name="Rectangle 1">
            <a:extLst>
              <a:ext uri="{FF2B5EF4-FFF2-40B4-BE49-F238E27FC236}">
                <a16:creationId xmlns:a16="http://schemas.microsoft.com/office/drawing/2014/main" id="{6029B916-D163-4D65-8845-A77ACD283A1D}"/>
              </a:ext>
            </a:extLst>
          </p:cNvPr>
          <p:cNvSpPr/>
          <p:nvPr/>
        </p:nvSpPr>
        <p:spPr>
          <a:xfrm>
            <a:off x="593558" y="1311790"/>
            <a:ext cx="6096000" cy="923330"/>
          </a:xfrm>
          <a:prstGeom prst="rect">
            <a:avLst/>
          </a:prstGeom>
        </p:spPr>
        <p:txBody>
          <a:bodyPr>
            <a:spAutoFit/>
          </a:bodyPr>
          <a:lstStyle/>
          <a:p>
            <a:r>
              <a:rPr lang="en-US" b="0" i="0" dirty="0">
                <a:solidFill>
                  <a:schemeClr val="bg1"/>
                </a:solidFill>
                <a:effectLst/>
                <a:latin typeface="Open Sans"/>
              </a:rPr>
              <a:t>The scriptures refer to Heavenly Father’s plan as the plan of salvation, the great plan of happiness, the plan of redemption, and the plan of mercy.</a:t>
            </a:r>
            <a:endParaRPr lang="en-US" dirty="0">
              <a:solidFill>
                <a:schemeClr val="bg1"/>
              </a:solidFill>
            </a:endParaRPr>
          </a:p>
        </p:txBody>
      </p:sp>
      <p:sp>
        <p:nvSpPr>
          <p:cNvPr id="3" name="Rectangle 2">
            <a:extLst>
              <a:ext uri="{FF2B5EF4-FFF2-40B4-BE49-F238E27FC236}">
                <a16:creationId xmlns:a16="http://schemas.microsoft.com/office/drawing/2014/main" id="{4DA24D00-9B68-4201-9A28-6D8EFE4D3F46}"/>
              </a:ext>
            </a:extLst>
          </p:cNvPr>
          <p:cNvSpPr/>
          <p:nvPr/>
        </p:nvSpPr>
        <p:spPr>
          <a:xfrm>
            <a:off x="5502442" y="2736329"/>
            <a:ext cx="6096000" cy="923330"/>
          </a:xfrm>
          <a:prstGeom prst="rect">
            <a:avLst/>
          </a:prstGeom>
        </p:spPr>
        <p:txBody>
          <a:bodyPr>
            <a:spAutoFit/>
          </a:bodyPr>
          <a:lstStyle/>
          <a:p>
            <a:r>
              <a:rPr lang="en-US" b="0" i="0" dirty="0">
                <a:solidFill>
                  <a:schemeClr val="bg1"/>
                </a:solidFill>
                <a:effectLst/>
                <a:latin typeface="Open Sans"/>
              </a:rPr>
              <a:t>This plan includes the Creation, the Fall, the Atonement of Jesus Christ, and all of the laws, ordinances, and doctrine of the gospel. </a:t>
            </a:r>
            <a:endParaRPr lang="en-US" dirty="0">
              <a:solidFill>
                <a:schemeClr val="bg1"/>
              </a:solidFill>
            </a:endParaRPr>
          </a:p>
        </p:txBody>
      </p:sp>
      <p:sp>
        <p:nvSpPr>
          <p:cNvPr id="4" name="Rectangle 3">
            <a:extLst>
              <a:ext uri="{FF2B5EF4-FFF2-40B4-BE49-F238E27FC236}">
                <a16:creationId xmlns:a16="http://schemas.microsoft.com/office/drawing/2014/main" id="{C9148B4C-8052-4180-92C6-C563D0D8D2CC}"/>
              </a:ext>
            </a:extLst>
          </p:cNvPr>
          <p:cNvSpPr/>
          <p:nvPr/>
        </p:nvSpPr>
        <p:spPr>
          <a:xfrm>
            <a:off x="141171" y="4813359"/>
            <a:ext cx="6096000" cy="923330"/>
          </a:xfrm>
          <a:prstGeom prst="rect">
            <a:avLst/>
          </a:prstGeom>
        </p:spPr>
        <p:txBody>
          <a:bodyPr>
            <a:spAutoFit/>
          </a:bodyPr>
          <a:lstStyle/>
          <a:p>
            <a:r>
              <a:rPr lang="en-US" b="0" i="0" dirty="0">
                <a:solidFill>
                  <a:schemeClr val="bg1"/>
                </a:solidFill>
                <a:effectLst/>
                <a:latin typeface="Open Sans"/>
              </a:rPr>
              <a:t>Moral agency—the ability to choose and act for ourselves—is also essential to Heavenly Father’s plan. Our eternal progression depends on how we use this gift.</a:t>
            </a:r>
            <a:endParaRPr lang="en-US" dirty="0">
              <a:solidFill>
                <a:schemeClr val="bg1"/>
              </a:solidFill>
            </a:endParaRPr>
          </a:p>
        </p:txBody>
      </p:sp>
      <p:pic>
        <p:nvPicPr>
          <p:cNvPr id="6" name="Picture 5">
            <a:extLst>
              <a:ext uri="{FF2B5EF4-FFF2-40B4-BE49-F238E27FC236}">
                <a16:creationId xmlns:a16="http://schemas.microsoft.com/office/drawing/2014/main" id="{89A71F75-2404-42A6-8EE8-929C1064FBD0}"/>
              </a:ext>
            </a:extLst>
          </p:cNvPr>
          <p:cNvPicPr>
            <a:picLocks noChangeAspect="1"/>
          </p:cNvPicPr>
          <p:nvPr/>
        </p:nvPicPr>
        <p:blipFill rotWithShape="1">
          <a:blip r:embed="rId3">
            <a:extLst>
              <a:ext uri="{28A0092B-C50C-407E-A947-70E740481C1C}">
                <a14:useLocalDpi xmlns:a14="http://schemas.microsoft.com/office/drawing/2010/main" val="0"/>
              </a:ext>
            </a:extLst>
          </a:blip>
          <a:srcRect l="18327" r="17874"/>
          <a:stretch/>
        </p:blipFill>
        <p:spPr>
          <a:xfrm>
            <a:off x="2166823" y="2230928"/>
            <a:ext cx="2636184" cy="2582431"/>
          </a:xfrm>
          <a:prstGeom prst="ellipse">
            <a:avLst/>
          </a:prstGeom>
          <a:ln>
            <a:noFill/>
          </a:ln>
          <a:effectLst>
            <a:softEdge rad="112500"/>
          </a:effectLst>
        </p:spPr>
      </p:pic>
      <p:sp>
        <p:nvSpPr>
          <p:cNvPr id="11" name="Rectangle 10">
            <a:extLst>
              <a:ext uri="{FF2B5EF4-FFF2-40B4-BE49-F238E27FC236}">
                <a16:creationId xmlns:a16="http://schemas.microsoft.com/office/drawing/2014/main" id="{FE14352C-0591-4077-B240-1CCF2D9722AD}"/>
              </a:ext>
            </a:extLst>
          </p:cNvPr>
          <p:cNvSpPr/>
          <p:nvPr/>
        </p:nvSpPr>
        <p:spPr>
          <a:xfrm>
            <a:off x="6979542" y="3837337"/>
            <a:ext cx="768305" cy="171261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59B954C-90EB-4C53-8E48-C0063B87ABB9}"/>
              </a:ext>
            </a:extLst>
          </p:cNvPr>
          <p:cNvSpPr/>
          <p:nvPr/>
        </p:nvSpPr>
        <p:spPr>
          <a:xfrm>
            <a:off x="8209296" y="3580358"/>
            <a:ext cx="768305" cy="171261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D33F03E-BDE5-4421-B35D-171676E41CCF}"/>
              </a:ext>
            </a:extLst>
          </p:cNvPr>
          <p:cNvSpPr/>
          <p:nvPr/>
        </p:nvSpPr>
        <p:spPr>
          <a:xfrm>
            <a:off x="9472278" y="3564949"/>
            <a:ext cx="768305" cy="171261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CB97D84-C08D-4E84-9FB9-CF496D4E0AAB}"/>
              </a:ext>
            </a:extLst>
          </p:cNvPr>
          <p:cNvSpPr/>
          <p:nvPr/>
        </p:nvSpPr>
        <p:spPr>
          <a:xfrm>
            <a:off x="10624774" y="3824114"/>
            <a:ext cx="768305" cy="171261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12B7F16-C90A-47C9-826F-75C24E75F1F1}"/>
              </a:ext>
            </a:extLst>
          </p:cNvPr>
          <p:cNvGrpSpPr/>
          <p:nvPr/>
        </p:nvGrpSpPr>
        <p:grpSpPr>
          <a:xfrm>
            <a:off x="8116791" y="4261515"/>
            <a:ext cx="594440" cy="2280443"/>
            <a:chOff x="3729193" y="976912"/>
            <a:chExt cx="1003199" cy="3848561"/>
          </a:xfrm>
          <a:solidFill>
            <a:srgbClr val="7030A0"/>
          </a:solidFill>
        </p:grpSpPr>
        <p:sp>
          <p:nvSpPr>
            <p:cNvPr id="14" name="Rounded Rectangle 22">
              <a:extLst>
                <a:ext uri="{FF2B5EF4-FFF2-40B4-BE49-F238E27FC236}">
                  <a16:creationId xmlns:a16="http://schemas.microsoft.com/office/drawing/2014/main" id="{F424B3A3-F613-48B6-AFCF-35EDB538450D}"/>
                </a:ext>
              </a:extLst>
            </p:cNvPr>
            <p:cNvSpPr/>
            <p:nvPr/>
          </p:nvSpPr>
          <p:spPr>
            <a:xfrm>
              <a:off x="3969136" y="1851513"/>
              <a:ext cx="473009" cy="1804808"/>
            </a:xfrm>
            <a:prstGeom prst="roundRect">
              <a:avLst>
                <a:gd name="adj" fmla="val 50000"/>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4">
              <a:extLst>
                <a:ext uri="{FF2B5EF4-FFF2-40B4-BE49-F238E27FC236}">
                  <a16:creationId xmlns:a16="http://schemas.microsoft.com/office/drawing/2014/main" id="{D7DC3213-8387-4AC6-ACCA-668D9BA4D398}"/>
                </a:ext>
              </a:extLst>
            </p:cNvPr>
            <p:cNvSpPr/>
            <p:nvPr/>
          </p:nvSpPr>
          <p:spPr>
            <a:xfrm rot="19769779">
              <a:off x="4468757" y="1811105"/>
              <a:ext cx="263635" cy="1488011"/>
            </a:xfrm>
            <a:prstGeom prst="roundRect">
              <a:avLst>
                <a:gd name="adj" fmla="val 50000"/>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4">
              <a:extLst>
                <a:ext uri="{FF2B5EF4-FFF2-40B4-BE49-F238E27FC236}">
                  <a16:creationId xmlns:a16="http://schemas.microsoft.com/office/drawing/2014/main" id="{7D276205-9FCA-49D5-A2EA-3D8C61AF5937}"/>
                </a:ext>
              </a:extLst>
            </p:cNvPr>
            <p:cNvSpPr/>
            <p:nvPr/>
          </p:nvSpPr>
          <p:spPr>
            <a:xfrm rot="1069183">
              <a:off x="3771165" y="3357495"/>
              <a:ext cx="310163" cy="1467978"/>
            </a:xfrm>
            <a:prstGeom prst="roundRect">
              <a:avLst>
                <a:gd name="adj" fmla="val 50000"/>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5">
              <a:extLst>
                <a:ext uri="{FF2B5EF4-FFF2-40B4-BE49-F238E27FC236}">
                  <a16:creationId xmlns:a16="http://schemas.microsoft.com/office/drawing/2014/main" id="{38D6184F-D8FF-4A2D-B89C-0F246C67E0A6}"/>
                </a:ext>
              </a:extLst>
            </p:cNvPr>
            <p:cNvSpPr/>
            <p:nvPr/>
          </p:nvSpPr>
          <p:spPr>
            <a:xfrm rot="9815699">
              <a:off x="4320769" y="3397833"/>
              <a:ext cx="308310" cy="1370698"/>
            </a:xfrm>
            <a:prstGeom prst="roundRect">
              <a:avLst>
                <a:gd name="adj" fmla="val 50000"/>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0AB9E22-A9EE-43CF-8681-595AFD3BB23F}"/>
                </a:ext>
              </a:extLst>
            </p:cNvPr>
            <p:cNvSpPr/>
            <p:nvPr/>
          </p:nvSpPr>
          <p:spPr>
            <a:xfrm>
              <a:off x="3774774" y="976912"/>
              <a:ext cx="808212" cy="808286"/>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7">
              <a:extLst>
                <a:ext uri="{FF2B5EF4-FFF2-40B4-BE49-F238E27FC236}">
                  <a16:creationId xmlns:a16="http://schemas.microsoft.com/office/drawing/2014/main" id="{00C408E3-2F6E-4D70-9508-A52F920E482F}"/>
                </a:ext>
              </a:extLst>
            </p:cNvPr>
            <p:cNvSpPr/>
            <p:nvPr/>
          </p:nvSpPr>
          <p:spPr>
            <a:xfrm rot="7027031">
              <a:off x="3113315" y="2417911"/>
              <a:ext cx="1490836" cy="259079"/>
            </a:xfrm>
            <a:prstGeom prst="roundRect">
              <a:avLst>
                <a:gd name="adj" fmla="val 50000"/>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5C0034A6-0C6C-4ECC-A0C8-9CDB627A5936}"/>
              </a:ext>
            </a:extLst>
          </p:cNvPr>
          <p:cNvGrpSpPr/>
          <p:nvPr/>
        </p:nvGrpSpPr>
        <p:grpSpPr>
          <a:xfrm>
            <a:off x="9773773" y="4088703"/>
            <a:ext cx="769730" cy="2459902"/>
            <a:chOff x="7205858" y="1350098"/>
            <a:chExt cx="1204256" cy="3848561"/>
          </a:xfrm>
          <a:solidFill>
            <a:srgbClr val="7030A0"/>
          </a:solidFill>
        </p:grpSpPr>
        <p:grpSp>
          <p:nvGrpSpPr>
            <p:cNvPr id="21" name="Group 20">
              <a:extLst>
                <a:ext uri="{FF2B5EF4-FFF2-40B4-BE49-F238E27FC236}">
                  <a16:creationId xmlns:a16="http://schemas.microsoft.com/office/drawing/2014/main" id="{EFCA7BF5-BD7F-425D-8348-01516C03DD1F}"/>
                </a:ext>
              </a:extLst>
            </p:cNvPr>
            <p:cNvGrpSpPr/>
            <p:nvPr/>
          </p:nvGrpSpPr>
          <p:grpSpPr>
            <a:xfrm>
              <a:off x="7322943" y="1350098"/>
              <a:ext cx="1003199" cy="3848561"/>
              <a:chOff x="3729193" y="976912"/>
              <a:chExt cx="1003199" cy="3848561"/>
            </a:xfrm>
            <a:grpFill/>
          </p:grpSpPr>
          <p:sp>
            <p:nvSpPr>
              <p:cNvPr id="23" name="Rounded Rectangle 54">
                <a:extLst>
                  <a:ext uri="{FF2B5EF4-FFF2-40B4-BE49-F238E27FC236}">
                    <a16:creationId xmlns:a16="http://schemas.microsoft.com/office/drawing/2014/main" id="{EF713D2E-19BA-46CB-8EF0-4C9972F8065D}"/>
                  </a:ext>
                </a:extLst>
              </p:cNvPr>
              <p:cNvSpPr/>
              <p:nvPr/>
            </p:nvSpPr>
            <p:spPr>
              <a:xfrm>
                <a:off x="3969136" y="1851513"/>
                <a:ext cx="473009" cy="1804808"/>
              </a:xfrm>
              <a:prstGeom prst="roundRect">
                <a:avLst>
                  <a:gd name="adj" fmla="val 50000"/>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5">
                <a:extLst>
                  <a:ext uri="{FF2B5EF4-FFF2-40B4-BE49-F238E27FC236}">
                    <a16:creationId xmlns:a16="http://schemas.microsoft.com/office/drawing/2014/main" id="{872B98BF-FA28-4D95-BAC9-F831217B1BA4}"/>
                  </a:ext>
                </a:extLst>
              </p:cNvPr>
              <p:cNvSpPr/>
              <p:nvPr/>
            </p:nvSpPr>
            <p:spPr>
              <a:xfrm rot="19769779">
                <a:off x="4468757" y="1811105"/>
                <a:ext cx="263635" cy="1488011"/>
              </a:xfrm>
              <a:prstGeom prst="roundRect">
                <a:avLst>
                  <a:gd name="adj" fmla="val 50000"/>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6">
                <a:extLst>
                  <a:ext uri="{FF2B5EF4-FFF2-40B4-BE49-F238E27FC236}">
                    <a16:creationId xmlns:a16="http://schemas.microsoft.com/office/drawing/2014/main" id="{6885BDFE-C603-41D6-8C2E-BC34C1E77BB9}"/>
                  </a:ext>
                </a:extLst>
              </p:cNvPr>
              <p:cNvSpPr/>
              <p:nvPr/>
            </p:nvSpPr>
            <p:spPr>
              <a:xfrm rot="1069183">
                <a:off x="3771165" y="3357495"/>
                <a:ext cx="310163" cy="1467978"/>
              </a:xfrm>
              <a:prstGeom prst="roundRect">
                <a:avLst>
                  <a:gd name="adj" fmla="val 50000"/>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57">
                <a:extLst>
                  <a:ext uri="{FF2B5EF4-FFF2-40B4-BE49-F238E27FC236}">
                    <a16:creationId xmlns:a16="http://schemas.microsoft.com/office/drawing/2014/main" id="{AEC8D19C-DBE0-4DAA-8BB0-16CC9FB2153C}"/>
                  </a:ext>
                </a:extLst>
              </p:cNvPr>
              <p:cNvSpPr/>
              <p:nvPr/>
            </p:nvSpPr>
            <p:spPr>
              <a:xfrm rot="9815699">
                <a:off x="4320769" y="3360887"/>
                <a:ext cx="308310" cy="1370698"/>
              </a:xfrm>
              <a:prstGeom prst="roundRect">
                <a:avLst>
                  <a:gd name="adj" fmla="val 50000"/>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AA3C358-C3E5-4BCC-BEBE-C04C9BF57D0C}"/>
                  </a:ext>
                </a:extLst>
              </p:cNvPr>
              <p:cNvSpPr/>
              <p:nvPr/>
            </p:nvSpPr>
            <p:spPr>
              <a:xfrm>
                <a:off x="3774774" y="976912"/>
                <a:ext cx="808212" cy="808286"/>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59">
                <a:extLst>
                  <a:ext uri="{FF2B5EF4-FFF2-40B4-BE49-F238E27FC236}">
                    <a16:creationId xmlns:a16="http://schemas.microsoft.com/office/drawing/2014/main" id="{2D926405-FDAB-4C83-AAF5-022358C02E09}"/>
                  </a:ext>
                </a:extLst>
              </p:cNvPr>
              <p:cNvSpPr/>
              <p:nvPr/>
            </p:nvSpPr>
            <p:spPr>
              <a:xfrm rot="7027031">
                <a:off x="3113315" y="2417911"/>
                <a:ext cx="1490836" cy="259079"/>
              </a:xfrm>
              <a:prstGeom prst="roundRect">
                <a:avLst>
                  <a:gd name="adj" fmla="val 50000"/>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Isosceles Triangle 21">
              <a:extLst>
                <a:ext uri="{FF2B5EF4-FFF2-40B4-BE49-F238E27FC236}">
                  <a16:creationId xmlns:a16="http://schemas.microsoft.com/office/drawing/2014/main" id="{EC92BAC0-3D5C-4091-A616-A52C19FBBA22}"/>
                </a:ext>
              </a:extLst>
            </p:cNvPr>
            <p:cNvSpPr/>
            <p:nvPr/>
          </p:nvSpPr>
          <p:spPr>
            <a:xfrm>
              <a:off x="7205858" y="2529430"/>
              <a:ext cx="1204256" cy="1827809"/>
            </a:xfrm>
            <a:prstGeom prst="triangl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8A8C20AA-D8BD-4E04-8023-A984BF3B3971}"/>
              </a:ext>
            </a:extLst>
          </p:cNvPr>
          <p:cNvSpPr/>
          <p:nvPr/>
        </p:nvSpPr>
        <p:spPr>
          <a:xfrm>
            <a:off x="1835060" y="5974179"/>
            <a:ext cx="6033474" cy="646331"/>
          </a:xfrm>
          <a:prstGeom prst="rect">
            <a:avLst/>
          </a:prstGeom>
          <a:solidFill>
            <a:schemeClr val="accent5">
              <a:lumMod val="50000"/>
            </a:schemeClr>
          </a:solidFill>
        </p:spPr>
        <p:txBody>
          <a:bodyPr wrap="square">
            <a:spAutoFit/>
          </a:bodyPr>
          <a:lstStyle/>
          <a:p>
            <a:r>
              <a:rPr lang="en-US" b="0" i="1" dirty="0">
                <a:solidFill>
                  <a:srgbClr val="FFFF00"/>
                </a:solidFill>
                <a:effectLst/>
                <a:latin typeface="Palatino"/>
              </a:rPr>
              <a:t>…And they are free to choose liberty and eternal life…</a:t>
            </a:r>
          </a:p>
          <a:p>
            <a:r>
              <a:rPr lang="en-US" i="1" dirty="0">
                <a:solidFill>
                  <a:srgbClr val="FFFF00"/>
                </a:solidFill>
                <a:latin typeface="Palatino"/>
              </a:rPr>
              <a:t>2 Nephi 2:27</a:t>
            </a:r>
            <a:endParaRPr lang="en-US" i="1" dirty="0">
              <a:solidFill>
                <a:srgbClr val="FFFF00"/>
              </a:solidFill>
            </a:endParaRPr>
          </a:p>
        </p:txBody>
      </p:sp>
    </p:spTree>
    <p:extLst>
      <p:ext uri="{BB962C8B-B14F-4D97-AF65-F5344CB8AC3E}">
        <p14:creationId xmlns:p14="http://schemas.microsoft.com/office/powerpoint/2010/main" val="116463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animBg="1"/>
      <p:bldP spid="30" grpId="0" animBg="1"/>
      <p:bldP spid="31" grpId="0" animBg="1"/>
      <p:bldP spid="32"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754F4-362B-4D6F-A756-33D88F2E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D837B87C-B1D4-4606-A007-539D9BDDD65D}"/>
              </a:ext>
            </a:extLst>
          </p:cNvPr>
          <p:cNvSpPr txBox="1"/>
          <p:nvPr/>
        </p:nvSpPr>
        <p:spPr>
          <a:xfrm>
            <a:off x="250257" y="154004"/>
            <a:ext cx="1414914" cy="369332"/>
          </a:xfrm>
          <a:prstGeom prst="rect">
            <a:avLst/>
          </a:prstGeom>
          <a:noFill/>
        </p:spPr>
        <p:txBody>
          <a:bodyPr wrap="square" rtlCol="0">
            <a:spAutoFit/>
          </a:bodyPr>
          <a:lstStyle/>
          <a:p>
            <a:r>
              <a:rPr lang="en-US" dirty="0"/>
              <a:t>Lesson 21</a:t>
            </a:r>
          </a:p>
        </p:txBody>
      </p:sp>
      <p:sp>
        <p:nvSpPr>
          <p:cNvPr id="12" name="TextBox 11">
            <a:extLst>
              <a:ext uri="{FF2B5EF4-FFF2-40B4-BE49-F238E27FC236}">
                <a16:creationId xmlns:a16="http://schemas.microsoft.com/office/drawing/2014/main" id="{9ED04B3D-52BF-4C78-9440-36DE270B1955}"/>
              </a:ext>
            </a:extLst>
          </p:cNvPr>
          <p:cNvSpPr txBox="1"/>
          <p:nvPr/>
        </p:nvSpPr>
        <p:spPr>
          <a:xfrm>
            <a:off x="250257" y="154004"/>
            <a:ext cx="11691486"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The Central Figure</a:t>
            </a:r>
          </a:p>
        </p:txBody>
      </p:sp>
      <p:sp>
        <p:nvSpPr>
          <p:cNvPr id="5" name="Rectangle 4">
            <a:extLst>
              <a:ext uri="{FF2B5EF4-FFF2-40B4-BE49-F238E27FC236}">
                <a16:creationId xmlns:a16="http://schemas.microsoft.com/office/drawing/2014/main" id="{3E0715C0-D3D3-4885-B32F-2DA2F6904CDF}"/>
              </a:ext>
            </a:extLst>
          </p:cNvPr>
          <p:cNvSpPr/>
          <p:nvPr/>
        </p:nvSpPr>
        <p:spPr>
          <a:xfrm>
            <a:off x="2380648" y="1077334"/>
            <a:ext cx="7430702" cy="1200329"/>
          </a:xfrm>
          <a:prstGeom prst="rect">
            <a:avLst/>
          </a:prstGeom>
        </p:spPr>
        <p:txBody>
          <a:bodyPr wrap="square">
            <a:spAutoFit/>
          </a:bodyPr>
          <a:lstStyle/>
          <a:p>
            <a:pPr algn="ctr"/>
            <a:r>
              <a:rPr lang="en-US" b="0" i="0" dirty="0">
                <a:solidFill>
                  <a:schemeClr val="bg1"/>
                </a:solidFill>
                <a:effectLst/>
                <a:latin typeface="Open Sans"/>
              </a:rPr>
              <a:t>Jesus Christ is the central figure in Heavenly Father’s plan. The plan of salvation enables us to become perfected, receive a fulness of joy, enjoy our </a:t>
            </a:r>
            <a:r>
              <a:rPr lang="en-US" dirty="0">
                <a:solidFill>
                  <a:schemeClr val="bg1"/>
                </a:solidFill>
                <a:latin typeface="Open Sans"/>
              </a:rPr>
              <a:t>family</a:t>
            </a:r>
            <a:r>
              <a:rPr lang="en-US" b="0" i="0" dirty="0">
                <a:solidFill>
                  <a:schemeClr val="bg1"/>
                </a:solidFill>
                <a:effectLst/>
                <a:latin typeface="Open Sans"/>
              </a:rPr>
              <a:t> relationships throughout the eternities, and live forever in the presence of God.</a:t>
            </a:r>
            <a:endParaRPr lang="en-US" dirty="0">
              <a:solidFill>
                <a:schemeClr val="bg1"/>
              </a:solidFill>
            </a:endParaRPr>
          </a:p>
        </p:txBody>
      </p:sp>
      <p:pic>
        <p:nvPicPr>
          <p:cNvPr id="38" name="Picture 37">
            <a:extLst>
              <a:ext uri="{FF2B5EF4-FFF2-40B4-BE49-F238E27FC236}">
                <a16:creationId xmlns:a16="http://schemas.microsoft.com/office/drawing/2014/main" id="{FF9D9F7B-62B3-48C4-9BF3-1DF4CE2B0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19" y="2353377"/>
            <a:ext cx="3261360" cy="4206240"/>
          </a:xfrm>
          <a:prstGeom prst="ellipse">
            <a:avLst/>
          </a:prstGeom>
          <a:ln>
            <a:noFill/>
          </a:ln>
          <a:effectLst>
            <a:softEdge rad="112500"/>
          </a:effectLst>
        </p:spPr>
      </p:pic>
    </p:spTree>
    <p:extLst>
      <p:ext uri="{BB962C8B-B14F-4D97-AF65-F5344CB8AC3E}">
        <p14:creationId xmlns:p14="http://schemas.microsoft.com/office/powerpoint/2010/main" val="134406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754F4-362B-4D6F-A756-33D88F2E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D837B87C-B1D4-4606-A007-539D9BDDD65D}"/>
              </a:ext>
            </a:extLst>
          </p:cNvPr>
          <p:cNvSpPr txBox="1"/>
          <p:nvPr/>
        </p:nvSpPr>
        <p:spPr>
          <a:xfrm>
            <a:off x="250257" y="154004"/>
            <a:ext cx="1414914" cy="369332"/>
          </a:xfrm>
          <a:prstGeom prst="rect">
            <a:avLst/>
          </a:prstGeom>
          <a:noFill/>
        </p:spPr>
        <p:txBody>
          <a:bodyPr wrap="square" rtlCol="0">
            <a:spAutoFit/>
          </a:bodyPr>
          <a:lstStyle/>
          <a:p>
            <a:r>
              <a:rPr lang="en-US" dirty="0"/>
              <a:t>Lesson 21</a:t>
            </a:r>
          </a:p>
        </p:txBody>
      </p:sp>
      <p:sp>
        <p:nvSpPr>
          <p:cNvPr id="12" name="TextBox 11">
            <a:extLst>
              <a:ext uri="{FF2B5EF4-FFF2-40B4-BE49-F238E27FC236}">
                <a16:creationId xmlns:a16="http://schemas.microsoft.com/office/drawing/2014/main" id="{9ED04B3D-52BF-4C78-9440-36DE270B1955}"/>
              </a:ext>
            </a:extLst>
          </p:cNvPr>
          <p:cNvSpPr txBox="1"/>
          <p:nvPr/>
        </p:nvSpPr>
        <p:spPr>
          <a:xfrm>
            <a:off x="250257" y="154004"/>
            <a:ext cx="11691486"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Premortal Life</a:t>
            </a:r>
          </a:p>
        </p:txBody>
      </p:sp>
      <p:sp>
        <p:nvSpPr>
          <p:cNvPr id="2" name="Rectangle 1">
            <a:extLst>
              <a:ext uri="{FF2B5EF4-FFF2-40B4-BE49-F238E27FC236}">
                <a16:creationId xmlns:a16="http://schemas.microsoft.com/office/drawing/2014/main" id="{C288D1F3-DB97-4675-8A55-8CFC207597D1}"/>
              </a:ext>
            </a:extLst>
          </p:cNvPr>
          <p:cNvSpPr/>
          <p:nvPr/>
        </p:nvSpPr>
        <p:spPr>
          <a:xfrm>
            <a:off x="680186" y="1231338"/>
            <a:ext cx="6096000" cy="646331"/>
          </a:xfrm>
          <a:prstGeom prst="rect">
            <a:avLst/>
          </a:prstGeom>
        </p:spPr>
        <p:txBody>
          <a:bodyPr>
            <a:spAutoFit/>
          </a:bodyPr>
          <a:lstStyle/>
          <a:p>
            <a:r>
              <a:rPr lang="en-US" b="0" i="0" dirty="0">
                <a:solidFill>
                  <a:schemeClr val="bg1"/>
                </a:solidFill>
                <a:effectLst/>
                <a:latin typeface="Open Sans"/>
              </a:rPr>
              <a:t>Before we were born on the earth, we lived in the presence of our Heavenly Father as His spirit children.</a:t>
            </a:r>
            <a:endParaRPr lang="en-US" dirty="0">
              <a:solidFill>
                <a:schemeClr val="bg1"/>
              </a:solidFill>
            </a:endParaRPr>
          </a:p>
        </p:txBody>
      </p:sp>
      <p:sp>
        <p:nvSpPr>
          <p:cNvPr id="3" name="Rectangle 2">
            <a:extLst>
              <a:ext uri="{FF2B5EF4-FFF2-40B4-BE49-F238E27FC236}">
                <a16:creationId xmlns:a16="http://schemas.microsoft.com/office/drawing/2014/main" id="{7B9646FF-C0F7-4653-BA17-BDCAF5ECBC42}"/>
              </a:ext>
            </a:extLst>
          </p:cNvPr>
          <p:cNvSpPr/>
          <p:nvPr/>
        </p:nvSpPr>
        <p:spPr>
          <a:xfrm>
            <a:off x="7017488" y="1231338"/>
            <a:ext cx="5023716" cy="3693319"/>
          </a:xfrm>
          <a:prstGeom prst="rect">
            <a:avLst/>
          </a:prstGeom>
          <a:solidFill>
            <a:srgbClr val="002060"/>
          </a:solidFill>
        </p:spPr>
        <p:txBody>
          <a:bodyPr wrap="square">
            <a:spAutoFit/>
          </a:bodyPr>
          <a:lstStyle/>
          <a:p>
            <a:pPr fontAlgn="base"/>
            <a:r>
              <a:rPr lang="en-US" b="0" i="1" dirty="0">
                <a:solidFill>
                  <a:srgbClr val="FFFF00"/>
                </a:solidFill>
                <a:effectLst/>
                <a:latin typeface="Palatino"/>
              </a:rPr>
              <a:t>Abraham, the intelligences that were organized before the world was; and among all these there were many of the noble and great ones;</a:t>
            </a:r>
          </a:p>
          <a:p>
            <a:pPr fontAlgn="base"/>
            <a:endParaRPr lang="en-US" b="1" i="1" dirty="0">
              <a:solidFill>
                <a:srgbClr val="FFFF00"/>
              </a:solidFill>
              <a:latin typeface="Palatino"/>
            </a:endParaRPr>
          </a:p>
          <a:p>
            <a:pPr fontAlgn="base"/>
            <a:r>
              <a:rPr lang="en-US" b="0" i="1" dirty="0">
                <a:solidFill>
                  <a:srgbClr val="FFFF00"/>
                </a:solidFill>
                <a:effectLst/>
                <a:latin typeface="Palatino"/>
              </a:rPr>
              <a:t>And God saw these souls that they were good, and he stood in the midst of them, and he said: These I will make my rulers; for he stood among those that were spirits, and he saw that they were good; and he said unto me: Abraham, thou art one of them; thou </a:t>
            </a:r>
            <a:r>
              <a:rPr lang="en-US" b="0" i="1" dirty="0" err="1">
                <a:solidFill>
                  <a:srgbClr val="FFFF00"/>
                </a:solidFill>
                <a:effectLst/>
                <a:latin typeface="Palatino"/>
              </a:rPr>
              <a:t>wast</a:t>
            </a:r>
            <a:r>
              <a:rPr lang="en-US" b="0" i="1" dirty="0">
                <a:solidFill>
                  <a:srgbClr val="FFFF00"/>
                </a:solidFill>
                <a:effectLst/>
                <a:latin typeface="Palatino"/>
              </a:rPr>
              <a:t> chosen before thou </a:t>
            </a:r>
            <a:r>
              <a:rPr lang="en-US" b="0" i="1" dirty="0" err="1">
                <a:solidFill>
                  <a:srgbClr val="FFFF00"/>
                </a:solidFill>
                <a:effectLst/>
                <a:latin typeface="Palatino"/>
              </a:rPr>
              <a:t>wast</a:t>
            </a:r>
            <a:r>
              <a:rPr lang="en-US" b="0" i="1" dirty="0">
                <a:solidFill>
                  <a:srgbClr val="FFFF00"/>
                </a:solidFill>
                <a:effectLst/>
                <a:latin typeface="Palatino"/>
              </a:rPr>
              <a:t> born.</a:t>
            </a:r>
          </a:p>
          <a:p>
            <a:pPr fontAlgn="base"/>
            <a:r>
              <a:rPr lang="en-US" i="1" dirty="0">
                <a:solidFill>
                  <a:srgbClr val="FFFF00"/>
                </a:solidFill>
                <a:latin typeface="Palatino"/>
              </a:rPr>
              <a:t>Abraham 3:22-23</a:t>
            </a:r>
            <a:endParaRPr lang="en-US" b="0" i="1" dirty="0">
              <a:solidFill>
                <a:srgbClr val="FFFF00"/>
              </a:solidFill>
              <a:effectLst/>
              <a:latin typeface="Palatino"/>
            </a:endParaRPr>
          </a:p>
        </p:txBody>
      </p:sp>
      <p:sp>
        <p:nvSpPr>
          <p:cNvPr id="4" name="Rectangle 3">
            <a:extLst>
              <a:ext uri="{FF2B5EF4-FFF2-40B4-BE49-F238E27FC236}">
                <a16:creationId xmlns:a16="http://schemas.microsoft.com/office/drawing/2014/main" id="{F39E7971-38E9-4A61-BCAD-A39ADE8D63B8}"/>
              </a:ext>
            </a:extLst>
          </p:cNvPr>
          <p:cNvSpPr/>
          <p:nvPr/>
        </p:nvSpPr>
        <p:spPr>
          <a:xfrm>
            <a:off x="429927" y="5140332"/>
            <a:ext cx="7828547" cy="1477328"/>
          </a:xfrm>
          <a:prstGeom prst="rect">
            <a:avLst/>
          </a:prstGeom>
        </p:spPr>
        <p:txBody>
          <a:bodyPr wrap="square">
            <a:spAutoFit/>
          </a:bodyPr>
          <a:lstStyle/>
          <a:p>
            <a:r>
              <a:rPr lang="en-US" b="0" i="0" dirty="0">
                <a:solidFill>
                  <a:schemeClr val="bg1"/>
                </a:solidFill>
                <a:effectLst/>
                <a:latin typeface="Open Sans"/>
              </a:rPr>
              <a:t>In this premortal existence we participated in a council with Heavenly Father’s other spirit children. </a:t>
            </a:r>
          </a:p>
          <a:p>
            <a:endParaRPr lang="en-US" dirty="0">
              <a:solidFill>
                <a:schemeClr val="bg1"/>
              </a:solidFill>
              <a:latin typeface="Open Sans"/>
            </a:endParaRPr>
          </a:p>
          <a:p>
            <a:r>
              <a:rPr lang="en-US" b="0" i="0" dirty="0">
                <a:solidFill>
                  <a:schemeClr val="bg1"/>
                </a:solidFill>
                <a:effectLst/>
                <a:latin typeface="Open Sans"/>
              </a:rPr>
              <a:t>During that council Heavenly Father presented His plan and the premortal Jesus Christ covenanted to be the Savior.</a:t>
            </a:r>
            <a:endParaRPr lang="en-US" dirty="0">
              <a:solidFill>
                <a:schemeClr val="bg1"/>
              </a:solidFill>
            </a:endParaRPr>
          </a:p>
        </p:txBody>
      </p:sp>
      <p:pic>
        <p:nvPicPr>
          <p:cNvPr id="9" name="Picture 8">
            <a:extLst>
              <a:ext uri="{FF2B5EF4-FFF2-40B4-BE49-F238E27FC236}">
                <a16:creationId xmlns:a16="http://schemas.microsoft.com/office/drawing/2014/main" id="{DCECEE6F-27A4-485F-AFB4-D8E36F250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680" y="1988608"/>
            <a:ext cx="2374232" cy="3039786"/>
          </a:xfrm>
          <a:prstGeom prst="rect">
            <a:avLst/>
          </a:prstGeom>
        </p:spPr>
      </p:pic>
    </p:spTree>
    <p:extLst>
      <p:ext uri="{BB962C8B-B14F-4D97-AF65-F5344CB8AC3E}">
        <p14:creationId xmlns:p14="http://schemas.microsoft.com/office/powerpoint/2010/main" val="331145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754F4-362B-4D6F-A756-33D88F2E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D837B87C-B1D4-4606-A007-539D9BDDD65D}"/>
              </a:ext>
            </a:extLst>
          </p:cNvPr>
          <p:cNvSpPr txBox="1"/>
          <p:nvPr/>
        </p:nvSpPr>
        <p:spPr>
          <a:xfrm>
            <a:off x="250257" y="154004"/>
            <a:ext cx="1414914" cy="369332"/>
          </a:xfrm>
          <a:prstGeom prst="rect">
            <a:avLst/>
          </a:prstGeom>
          <a:noFill/>
        </p:spPr>
        <p:txBody>
          <a:bodyPr wrap="square" rtlCol="0">
            <a:spAutoFit/>
          </a:bodyPr>
          <a:lstStyle/>
          <a:p>
            <a:r>
              <a:rPr lang="en-US" dirty="0"/>
              <a:t>Lesson 21</a:t>
            </a:r>
          </a:p>
        </p:txBody>
      </p:sp>
      <p:sp>
        <p:nvSpPr>
          <p:cNvPr id="12" name="TextBox 11">
            <a:extLst>
              <a:ext uri="{FF2B5EF4-FFF2-40B4-BE49-F238E27FC236}">
                <a16:creationId xmlns:a16="http://schemas.microsoft.com/office/drawing/2014/main" id="{9ED04B3D-52BF-4C78-9440-36DE270B1955}"/>
              </a:ext>
            </a:extLst>
          </p:cNvPr>
          <p:cNvSpPr txBox="1"/>
          <p:nvPr/>
        </p:nvSpPr>
        <p:spPr>
          <a:xfrm>
            <a:off x="250257" y="154004"/>
            <a:ext cx="11691486"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Agency</a:t>
            </a:r>
          </a:p>
        </p:txBody>
      </p:sp>
      <p:pic>
        <p:nvPicPr>
          <p:cNvPr id="9" name="Picture 8">
            <a:extLst>
              <a:ext uri="{FF2B5EF4-FFF2-40B4-BE49-F238E27FC236}">
                <a16:creationId xmlns:a16="http://schemas.microsoft.com/office/drawing/2014/main" id="{DCECEE6F-27A4-485F-AFB4-D8E36F250C32}"/>
              </a:ext>
            </a:extLst>
          </p:cNvPr>
          <p:cNvPicPr>
            <a:picLocks noChangeAspect="1"/>
          </p:cNvPicPr>
          <p:nvPr/>
        </p:nvPicPr>
        <p:blipFill rotWithShape="1">
          <a:blip r:embed="rId3">
            <a:extLst>
              <a:ext uri="{28A0092B-C50C-407E-A947-70E740481C1C}">
                <a14:useLocalDpi xmlns:a14="http://schemas.microsoft.com/office/drawing/2010/main" val="0"/>
              </a:ext>
            </a:extLst>
          </a:blip>
          <a:srcRect t="31931"/>
          <a:stretch/>
        </p:blipFill>
        <p:spPr>
          <a:xfrm>
            <a:off x="1075424" y="1876927"/>
            <a:ext cx="4622731" cy="4028701"/>
          </a:xfrm>
          <a:prstGeom prst="rect">
            <a:avLst/>
          </a:prstGeom>
        </p:spPr>
      </p:pic>
      <p:sp>
        <p:nvSpPr>
          <p:cNvPr id="5" name="Rectangle 4">
            <a:extLst>
              <a:ext uri="{FF2B5EF4-FFF2-40B4-BE49-F238E27FC236}">
                <a16:creationId xmlns:a16="http://schemas.microsoft.com/office/drawing/2014/main" id="{2BAB51D6-BCA9-4D6A-906F-C413FEC3FBD8}"/>
              </a:ext>
            </a:extLst>
          </p:cNvPr>
          <p:cNvSpPr/>
          <p:nvPr/>
        </p:nvSpPr>
        <p:spPr>
          <a:xfrm>
            <a:off x="7295950" y="1766323"/>
            <a:ext cx="4340994" cy="4524315"/>
          </a:xfrm>
          <a:prstGeom prst="rect">
            <a:avLst/>
          </a:prstGeom>
        </p:spPr>
        <p:txBody>
          <a:bodyPr wrap="square">
            <a:spAutoFit/>
          </a:bodyPr>
          <a:lstStyle/>
          <a:p>
            <a:r>
              <a:rPr lang="en-US" b="0" i="0" dirty="0">
                <a:solidFill>
                  <a:schemeClr val="bg1"/>
                </a:solidFill>
                <a:effectLst/>
                <a:latin typeface="Open Sans"/>
              </a:rPr>
              <a:t>We used our agency to follow Heavenly Father’s plan. </a:t>
            </a:r>
          </a:p>
          <a:p>
            <a:endParaRPr lang="en-US" dirty="0">
              <a:solidFill>
                <a:schemeClr val="bg1"/>
              </a:solidFill>
              <a:latin typeface="Open Sans"/>
            </a:endParaRPr>
          </a:p>
          <a:p>
            <a:r>
              <a:rPr lang="en-US" b="0" i="0" dirty="0">
                <a:solidFill>
                  <a:schemeClr val="bg1"/>
                </a:solidFill>
                <a:effectLst/>
                <a:latin typeface="Open Sans"/>
              </a:rPr>
              <a:t>Those who followed Heavenly Father and Jesus Christ were permitted to come to the earth to experience mortality and progress toward eternal life. </a:t>
            </a:r>
          </a:p>
          <a:p>
            <a:endParaRPr lang="en-US" dirty="0">
              <a:solidFill>
                <a:schemeClr val="bg1"/>
              </a:solidFill>
              <a:latin typeface="Open Sans"/>
            </a:endParaRPr>
          </a:p>
          <a:p>
            <a:r>
              <a:rPr lang="en-US" b="0" i="0" dirty="0">
                <a:solidFill>
                  <a:schemeClr val="bg1"/>
                </a:solidFill>
                <a:effectLst/>
                <a:latin typeface="Open Sans"/>
              </a:rPr>
              <a:t>Lucifer, another spirit son of God, rebelled against the plan. </a:t>
            </a:r>
          </a:p>
          <a:p>
            <a:endParaRPr lang="en-US" dirty="0">
              <a:solidFill>
                <a:schemeClr val="bg1"/>
              </a:solidFill>
              <a:latin typeface="Open Sans"/>
            </a:endParaRPr>
          </a:p>
          <a:p>
            <a:r>
              <a:rPr lang="en-US" b="0" i="0" dirty="0">
                <a:solidFill>
                  <a:schemeClr val="bg1"/>
                </a:solidFill>
                <a:effectLst/>
                <a:latin typeface="Open Sans"/>
              </a:rPr>
              <a:t>He became Satan, and he and his followers were cast out of heaven and denied the privileges of receiving a physical body and experiencing mortality.</a:t>
            </a:r>
            <a:endParaRPr lang="en-US" dirty="0">
              <a:solidFill>
                <a:schemeClr val="bg1"/>
              </a:solidFill>
            </a:endParaRPr>
          </a:p>
        </p:txBody>
      </p:sp>
      <p:sp>
        <p:nvSpPr>
          <p:cNvPr id="6" name="Rectangle 5">
            <a:extLst>
              <a:ext uri="{FF2B5EF4-FFF2-40B4-BE49-F238E27FC236}">
                <a16:creationId xmlns:a16="http://schemas.microsoft.com/office/drawing/2014/main" id="{FDE09383-8EA6-4FCE-A6FE-175062F1FBDC}"/>
              </a:ext>
            </a:extLst>
          </p:cNvPr>
          <p:cNvSpPr/>
          <p:nvPr/>
        </p:nvSpPr>
        <p:spPr>
          <a:xfrm>
            <a:off x="0" y="6487146"/>
            <a:ext cx="8425313" cy="338554"/>
          </a:xfrm>
          <a:prstGeom prst="rect">
            <a:avLst/>
          </a:prstGeom>
        </p:spPr>
        <p:txBody>
          <a:bodyPr wrap="square">
            <a:spAutoFit/>
          </a:bodyPr>
          <a:lstStyle/>
          <a:p>
            <a:r>
              <a:rPr lang="en-US" sz="1600" i="1" dirty="0">
                <a:solidFill>
                  <a:schemeClr val="bg1"/>
                </a:solidFill>
                <a:latin typeface="Open Sans"/>
              </a:rPr>
              <a:t>Jeremiah 1:4–5</a:t>
            </a:r>
            <a:r>
              <a:rPr lang="en-US" sz="1600" b="0" i="1" dirty="0">
                <a:solidFill>
                  <a:schemeClr val="bg1"/>
                </a:solidFill>
                <a:effectLst/>
                <a:latin typeface="Open Sans"/>
              </a:rPr>
              <a:t>; </a:t>
            </a:r>
            <a:r>
              <a:rPr lang="en-US" sz="1600" i="1" dirty="0">
                <a:solidFill>
                  <a:schemeClr val="bg1"/>
                </a:solidFill>
                <a:latin typeface="Open Sans"/>
              </a:rPr>
              <a:t>Hebrews 12:9</a:t>
            </a:r>
            <a:r>
              <a:rPr lang="en-US" sz="1600" b="0" i="1" dirty="0">
                <a:solidFill>
                  <a:schemeClr val="bg1"/>
                </a:solidFill>
                <a:effectLst/>
                <a:latin typeface="Open Sans"/>
              </a:rPr>
              <a:t>; </a:t>
            </a:r>
            <a:r>
              <a:rPr lang="en-US" sz="1600" i="1" dirty="0">
                <a:solidFill>
                  <a:schemeClr val="bg1"/>
                </a:solidFill>
                <a:latin typeface="Open Sans"/>
              </a:rPr>
              <a:t>2 Nephi 2:27</a:t>
            </a:r>
            <a:r>
              <a:rPr lang="en-US" sz="1600" b="0" i="1" dirty="0">
                <a:solidFill>
                  <a:schemeClr val="bg1"/>
                </a:solidFill>
                <a:effectLst/>
                <a:latin typeface="Open Sans"/>
              </a:rPr>
              <a:t>; </a:t>
            </a:r>
            <a:r>
              <a:rPr lang="en-US" sz="1600" i="1" dirty="0">
                <a:solidFill>
                  <a:schemeClr val="bg1"/>
                </a:solidFill>
                <a:latin typeface="Open Sans"/>
              </a:rPr>
              <a:t>3 Nephi 11:10–11</a:t>
            </a:r>
            <a:endParaRPr lang="en-US" sz="1600" dirty="0">
              <a:solidFill>
                <a:schemeClr val="bg1"/>
              </a:solidFill>
            </a:endParaRPr>
          </a:p>
        </p:txBody>
      </p:sp>
    </p:spTree>
    <p:extLst>
      <p:ext uri="{BB962C8B-B14F-4D97-AF65-F5344CB8AC3E}">
        <p14:creationId xmlns:p14="http://schemas.microsoft.com/office/powerpoint/2010/main" val="278046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754F4-362B-4D6F-A756-33D88F2E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3" name="Picture 2">
            <a:extLst>
              <a:ext uri="{FF2B5EF4-FFF2-40B4-BE49-F238E27FC236}">
                <a16:creationId xmlns:a16="http://schemas.microsoft.com/office/drawing/2014/main" id="{58A832BD-20C3-42EF-8937-602D4220F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299" y="991803"/>
            <a:ext cx="5613400" cy="5753100"/>
          </a:xfrm>
          <a:prstGeom prst="ellipse">
            <a:avLst/>
          </a:prstGeom>
          <a:ln>
            <a:noFill/>
          </a:ln>
          <a:effectLst>
            <a:softEdge rad="112500"/>
          </a:effectLst>
        </p:spPr>
      </p:pic>
      <p:sp>
        <p:nvSpPr>
          <p:cNvPr id="4" name="Rectangle 3">
            <a:extLst>
              <a:ext uri="{FF2B5EF4-FFF2-40B4-BE49-F238E27FC236}">
                <a16:creationId xmlns:a16="http://schemas.microsoft.com/office/drawing/2014/main" id="{2E1427FA-4F5C-4AFE-BFD6-98B1B63056BF}"/>
              </a:ext>
            </a:extLst>
          </p:cNvPr>
          <p:cNvSpPr/>
          <p:nvPr/>
        </p:nvSpPr>
        <p:spPr>
          <a:xfrm>
            <a:off x="250255" y="1231338"/>
            <a:ext cx="3332917" cy="923330"/>
          </a:xfrm>
          <a:prstGeom prst="rect">
            <a:avLst/>
          </a:prstGeom>
        </p:spPr>
        <p:txBody>
          <a:bodyPr wrap="square">
            <a:spAutoFit/>
          </a:bodyPr>
          <a:lstStyle/>
          <a:p>
            <a:r>
              <a:rPr lang="en-US" b="0" i="0" dirty="0">
                <a:solidFill>
                  <a:schemeClr val="bg1"/>
                </a:solidFill>
                <a:effectLst/>
                <a:latin typeface="Open Sans"/>
              </a:rPr>
              <a:t> Jesus Christ created the heavens and the earth under the direction of the Father.</a:t>
            </a:r>
          </a:p>
        </p:txBody>
      </p:sp>
      <p:sp>
        <p:nvSpPr>
          <p:cNvPr id="13" name="Rectangle 12">
            <a:extLst>
              <a:ext uri="{FF2B5EF4-FFF2-40B4-BE49-F238E27FC236}">
                <a16:creationId xmlns:a16="http://schemas.microsoft.com/office/drawing/2014/main" id="{3C3BD5AB-0B8B-480F-9879-E3BA25E31BA5}"/>
              </a:ext>
            </a:extLst>
          </p:cNvPr>
          <p:cNvSpPr/>
          <p:nvPr/>
        </p:nvSpPr>
        <p:spPr>
          <a:xfrm>
            <a:off x="321509" y="4810819"/>
            <a:ext cx="3084897" cy="1754326"/>
          </a:xfrm>
          <a:prstGeom prst="rect">
            <a:avLst/>
          </a:prstGeom>
        </p:spPr>
        <p:txBody>
          <a:bodyPr wrap="square">
            <a:spAutoFit/>
          </a:bodyPr>
          <a:lstStyle/>
          <a:p>
            <a:r>
              <a:rPr lang="en-US" b="0" i="0" dirty="0">
                <a:solidFill>
                  <a:schemeClr val="bg1"/>
                </a:solidFill>
                <a:effectLst/>
                <a:latin typeface="Open Sans"/>
              </a:rPr>
              <a:t>The Creation of the earth was essential to God’s plan. It provided a place where we could gain a physical body, be tested and tried, and develop divine attributes.</a:t>
            </a:r>
            <a:endParaRPr lang="en-US" dirty="0">
              <a:solidFill>
                <a:schemeClr val="bg1"/>
              </a:solidFill>
            </a:endParaRPr>
          </a:p>
        </p:txBody>
      </p:sp>
      <p:sp>
        <p:nvSpPr>
          <p:cNvPr id="10" name="Rectangle 9">
            <a:extLst>
              <a:ext uri="{FF2B5EF4-FFF2-40B4-BE49-F238E27FC236}">
                <a16:creationId xmlns:a16="http://schemas.microsoft.com/office/drawing/2014/main" id="{38ACA138-3839-4D20-B9BE-96C17438A0C5}"/>
              </a:ext>
            </a:extLst>
          </p:cNvPr>
          <p:cNvSpPr/>
          <p:nvPr/>
        </p:nvSpPr>
        <p:spPr>
          <a:xfrm>
            <a:off x="321509" y="2415070"/>
            <a:ext cx="2967790" cy="2215991"/>
          </a:xfrm>
          <a:prstGeom prst="rect">
            <a:avLst/>
          </a:prstGeom>
          <a:solidFill>
            <a:srgbClr val="002060"/>
          </a:solidFill>
        </p:spPr>
        <p:txBody>
          <a:bodyPr wrap="square">
            <a:spAutoFit/>
          </a:bodyPr>
          <a:lstStyle/>
          <a:p>
            <a:r>
              <a:rPr lang="en-US" b="0" i="1" dirty="0">
                <a:solidFill>
                  <a:srgbClr val="FFFF00"/>
                </a:solidFill>
                <a:effectLst/>
                <a:latin typeface="Palatino"/>
              </a:rPr>
              <a:t>That by him, and through him, and of him, the worlds are and were created, and the inhabitants thereof are begotten sons and daughters unto God.</a:t>
            </a:r>
          </a:p>
          <a:p>
            <a:r>
              <a:rPr lang="en-US" sz="1200" i="1" dirty="0">
                <a:solidFill>
                  <a:srgbClr val="FFFF00"/>
                </a:solidFill>
                <a:latin typeface="Palatino"/>
              </a:rPr>
              <a:t>D&amp;C 76:24</a:t>
            </a:r>
            <a:endParaRPr lang="en-US" sz="1200" i="1" dirty="0">
              <a:solidFill>
                <a:srgbClr val="FFFF00"/>
              </a:solidFill>
            </a:endParaRPr>
          </a:p>
        </p:txBody>
      </p:sp>
      <p:sp>
        <p:nvSpPr>
          <p:cNvPr id="11" name="Rectangle 10">
            <a:extLst>
              <a:ext uri="{FF2B5EF4-FFF2-40B4-BE49-F238E27FC236}">
                <a16:creationId xmlns:a16="http://schemas.microsoft.com/office/drawing/2014/main" id="{833A3399-9B49-442D-9E8C-8B9533CAAD5D}"/>
              </a:ext>
            </a:extLst>
          </p:cNvPr>
          <p:cNvSpPr/>
          <p:nvPr/>
        </p:nvSpPr>
        <p:spPr>
          <a:xfrm>
            <a:off x="8952158" y="496656"/>
            <a:ext cx="3013370" cy="2308324"/>
          </a:xfrm>
          <a:prstGeom prst="rect">
            <a:avLst/>
          </a:prstGeom>
        </p:spPr>
        <p:txBody>
          <a:bodyPr wrap="square">
            <a:spAutoFit/>
          </a:bodyPr>
          <a:lstStyle/>
          <a:p>
            <a:r>
              <a:rPr lang="en-US" b="0" i="0" dirty="0">
                <a:solidFill>
                  <a:schemeClr val="bg1"/>
                </a:solidFill>
                <a:effectLst/>
                <a:latin typeface="Open Sans"/>
              </a:rPr>
              <a:t>Adam was the first man created on the earth. God created Adam and Eve in His own image. </a:t>
            </a:r>
          </a:p>
          <a:p>
            <a:endParaRPr lang="en-US" dirty="0">
              <a:solidFill>
                <a:schemeClr val="bg1"/>
              </a:solidFill>
              <a:latin typeface="Open Sans"/>
            </a:endParaRPr>
          </a:p>
          <a:p>
            <a:r>
              <a:rPr lang="en-US" b="0" i="0" dirty="0">
                <a:solidFill>
                  <a:schemeClr val="bg1"/>
                </a:solidFill>
                <a:effectLst/>
                <a:latin typeface="Open Sans"/>
              </a:rPr>
              <a:t>All human beings—male and female—are created in the image of God.</a:t>
            </a:r>
            <a:endParaRPr lang="en-US" dirty="0">
              <a:solidFill>
                <a:schemeClr val="bg1"/>
              </a:solidFill>
            </a:endParaRPr>
          </a:p>
        </p:txBody>
      </p:sp>
      <p:grpSp>
        <p:nvGrpSpPr>
          <p:cNvPr id="15" name="Group 14">
            <a:extLst>
              <a:ext uri="{FF2B5EF4-FFF2-40B4-BE49-F238E27FC236}">
                <a16:creationId xmlns:a16="http://schemas.microsoft.com/office/drawing/2014/main" id="{6E55A004-290C-4067-A3E4-D0FBF29AAB87}"/>
              </a:ext>
            </a:extLst>
          </p:cNvPr>
          <p:cNvGrpSpPr/>
          <p:nvPr/>
        </p:nvGrpSpPr>
        <p:grpSpPr>
          <a:xfrm>
            <a:off x="5776184" y="3429000"/>
            <a:ext cx="319816" cy="1226906"/>
            <a:chOff x="3729193" y="976912"/>
            <a:chExt cx="1003199" cy="3848561"/>
          </a:xfrm>
          <a:solidFill>
            <a:schemeClr val="accent1">
              <a:lumMod val="40000"/>
              <a:lumOff val="60000"/>
            </a:schemeClr>
          </a:solidFill>
        </p:grpSpPr>
        <p:sp>
          <p:nvSpPr>
            <p:cNvPr id="16" name="Rounded Rectangle 22">
              <a:extLst>
                <a:ext uri="{FF2B5EF4-FFF2-40B4-BE49-F238E27FC236}">
                  <a16:creationId xmlns:a16="http://schemas.microsoft.com/office/drawing/2014/main" id="{10733489-D7CE-4957-9EA2-A9411AFBC9B8}"/>
                </a:ext>
              </a:extLst>
            </p:cNvPr>
            <p:cNvSpPr/>
            <p:nvPr/>
          </p:nvSpPr>
          <p:spPr>
            <a:xfrm>
              <a:off x="3969136" y="1851513"/>
              <a:ext cx="473009" cy="180480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7" name="Rounded Rectangle 24">
              <a:extLst>
                <a:ext uri="{FF2B5EF4-FFF2-40B4-BE49-F238E27FC236}">
                  <a16:creationId xmlns:a16="http://schemas.microsoft.com/office/drawing/2014/main" id="{8C1DDECD-998B-4CA2-8103-7C8524E8BE15}"/>
                </a:ext>
              </a:extLst>
            </p:cNvPr>
            <p:cNvSpPr/>
            <p:nvPr/>
          </p:nvSpPr>
          <p:spPr>
            <a:xfrm rot="19769779">
              <a:off x="4468757" y="1811105"/>
              <a:ext cx="263635" cy="1488011"/>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8" name="Rounded Rectangle 34">
              <a:extLst>
                <a:ext uri="{FF2B5EF4-FFF2-40B4-BE49-F238E27FC236}">
                  <a16:creationId xmlns:a16="http://schemas.microsoft.com/office/drawing/2014/main" id="{A60CDA9F-FF95-43DD-B6FC-F9C1FFB9227A}"/>
                </a:ext>
              </a:extLst>
            </p:cNvPr>
            <p:cNvSpPr/>
            <p:nvPr/>
          </p:nvSpPr>
          <p:spPr>
            <a:xfrm rot="1069183">
              <a:off x="3771165" y="3357495"/>
              <a:ext cx="310163" cy="146797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9" name="Rounded Rectangle 35">
              <a:extLst>
                <a:ext uri="{FF2B5EF4-FFF2-40B4-BE49-F238E27FC236}">
                  <a16:creationId xmlns:a16="http://schemas.microsoft.com/office/drawing/2014/main" id="{17062211-56E8-4C36-8CBD-20676ECECCD0}"/>
                </a:ext>
              </a:extLst>
            </p:cNvPr>
            <p:cNvSpPr/>
            <p:nvPr/>
          </p:nvSpPr>
          <p:spPr>
            <a:xfrm rot="9815699">
              <a:off x="4320769" y="3397833"/>
              <a:ext cx="308310" cy="1370698"/>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0" name="Oval 19">
              <a:extLst>
                <a:ext uri="{FF2B5EF4-FFF2-40B4-BE49-F238E27FC236}">
                  <a16:creationId xmlns:a16="http://schemas.microsoft.com/office/drawing/2014/main" id="{317A52EC-03AF-4731-B863-A31D5EC2CD8A}"/>
                </a:ext>
              </a:extLst>
            </p:cNvPr>
            <p:cNvSpPr/>
            <p:nvPr/>
          </p:nvSpPr>
          <p:spPr>
            <a:xfrm>
              <a:off x="3774774" y="976912"/>
              <a:ext cx="808212" cy="808286"/>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1" name="Rounded Rectangle 37">
              <a:extLst>
                <a:ext uri="{FF2B5EF4-FFF2-40B4-BE49-F238E27FC236}">
                  <a16:creationId xmlns:a16="http://schemas.microsoft.com/office/drawing/2014/main" id="{A20AD2C7-13F3-4078-AB86-627B280F9DEA}"/>
                </a:ext>
              </a:extLst>
            </p:cNvPr>
            <p:cNvSpPr/>
            <p:nvPr/>
          </p:nvSpPr>
          <p:spPr>
            <a:xfrm rot="7027031">
              <a:off x="3113315" y="2417911"/>
              <a:ext cx="1490836" cy="259079"/>
            </a:xfrm>
            <a:prstGeom prst="roundRect">
              <a:avLst>
                <a:gd name="adj" fmla="val 50000"/>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grpSp>
        <p:nvGrpSpPr>
          <p:cNvPr id="22" name="Group 21">
            <a:extLst>
              <a:ext uri="{FF2B5EF4-FFF2-40B4-BE49-F238E27FC236}">
                <a16:creationId xmlns:a16="http://schemas.microsoft.com/office/drawing/2014/main" id="{9F4F2965-0B7F-4016-905A-863E27F3952E}"/>
              </a:ext>
            </a:extLst>
          </p:cNvPr>
          <p:cNvGrpSpPr/>
          <p:nvPr/>
        </p:nvGrpSpPr>
        <p:grpSpPr>
          <a:xfrm>
            <a:off x="6273339" y="3415832"/>
            <a:ext cx="383912" cy="1226906"/>
            <a:chOff x="7205858" y="1350098"/>
            <a:chExt cx="1204256" cy="3848561"/>
          </a:xfrm>
          <a:solidFill>
            <a:srgbClr val="FFCCFF"/>
          </a:solidFill>
        </p:grpSpPr>
        <p:grpSp>
          <p:nvGrpSpPr>
            <p:cNvPr id="23" name="Group 22">
              <a:extLst>
                <a:ext uri="{FF2B5EF4-FFF2-40B4-BE49-F238E27FC236}">
                  <a16:creationId xmlns:a16="http://schemas.microsoft.com/office/drawing/2014/main" id="{6AEEA632-C4D9-40A1-BA9E-99FCD31AAA0C}"/>
                </a:ext>
              </a:extLst>
            </p:cNvPr>
            <p:cNvGrpSpPr/>
            <p:nvPr/>
          </p:nvGrpSpPr>
          <p:grpSpPr>
            <a:xfrm>
              <a:off x="7322943" y="1350098"/>
              <a:ext cx="1003199" cy="3848561"/>
              <a:chOff x="3729193" y="976912"/>
              <a:chExt cx="1003199" cy="3848561"/>
            </a:xfrm>
            <a:grpFill/>
          </p:grpSpPr>
          <p:sp>
            <p:nvSpPr>
              <p:cNvPr id="25" name="Rounded Rectangle 54">
                <a:extLst>
                  <a:ext uri="{FF2B5EF4-FFF2-40B4-BE49-F238E27FC236}">
                    <a16:creationId xmlns:a16="http://schemas.microsoft.com/office/drawing/2014/main" id="{CD606EEB-A0D6-444C-9C8C-40E1BB11A6BF}"/>
                  </a:ext>
                </a:extLst>
              </p:cNvPr>
              <p:cNvSpPr/>
              <p:nvPr/>
            </p:nvSpPr>
            <p:spPr>
              <a:xfrm>
                <a:off x="3969136" y="1851513"/>
                <a:ext cx="473009" cy="180480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6" name="Rounded Rectangle 55">
                <a:extLst>
                  <a:ext uri="{FF2B5EF4-FFF2-40B4-BE49-F238E27FC236}">
                    <a16:creationId xmlns:a16="http://schemas.microsoft.com/office/drawing/2014/main" id="{DB0D1580-DA4D-470A-832B-0E53E728A394}"/>
                  </a:ext>
                </a:extLst>
              </p:cNvPr>
              <p:cNvSpPr/>
              <p:nvPr/>
            </p:nvSpPr>
            <p:spPr>
              <a:xfrm rot="19769779">
                <a:off x="4468757" y="1811105"/>
                <a:ext cx="263635" cy="1488011"/>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7" name="Rounded Rectangle 56">
                <a:extLst>
                  <a:ext uri="{FF2B5EF4-FFF2-40B4-BE49-F238E27FC236}">
                    <a16:creationId xmlns:a16="http://schemas.microsoft.com/office/drawing/2014/main" id="{4B2E097F-6C69-44E5-B2D5-8DE6DBBF6538}"/>
                  </a:ext>
                </a:extLst>
              </p:cNvPr>
              <p:cNvSpPr/>
              <p:nvPr/>
            </p:nvSpPr>
            <p:spPr>
              <a:xfrm rot="1069183">
                <a:off x="3771165" y="3357495"/>
                <a:ext cx="310163" cy="146797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8" name="Rounded Rectangle 57">
                <a:extLst>
                  <a:ext uri="{FF2B5EF4-FFF2-40B4-BE49-F238E27FC236}">
                    <a16:creationId xmlns:a16="http://schemas.microsoft.com/office/drawing/2014/main" id="{14A43226-5A16-469F-9BD3-CD5957887D80}"/>
                  </a:ext>
                </a:extLst>
              </p:cNvPr>
              <p:cNvSpPr/>
              <p:nvPr/>
            </p:nvSpPr>
            <p:spPr>
              <a:xfrm rot="9815699">
                <a:off x="4320769" y="3360887"/>
                <a:ext cx="308310" cy="1370698"/>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9" name="Oval 28">
                <a:extLst>
                  <a:ext uri="{FF2B5EF4-FFF2-40B4-BE49-F238E27FC236}">
                    <a16:creationId xmlns:a16="http://schemas.microsoft.com/office/drawing/2014/main" id="{C7B1349A-D169-4A29-87CC-3A90E3617ECA}"/>
                  </a:ext>
                </a:extLst>
              </p:cNvPr>
              <p:cNvSpPr/>
              <p:nvPr/>
            </p:nvSpPr>
            <p:spPr>
              <a:xfrm>
                <a:off x="3774774" y="976912"/>
                <a:ext cx="808212" cy="808286"/>
              </a:xfrm>
              <a:prstGeom prst="ellips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30" name="Rounded Rectangle 59">
                <a:extLst>
                  <a:ext uri="{FF2B5EF4-FFF2-40B4-BE49-F238E27FC236}">
                    <a16:creationId xmlns:a16="http://schemas.microsoft.com/office/drawing/2014/main" id="{FFED74B2-F772-479F-A40C-BCE0760EE230}"/>
                  </a:ext>
                </a:extLst>
              </p:cNvPr>
              <p:cNvSpPr/>
              <p:nvPr/>
            </p:nvSpPr>
            <p:spPr>
              <a:xfrm rot="7027031">
                <a:off x="3113315" y="2417911"/>
                <a:ext cx="1490836" cy="259079"/>
              </a:xfrm>
              <a:prstGeom prst="roundRect">
                <a:avLst>
                  <a:gd name="adj" fmla="val 50000"/>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24" name="Isosceles Triangle 23">
              <a:extLst>
                <a:ext uri="{FF2B5EF4-FFF2-40B4-BE49-F238E27FC236}">
                  <a16:creationId xmlns:a16="http://schemas.microsoft.com/office/drawing/2014/main" id="{9229B2C7-54BB-4EDF-887D-49D921B6E358}"/>
                </a:ext>
              </a:extLst>
            </p:cNvPr>
            <p:cNvSpPr/>
            <p:nvPr/>
          </p:nvSpPr>
          <p:spPr>
            <a:xfrm>
              <a:off x="7205858" y="2529430"/>
              <a:ext cx="1204256" cy="1827809"/>
            </a:xfrm>
            <a:prstGeom prst="triangle">
              <a:avLst/>
            </a:prstGeom>
            <a:gr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grpSp>
      <p:sp>
        <p:nvSpPr>
          <p:cNvPr id="14" name="Rectangle 13">
            <a:extLst>
              <a:ext uri="{FF2B5EF4-FFF2-40B4-BE49-F238E27FC236}">
                <a16:creationId xmlns:a16="http://schemas.microsoft.com/office/drawing/2014/main" id="{DB785C03-2680-4692-9F27-3044B9B604FD}"/>
              </a:ext>
            </a:extLst>
          </p:cNvPr>
          <p:cNvSpPr/>
          <p:nvPr/>
        </p:nvSpPr>
        <p:spPr>
          <a:xfrm>
            <a:off x="8926484" y="2806007"/>
            <a:ext cx="2870661" cy="1477328"/>
          </a:xfrm>
          <a:prstGeom prst="rect">
            <a:avLst/>
          </a:prstGeom>
          <a:solidFill>
            <a:srgbClr val="002060"/>
          </a:solidFill>
        </p:spPr>
        <p:txBody>
          <a:bodyPr wrap="square">
            <a:spAutoFit/>
          </a:bodyPr>
          <a:lstStyle/>
          <a:p>
            <a:r>
              <a:rPr lang="en-US" b="0" i="1" dirty="0">
                <a:solidFill>
                  <a:srgbClr val="FFFF00"/>
                </a:solidFill>
                <a:effectLst/>
                <a:latin typeface="Palatino"/>
              </a:rPr>
              <a:t>So God created man in his own image, in the image of God created he him; male and female created he them. Genesis 1:27</a:t>
            </a:r>
            <a:endParaRPr lang="en-US" i="1" dirty="0">
              <a:solidFill>
                <a:srgbClr val="FFFF00"/>
              </a:solidFill>
            </a:endParaRPr>
          </a:p>
        </p:txBody>
      </p:sp>
      <p:sp>
        <p:nvSpPr>
          <p:cNvPr id="32" name="Rectangle 31">
            <a:extLst>
              <a:ext uri="{FF2B5EF4-FFF2-40B4-BE49-F238E27FC236}">
                <a16:creationId xmlns:a16="http://schemas.microsoft.com/office/drawing/2014/main" id="{168E055F-349B-4862-B643-3E59B85B8ECB}"/>
              </a:ext>
            </a:extLst>
          </p:cNvPr>
          <p:cNvSpPr/>
          <p:nvPr/>
        </p:nvSpPr>
        <p:spPr>
          <a:xfrm>
            <a:off x="9023412" y="4781021"/>
            <a:ext cx="2918331" cy="1477328"/>
          </a:xfrm>
          <a:prstGeom prst="rect">
            <a:avLst/>
          </a:prstGeom>
        </p:spPr>
        <p:txBody>
          <a:bodyPr wrap="square">
            <a:spAutoFit/>
          </a:bodyPr>
          <a:lstStyle/>
          <a:p>
            <a:r>
              <a:rPr lang="en-US" b="0" i="0" dirty="0">
                <a:solidFill>
                  <a:schemeClr val="bg1"/>
                </a:solidFill>
                <a:effectLst/>
                <a:latin typeface="Open Sans"/>
              </a:rPr>
              <a:t>Gender is an essential characteristic of each person’s premortal, mortal, and eternal identity and purpose.</a:t>
            </a:r>
            <a:endParaRPr lang="en-US" dirty="0">
              <a:solidFill>
                <a:schemeClr val="bg1"/>
              </a:solidFill>
            </a:endParaRPr>
          </a:p>
        </p:txBody>
      </p:sp>
      <p:sp>
        <p:nvSpPr>
          <p:cNvPr id="33" name="TextBox 32">
            <a:extLst>
              <a:ext uri="{FF2B5EF4-FFF2-40B4-BE49-F238E27FC236}">
                <a16:creationId xmlns:a16="http://schemas.microsoft.com/office/drawing/2014/main" id="{554BC3D8-E1BC-4155-8041-486A2BA39FA0}"/>
              </a:ext>
            </a:extLst>
          </p:cNvPr>
          <p:cNvSpPr txBox="1"/>
          <p:nvPr/>
        </p:nvSpPr>
        <p:spPr>
          <a:xfrm>
            <a:off x="250257" y="154004"/>
            <a:ext cx="11691486"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Creation</a:t>
            </a:r>
          </a:p>
        </p:txBody>
      </p:sp>
    </p:spTree>
    <p:extLst>
      <p:ext uri="{BB962C8B-B14F-4D97-AF65-F5344CB8AC3E}">
        <p14:creationId xmlns:p14="http://schemas.microsoft.com/office/powerpoint/2010/main" val="160274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2" presetClass="entr" presetSubtype="3"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1+#ppt_w/2"/>
                                          </p:val>
                                        </p:tav>
                                        <p:tav tm="100000">
                                          <p:val>
                                            <p:strVal val="#ppt_x"/>
                                          </p:val>
                                        </p:tav>
                                      </p:tavLst>
                                    </p:anim>
                                    <p:anim calcmode="lin" valueType="num">
                                      <p:cBhvr additive="base">
                                        <p:cTn id="22" dur="1000" fill="hold"/>
                                        <p:tgtEl>
                                          <p:spTgt spid="15"/>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1+#ppt_w/2"/>
                                          </p:val>
                                        </p:tav>
                                        <p:tav tm="100000">
                                          <p:val>
                                            <p:strVal val="#ppt_x"/>
                                          </p:val>
                                        </p:tav>
                                      </p:tavLst>
                                    </p:anim>
                                    <p:anim calcmode="lin" valueType="num">
                                      <p:cBhvr additive="base">
                                        <p:cTn id="26"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P spid="14"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2060</Words>
  <Application>Microsoft Office PowerPoint</Application>
  <PresentationFormat>Widescreen</PresentationFormat>
  <Paragraphs>134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Open Sans</vt:lpstr>
      <vt:lpstr>Bahnschrift SemiBold</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17</cp:revision>
  <dcterms:created xsi:type="dcterms:W3CDTF">2019-02-07T19:39:39Z</dcterms:created>
  <dcterms:modified xsi:type="dcterms:W3CDTF">2020-11-08T22:36:22Z</dcterms:modified>
</cp:coreProperties>
</file>