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59" r:id="rId5"/>
    <p:sldId id="260" r:id="rId6"/>
    <p:sldId id="262" r:id="rId7"/>
    <p:sldId id="263" r:id="rId8"/>
    <p:sldId id="264" r:id="rId9"/>
    <p:sldId id="265" r:id="rId10"/>
    <p:sldId id="266" r:id="rId11"/>
    <p:sldId id="261" r:id="rId12"/>
  </p:sldIdLst>
  <p:sldSz cx="12192000" cy="6858000"/>
  <p:notesSz cx="6858000" cy="9144000"/>
  <p:embeddedFontLst>
    <p:embeddedFont>
      <p:font typeface="Bahnschrift SemiBold" panose="020B0502040204020203" pitchFamily="34" charset="0"/>
      <p:bold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Georgia" panose="02040502050405020303" pitchFamily="18"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Palatino"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A00-239D-4BC3-9263-28E0216B6E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CB995C-5346-4FFA-B1A1-1D1F558EF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152159-515D-44AB-822A-0AE39C0EAD91}"/>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5" name="Footer Placeholder 4">
            <a:extLst>
              <a:ext uri="{FF2B5EF4-FFF2-40B4-BE49-F238E27FC236}">
                <a16:creationId xmlns:a16="http://schemas.microsoft.com/office/drawing/2014/main" id="{590766F8-8D87-442D-A92A-36F9C1D18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35C33-F9E6-4F56-A2F5-86B7D2576C78}"/>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296232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BD58-5372-45C2-B095-5B0F88DF43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862239-38FF-4A87-A08C-857A6E227D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2F6EB-2D93-4680-9582-91425CE6A492}"/>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5" name="Footer Placeholder 4">
            <a:extLst>
              <a:ext uri="{FF2B5EF4-FFF2-40B4-BE49-F238E27FC236}">
                <a16:creationId xmlns:a16="http://schemas.microsoft.com/office/drawing/2014/main" id="{A73F9A73-7B82-4352-AB17-4AADAFBE5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2C25E-1F42-454E-A753-6E71E9F1F49F}"/>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356789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23592-D979-4ED8-A2D4-7D17174687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FC7D99-433A-435A-BBE3-A8318E6ABA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4F89C-2083-40E2-B4EE-CE94555E7E17}"/>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5" name="Footer Placeholder 4">
            <a:extLst>
              <a:ext uri="{FF2B5EF4-FFF2-40B4-BE49-F238E27FC236}">
                <a16:creationId xmlns:a16="http://schemas.microsoft.com/office/drawing/2014/main" id="{ADBFED6D-850A-41EB-8001-EFF7E6D43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5C749-4B5E-4E9E-850B-CF81BB96F23B}"/>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200270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E060-CB53-4A0F-8D97-D892016E8C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EFB72-29E2-4807-A656-9AC61B798D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B266D-CCBB-4A46-848D-7FD84839C963}"/>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5" name="Footer Placeholder 4">
            <a:extLst>
              <a:ext uri="{FF2B5EF4-FFF2-40B4-BE49-F238E27FC236}">
                <a16:creationId xmlns:a16="http://schemas.microsoft.com/office/drawing/2014/main" id="{DD7B9393-8B78-44B6-AC1E-FF3284E0E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D316D-F956-4E5B-9351-5686DEDB1CB0}"/>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59808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A869-CF36-404E-A7F6-4A01B738B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1C5A82-6C2F-4867-BACA-38C1F6DF15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89442E-261E-4795-B4D0-C17E88B25121}"/>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5" name="Footer Placeholder 4">
            <a:extLst>
              <a:ext uri="{FF2B5EF4-FFF2-40B4-BE49-F238E27FC236}">
                <a16:creationId xmlns:a16="http://schemas.microsoft.com/office/drawing/2014/main" id="{DCA62C9A-4ECA-4C93-ADA7-E2EEE996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2AC10-5CCA-4AFC-9F1D-AED6F3E764B8}"/>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122760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14B2-4A1F-4B96-B76F-1D0739990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315E85-DD79-4C38-A2E4-1389F1025E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4ED137-9A24-4473-B051-562B3C4241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170E8-515F-45B9-9C74-7619CF00FA68}"/>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6" name="Footer Placeholder 5">
            <a:extLst>
              <a:ext uri="{FF2B5EF4-FFF2-40B4-BE49-F238E27FC236}">
                <a16:creationId xmlns:a16="http://schemas.microsoft.com/office/drawing/2014/main" id="{4F7C3801-ACE9-473A-B305-939351FA5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FA2F2-8746-4935-A702-173388B2C2D1}"/>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291167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CF59-66E3-4531-9A5C-5DC404F739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4ED61-AA2D-429F-A788-918A9699E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A27A6D-45C1-4CEE-ACDD-895A18C11E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000EC4-7428-496C-B18F-6993CFB8F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FE273D-ED59-4E96-9FD7-3D14B4F3BC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EC74B9-1F95-40B7-AE26-D8C6AB5FF6A9}"/>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8" name="Footer Placeholder 7">
            <a:extLst>
              <a:ext uri="{FF2B5EF4-FFF2-40B4-BE49-F238E27FC236}">
                <a16:creationId xmlns:a16="http://schemas.microsoft.com/office/drawing/2014/main" id="{A6223E04-1FCA-42C8-846C-309BDC4F92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042304-8254-43B9-9880-98ED81281A2F}"/>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167839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7D34-BEC7-4366-8E7F-468758DD5E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ECE175-C67F-4AFB-BCB8-CE8A1F97BA83}"/>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4" name="Footer Placeholder 3">
            <a:extLst>
              <a:ext uri="{FF2B5EF4-FFF2-40B4-BE49-F238E27FC236}">
                <a16:creationId xmlns:a16="http://schemas.microsoft.com/office/drawing/2014/main" id="{8A812A8C-BCCC-4DB8-B81F-BF2C070FB3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606518-3F7C-40FA-BBDC-922C8B369022}"/>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8701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C7695-E0E0-49F3-B6CD-2AB64EA26940}"/>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3" name="Footer Placeholder 2">
            <a:extLst>
              <a:ext uri="{FF2B5EF4-FFF2-40B4-BE49-F238E27FC236}">
                <a16:creationId xmlns:a16="http://schemas.microsoft.com/office/drawing/2014/main" id="{07B4CAE5-A583-4D70-9254-7C08FB9A3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A6B266-0586-4495-8A43-68BD88124920}"/>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355868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74B7-C27B-4D91-BD29-7B6ECD7FA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4FAC13-B9F7-4935-81E7-0631331AA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057C7-3E4C-4C68-80C8-DE71C3142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86023-5502-4965-81D1-66AE6DD71F6C}"/>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6" name="Footer Placeholder 5">
            <a:extLst>
              <a:ext uri="{FF2B5EF4-FFF2-40B4-BE49-F238E27FC236}">
                <a16:creationId xmlns:a16="http://schemas.microsoft.com/office/drawing/2014/main" id="{60398D90-488D-4B79-AEF3-7FFB940C7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04CE0-2CDB-41AE-BB27-8FFC18B4C837}"/>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397455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899C3-D74E-4E09-B335-1B24C86C0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50B679-700F-4CD9-8BE3-936AE8BFBA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A86CD8-F283-45EF-A75C-226190A5A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48FC49-EA34-47CD-B833-2478E39A8B67}"/>
              </a:ext>
            </a:extLst>
          </p:cNvPr>
          <p:cNvSpPr>
            <a:spLocks noGrp="1"/>
          </p:cNvSpPr>
          <p:nvPr>
            <p:ph type="dt" sz="half" idx="10"/>
          </p:nvPr>
        </p:nvSpPr>
        <p:spPr/>
        <p:txBody>
          <a:bodyPr/>
          <a:lstStyle/>
          <a:p>
            <a:fld id="{0042EA13-E074-4CDC-AD6E-8AC0AA83F4F9}" type="datetimeFigureOut">
              <a:rPr lang="en-US" smtClean="0"/>
              <a:t>11/10/2020</a:t>
            </a:fld>
            <a:endParaRPr lang="en-US"/>
          </a:p>
        </p:txBody>
      </p:sp>
      <p:sp>
        <p:nvSpPr>
          <p:cNvPr id="6" name="Footer Placeholder 5">
            <a:extLst>
              <a:ext uri="{FF2B5EF4-FFF2-40B4-BE49-F238E27FC236}">
                <a16:creationId xmlns:a16="http://schemas.microsoft.com/office/drawing/2014/main" id="{4A7EC65F-6E24-4822-ADE6-75F679AD0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5A9CF-AB3A-47DA-BA21-2F35CEB7887E}"/>
              </a:ext>
            </a:extLst>
          </p:cNvPr>
          <p:cNvSpPr>
            <a:spLocks noGrp="1"/>
          </p:cNvSpPr>
          <p:nvPr>
            <p:ph type="sldNum" sz="quarter" idx="12"/>
          </p:nvPr>
        </p:nvSpPr>
        <p:spPr/>
        <p:txBody>
          <a:bodyPr/>
          <a:lstStyle/>
          <a:p>
            <a:fld id="{F9295A17-C854-48B6-9D7D-DCEBD4A72AB4}" type="slidenum">
              <a:rPr lang="en-US" smtClean="0"/>
              <a:t>‹#›</a:t>
            </a:fld>
            <a:endParaRPr lang="en-US"/>
          </a:p>
        </p:txBody>
      </p:sp>
    </p:spTree>
    <p:extLst>
      <p:ext uri="{BB962C8B-B14F-4D97-AF65-F5344CB8AC3E}">
        <p14:creationId xmlns:p14="http://schemas.microsoft.com/office/powerpoint/2010/main" val="372616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C88D0-028B-45BB-8BE2-6518F1EAD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7DE806-3C5E-4B20-BC73-8EC05C776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F4BC1-96F7-4A68-B485-26E879829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2EA13-E074-4CDC-AD6E-8AC0AA83F4F9}" type="datetimeFigureOut">
              <a:rPr lang="en-US" smtClean="0"/>
              <a:t>11/10/2020</a:t>
            </a:fld>
            <a:endParaRPr lang="en-US"/>
          </a:p>
        </p:txBody>
      </p:sp>
      <p:sp>
        <p:nvSpPr>
          <p:cNvPr id="5" name="Footer Placeholder 4">
            <a:extLst>
              <a:ext uri="{FF2B5EF4-FFF2-40B4-BE49-F238E27FC236}">
                <a16:creationId xmlns:a16="http://schemas.microsoft.com/office/drawing/2014/main" id="{8A56A28D-A0D0-45F1-A0A9-A2309E30C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C91707-BCD3-4340-9429-4B777FCDD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95A17-C854-48B6-9D7D-DCEBD4A72AB4}" type="slidenum">
              <a:rPr lang="en-US" smtClean="0"/>
              <a:t>‹#›</a:t>
            </a:fld>
            <a:endParaRPr lang="en-US"/>
          </a:p>
        </p:txBody>
      </p:sp>
    </p:spTree>
    <p:extLst>
      <p:ext uri="{BB962C8B-B14F-4D97-AF65-F5344CB8AC3E}">
        <p14:creationId xmlns:p14="http://schemas.microsoft.com/office/powerpoint/2010/main" val="2915956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arth landscape">
            <a:extLst>
              <a:ext uri="{FF2B5EF4-FFF2-40B4-BE49-F238E27FC236}">
                <a16:creationId xmlns:a16="http://schemas.microsoft.com/office/drawing/2014/main" id="{1E09C8CB-AC69-48A3-945F-00BAAC0842ED}"/>
              </a:ext>
            </a:extLst>
          </p:cNvP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Blur/>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C44742-A0C4-4624-9C17-A180AE5FA7C3}"/>
              </a:ext>
            </a:extLst>
          </p:cNvPr>
          <p:cNvSpPr txBox="1"/>
          <p:nvPr/>
        </p:nvSpPr>
        <p:spPr>
          <a:xfrm>
            <a:off x="3242109" y="1759819"/>
            <a:ext cx="5526505" cy="2585323"/>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The Plan of Salvation</a:t>
            </a:r>
          </a:p>
          <a:p>
            <a:pPr algn="ctr"/>
            <a:r>
              <a:rPr lang="en-US" sz="5400" dirty="0">
                <a:solidFill>
                  <a:schemeClr val="bg1"/>
                </a:solidFill>
                <a:latin typeface="Bahnschrift SemiBold" panose="020B0502040204020203" pitchFamily="34" charset="0"/>
              </a:rPr>
              <a:t>Part 2</a:t>
            </a:r>
          </a:p>
        </p:txBody>
      </p:sp>
      <p:sp>
        <p:nvSpPr>
          <p:cNvPr id="6" name="TextBox 5">
            <a:extLst>
              <a:ext uri="{FF2B5EF4-FFF2-40B4-BE49-F238E27FC236}">
                <a16:creationId xmlns:a16="http://schemas.microsoft.com/office/drawing/2014/main" id="{3E8EA35A-8809-413B-A066-ABABA0A0217A}"/>
              </a:ext>
            </a:extLst>
          </p:cNvPr>
          <p:cNvSpPr txBox="1"/>
          <p:nvPr/>
        </p:nvSpPr>
        <p:spPr>
          <a:xfrm>
            <a:off x="75398" y="0"/>
            <a:ext cx="1414914" cy="369332"/>
          </a:xfrm>
          <a:prstGeom prst="rect">
            <a:avLst/>
          </a:prstGeom>
          <a:noFill/>
        </p:spPr>
        <p:txBody>
          <a:bodyPr wrap="square" rtlCol="0">
            <a:spAutoFit/>
          </a:bodyPr>
          <a:lstStyle/>
          <a:p>
            <a:r>
              <a:rPr lang="en-US" dirty="0">
                <a:solidFill>
                  <a:schemeClr val="bg1"/>
                </a:solidFill>
              </a:rPr>
              <a:t>Lesson 26</a:t>
            </a:r>
          </a:p>
        </p:txBody>
      </p:sp>
      <p:pic>
        <p:nvPicPr>
          <p:cNvPr id="8" name="Picture 7">
            <a:extLst>
              <a:ext uri="{FF2B5EF4-FFF2-40B4-BE49-F238E27FC236}">
                <a16:creationId xmlns:a16="http://schemas.microsoft.com/office/drawing/2014/main" id="{6C58A94F-F31E-4486-9F5F-4F11597467CF}"/>
              </a:ext>
            </a:extLst>
          </p:cNvPr>
          <p:cNvPicPr>
            <a:picLocks noChangeAspect="1"/>
          </p:cNvPicPr>
          <p:nvPr/>
        </p:nvPicPr>
        <p:blipFill>
          <a:blip r:embed="rId4"/>
          <a:stretch>
            <a:fillRect/>
          </a:stretch>
        </p:blipFill>
        <p:spPr>
          <a:xfrm>
            <a:off x="0" y="6482996"/>
            <a:ext cx="5811750" cy="442000"/>
          </a:xfrm>
          <a:prstGeom prst="rect">
            <a:avLst/>
          </a:prstGeom>
        </p:spPr>
      </p:pic>
    </p:spTree>
    <p:extLst>
      <p:ext uri="{BB962C8B-B14F-4D97-AF65-F5344CB8AC3E}">
        <p14:creationId xmlns:p14="http://schemas.microsoft.com/office/powerpoint/2010/main" val="241116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84AEF-2BF4-43C8-A96F-6EB2453B333D}"/>
              </a:ext>
            </a:extLst>
          </p:cNvPr>
          <p:cNvPicPr>
            <a:picLocks noChangeAspect="1"/>
          </p:cNvPicPr>
          <p:nvPr/>
        </p:nvPicPr>
        <p:blipFill rotWithShape="1">
          <a:blip r:embed="rId2">
            <a:extLst>
              <a:ext uri="{28A0092B-C50C-407E-A947-70E740481C1C}">
                <a14:useLocalDpi xmlns:a14="http://schemas.microsoft.com/office/drawing/2010/main" val="0"/>
              </a:ext>
            </a:extLst>
          </a:blip>
          <a:srcRect l="24113" t="19672" r="26152"/>
          <a:stretch/>
        </p:blipFill>
        <p:spPr>
          <a:xfrm>
            <a:off x="0" y="0"/>
            <a:ext cx="12192000" cy="6858000"/>
          </a:xfrm>
          <a:prstGeom prst="rect">
            <a:avLst/>
          </a:prstGeom>
        </p:spPr>
      </p:pic>
      <p:grpSp>
        <p:nvGrpSpPr>
          <p:cNvPr id="12" name="Group 18">
            <a:extLst>
              <a:ext uri="{FF2B5EF4-FFF2-40B4-BE49-F238E27FC236}">
                <a16:creationId xmlns:a16="http://schemas.microsoft.com/office/drawing/2014/main" id="{857A1CE4-F3D4-42A3-9A9F-FA23D98ECCDE}"/>
              </a:ext>
            </a:extLst>
          </p:cNvPr>
          <p:cNvGrpSpPr/>
          <p:nvPr/>
        </p:nvGrpSpPr>
        <p:grpSpPr>
          <a:xfrm>
            <a:off x="213761" y="865826"/>
            <a:ext cx="11764478" cy="5096577"/>
            <a:chOff x="965200" y="2286000"/>
            <a:chExt cx="7302500" cy="2743200"/>
          </a:xfrm>
        </p:grpSpPr>
        <p:sp>
          <p:nvSpPr>
            <p:cNvPr id="13" name="Rectangle 12">
              <a:extLst>
                <a:ext uri="{FF2B5EF4-FFF2-40B4-BE49-F238E27FC236}">
                  <a16:creationId xmlns:a16="http://schemas.microsoft.com/office/drawing/2014/main" id="{0AB08464-C2B0-48A7-BDDF-69BBA44A0FA5}"/>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B44565-FEBE-4F35-B1F0-D0FAC9BE1149}"/>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9A23F49-2627-4920-BFA5-A4B9DE0B2AA8}"/>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0EBAC4-71E4-4EA9-8E42-CDC20FD09E7A}"/>
                </a:ext>
              </a:extLst>
            </p:cNvPr>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7E1AEC-824D-4176-B13E-18CDCE439734}"/>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809356D-6B2C-480F-AB39-68E39767A55D}"/>
              </a:ext>
            </a:extLst>
          </p:cNvPr>
          <p:cNvGrpSpPr/>
          <p:nvPr/>
        </p:nvGrpSpPr>
        <p:grpSpPr>
          <a:xfrm>
            <a:off x="834189" y="4338410"/>
            <a:ext cx="804358" cy="2459902"/>
            <a:chOff x="10765432" y="2103016"/>
            <a:chExt cx="804358" cy="2459902"/>
          </a:xfrm>
        </p:grpSpPr>
        <p:grpSp>
          <p:nvGrpSpPr>
            <p:cNvPr id="24" name="Group 23">
              <a:extLst>
                <a:ext uri="{FF2B5EF4-FFF2-40B4-BE49-F238E27FC236}">
                  <a16:creationId xmlns:a16="http://schemas.microsoft.com/office/drawing/2014/main" id="{B9B27C68-013E-414E-BEB8-B4E8ED9ABC3E}"/>
                </a:ext>
              </a:extLst>
            </p:cNvPr>
            <p:cNvGrpSpPr/>
            <p:nvPr/>
          </p:nvGrpSpPr>
          <p:grpSpPr>
            <a:xfrm>
              <a:off x="10765432" y="2103016"/>
              <a:ext cx="804358" cy="2459902"/>
              <a:chOff x="7205858" y="1350098"/>
              <a:chExt cx="1258434" cy="3848561"/>
            </a:xfrm>
          </p:grpSpPr>
          <p:grpSp>
            <p:nvGrpSpPr>
              <p:cNvPr id="26" name="Group 25">
                <a:extLst>
                  <a:ext uri="{FF2B5EF4-FFF2-40B4-BE49-F238E27FC236}">
                    <a16:creationId xmlns:a16="http://schemas.microsoft.com/office/drawing/2014/main" id="{3DAFE6F6-D337-4E16-A814-17B3F8E78368}"/>
                  </a:ext>
                </a:extLst>
              </p:cNvPr>
              <p:cNvGrpSpPr/>
              <p:nvPr/>
            </p:nvGrpSpPr>
            <p:grpSpPr>
              <a:xfrm>
                <a:off x="7322943" y="1350098"/>
                <a:ext cx="1141349" cy="3848561"/>
                <a:chOff x="3729193" y="976912"/>
                <a:chExt cx="1141349" cy="3848561"/>
              </a:xfrm>
            </p:grpSpPr>
            <p:sp>
              <p:nvSpPr>
                <p:cNvPr id="28" name="Rounded Rectangle 54">
                  <a:extLst>
                    <a:ext uri="{FF2B5EF4-FFF2-40B4-BE49-F238E27FC236}">
                      <a16:creationId xmlns:a16="http://schemas.microsoft.com/office/drawing/2014/main" id="{AB279387-3B6D-4B06-B591-00AC209F7FEF}"/>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5">
                  <a:extLst>
                    <a:ext uri="{FF2B5EF4-FFF2-40B4-BE49-F238E27FC236}">
                      <a16:creationId xmlns:a16="http://schemas.microsoft.com/office/drawing/2014/main" id="{0EC7E1F1-7F4A-4AC9-BF47-CDE65D901E98}"/>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6">
                  <a:extLst>
                    <a:ext uri="{FF2B5EF4-FFF2-40B4-BE49-F238E27FC236}">
                      <a16:creationId xmlns:a16="http://schemas.microsoft.com/office/drawing/2014/main" id="{50CF3FAF-2BF1-4982-A853-92FE3A5FCA15}"/>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57">
                  <a:extLst>
                    <a:ext uri="{FF2B5EF4-FFF2-40B4-BE49-F238E27FC236}">
                      <a16:creationId xmlns:a16="http://schemas.microsoft.com/office/drawing/2014/main" id="{4F52842E-72F5-4AED-B75F-AD0C1BF792D4}"/>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9620301-AD3B-4C6B-B77C-A88A2756F1F6}"/>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59">
                  <a:extLst>
                    <a:ext uri="{FF2B5EF4-FFF2-40B4-BE49-F238E27FC236}">
                      <a16:creationId xmlns:a16="http://schemas.microsoft.com/office/drawing/2014/main" id="{40BF19C5-C1B2-4D5F-9E4F-4F2E8BDB7D73}"/>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Isosceles Triangle 26">
                <a:extLst>
                  <a:ext uri="{FF2B5EF4-FFF2-40B4-BE49-F238E27FC236}">
                    <a16:creationId xmlns:a16="http://schemas.microsoft.com/office/drawing/2014/main" id="{BE103133-47FB-480B-AA8B-6A13989A5968}"/>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ounded Rectangle 55">
              <a:extLst>
                <a:ext uri="{FF2B5EF4-FFF2-40B4-BE49-F238E27FC236}">
                  <a16:creationId xmlns:a16="http://schemas.microsoft.com/office/drawing/2014/main" id="{F68C0D75-D3CC-4D08-A5C0-277AC41874CF}"/>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902344F-8174-42D0-97C7-109FD0B2C80B}"/>
              </a:ext>
            </a:extLst>
          </p:cNvPr>
          <p:cNvGrpSpPr/>
          <p:nvPr/>
        </p:nvGrpSpPr>
        <p:grpSpPr>
          <a:xfrm flipH="1">
            <a:off x="10714382" y="4288394"/>
            <a:ext cx="729520" cy="2459902"/>
            <a:chOff x="10840270" y="2103016"/>
            <a:chExt cx="729520" cy="2459902"/>
          </a:xfrm>
        </p:grpSpPr>
        <p:grpSp>
          <p:nvGrpSpPr>
            <p:cNvPr id="35" name="Group 34">
              <a:extLst>
                <a:ext uri="{FF2B5EF4-FFF2-40B4-BE49-F238E27FC236}">
                  <a16:creationId xmlns:a16="http://schemas.microsoft.com/office/drawing/2014/main" id="{97D81E7E-6A2E-40FF-AF49-42B78932CFA7}"/>
                </a:ext>
              </a:extLst>
            </p:cNvPr>
            <p:cNvGrpSpPr/>
            <p:nvPr/>
          </p:nvGrpSpPr>
          <p:grpSpPr>
            <a:xfrm>
              <a:off x="10840270" y="2103016"/>
              <a:ext cx="729520" cy="2459902"/>
              <a:chOff x="3729193" y="976912"/>
              <a:chExt cx="1141349" cy="3848561"/>
            </a:xfrm>
          </p:grpSpPr>
          <p:sp>
            <p:nvSpPr>
              <p:cNvPr id="37" name="Rounded Rectangle 54">
                <a:extLst>
                  <a:ext uri="{FF2B5EF4-FFF2-40B4-BE49-F238E27FC236}">
                    <a16:creationId xmlns:a16="http://schemas.microsoft.com/office/drawing/2014/main" id="{5D51BE1F-E8D9-4B03-B2E3-0E4DD02B99A5}"/>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5">
                <a:extLst>
                  <a:ext uri="{FF2B5EF4-FFF2-40B4-BE49-F238E27FC236}">
                    <a16:creationId xmlns:a16="http://schemas.microsoft.com/office/drawing/2014/main" id="{12967CD5-08EB-49AC-948F-A00E2B8D566E}"/>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6">
                <a:extLst>
                  <a:ext uri="{FF2B5EF4-FFF2-40B4-BE49-F238E27FC236}">
                    <a16:creationId xmlns:a16="http://schemas.microsoft.com/office/drawing/2014/main" id="{876626BD-C03F-4C9E-9234-ED2A2C8DD02B}"/>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7">
                <a:extLst>
                  <a:ext uri="{FF2B5EF4-FFF2-40B4-BE49-F238E27FC236}">
                    <a16:creationId xmlns:a16="http://schemas.microsoft.com/office/drawing/2014/main" id="{F4B19087-4C78-4DD7-A7D0-69ACD81CDB95}"/>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928C1EA-0965-45FD-A29F-BE0647C9D77F}"/>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9">
                <a:extLst>
                  <a:ext uri="{FF2B5EF4-FFF2-40B4-BE49-F238E27FC236}">
                    <a16:creationId xmlns:a16="http://schemas.microsoft.com/office/drawing/2014/main" id="{8B130DDC-1E33-4712-8AB2-8BD347F8906B}"/>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55">
              <a:extLst>
                <a:ext uri="{FF2B5EF4-FFF2-40B4-BE49-F238E27FC236}">
                  <a16:creationId xmlns:a16="http://schemas.microsoft.com/office/drawing/2014/main" id="{E22434A1-2719-451B-A792-2DCD4ADEA739}"/>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2182A4C9-D70E-4FE1-9075-0397FEBB8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49" y="782079"/>
            <a:ext cx="2176461" cy="1737511"/>
          </a:xfrm>
          <a:prstGeom prst="rect">
            <a:avLst/>
          </a:prstGeom>
        </p:spPr>
      </p:pic>
      <p:pic>
        <p:nvPicPr>
          <p:cNvPr id="20" name="Picture 19">
            <a:extLst>
              <a:ext uri="{FF2B5EF4-FFF2-40B4-BE49-F238E27FC236}">
                <a16:creationId xmlns:a16="http://schemas.microsoft.com/office/drawing/2014/main" id="{C88783DD-2CA3-436A-A1A2-6DAB9D28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422" y="775983"/>
            <a:ext cx="2231329" cy="1835055"/>
          </a:xfrm>
          <a:prstGeom prst="rect">
            <a:avLst/>
          </a:prstGeom>
        </p:spPr>
      </p:pic>
      <p:sp>
        <p:nvSpPr>
          <p:cNvPr id="21" name="Rectangle 20">
            <a:extLst>
              <a:ext uri="{FF2B5EF4-FFF2-40B4-BE49-F238E27FC236}">
                <a16:creationId xmlns:a16="http://schemas.microsoft.com/office/drawing/2014/main" id="{52EAF224-D11A-4FA8-9CD8-30CA7DCB3328}"/>
              </a:ext>
            </a:extLst>
          </p:cNvPr>
          <p:cNvSpPr/>
          <p:nvPr/>
        </p:nvSpPr>
        <p:spPr>
          <a:xfrm>
            <a:off x="1923447" y="2471390"/>
            <a:ext cx="8745226" cy="3046988"/>
          </a:xfrm>
          <a:prstGeom prst="rect">
            <a:avLst/>
          </a:prstGeom>
        </p:spPr>
        <p:txBody>
          <a:bodyPr wrap="square">
            <a:spAutoFit/>
          </a:bodyPr>
          <a:lstStyle/>
          <a:p>
            <a:pPr fontAlgn="base"/>
            <a:r>
              <a:rPr lang="en-US" sz="2400" dirty="0">
                <a:solidFill>
                  <a:schemeClr val="bg1"/>
                </a:solidFill>
                <a:latin typeface="Open Sans"/>
              </a:rPr>
              <a:t>Are the choices I am currently making helping me become more like God?</a:t>
            </a:r>
          </a:p>
          <a:p>
            <a:pPr fontAlgn="base"/>
            <a:endParaRPr lang="en-US" sz="2400" dirty="0">
              <a:solidFill>
                <a:schemeClr val="bg1"/>
              </a:solidFill>
              <a:latin typeface="Open Sans"/>
            </a:endParaRPr>
          </a:p>
          <a:p>
            <a:pPr fontAlgn="base"/>
            <a:r>
              <a:rPr lang="en-US" sz="2400" dirty="0">
                <a:solidFill>
                  <a:schemeClr val="bg1"/>
                </a:solidFill>
                <a:latin typeface="Open Sans"/>
              </a:rPr>
              <a:t>In what areas of my life do I need to change or improve so I can progress spiritually?</a:t>
            </a:r>
          </a:p>
          <a:p>
            <a:pPr fontAlgn="base"/>
            <a:endParaRPr lang="en-US" sz="2400" dirty="0">
              <a:solidFill>
                <a:schemeClr val="bg1"/>
              </a:solidFill>
              <a:latin typeface="Open Sans"/>
            </a:endParaRPr>
          </a:p>
          <a:p>
            <a:pPr fontAlgn="base"/>
            <a:r>
              <a:rPr lang="en-US" sz="2400" dirty="0">
                <a:solidFill>
                  <a:schemeClr val="bg1"/>
                </a:solidFill>
                <a:latin typeface="Open Sans"/>
              </a:rPr>
              <a:t>What choices will I make </a:t>
            </a:r>
            <a:r>
              <a:rPr lang="en-US" sz="2400" i="1" dirty="0">
                <a:solidFill>
                  <a:schemeClr val="bg1"/>
                </a:solidFill>
                <a:latin typeface="Open Sans"/>
              </a:rPr>
              <a:t>today</a:t>
            </a:r>
            <a:r>
              <a:rPr lang="en-US" sz="2400" dirty="0">
                <a:solidFill>
                  <a:schemeClr val="bg1"/>
                </a:solidFill>
                <a:latin typeface="Open Sans"/>
              </a:rPr>
              <a:t> to righteously exercise my agency and serve the Lord?</a:t>
            </a:r>
            <a:endParaRPr lang="en-US" sz="2400" b="0" i="0" dirty="0">
              <a:solidFill>
                <a:schemeClr val="bg1"/>
              </a:solidFill>
              <a:effectLst/>
              <a:latin typeface="Open Sans"/>
            </a:endParaRPr>
          </a:p>
        </p:txBody>
      </p:sp>
    </p:spTree>
    <p:extLst>
      <p:ext uri="{BB962C8B-B14F-4D97-AF65-F5344CB8AC3E}">
        <p14:creationId xmlns:p14="http://schemas.microsoft.com/office/powerpoint/2010/main" val="192509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animEffect transition="in" filter="fade">
                                      <p:cBhvr>
                                        <p:cTn id="18" dur="1000"/>
                                        <p:tgtEl>
                                          <p:spTgt spid="21">
                                            <p:txEl>
                                              <p:pRg st="2" end="2"/>
                                            </p:txEl>
                                          </p:spTgt>
                                        </p:tgtEl>
                                      </p:cBhvr>
                                    </p:animEffect>
                                    <p:anim calcmode="lin" valueType="num">
                                      <p:cBhvr>
                                        <p:cTn id="1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Effect transition="in" filter="fade">
                                      <p:cBhvr>
                                        <p:cTn id="25" dur="1000"/>
                                        <p:tgtEl>
                                          <p:spTgt spid="21">
                                            <p:txEl>
                                              <p:pRg st="4" end="4"/>
                                            </p:txEl>
                                          </p:spTgt>
                                        </p:tgtEl>
                                      </p:cBhvr>
                                    </p:animEffect>
                                    <p:anim calcmode="lin" valueType="num">
                                      <p:cBhvr>
                                        <p:cTn id="2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arth landscape">
            <a:extLst>
              <a:ext uri="{FF2B5EF4-FFF2-40B4-BE49-F238E27FC236}">
                <a16:creationId xmlns:a16="http://schemas.microsoft.com/office/drawing/2014/main" id="{DAE5A806-441D-4A43-B13F-25F6F9EE52D4}"/>
              </a:ext>
            </a:extLst>
          </p:cNvP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Blur/>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366FA86-0CCE-41B3-9145-6C87F8C94C27}"/>
              </a:ext>
            </a:extLst>
          </p:cNvPr>
          <p:cNvSpPr/>
          <p:nvPr/>
        </p:nvSpPr>
        <p:spPr>
          <a:xfrm>
            <a:off x="192506" y="771164"/>
            <a:ext cx="8027469" cy="1200329"/>
          </a:xfrm>
          <a:prstGeom prst="rect">
            <a:avLst/>
          </a:prstGeom>
        </p:spPr>
        <p:txBody>
          <a:bodyPr wrap="square">
            <a:spAutoFit/>
          </a:bodyPr>
          <a:lstStyle/>
          <a:p>
            <a:r>
              <a:rPr lang="en-US" b="0" i="0" dirty="0">
                <a:solidFill>
                  <a:schemeClr val="bg1"/>
                </a:solidFill>
                <a:effectLst/>
                <a:latin typeface="Open Sans"/>
              </a:rPr>
              <a:t>Sources:</a:t>
            </a:r>
          </a:p>
          <a:p>
            <a:endParaRPr lang="en-US" dirty="0">
              <a:solidFill>
                <a:schemeClr val="bg1"/>
              </a:solidFill>
              <a:latin typeface="Open Sans"/>
            </a:endParaRPr>
          </a:p>
          <a:p>
            <a:pPr marL="342900" indent="-342900">
              <a:buAutoNum type="arabicPeriod"/>
            </a:pPr>
            <a:r>
              <a:rPr lang="en-US" b="0" i="0" dirty="0">
                <a:solidFill>
                  <a:schemeClr val="bg1"/>
                </a:solidFill>
                <a:effectLst/>
                <a:latin typeface="Open Sans"/>
              </a:rPr>
              <a:t>L. Tom Perry, </a:t>
            </a:r>
            <a:r>
              <a:rPr lang="en-US" dirty="0">
                <a:solidFill>
                  <a:schemeClr val="bg1"/>
                </a:solidFill>
                <a:latin typeface="Open Sans"/>
              </a:rPr>
              <a:t>“The Plan of Salvation,”</a:t>
            </a:r>
            <a:r>
              <a:rPr lang="en-US" b="0" i="0" dirty="0">
                <a:solidFill>
                  <a:schemeClr val="bg1"/>
                </a:solidFill>
                <a:effectLst/>
                <a:latin typeface="Open Sans"/>
              </a:rPr>
              <a:t> </a:t>
            </a:r>
            <a:r>
              <a:rPr lang="en-US" b="0" i="1" dirty="0">
                <a:solidFill>
                  <a:schemeClr val="bg1"/>
                </a:solidFill>
                <a:effectLst/>
                <a:latin typeface="Georgia" panose="02040502050405020303" pitchFamily="18" charset="0"/>
              </a:rPr>
              <a:t>Ensign</a:t>
            </a:r>
            <a:r>
              <a:rPr lang="en-US" b="0" i="0" dirty="0">
                <a:solidFill>
                  <a:schemeClr val="bg1"/>
                </a:solidFill>
                <a:effectLst/>
                <a:latin typeface="Open Sans"/>
              </a:rPr>
              <a:t> or </a:t>
            </a:r>
            <a:r>
              <a:rPr lang="en-US" b="0" i="1" dirty="0">
                <a:solidFill>
                  <a:schemeClr val="bg1"/>
                </a:solidFill>
                <a:effectLst/>
                <a:latin typeface="Georgia" panose="02040502050405020303" pitchFamily="18" charset="0"/>
              </a:rPr>
              <a:t>Liahona,</a:t>
            </a:r>
            <a:r>
              <a:rPr lang="en-US" b="0" i="0" dirty="0">
                <a:solidFill>
                  <a:schemeClr val="bg1"/>
                </a:solidFill>
                <a:effectLst/>
                <a:latin typeface="Open Sans"/>
              </a:rPr>
              <a:t> Nov. 2006, 70.</a:t>
            </a:r>
          </a:p>
          <a:p>
            <a:pPr marL="342900" indent="-342900">
              <a:buAutoNum type="arabicPeriod"/>
            </a:pPr>
            <a:r>
              <a:rPr lang="en-US" dirty="0">
                <a:solidFill>
                  <a:schemeClr val="bg1"/>
                </a:solidFill>
                <a:latin typeface="Open Sans"/>
              </a:rPr>
              <a:t>D. Todd Christofferson</a:t>
            </a:r>
            <a:r>
              <a:rPr lang="en-US" b="0" i="0" dirty="0">
                <a:solidFill>
                  <a:schemeClr val="bg1"/>
                </a:solidFill>
                <a:effectLst/>
                <a:latin typeface="Open Sans"/>
              </a:rPr>
              <a:t> </a:t>
            </a:r>
            <a:r>
              <a:rPr lang="en-US" dirty="0">
                <a:solidFill>
                  <a:schemeClr val="bg1"/>
                </a:solidFill>
                <a:latin typeface="Open Sans"/>
              </a:rPr>
              <a:t>“Moral Agency” </a:t>
            </a:r>
            <a:r>
              <a:rPr lang="en-US" b="0" i="1" dirty="0">
                <a:solidFill>
                  <a:schemeClr val="bg1"/>
                </a:solidFill>
                <a:effectLst/>
                <a:latin typeface="Georgia" panose="02040502050405020303" pitchFamily="18" charset="0"/>
              </a:rPr>
              <a:t>Ensign,</a:t>
            </a:r>
            <a:r>
              <a:rPr lang="en-US" b="0" i="0" dirty="0">
                <a:solidFill>
                  <a:schemeClr val="bg1"/>
                </a:solidFill>
                <a:effectLst/>
                <a:latin typeface="Open Sans"/>
              </a:rPr>
              <a:t> June 2009, 53.</a:t>
            </a:r>
            <a:endParaRPr lang="en-US" dirty="0">
              <a:solidFill>
                <a:schemeClr val="bg1"/>
              </a:solidFill>
            </a:endParaRPr>
          </a:p>
        </p:txBody>
      </p:sp>
    </p:spTree>
    <p:extLst>
      <p:ext uri="{BB962C8B-B14F-4D97-AF65-F5344CB8AC3E}">
        <p14:creationId xmlns:p14="http://schemas.microsoft.com/office/powerpoint/2010/main" val="146394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84AEF-2BF4-43C8-A96F-6EB2453B333D}"/>
              </a:ext>
            </a:extLst>
          </p:cNvPr>
          <p:cNvPicPr>
            <a:picLocks noChangeAspect="1"/>
          </p:cNvPicPr>
          <p:nvPr/>
        </p:nvPicPr>
        <p:blipFill rotWithShape="1">
          <a:blip r:embed="rId2">
            <a:extLst>
              <a:ext uri="{28A0092B-C50C-407E-A947-70E740481C1C}">
                <a14:useLocalDpi xmlns:a14="http://schemas.microsoft.com/office/drawing/2010/main" val="0"/>
              </a:ext>
            </a:extLst>
          </a:blip>
          <a:srcRect l="24113" t="19672" r="26152"/>
          <a:stretch/>
        </p:blipFill>
        <p:spPr>
          <a:xfrm>
            <a:off x="0" y="0"/>
            <a:ext cx="12192000" cy="6858000"/>
          </a:xfrm>
          <a:prstGeom prst="rect">
            <a:avLst/>
          </a:prstGeom>
        </p:spPr>
      </p:pic>
      <p:grpSp>
        <p:nvGrpSpPr>
          <p:cNvPr id="12" name="Group 18">
            <a:extLst>
              <a:ext uri="{FF2B5EF4-FFF2-40B4-BE49-F238E27FC236}">
                <a16:creationId xmlns:a16="http://schemas.microsoft.com/office/drawing/2014/main" id="{857A1CE4-F3D4-42A3-9A9F-FA23D98ECCDE}"/>
              </a:ext>
            </a:extLst>
          </p:cNvPr>
          <p:cNvGrpSpPr/>
          <p:nvPr/>
        </p:nvGrpSpPr>
        <p:grpSpPr>
          <a:xfrm>
            <a:off x="213761" y="865826"/>
            <a:ext cx="11764478" cy="5096577"/>
            <a:chOff x="965200" y="2286000"/>
            <a:chExt cx="7302500" cy="2743200"/>
          </a:xfrm>
        </p:grpSpPr>
        <p:sp>
          <p:nvSpPr>
            <p:cNvPr id="13" name="Rectangle 12">
              <a:extLst>
                <a:ext uri="{FF2B5EF4-FFF2-40B4-BE49-F238E27FC236}">
                  <a16:creationId xmlns:a16="http://schemas.microsoft.com/office/drawing/2014/main" id="{0AB08464-C2B0-48A7-BDDF-69BBA44A0FA5}"/>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B44565-FEBE-4F35-B1F0-D0FAC9BE1149}"/>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9A23F49-2627-4920-BFA5-A4B9DE0B2AA8}"/>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0EBAC4-71E4-4EA9-8E42-CDC20FD09E7A}"/>
                </a:ext>
              </a:extLst>
            </p:cNvPr>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7E1AEC-824D-4176-B13E-18CDCE439734}"/>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809356D-6B2C-480F-AB39-68E39767A55D}"/>
              </a:ext>
            </a:extLst>
          </p:cNvPr>
          <p:cNvGrpSpPr/>
          <p:nvPr/>
        </p:nvGrpSpPr>
        <p:grpSpPr>
          <a:xfrm>
            <a:off x="834189" y="4338410"/>
            <a:ext cx="804358" cy="2459902"/>
            <a:chOff x="10765432" y="2103016"/>
            <a:chExt cx="804358" cy="2459902"/>
          </a:xfrm>
        </p:grpSpPr>
        <p:grpSp>
          <p:nvGrpSpPr>
            <p:cNvPr id="24" name="Group 23">
              <a:extLst>
                <a:ext uri="{FF2B5EF4-FFF2-40B4-BE49-F238E27FC236}">
                  <a16:creationId xmlns:a16="http://schemas.microsoft.com/office/drawing/2014/main" id="{B9B27C68-013E-414E-BEB8-B4E8ED9ABC3E}"/>
                </a:ext>
              </a:extLst>
            </p:cNvPr>
            <p:cNvGrpSpPr/>
            <p:nvPr/>
          </p:nvGrpSpPr>
          <p:grpSpPr>
            <a:xfrm>
              <a:off x="10765432" y="2103016"/>
              <a:ext cx="804358" cy="2459902"/>
              <a:chOff x="7205858" y="1350098"/>
              <a:chExt cx="1258434" cy="3848561"/>
            </a:xfrm>
          </p:grpSpPr>
          <p:grpSp>
            <p:nvGrpSpPr>
              <p:cNvPr id="26" name="Group 25">
                <a:extLst>
                  <a:ext uri="{FF2B5EF4-FFF2-40B4-BE49-F238E27FC236}">
                    <a16:creationId xmlns:a16="http://schemas.microsoft.com/office/drawing/2014/main" id="{3DAFE6F6-D337-4E16-A814-17B3F8E78368}"/>
                  </a:ext>
                </a:extLst>
              </p:cNvPr>
              <p:cNvGrpSpPr/>
              <p:nvPr/>
            </p:nvGrpSpPr>
            <p:grpSpPr>
              <a:xfrm>
                <a:off x="7322943" y="1350098"/>
                <a:ext cx="1141349" cy="3848561"/>
                <a:chOff x="3729193" y="976912"/>
                <a:chExt cx="1141349" cy="3848561"/>
              </a:xfrm>
            </p:grpSpPr>
            <p:sp>
              <p:nvSpPr>
                <p:cNvPr id="28" name="Rounded Rectangle 54">
                  <a:extLst>
                    <a:ext uri="{FF2B5EF4-FFF2-40B4-BE49-F238E27FC236}">
                      <a16:creationId xmlns:a16="http://schemas.microsoft.com/office/drawing/2014/main" id="{AB279387-3B6D-4B06-B591-00AC209F7FEF}"/>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5">
                  <a:extLst>
                    <a:ext uri="{FF2B5EF4-FFF2-40B4-BE49-F238E27FC236}">
                      <a16:creationId xmlns:a16="http://schemas.microsoft.com/office/drawing/2014/main" id="{0EC7E1F1-7F4A-4AC9-BF47-CDE65D901E98}"/>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6">
                  <a:extLst>
                    <a:ext uri="{FF2B5EF4-FFF2-40B4-BE49-F238E27FC236}">
                      <a16:creationId xmlns:a16="http://schemas.microsoft.com/office/drawing/2014/main" id="{50CF3FAF-2BF1-4982-A853-92FE3A5FCA15}"/>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57">
                  <a:extLst>
                    <a:ext uri="{FF2B5EF4-FFF2-40B4-BE49-F238E27FC236}">
                      <a16:creationId xmlns:a16="http://schemas.microsoft.com/office/drawing/2014/main" id="{4F52842E-72F5-4AED-B75F-AD0C1BF792D4}"/>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9620301-AD3B-4C6B-B77C-A88A2756F1F6}"/>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59">
                  <a:extLst>
                    <a:ext uri="{FF2B5EF4-FFF2-40B4-BE49-F238E27FC236}">
                      <a16:creationId xmlns:a16="http://schemas.microsoft.com/office/drawing/2014/main" id="{40BF19C5-C1B2-4D5F-9E4F-4F2E8BDB7D73}"/>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Isosceles Triangle 26">
                <a:extLst>
                  <a:ext uri="{FF2B5EF4-FFF2-40B4-BE49-F238E27FC236}">
                    <a16:creationId xmlns:a16="http://schemas.microsoft.com/office/drawing/2014/main" id="{BE103133-47FB-480B-AA8B-6A13989A5968}"/>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ounded Rectangle 55">
              <a:extLst>
                <a:ext uri="{FF2B5EF4-FFF2-40B4-BE49-F238E27FC236}">
                  <a16:creationId xmlns:a16="http://schemas.microsoft.com/office/drawing/2014/main" id="{F68C0D75-D3CC-4D08-A5C0-277AC41874CF}"/>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902344F-8174-42D0-97C7-109FD0B2C80B}"/>
              </a:ext>
            </a:extLst>
          </p:cNvPr>
          <p:cNvGrpSpPr/>
          <p:nvPr/>
        </p:nvGrpSpPr>
        <p:grpSpPr>
          <a:xfrm flipH="1">
            <a:off x="10714382" y="4288394"/>
            <a:ext cx="729520" cy="2459902"/>
            <a:chOff x="10840270" y="2103016"/>
            <a:chExt cx="729520" cy="2459902"/>
          </a:xfrm>
        </p:grpSpPr>
        <p:grpSp>
          <p:nvGrpSpPr>
            <p:cNvPr id="35" name="Group 34">
              <a:extLst>
                <a:ext uri="{FF2B5EF4-FFF2-40B4-BE49-F238E27FC236}">
                  <a16:creationId xmlns:a16="http://schemas.microsoft.com/office/drawing/2014/main" id="{97D81E7E-6A2E-40FF-AF49-42B78932CFA7}"/>
                </a:ext>
              </a:extLst>
            </p:cNvPr>
            <p:cNvGrpSpPr/>
            <p:nvPr/>
          </p:nvGrpSpPr>
          <p:grpSpPr>
            <a:xfrm>
              <a:off x="10840270" y="2103016"/>
              <a:ext cx="729520" cy="2459902"/>
              <a:chOff x="3729193" y="976912"/>
              <a:chExt cx="1141349" cy="3848561"/>
            </a:xfrm>
          </p:grpSpPr>
          <p:sp>
            <p:nvSpPr>
              <p:cNvPr id="37" name="Rounded Rectangle 54">
                <a:extLst>
                  <a:ext uri="{FF2B5EF4-FFF2-40B4-BE49-F238E27FC236}">
                    <a16:creationId xmlns:a16="http://schemas.microsoft.com/office/drawing/2014/main" id="{5D51BE1F-E8D9-4B03-B2E3-0E4DD02B99A5}"/>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5">
                <a:extLst>
                  <a:ext uri="{FF2B5EF4-FFF2-40B4-BE49-F238E27FC236}">
                    <a16:creationId xmlns:a16="http://schemas.microsoft.com/office/drawing/2014/main" id="{12967CD5-08EB-49AC-948F-A00E2B8D566E}"/>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6">
                <a:extLst>
                  <a:ext uri="{FF2B5EF4-FFF2-40B4-BE49-F238E27FC236}">
                    <a16:creationId xmlns:a16="http://schemas.microsoft.com/office/drawing/2014/main" id="{876626BD-C03F-4C9E-9234-ED2A2C8DD02B}"/>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7">
                <a:extLst>
                  <a:ext uri="{FF2B5EF4-FFF2-40B4-BE49-F238E27FC236}">
                    <a16:creationId xmlns:a16="http://schemas.microsoft.com/office/drawing/2014/main" id="{F4B19087-4C78-4DD7-A7D0-69ACD81CDB95}"/>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928C1EA-0965-45FD-A29F-BE0647C9D77F}"/>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9">
                <a:extLst>
                  <a:ext uri="{FF2B5EF4-FFF2-40B4-BE49-F238E27FC236}">
                    <a16:creationId xmlns:a16="http://schemas.microsoft.com/office/drawing/2014/main" id="{8B130DDC-1E33-4712-8AB2-8BD347F8906B}"/>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55">
              <a:extLst>
                <a:ext uri="{FF2B5EF4-FFF2-40B4-BE49-F238E27FC236}">
                  <a16:creationId xmlns:a16="http://schemas.microsoft.com/office/drawing/2014/main" id="{E22434A1-2719-451B-A792-2DCD4ADEA739}"/>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F7378B4C-DAD8-4151-8895-D03912471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27" y="1384179"/>
            <a:ext cx="3962743" cy="1176630"/>
          </a:xfrm>
          <a:prstGeom prst="rect">
            <a:avLst/>
          </a:prstGeom>
        </p:spPr>
      </p:pic>
      <p:pic>
        <p:nvPicPr>
          <p:cNvPr id="6" name="Picture 5">
            <a:extLst>
              <a:ext uri="{FF2B5EF4-FFF2-40B4-BE49-F238E27FC236}">
                <a16:creationId xmlns:a16="http://schemas.microsoft.com/office/drawing/2014/main" id="{F75744B3-631E-4EC9-84C0-E7A05698D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006" y="1434658"/>
            <a:ext cx="3304318" cy="1609483"/>
          </a:xfrm>
          <a:prstGeom prst="rect">
            <a:avLst/>
          </a:prstGeom>
        </p:spPr>
      </p:pic>
      <p:pic>
        <p:nvPicPr>
          <p:cNvPr id="8" name="Picture 7">
            <a:extLst>
              <a:ext uri="{FF2B5EF4-FFF2-40B4-BE49-F238E27FC236}">
                <a16:creationId xmlns:a16="http://schemas.microsoft.com/office/drawing/2014/main" id="{052355CB-B295-4B60-B68F-61D88F303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5016" y="3597874"/>
            <a:ext cx="3627434" cy="1182727"/>
          </a:xfrm>
          <a:prstGeom prst="rect">
            <a:avLst/>
          </a:prstGeom>
        </p:spPr>
      </p:pic>
      <p:pic>
        <p:nvPicPr>
          <p:cNvPr id="11" name="Picture 10">
            <a:extLst>
              <a:ext uri="{FF2B5EF4-FFF2-40B4-BE49-F238E27FC236}">
                <a16:creationId xmlns:a16="http://schemas.microsoft.com/office/drawing/2014/main" id="{4DE90FAD-DDC1-4F0E-B282-6BC6FA018E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2579" y="3616148"/>
            <a:ext cx="4548010" cy="1176630"/>
          </a:xfrm>
          <a:prstGeom prst="rect">
            <a:avLst/>
          </a:prstGeom>
        </p:spPr>
      </p:pic>
    </p:spTree>
    <p:extLst>
      <p:ext uri="{BB962C8B-B14F-4D97-AF65-F5344CB8AC3E}">
        <p14:creationId xmlns:p14="http://schemas.microsoft.com/office/powerpoint/2010/main" val="13289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arth landscape">
            <a:extLst>
              <a:ext uri="{FF2B5EF4-FFF2-40B4-BE49-F238E27FC236}">
                <a16:creationId xmlns:a16="http://schemas.microsoft.com/office/drawing/2014/main" id="{DAE5A806-441D-4A43-B13F-25F6F9EE52D4}"/>
              </a:ext>
            </a:extLst>
          </p:cNvP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Blur/>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07E128-AA20-400E-AAB1-E3524811E20F}"/>
              </a:ext>
            </a:extLst>
          </p:cNvPr>
          <p:cNvSpPr txBox="1"/>
          <p:nvPr/>
        </p:nvSpPr>
        <p:spPr>
          <a:xfrm>
            <a:off x="3332747" y="75398"/>
            <a:ext cx="5526505"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A Plan</a:t>
            </a:r>
          </a:p>
        </p:txBody>
      </p:sp>
      <p:grpSp>
        <p:nvGrpSpPr>
          <p:cNvPr id="4" name="Group 3">
            <a:extLst>
              <a:ext uri="{FF2B5EF4-FFF2-40B4-BE49-F238E27FC236}">
                <a16:creationId xmlns:a16="http://schemas.microsoft.com/office/drawing/2014/main" id="{2C5ED886-DC1A-40D6-871A-86DD1A74EBBD}"/>
              </a:ext>
            </a:extLst>
          </p:cNvPr>
          <p:cNvGrpSpPr/>
          <p:nvPr/>
        </p:nvGrpSpPr>
        <p:grpSpPr>
          <a:xfrm>
            <a:off x="459606" y="1074126"/>
            <a:ext cx="4455604" cy="3179919"/>
            <a:chOff x="228600" y="381000"/>
            <a:chExt cx="3505068" cy="2501531"/>
          </a:xfrm>
        </p:grpSpPr>
        <p:grpSp>
          <p:nvGrpSpPr>
            <p:cNvPr id="5" name="Group 4">
              <a:extLst>
                <a:ext uri="{FF2B5EF4-FFF2-40B4-BE49-F238E27FC236}">
                  <a16:creationId xmlns:a16="http://schemas.microsoft.com/office/drawing/2014/main" id="{36EE3E37-22DC-450F-A781-36ECEA963498}"/>
                </a:ext>
              </a:extLst>
            </p:cNvPr>
            <p:cNvGrpSpPr/>
            <p:nvPr/>
          </p:nvGrpSpPr>
          <p:grpSpPr>
            <a:xfrm>
              <a:off x="228600" y="381000"/>
              <a:ext cx="3505068" cy="2501531"/>
              <a:chOff x="534986" y="381000"/>
              <a:chExt cx="2637111" cy="2501531"/>
            </a:xfrm>
          </p:grpSpPr>
          <p:sp>
            <p:nvSpPr>
              <p:cNvPr id="7" name="Rectangle 6">
                <a:extLst>
                  <a:ext uri="{FF2B5EF4-FFF2-40B4-BE49-F238E27FC236}">
                    <a16:creationId xmlns:a16="http://schemas.microsoft.com/office/drawing/2014/main" id="{3191EE42-9537-4EED-BC96-4A8C581A20D4}"/>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4B08546-43BA-4475-9209-7DB34CBD3B6F}"/>
                  </a:ext>
                </a:extLst>
              </p:cNvPr>
              <p:cNvGrpSpPr/>
              <p:nvPr/>
            </p:nvGrpSpPr>
            <p:grpSpPr>
              <a:xfrm>
                <a:off x="534986" y="384805"/>
                <a:ext cx="457200" cy="2497726"/>
                <a:chOff x="533400" y="381000"/>
                <a:chExt cx="457200" cy="2497726"/>
              </a:xfrm>
            </p:grpSpPr>
            <p:sp>
              <p:nvSpPr>
                <p:cNvPr id="14" name="Oval 13">
                  <a:extLst>
                    <a:ext uri="{FF2B5EF4-FFF2-40B4-BE49-F238E27FC236}">
                      <a16:creationId xmlns:a16="http://schemas.microsoft.com/office/drawing/2014/main" id="{F69FFB4F-261A-4A5D-B4C9-250A0D76FA39}"/>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3">
                  <a:extLst>
                    <a:ext uri="{FF2B5EF4-FFF2-40B4-BE49-F238E27FC236}">
                      <a16:creationId xmlns:a16="http://schemas.microsoft.com/office/drawing/2014/main" id="{52A5B250-EC6E-46C0-AD95-E1DA2A5558D4}"/>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1D6855A-72B2-4606-9565-A9DC22D5A610}"/>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2E2B2B4-F6F3-485C-AA3A-E92E51C5B968}"/>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FA10A89-92A8-4108-8E34-3E1DD883309D}"/>
                  </a:ext>
                </a:extLst>
              </p:cNvPr>
              <p:cNvGrpSpPr/>
              <p:nvPr/>
            </p:nvGrpSpPr>
            <p:grpSpPr>
              <a:xfrm>
                <a:off x="2714897" y="381000"/>
                <a:ext cx="457200" cy="2497726"/>
                <a:chOff x="2714897" y="457200"/>
                <a:chExt cx="457200" cy="2497726"/>
              </a:xfrm>
            </p:grpSpPr>
            <p:sp>
              <p:nvSpPr>
                <p:cNvPr id="10" name="Oval 9">
                  <a:extLst>
                    <a:ext uri="{FF2B5EF4-FFF2-40B4-BE49-F238E27FC236}">
                      <a16:creationId xmlns:a16="http://schemas.microsoft.com/office/drawing/2014/main" id="{818E88D5-0F21-438D-B249-F1F8A298D777}"/>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a16="http://schemas.microsoft.com/office/drawing/2014/main" id="{65D6729F-26EE-4E26-90CD-3FD4A1F124A5}"/>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F27466D-4222-4052-ADF2-EC015E6D00E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4596E29-2525-413F-BC03-D74C87218826}"/>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Rectangle 5">
              <a:extLst>
                <a:ext uri="{FF2B5EF4-FFF2-40B4-BE49-F238E27FC236}">
                  <a16:creationId xmlns:a16="http://schemas.microsoft.com/office/drawing/2014/main" id="{3C4EF352-FCB2-4F19-97D4-B37080E13C26}"/>
                </a:ext>
              </a:extLst>
            </p:cNvPr>
            <p:cNvSpPr/>
            <p:nvPr/>
          </p:nvSpPr>
          <p:spPr>
            <a:xfrm>
              <a:off x="842492" y="972693"/>
              <a:ext cx="2293346" cy="1380067"/>
            </a:xfrm>
            <a:prstGeom prst="rect">
              <a:avLst/>
            </a:prstGeom>
          </p:spPr>
          <p:txBody>
            <a:bodyPr wrap="square">
              <a:spAutoFit/>
            </a:bodyPr>
            <a:lstStyle/>
            <a:p>
              <a:pPr algn="ctr"/>
              <a:r>
                <a:rPr lang="en-US" dirty="0"/>
                <a:t> </a:t>
              </a:r>
              <a:r>
                <a:rPr lang="en-US" b="1" dirty="0"/>
                <a:t>In the premortal existence Heavenly Father introduced a plan to enable us to become like Him and obtain immortality and eternal life.</a:t>
              </a:r>
              <a:endParaRPr lang="en-US" sz="1600" i="1" dirty="0"/>
            </a:p>
          </p:txBody>
        </p:sp>
      </p:grpSp>
      <p:sp>
        <p:nvSpPr>
          <p:cNvPr id="18" name="Rectangle 17">
            <a:extLst>
              <a:ext uri="{FF2B5EF4-FFF2-40B4-BE49-F238E27FC236}">
                <a16:creationId xmlns:a16="http://schemas.microsoft.com/office/drawing/2014/main" id="{A366FA86-0CCE-41B3-9145-6C87F8C94C27}"/>
              </a:ext>
            </a:extLst>
          </p:cNvPr>
          <p:cNvSpPr/>
          <p:nvPr/>
        </p:nvSpPr>
        <p:spPr>
          <a:xfrm>
            <a:off x="7558933" y="2594112"/>
            <a:ext cx="3551722" cy="2308324"/>
          </a:xfrm>
          <a:prstGeom prst="rect">
            <a:avLst/>
          </a:prstGeom>
        </p:spPr>
        <p:txBody>
          <a:bodyPr wrap="square">
            <a:spAutoFit/>
          </a:bodyPr>
          <a:lstStyle/>
          <a:p>
            <a:r>
              <a:rPr lang="en-US" b="0" i="0" dirty="0">
                <a:solidFill>
                  <a:schemeClr val="bg1"/>
                </a:solidFill>
                <a:effectLst/>
                <a:latin typeface="Open Sans"/>
              </a:rPr>
              <a:t>“Our Eternal Father did not send us to earth on an aimless, meaningless journey. He provided for us a plan to follow. He is the author of that plan. It is designed for man’s progress and ultimate salvation and exaltation.”</a:t>
            </a:r>
            <a:endParaRPr lang="en-US" dirty="0">
              <a:solidFill>
                <a:schemeClr val="bg1"/>
              </a:solidFill>
            </a:endParaRPr>
          </a:p>
        </p:txBody>
      </p:sp>
      <p:sp>
        <p:nvSpPr>
          <p:cNvPr id="19" name="TextBox 18">
            <a:extLst>
              <a:ext uri="{FF2B5EF4-FFF2-40B4-BE49-F238E27FC236}">
                <a16:creationId xmlns:a16="http://schemas.microsoft.com/office/drawing/2014/main" id="{0CA01B89-A67E-44B3-A847-3952D8546E03}"/>
              </a:ext>
            </a:extLst>
          </p:cNvPr>
          <p:cNvSpPr txBox="1"/>
          <p:nvPr/>
        </p:nvSpPr>
        <p:spPr>
          <a:xfrm>
            <a:off x="11290434" y="6420051"/>
            <a:ext cx="760395" cy="369332"/>
          </a:xfrm>
          <a:prstGeom prst="rect">
            <a:avLst/>
          </a:prstGeom>
          <a:noFill/>
        </p:spPr>
        <p:txBody>
          <a:bodyPr wrap="square" rtlCol="0">
            <a:spAutoFit/>
          </a:bodyPr>
          <a:lstStyle/>
          <a:p>
            <a:pPr algn="r"/>
            <a:r>
              <a:rPr lang="en-US" dirty="0">
                <a:solidFill>
                  <a:schemeClr val="bg1"/>
                </a:solidFill>
              </a:rPr>
              <a:t>(1)</a:t>
            </a:r>
          </a:p>
        </p:txBody>
      </p:sp>
      <p:pic>
        <p:nvPicPr>
          <p:cNvPr id="5122" name="Picture 2" descr="L. Tom Perry">
            <a:extLst>
              <a:ext uri="{FF2B5EF4-FFF2-40B4-BE49-F238E27FC236}">
                <a16:creationId xmlns:a16="http://schemas.microsoft.com/office/drawing/2014/main" id="{504ACAB1-0B73-473A-943A-DC51878E5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2513418"/>
            <a:ext cx="1604793" cy="21343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1FBBE19-B85C-42DA-84B2-147ED9173999}"/>
              </a:ext>
            </a:extLst>
          </p:cNvPr>
          <p:cNvSpPr/>
          <p:nvPr/>
        </p:nvSpPr>
        <p:spPr>
          <a:xfrm>
            <a:off x="1438685" y="5420602"/>
            <a:ext cx="9225771" cy="1077218"/>
          </a:xfrm>
          <a:prstGeom prst="rect">
            <a:avLst/>
          </a:prstGeom>
        </p:spPr>
        <p:txBody>
          <a:bodyPr wrap="square">
            <a:spAutoFit/>
          </a:bodyPr>
          <a:lstStyle/>
          <a:p>
            <a:pPr algn="ctr"/>
            <a:r>
              <a:rPr lang="en-US" sz="3200" b="0" i="0" dirty="0">
                <a:solidFill>
                  <a:schemeClr val="accent4"/>
                </a:solidFill>
                <a:effectLst/>
                <a:latin typeface="Open Sans"/>
              </a:rPr>
              <a:t>How does knowing that Heavenly Father has a plan for you affect the way you live your life?</a:t>
            </a:r>
            <a:endParaRPr lang="en-US" sz="3200" dirty="0">
              <a:solidFill>
                <a:schemeClr val="accent4"/>
              </a:solidFill>
            </a:endParaRPr>
          </a:p>
        </p:txBody>
      </p:sp>
    </p:spTree>
    <p:extLst>
      <p:ext uri="{BB962C8B-B14F-4D97-AF65-F5344CB8AC3E}">
        <p14:creationId xmlns:p14="http://schemas.microsoft.com/office/powerpoint/2010/main" val="172694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arth landscape">
            <a:extLst>
              <a:ext uri="{FF2B5EF4-FFF2-40B4-BE49-F238E27FC236}">
                <a16:creationId xmlns:a16="http://schemas.microsoft.com/office/drawing/2014/main" id="{DAE5A806-441D-4A43-B13F-25F6F9EE52D4}"/>
              </a:ext>
            </a:extLst>
          </p:cNvP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Blur/>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07E128-AA20-400E-AAB1-E3524811E20F}"/>
              </a:ext>
            </a:extLst>
          </p:cNvPr>
          <p:cNvSpPr txBox="1"/>
          <p:nvPr/>
        </p:nvSpPr>
        <p:spPr>
          <a:xfrm>
            <a:off x="308009" y="75398"/>
            <a:ext cx="11675444"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Immortality and Eternal Life</a:t>
            </a:r>
          </a:p>
        </p:txBody>
      </p:sp>
      <p:sp>
        <p:nvSpPr>
          <p:cNvPr id="19" name="Rectangle 18">
            <a:extLst>
              <a:ext uri="{FF2B5EF4-FFF2-40B4-BE49-F238E27FC236}">
                <a16:creationId xmlns:a16="http://schemas.microsoft.com/office/drawing/2014/main" id="{6041C137-A648-4F8D-8EBE-0407F996E8C1}"/>
              </a:ext>
            </a:extLst>
          </p:cNvPr>
          <p:cNvSpPr/>
          <p:nvPr/>
        </p:nvSpPr>
        <p:spPr>
          <a:xfrm>
            <a:off x="413886" y="1662046"/>
            <a:ext cx="7432942" cy="1200329"/>
          </a:xfrm>
          <a:prstGeom prst="rect">
            <a:avLst/>
          </a:prstGeom>
        </p:spPr>
        <p:txBody>
          <a:bodyPr wrap="square">
            <a:spAutoFit/>
          </a:bodyPr>
          <a:lstStyle/>
          <a:p>
            <a:r>
              <a:rPr lang="en-US" sz="2400" b="0" i="1" dirty="0">
                <a:solidFill>
                  <a:srgbClr val="FFFF00"/>
                </a:solidFill>
                <a:effectLst/>
                <a:latin typeface="Palatino"/>
              </a:rPr>
              <a:t>For behold, this is my work and my glory—to bring to pass the immortality and eternal life of man.</a:t>
            </a:r>
          </a:p>
          <a:p>
            <a:r>
              <a:rPr lang="en-US" sz="2400" i="1" dirty="0">
                <a:solidFill>
                  <a:srgbClr val="FFFF00"/>
                </a:solidFill>
                <a:latin typeface="Palatino"/>
              </a:rPr>
              <a:t>Moses 1:39</a:t>
            </a:r>
            <a:endParaRPr lang="en-US" sz="2400" i="1" dirty="0">
              <a:solidFill>
                <a:srgbClr val="FFFF00"/>
              </a:solidFill>
            </a:endParaRPr>
          </a:p>
        </p:txBody>
      </p:sp>
      <p:sp>
        <p:nvSpPr>
          <p:cNvPr id="20" name="Rectangle 19">
            <a:extLst>
              <a:ext uri="{FF2B5EF4-FFF2-40B4-BE49-F238E27FC236}">
                <a16:creationId xmlns:a16="http://schemas.microsoft.com/office/drawing/2014/main" id="{9D5E8D2B-F036-4052-BD71-6DBD6DC934D1}"/>
              </a:ext>
            </a:extLst>
          </p:cNvPr>
          <p:cNvSpPr/>
          <p:nvPr/>
        </p:nvSpPr>
        <p:spPr>
          <a:xfrm>
            <a:off x="4992304" y="3795107"/>
            <a:ext cx="6096000" cy="1569660"/>
          </a:xfrm>
          <a:prstGeom prst="rect">
            <a:avLst/>
          </a:prstGeom>
        </p:spPr>
        <p:txBody>
          <a:bodyPr>
            <a:spAutoFit/>
          </a:bodyPr>
          <a:lstStyle/>
          <a:p>
            <a:r>
              <a:rPr lang="en-US" sz="2400" dirty="0">
                <a:solidFill>
                  <a:schemeClr val="bg1"/>
                </a:solidFill>
                <a:latin typeface="Open Sans"/>
              </a:rPr>
              <a:t>T</a:t>
            </a:r>
            <a:r>
              <a:rPr lang="en-US" sz="2400" b="0" i="0" dirty="0">
                <a:solidFill>
                  <a:schemeClr val="bg1"/>
                </a:solidFill>
                <a:effectLst/>
                <a:latin typeface="Open Sans"/>
              </a:rPr>
              <a:t>he Lord taught </a:t>
            </a:r>
            <a:r>
              <a:rPr lang="en-US" sz="2400" dirty="0">
                <a:solidFill>
                  <a:schemeClr val="bg1"/>
                </a:solidFill>
                <a:latin typeface="Open Sans"/>
              </a:rPr>
              <a:t>Moses</a:t>
            </a:r>
            <a:r>
              <a:rPr lang="en-US" sz="2400" b="0" i="0" dirty="0">
                <a:solidFill>
                  <a:schemeClr val="bg1"/>
                </a:solidFill>
                <a:effectLst/>
                <a:latin typeface="Open Sans"/>
              </a:rPr>
              <a:t> about why He had created this world and about the work He had prepared for Moses to complete during his mortal life.</a:t>
            </a:r>
            <a:endParaRPr lang="en-US" sz="2400" dirty="0">
              <a:solidFill>
                <a:schemeClr val="bg1"/>
              </a:solidFill>
            </a:endParaRPr>
          </a:p>
        </p:txBody>
      </p:sp>
      <p:pic>
        <p:nvPicPr>
          <p:cNvPr id="24" name="Picture 23">
            <a:extLst>
              <a:ext uri="{FF2B5EF4-FFF2-40B4-BE49-F238E27FC236}">
                <a16:creationId xmlns:a16="http://schemas.microsoft.com/office/drawing/2014/main" id="{1AD40912-FE5F-4ACE-9FDE-CED5B09A0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290" y="3358581"/>
            <a:ext cx="3439829" cy="25684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15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arth landscape">
            <a:extLst>
              <a:ext uri="{FF2B5EF4-FFF2-40B4-BE49-F238E27FC236}">
                <a16:creationId xmlns:a16="http://schemas.microsoft.com/office/drawing/2014/main" id="{DAE5A806-441D-4A43-B13F-25F6F9EE52D4}"/>
              </a:ext>
            </a:extLst>
          </p:cNvP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Blur/>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07E128-AA20-400E-AAB1-E3524811E20F}"/>
              </a:ext>
            </a:extLst>
          </p:cNvPr>
          <p:cNvSpPr txBox="1"/>
          <p:nvPr/>
        </p:nvSpPr>
        <p:spPr>
          <a:xfrm>
            <a:off x="625642" y="75398"/>
            <a:ext cx="10972799"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Immortal, Immortality</a:t>
            </a:r>
          </a:p>
        </p:txBody>
      </p:sp>
      <p:sp>
        <p:nvSpPr>
          <p:cNvPr id="19" name="Rectangle 18">
            <a:extLst>
              <a:ext uri="{FF2B5EF4-FFF2-40B4-BE49-F238E27FC236}">
                <a16:creationId xmlns:a16="http://schemas.microsoft.com/office/drawing/2014/main" id="{AA270EDB-301B-4365-89B7-122971733575}"/>
              </a:ext>
            </a:extLst>
          </p:cNvPr>
          <p:cNvSpPr/>
          <p:nvPr/>
        </p:nvSpPr>
        <p:spPr>
          <a:xfrm>
            <a:off x="479726" y="1715014"/>
            <a:ext cx="2553903" cy="1200329"/>
          </a:xfrm>
          <a:prstGeom prst="rect">
            <a:avLst/>
          </a:prstGeom>
        </p:spPr>
        <p:txBody>
          <a:bodyPr wrap="square">
            <a:spAutoFit/>
          </a:bodyPr>
          <a:lstStyle/>
          <a:p>
            <a:r>
              <a:rPr lang="en-US" b="0" i="0" dirty="0">
                <a:solidFill>
                  <a:schemeClr val="bg1"/>
                </a:solidFill>
                <a:effectLst/>
                <a:latin typeface="Open Sans"/>
              </a:rPr>
              <a:t>The condition of living forever in a resurrected state, not subject to physical death.</a:t>
            </a:r>
            <a:endParaRPr lang="en-US" dirty="0">
              <a:solidFill>
                <a:schemeClr val="bg1"/>
              </a:solidFill>
            </a:endParaRPr>
          </a:p>
        </p:txBody>
      </p:sp>
      <p:sp>
        <p:nvSpPr>
          <p:cNvPr id="20" name="Rectangle 19">
            <a:extLst>
              <a:ext uri="{FF2B5EF4-FFF2-40B4-BE49-F238E27FC236}">
                <a16:creationId xmlns:a16="http://schemas.microsoft.com/office/drawing/2014/main" id="{D165DB1A-675E-4DDB-8668-422F061B1080}"/>
              </a:ext>
            </a:extLst>
          </p:cNvPr>
          <p:cNvSpPr/>
          <p:nvPr/>
        </p:nvSpPr>
        <p:spPr>
          <a:xfrm>
            <a:off x="10082527" y="1389206"/>
            <a:ext cx="1515914" cy="1477328"/>
          </a:xfrm>
          <a:prstGeom prst="rect">
            <a:avLst/>
          </a:prstGeom>
        </p:spPr>
        <p:txBody>
          <a:bodyPr wrap="square">
            <a:spAutoFit/>
          </a:bodyPr>
          <a:lstStyle/>
          <a:p>
            <a:r>
              <a:rPr lang="en-US" b="0" i="0" dirty="0">
                <a:solidFill>
                  <a:schemeClr val="bg1"/>
                </a:solidFill>
                <a:effectLst/>
                <a:latin typeface="Open Sans"/>
              </a:rPr>
              <a:t>Immortality is the restoring of the spirit to the body,</a:t>
            </a:r>
            <a:endParaRPr lang="en-US" dirty="0">
              <a:solidFill>
                <a:schemeClr val="bg1"/>
              </a:solidFill>
            </a:endParaRPr>
          </a:p>
        </p:txBody>
      </p:sp>
      <p:sp>
        <p:nvSpPr>
          <p:cNvPr id="21" name="Rectangle 20">
            <a:extLst>
              <a:ext uri="{FF2B5EF4-FFF2-40B4-BE49-F238E27FC236}">
                <a16:creationId xmlns:a16="http://schemas.microsoft.com/office/drawing/2014/main" id="{05AFA998-1253-488D-AD01-D1FF4CFB1671}"/>
              </a:ext>
            </a:extLst>
          </p:cNvPr>
          <p:cNvSpPr/>
          <p:nvPr/>
        </p:nvSpPr>
        <p:spPr>
          <a:xfrm>
            <a:off x="3234088" y="998728"/>
            <a:ext cx="6429677" cy="2031325"/>
          </a:xfrm>
          <a:prstGeom prst="rect">
            <a:avLst/>
          </a:prstGeom>
        </p:spPr>
        <p:txBody>
          <a:bodyPr wrap="square">
            <a:spAutoFit/>
          </a:bodyPr>
          <a:lstStyle/>
          <a:p>
            <a:r>
              <a:rPr lang="en-US" b="0" i="1" dirty="0">
                <a:solidFill>
                  <a:srgbClr val="FFFF00"/>
                </a:solidFill>
                <a:effectLst/>
                <a:latin typeface="Palatino"/>
              </a:rPr>
              <a:t>…the paradise of God must deliver up the spirits of the righteous, and the grave deliver up the body of the righteous; and the spirit and the body is restored to itself again, and all men become incorruptible, and immortal, and they are living souls, having a perfect knowledge like unto us in the flesh, save it be that our knowledge shall be perfect.</a:t>
            </a:r>
          </a:p>
          <a:p>
            <a:r>
              <a:rPr lang="en-US" i="1" dirty="0">
                <a:solidFill>
                  <a:srgbClr val="FFFF00"/>
                </a:solidFill>
                <a:latin typeface="Palatino"/>
              </a:rPr>
              <a:t>2 Nephi 9:13</a:t>
            </a:r>
            <a:endParaRPr lang="en-US" i="1" dirty="0">
              <a:solidFill>
                <a:srgbClr val="FFFF00"/>
              </a:solidFill>
            </a:endParaRPr>
          </a:p>
        </p:txBody>
      </p:sp>
      <p:sp>
        <p:nvSpPr>
          <p:cNvPr id="22" name="Rectangle 21">
            <a:extLst>
              <a:ext uri="{FF2B5EF4-FFF2-40B4-BE49-F238E27FC236}">
                <a16:creationId xmlns:a16="http://schemas.microsoft.com/office/drawing/2014/main" id="{5F953774-749B-47D3-8E96-409095543782}"/>
              </a:ext>
            </a:extLst>
          </p:cNvPr>
          <p:cNvSpPr/>
          <p:nvPr/>
        </p:nvSpPr>
        <p:spPr>
          <a:xfrm>
            <a:off x="479726" y="4539716"/>
            <a:ext cx="3006290" cy="1200329"/>
          </a:xfrm>
          <a:prstGeom prst="rect">
            <a:avLst/>
          </a:prstGeom>
        </p:spPr>
        <p:txBody>
          <a:bodyPr wrap="square">
            <a:spAutoFit/>
          </a:bodyPr>
          <a:lstStyle/>
          <a:p>
            <a:r>
              <a:rPr lang="en-US" b="0" i="0" dirty="0">
                <a:solidFill>
                  <a:schemeClr val="bg1"/>
                </a:solidFill>
                <a:effectLst/>
                <a:latin typeface="Open Sans"/>
              </a:rPr>
              <a:t>Spirits united with their bodies become immortal, never to die again. </a:t>
            </a:r>
          </a:p>
          <a:p>
            <a:r>
              <a:rPr lang="en-US" b="0" i="0" dirty="0">
                <a:solidFill>
                  <a:schemeClr val="bg1"/>
                </a:solidFill>
                <a:effectLst/>
                <a:latin typeface="Open Sans"/>
              </a:rPr>
              <a:t>(Alma 11:35)</a:t>
            </a:r>
            <a:endParaRPr lang="en-US" dirty="0">
              <a:solidFill>
                <a:schemeClr val="bg1"/>
              </a:solidFill>
            </a:endParaRPr>
          </a:p>
        </p:txBody>
      </p:sp>
      <p:sp>
        <p:nvSpPr>
          <p:cNvPr id="23" name="Rectangle 22">
            <a:extLst>
              <a:ext uri="{FF2B5EF4-FFF2-40B4-BE49-F238E27FC236}">
                <a16:creationId xmlns:a16="http://schemas.microsoft.com/office/drawing/2014/main" id="{21AA80F9-FE5A-449A-91A7-0FB8FA5C21CF}"/>
              </a:ext>
            </a:extLst>
          </p:cNvPr>
          <p:cNvSpPr/>
          <p:nvPr/>
        </p:nvSpPr>
        <p:spPr>
          <a:xfrm>
            <a:off x="9124750" y="4539716"/>
            <a:ext cx="2695074" cy="1200329"/>
          </a:xfrm>
          <a:prstGeom prst="rect">
            <a:avLst/>
          </a:prstGeom>
        </p:spPr>
        <p:txBody>
          <a:bodyPr wrap="square">
            <a:spAutoFit/>
          </a:bodyPr>
          <a:lstStyle/>
          <a:p>
            <a:r>
              <a:rPr lang="en-US" b="0" i="0" dirty="0">
                <a:solidFill>
                  <a:schemeClr val="bg1"/>
                </a:solidFill>
                <a:effectLst/>
                <a:latin typeface="Open Sans"/>
              </a:rPr>
              <a:t>God’s work and glory is to bring to pass the immortality and eternal life of man. (Moses 1:39)</a:t>
            </a:r>
            <a:endParaRPr lang="en-US" dirty="0">
              <a:solidFill>
                <a:schemeClr val="bg1"/>
              </a:solidFill>
            </a:endParaRPr>
          </a:p>
        </p:txBody>
      </p:sp>
      <p:pic>
        <p:nvPicPr>
          <p:cNvPr id="25" name="Picture 24">
            <a:extLst>
              <a:ext uri="{FF2B5EF4-FFF2-40B4-BE49-F238E27FC236}">
                <a16:creationId xmlns:a16="http://schemas.microsoft.com/office/drawing/2014/main" id="{BC9C961E-8C87-4437-8BFC-A888E4368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5687" y="3320716"/>
            <a:ext cx="5000625" cy="2419329"/>
          </a:xfrm>
          <a:prstGeom prst="rect">
            <a:avLst/>
          </a:prstGeom>
        </p:spPr>
      </p:pic>
    </p:spTree>
    <p:extLst>
      <p:ext uri="{BB962C8B-B14F-4D97-AF65-F5344CB8AC3E}">
        <p14:creationId xmlns:p14="http://schemas.microsoft.com/office/powerpoint/2010/main" val="31947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arth landscape">
            <a:extLst>
              <a:ext uri="{FF2B5EF4-FFF2-40B4-BE49-F238E27FC236}">
                <a16:creationId xmlns:a16="http://schemas.microsoft.com/office/drawing/2014/main" id="{DAE5A806-441D-4A43-B13F-25F6F9EE52D4}"/>
              </a:ext>
            </a:extLst>
          </p:cNvP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Blur/>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07E128-AA20-400E-AAB1-E3524811E20F}"/>
              </a:ext>
            </a:extLst>
          </p:cNvPr>
          <p:cNvSpPr txBox="1"/>
          <p:nvPr/>
        </p:nvSpPr>
        <p:spPr>
          <a:xfrm>
            <a:off x="625642" y="75398"/>
            <a:ext cx="10972799"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Eternal Life</a:t>
            </a:r>
          </a:p>
        </p:txBody>
      </p:sp>
      <p:sp>
        <p:nvSpPr>
          <p:cNvPr id="19" name="Rectangle 18">
            <a:extLst>
              <a:ext uri="{FF2B5EF4-FFF2-40B4-BE49-F238E27FC236}">
                <a16:creationId xmlns:a16="http://schemas.microsoft.com/office/drawing/2014/main" id="{AA270EDB-301B-4365-89B7-122971733575}"/>
              </a:ext>
            </a:extLst>
          </p:cNvPr>
          <p:cNvSpPr/>
          <p:nvPr/>
        </p:nvSpPr>
        <p:spPr>
          <a:xfrm>
            <a:off x="625642" y="1250707"/>
            <a:ext cx="2553903" cy="1754326"/>
          </a:xfrm>
          <a:prstGeom prst="rect">
            <a:avLst/>
          </a:prstGeom>
        </p:spPr>
        <p:txBody>
          <a:bodyPr wrap="square">
            <a:spAutoFit/>
          </a:bodyPr>
          <a:lstStyle/>
          <a:p>
            <a:r>
              <a:rPr lang="en-US" dirty="0">
                <a:solidFill>
                  <a:schemeClr val="bg1"/>
                </a:solidFill>
              </a:rPr>
              <a:t>To live forever as families in God’s presence.</a:t>
            </a:r>
          </a:p>
          <a:p>
            <a:endParaRPr lang="en-US" dirty="0">
              <a:solidFill>
                <a:schemeClr val="bg1"/>
              </a:solidFill>
            </a:endParaRPr>
          </a:p>
          <a:p>
            <a:r>
              <a:rPr lang="en-US" dirty="0">
                <a:solidFill>
                  <a:schemeClr val="bg1"/>
                </a:solidFill>
              </a:rPr>
              <a:t>Eternal life is God’s greatest gift to man.</a:t>
            </a:r>
          </a:p>
          <a:p>
            <a:r>
              <a:rPr lang="en-US" dirty="0">
                <a:solidFill>
                  <a:schemeClr val="bg1"/>
                </a:solidFill>
              </a:rPr>
              <a:t>D&amp;C 132:19–20, 24, 55</a:t>
            </a:r>
          </a:p>
        </p:txBody>
      </p:sp>
      <p:sp>
        <p:nvSpPr>
          <p:cNvPr id="20" name="Rectangle 19">
            <a:extLst>
              <a:ext uri="{FF2B5EF4-FFF2-40B4-BE49-F238E27FC236}">
                <a16:creationId xmlns:a16="http://schemas.microsoft.com/office/drawing/2014/main" id="{D165DB1A-675E-4DDB-8668-422F061B1080}"/>
              </a:ext>
            </a:extLst>
          </p:cNvPr>
          <p:cNvSpPr/>
          <p:nvPr/>
        </p:nvSpPr>
        <p:spPr>
          <a:xfrm>
            <a:off x="8792741" y="1293175"/>
            <a:ext cx="2083805" cy="1200329"/>
          </a:xfrm>
          <a:prstGeom prst="rect">
            <a:avLst/>
          </a:prstGeom>
        </p:spPr>
        <p:txBody>
          <a:bodyPr wrap="square">
            <a:spAutoFit/>
          </a:bodyPr>
          <a:lstStyle/>
          <a:p>
            <a:r>
              <a:rPr lang="en-US" dirty="0">
                <a:solidFill>
                  <a:schemeClr val="bg1"/>
                </a:solidFill>
              </a:rPr>
              <a:t>To be spiritually minded is life eternal. </a:t>
            </a:r>
          </a:p>
          <a:p>
            <a:r>
              <a:rPr lang="en-US" dirty="0">
                <a:solidFill>
                  <a:schemeClr val="bg1"/>
                </a:solidFill>
              </a:rPr>
              <a:t>2 Ne. 9:39</a:t>
            </a:r>
          </a:p>
        </p:txBody>
      </p:sp>
      <p:sp>
        <p:nvSpPr>
          <p:cNvPr id="22" name="Rectangle 21">
            <a:extLst>
              <a:ext uri="{FF2B5EF4-FFF2-40B4-BE49-F238E27FC236}">
                <a16:creationId xmlns:a16="http://schemas.microsoft.com/office/drawing/2014/main" id="{5F953774-749B-47D3-8E96-409095543782}"/>
              </a:ext>
            </a:extLst>
          </p:cNvPr>
          <p:cNvSpPr/>
          <p:nvPr/>
        </p:nvSpPr>
        <p:spPr>
          <a:xfrm>
            <a:off x="479726" y="4539716"/>
            <a:ext cx="3006290" cy="923330"/>
          </a:xfrm>
          <a:prstGeom prst="rect">
            <a:avLst/>
          </a:prstGeom>
        </p:spPr>
        <p:txBody>
          <a:bodyPr wrap="square">
            <a:spAutoFit/>
          </a:bodyPr>
          <a:lstStyle/>
          <a:p>
            <a:r>
              <a:rPr lang="en-US" dirty="0">
                <a:solidFill>
                  <a:schemeClr val="bg1"/>
                </a:solidFill>
              </a:rPr>
              <a:t>To believe in Christ and endure to the end is life eternal.</a:t>
            </a:r>
          </a:p>
        </p:txBody>
      </p:sp>
      <p:sp>
        <p:nvSpPr>
          <p:cNvPr id="23" name="Rectangle 22">
            <a:extLst>
              <a:ext uri="{FF2B5EF4-FFF2-40B4-BE49-F238E27FC236}">
                <a16:creationId xmlns:a16="http://schemas.microsoft.com/office/drawing/2014/main" id="{21AA80F9-FE5A-449A-91A7-0FB8FA5C21CF}"/>
              </a:ext>
            </a:extLst>
          </p:cNvPr>
          <p:cNvSpPr/>
          <p:nvPr/>
        </p:nvSpPr>
        <p:spPr>
          <a:xfrm>
            <a:off x="9124750" y="4539716"/>
            <a:ext cx="2695074" cy="1754326"/>
          </a:xfrm>
          <a:prstGeom prst="rect">
            <a:avLst/>
          </a:prstGeom>
        </p:spPr>
        <p:txBody>
          <a:bodyPr wrap="square">
            <a:spAutoFit/>
          </a:bodyPr>
          <a:lstStyle/>
          <a:p>
            <a:r>
              <a:rPr lang="en-US" dirty="0">
                <a:solidFill>
                  <a:schemeClr val="bg1"/>
                </a:solidFill>
              </a:rPr>
              <a:t>All who die without the gospel who would have received it had they lived are heirs of the celestial kingdom.</a:t>
            </a:r>
          </a:p>
          <a:p>
            <a:r>
              <a:rPr lang="en-US" dirty="0">
                <a:solidFill>
                  <a:schemeClr val="bg1"/>
                </a:solidFill>
              </a:rPr>
              <a:t>D&amp;C 137:7–9</a:t>
            </a:r>
          </a:p>
        </p:txBody>
      </p:sp>
      <p:sp>
        <p:nvSpPr>
          <p:cNvPr id="4" name="Rectangle 3">
            <a:extLst>
              <a:ext uri="{FF2B5EF4-FFF2-40B4-BE49-F238E27FC236}">
                <a16:creationId xmlns:a16="http://schemas.microsoft.com/office/drawing/2014/main" id="{F9408E61-E33A-4F22-81FF-52D5E7E8AB74}"/>
              </a:ext>
            </a:extLst>
          </p:cNvPr>
          <p:cNvSpPr/>
          <p:nvPr/>
        </p:nvSpPr>
        <p:spPr>
          <a:xfrm>
            <a:off x="4073891" y="3883816"/>
            <a:ext cx="4044215" cy="1477328"/>
          </a:xfrm>
          <a:prstGeom prst="rect">
            <a:avLst/>
          </a:prstGeom>
        </p:spPr>
        <p:txBody>
          <a:bodyPr wrap="square">
            <a:spAutoFit/>
          </a:bodyPr>
          <a:lstStyle/>
          <a:p>
            <a:r>
              <a:rPr lang="en-US" b="1" i="1" dirty="0">
                <a:solidFill>
                  <a:srgbClr val="FFFF00"/>
                </a:solidFill>
                <a:effectLst/>
                <a:latin typeface="Palatino"/>
              </a:rPr>
              <a:t> </a:t>
            </a:r>
            <a:r>
              <a:rPr lang="en-US" b="0" i="1" dirty="0">
                <a:solidFill>
                  <a:srgbClr val="FFFF00"/>
                </a:solidFill>
                <a:effectLst/>
                <a:latin typeface="Palatino"/>
              </a:rPr>
              <a:t>Behold, I am the law, and the light. Look unto me, and endure to the end, and ye shall live; for unto him that </a:t>
            </a:r>
            <a:r>
              <a:rPr lang="en-US" b="0" i="1" dirty="0" err="1">
                <a:solidFill>
                  <a:srgbClr val="FFFF00"/>
                </a:solidFill>
                <a:effectLst/>
                <a:latin typeface="Palatino"/>
              </a:rPr>
              <a:t>endureth</a:t>
            </a:r>
            <a:r>
              <a:rPr lang="en-US" b="0" i="1" dirty="0">
                <a:solidFill>
                  <a:srgbClr val="FFFF00"/>
                </a:solidFill>
                <a:effectLst/>
                <a:latin typeface="Palatino"/>
              </a:rPr>
              <a:t> to the end will I give eternal life. </a:t>
            </a:r>
          </a:p>
          <a:p>
            <a:r>
              <a:rPr lang="en-US" b="0" i="1" dirty="0">
                <a:solidFill>
                  <a:srgbClr val="FFFF00"/>
                </a:solidFill>
                <a:effectLst/>
                <a:latin typeface="Palatino"/>
              </a:rPr>
              <a:t>3 Nephi 15:9</a:t>
            </a:r>
            <a:endParaRPr lang="en-US" i="1" dirty="0">
              <a:solidFill>
                <a:srgbClr val="FFFF00"/>
              </a:solidFill>
            </a:endParaRPr>
          </a:p>
        </p:txBody>
      </p:sp>
      <p:pic>
        <p:nvPicPr>
          <p:cNvPr id="6146" name="Picture 2" descr="Related image">
            <a:extLst>
              <a:ext uri="{FF2B5EF4-FFF2-40B4-BE49-F238E27FC236}">
                <a16:creationId xmlns:a16="http://schemas.microsoft.com/office/drawing/2014/main" id="{BE1DA95B-D831-4480-A9A3-8D6F5B868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892" y="1038393"/>
            <a:ext cx="4044215" cy="28258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gravesite sunset">
            <a:extLst>
              <a:ext uri="{FF2B5EF4-FFF2-40B4-BE49-F238E27FC236}">
                <a16:creationId xmlns:a16="http://schemas.microsoft.com/office/drawing/2014/main" id="{F3194CE4-DC68-4C41-86DA-5EC0BCD179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9246" y="3064950"/>
            <a:ext cx="2286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graveyard at sunset">
            <a:extLst>
              <a:ext uri="{FF2B5EF4-FFF2-40B4-BE49-F238E27FC236}">
                <a16:creationId xmlns:a16="http://schemas.microsoft.com/office/drawing/2014/main" id="{40424E04-56B5-40B9-A8BE-7A532D6759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7574" y="5159871"/>
            <a:ext cx="2211672" cy="147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15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14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84AEF-2BF4-43C8-A96F-6EB2453B333D}"/>
              </a:ext>
            </a:extLst>
          </p:cNvPr>
          <p:cNvPicPr>
            <a:picLocks noChangeAspect="1"/>
          </p:cNvPicPr>
          <p:nvPr/>
        </p:nvPicPr>
        <p:blipFill rotWithShape="1">
          <a:blip r:embed="rId2">
            <a:extLst>
              <a:ext uri="{28A0092B-C50C-407E-A947-70E740481C1C}">
                <a14:useLocalDpi xmlns:a14="http://schemas.microsoft.com/office/drawing/2010/main" val="0"/>
              </a:ext>
            </a:extLst>
          </a:blip>
          <a:srcRect l="24113" t="19672" r="26152"/>
          <a:stretch/>
        </p:blipFill>
        <p:spPr>
          <a:xfrm>
            <a:off x="0" y="0"/>
            <a:ext cx="12192000" cy="6858000"/>
          </a:xfrm>
          <a:prstGeom prst="rect">
            <a:avLst/>
          </a:prstGeom>
        </p:spPr>
      </p:pic>
      <p:grpSp>
        <p:nvGrpSpPr>
          <p:cNvPr id="12" name="Group 18">
            <a:extLst>
              <a:ext uri="{FF2B5EF4-FFF2-40B4-BE49-F238E27FC236}">
                <a16:creationId xmlns:a16="http://schemas.microsoft.com/office/drawing/2014/main" id="{857A1CE4-F3D4-42A3-9A9F-FA23D98ECCDE}"/>
              </a:ext>
            </a:extLst>
          </p:cNvPr>
          <p:cNvGrpSpPr/>
          <p:nvPr/>
        </p:nvGrpSpPr>
        <p:grpSpPr>
          <a:xfrm>
            <a:off x="213761" y="865826"/>
            <a:ext cx="11764478" cy="5096577"/>
            <a:chOff x="965200" y="2286000"/>
            <a:chExt cx="7302500" cy="2743200"/>
          </a:xfrm>
        </p:grpSpPr>
        <p:sp>
          <p:nvSpPr>
            <p:cNvPr id="13" name="Rectangle 12">
              <a:extLst>
                <a:ext uri="{FF2B5EF4-FFF2-40B4-BE49-F238E27FC236}">
                  <a16:creationId xmlns:a16="http://schemas.microsoft.com/office/drawing/2014/main" id="{0AB08464-C2B0-48A7-BDDF-69BBA44A0FA5}"/>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B44565-FEBE-4F35-B1F0-D0FAC9BE1149}"/>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9A23F49-2627-4920-BFA5-A4B9DE0B2AA8}"/>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0EBAC4-71E4-4EA9-8E42-CDC20FD09E7A}"/>
                </a:ext>
              </a:extLst>
            </p:cNvPr>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7E1AEC-824D-4176-B13E-18CDCE439734}"/>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809356D-6B2C-480F-AB39-68E39767A55D}"/>
              </a:ext>
            </a:extLst>
          </p:cNvPr>
          <p:cNvGrpSpPr/>
          <p:nvPr/>
        </p:nvGrpSpPr>
        <p:grpSpPr>
          <a:xfrm>
            <a:off x="834189" y="4338410"/>
            <a:ext cx="804358" cy="2459902"/>
            <a:chOff x="10765432" y="2103016"/>
            <a:chExt cx="804358" cy="2459902"/>
          </a:xfrm>
        </p:grpSpPr>
        <p:grpSp>
          <p:nvGrpSpPr>
            <p:cNvPr id="24" name="Group 23">
              <a:extLst>
                <a:ext uri="{FF2B5EF4-FFF2-40B4-BE49-F238E27FC236}">
                  <a16:creationId xmlns:a16="http://schemas.microsoft.com/office/drawing/2014/main" id="{B9B27C68-013E-414E-BEB8-B4E8ED9ABC3E}"/>
                </a:ext>
              </a:extLst>
            </p:cNvPr>
            <p:cNvGrpSpPr/>
            <p:nvPr/>
          </p:nvGrpSpPr>
          <p:grpSpPr>
            <a:xfrm>
              <a:off x="10765432" y="2103016"/>
              <a:ext cx="804358" cy="2459902"/>
              <a:chOff x="7205858" y="1350098"/>
              <a:chExt cx="1258434" cy="3848561"/>
            </a:xfrm>
          </p:grpSpPr>
          <p:grpSp>
            <p:nvGrpSpPr>
              <p:cNvPr id="26" name="Group 25">
                <a:extLst>
                  <a:ext uri="{FF2B5EF4-FFF2-40B4-BE49-F238E27FC236}">
                    <a16:creationId xmlns:a16="http://schemas.microsoft.com/office/drawing/2014/main" id="{3DAFE6F6-D337-4E16-A814-17B3F8E78368}"/>
                  </a:ext>
                </a:extLst>
              </p:cNvPr>
              <p:cNvGrpSpPr/>
              <p:nvPr/>
            </p:nvGrpSpPr>
            <p:grpSpPr>
              <a:xfrm>
                <a:off x="7322943" y="1350098"/>
                <a:ext cx="1141349" cy="3848561"/>
                <a:chOff x="3729193" y="976912"/>
                <a:chExt cx="1141349" cy="3848561"/>
              </a:xfrm>
            </p:grpSpPr>
            <p:sp>
              <p:nvSpPr>
                <p:cNvPr id="28" name="Rounded Rectangle 54">
                  <a:extLst>
                    <a:ext uri="{FF2B5EF4-FFF2-40B4-BE49-F238E27FC236}">
                      <a16:creationId xmlns:a16="http://schemas.microsoft.com/office/drawing/2014/main" id="{AB279387-3B6D-4B06-B591-00AC209F7FEF}"/>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5">
                  <a:extLst>
                    <a:ext uri="{FF2B5EF4-FFF2-40B4-BE49-F238E27FC236}">
                      <a16:creationId xmlns:a16="http://schemas.microsoft.com/office/drawing/2014/main" id="{0EC7E1F1-7F4A-4AC9-BF47-CDE65D901E98}"/>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6">
                  <a:extLst>
                    <a:ext uri="{FF2B5EF4-FFF2-40B4-BE49-F238E27FC236}">
                      <a16:creationId xmlns:a16="http://schemas.microsoft.com/office/drawing/2014/main" id="{50CF3FAF-2BF1-4982-A853-92FE3A5FCA15}"/>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57">
                  <a:extLst>
                    <a:ext uri="{FF2B5EF4-FFF2-40B4-BE49-F238E27FC236}">
                      <a16:creationId xmlns:a16="http://schemas.microsoft.com/office/drawing/2014/main" id="{4F52842E-72F5-4AED-B75F-AD0C1BF792D4}"/>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9620301-AD3B-4C6B-B77C-A88A2756F1F6}"/>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59">
                  <a:extLst>
                    <a:ext uri="{FF2B5EF4-FFF2-40B4-BE49-F238E27FC236}">
                      <a16:creationId xmlns:a16="http://schemas.microsoft.com/office/drawing/2014/main" id="{40BF19C5-C1B2-4D5F-9E4F-4F2E8BDB7D73}"/>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Isosceles Triangle 26">
                <a:extLst>
                  <a:ext uri="{FF2B5EF4-FFF2-40B4-BE49-F238E27FC236}">
                    <a16:creationId xmlns:a16="http://schemas.microsoft.com/office/drawing/2014/main" id="{BE103133-47FB-480B-AA8B-6A13989A5968}"/>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ounded Rectangle 55">
              <a:extLst>
                <a:ext uri="{FF2B5EF4-FFF2-40B4-BE49-F238E27FC236}">
                  <a16:creationId xmlns:a16="http://schemas.microsoft.com/office/drawing/2014/main" id="{F68C0D75-D3CC-4D08-A5C0-277AC41874CF}"/>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902344F-8174-42D0-97C7-109FD0B2C80B}"/>
              </a:ext>
            </a:extLst>
          </p:cNvPr>
          <p:cNvGrpSpPr/>
          <p:nvPr/>
        </p:nvGrpSpPr>
        <p:grpSpPr>
          <a:xfrm flipH="1">
            <a:off x="10714382" y="4288394"/>
            <a:ext cx="729520" cy="2459902"/>
            <a:chOff x="10840270" y="2103016"/>
            <a:chExt cx="729520" cy="2459902"/>
          </a:xfrm>
        </p:grpSpPr>
        <p:grpSp>
          <p:nvGrpSpPr>
            <p:cNvPr id="35" name="Group 34">
              <a:extLst>
                <a:ext uri="{FF2B5EF4-FFF2-40B4-BE49-F238E27FC236}">
                  <a16:creationId xmlns:a16="http://schemas.microsoft.com/office/drawing/2014/main" id="{97D81E7E-6A2E-40FF-AF49-42B78932CFA7}"/>
                </a:ext>
              </a:extLst>
            </p:cNvPr>
            <p:cNvGrpSpPr/>
            <p:nvPr/>
          </p:nvGrpSpPr>
          <p:grpSpPr>
            <a:xfrm>
              <a:off x="10840270" y="2103016"/>
              <a:ext cx="729520" cy="2459902"/>
              <a:chOff x="3729193" y="976912"/>
              <a:chExt cx="1141349" cy="3848561"/>
            </a:xfrm>
          </p:grpSpPr>
          <p:sp>
            <p:nvSpPr>
              <p:cNvPr id="37" name="Rounded Rectangle 54">
                <a:extLst>
                  <a:ext uri="{FF2B5EF4-FFF2-40B4-BE49-F238E27FC236}">
                    <a16:creationId xmlns:a16="http://schemas.microsoft.com/office/drawing/2014/main" id="{5D51BE1F-E8D9-4B03-B2E3-0E4DD02B99A5}"/>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5">
                <a:extLst>
                  <a:ext uri="{FF2B5EF4-FFF2-40B4-BE49-F238E27FC236}">
                    <a16:creationId xmlns:a16="http://schemas.microsoft.com/office/drawing/2014/main" id="{12967CD5-08EB-49AC-948F-A00E2B8D566E}"/>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6">
                <a:extLst>
                  <a:ext uri="{FF2B5EF4-FFF2-40B4-BE49-F238E27FC236}">
                    <a16:creationId xmlns:a16="http://schemas.microsoft.com/office/drawing/2014/main" id="{876626BD-C03F-4C9E-9234-ED2A2C8DD02B}"/>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7">
                <a:extLst>
                  <a:ext uri="{FF2B5EF4-FFF2-40B4-BE49-F238E27FC236}">
                    <a16:creationId xmlns:a16="http://schemas.microsoft.com/office/drawing/2014/main" id="{F4B19087-4C78-4DD7-A7D0-69ACD81CDB95}"/>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928C1EA-0965-45FD-A29F-BE0647C9D77F}"/>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9">
                <a:extLst>
                  <a:ext uri="{FF2B5EF4-FFF2-40B4-BE49-F238E27FC236}">
                    <a16:creationId xmlns:a16="http://schemas.microsoft.com/office/drawing/2014/main" id="{8B130DDC-1E33-4712-8AB2-8BD347F8906B}"/>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55">
              <a:extLst>
                <a:ext uri="{FF2B5EF4-FFF2-40B4-BE49-F238E27FC236}">
                  <a16:creationId xmlns:a16="http://schemas.microsoft.com/office/drawing/2014/main" id="{E22434A1-2719-451B-A792-2DCD4ADEA739}"/>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C94E6F50-6F52-405C-852E-1B8A0F72A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426" y="1051308"/>
            <a:ext cx="7888908" cy="2292295"/>
          </a:xfrm>
          <a:prstGeom prst="rect">
            <a:avLst/>
          </a:prstGeom>
        </p:spPr>
      </p:pic>
      <p:sp>
        <p:nvSpPr>
          <p:cNvPr id="19" name="Rectangle 18">
            <a:extLst>
              <a:ext uri="{FF2B5EF4-FFF2-40B4-BE49-F238E27FC236}">
                <a16:creationId xmlns:a16="http://schemas.microsoft.com/office/drawing/2014/main" id="{3DA80104-E163-473B-BD35-366A182BE39A}"/>
              </a:ext>
            </a:extLst>
          </p:cNvPr>
          <p:cNvSpPr/>
          <p:nvPr/>
        </p:nvSpPr>
        <p:spPr>
          <a:xfrm>
            <a:off x="3973111" y="2498137"/>
            <a:ext cx="4245778" cy="1477328"/>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p>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(click enter for timer)</a:t>
            </a:r>
          </a:p>
        </p:txBody>
      </p:sp>
      <p:pic>
        <p:nvPicPr>
          <p:cNvPr id="3" name="Picture 2">
            <a:extLst>
              <a:ext uri="{FF2B5EF4-FFF2-40B4-BE49-F238E27FC236}">
                <a16:creationId xmlns:a16="http://schemas.microsoft.com/office/drawing/2014/main" id="{779515C0-E83F-47C4-B99B-EDDD72919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497" y="4206956"/>
            <a:ext cx="2359320" cy="2359320"/>
          </a:xfrm>
          <a:prstGeom prst="rect">
            <a:avLst/>
          </a:prstGeom>
        </p:spPr>
      </p:pic>
      <p:grpSp>
        <p:nvGrpSpPr>
          <p:cNvPr id="43" name="Group 42">
            <a:extLst>
              <a:ext uri="{FF2B5EF4-FFF2-40B4-BE49-F238E27FC236}">
                <a16:creationId xmlns:a16="http://schemas.microsoft.com/office/drawing/2014/main" id="{9DAE22B8-834C-4D43-B39A-FD7223C346D6}"/>
              </a:ext>
            </a:extLst>
          </p:cNvPr>
          <p:cNvGrpSpPr/>
          <p:nvPr/>
        </p:nvGrpSpPr>
        <p:grpSpPr>
          <a:xfrm>
            <a:off x="4624286" y="4289112"/>
            <a:ext cx="2209715" cy="2135791"/>
            <a:chOff x="1905000" y="838200"/>
            <a:chExt cx="5105400" cy="5105400"/>
          </a:xfrm>
        </p:grpSpPr>
        <p:pic>
          <p:nvPicPr>
            <p:cNvPr id="44" name="Picture 43" descr="C:\Users\lblau\Pictures\Stop sign.png">
              <a:extLst>
                <a:ext uri="{FF2B5EF4-FFF2-40B4-BE49-F238E27FC236}">
                  <a16:creationId xmlns:a16="http://schemas.microsoft.com/office/drawing/2014/main" id="{212F5E52-5217-4EFD-A949-E2B5E7DF6DBA}"/>
                </a:ext>
              </a:extLst>
            </p:cNvPr>
            <p:cNvPicPr>
              <a:picLocks noChangeAspect="1" noChangeArrowheads="1"/>
            </p:cNvPicPr>
            <p:nvPr/>
          </p:nvPicPr>
          <p:blipFill>
            <a:blip r:embed="rId5" cstate="print"/>
            <a:srcRect/>
            <a:stretch>
              <a:fillRect/>
            </a:stretch>
          </p:blipFill>
          <p:spPr bwMode="auto">
            <a:xfrm>
              <a:off x="1981200" y="914400"/>
              <a:ext cx="4926014" cy="4926014"/>
            </a:xfrm>
            <a:prstGeom prst="rect">
              <a:avLst/>
            </a:prstGeom>
            <a:noFill/>
          </p:spPr>
        </p:pic>
        <p:pic>
          <p:nvPicPr>
            <p:cNvPr id="45" name="Picture 44" descr="C:\Users\lblau\Pictures\octagon.png">
              <a:extLst>
                <a:ext uri="{FF2B5EF4-FFF2-40B4-BE49-F238E27FC236}">
                  <a16:creationId xmlns:a16="http://schemas.microsoft.com/office/drawing/2014/main" id="{87E2D67E-6E1B-4A21-8F51-6A0C5AFB96B7}"/>
                </a:ext>
              </a:extLst>
            </p:cNvPr>
            <p:cNvPicPr>
              <a:picLocks noChangeAspect="1" noChangeArrowheads="1"/>
            </p:cNvPicPr>
            <p:nvPr/>
          </p:nvPicPr>
          <p:blipFill>
            <a:blip r:embed="rId6" cstate="print"/>
            <a:srcRect/>
            <a:stretch>
              <a:fillRect/>
            </a:stretch>
          </p:blipFill>
          <p:spPr bwMode="auto">
            <a:xfrm>
              <a:off x="1905000" y="838200"/>
              <a:ext cx="5105400" cy="5105400"/>
            </a:xfrm>
            <a:prstGeom prst="rect">
              <a:avLst/>
            </a:prstGeom>
            <a:noFill/>
          </p:spPr>
        </p:pic>
      </p:grpSp>
    </p:spTree>
    <p:extLst>
      <p:ext uri="{BB962C8B-B14F-4D97-AF65-F5344CB8AC3E}">
        <p14:creationId xmlns:p14="http://schemas.microsoft.com/office/powerpoint/2010/main" val="5166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59000"/>
                                  </p:stCondLst>
                                  <p:childTnLst>
                                    <p:set>
                                      <p:cBhvr>
                                        <p:cTn id="8" dur="1" fill="hold">
                                          <p:stCondLst>
                                            <p:cond delay="0"/>
                                          </p:stCondLst>
                                        </p:cTn>
                                        <p:tgtEl>
                                          <p:spTgt spid="43"/>
                                        </p:tgtEl>
                                        <p:attrNameLst>
                                          <p:attrName>style.visibility</p:attrName>
                                        </p:attrNameLst>
                                      </p:cBhvr>
                                      <p:to>
                                        <p:strVal val="visible"/>
                                      </p:to>
                                    </p:set>
                                    <p:animEffect transition="in" filter="fade">
                                      <p:cBhvr>
                                        <p:cTn id="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arth landscape">
            <a:extLst>
              <a:ext uri="{FF2B5EF4-FFF2-40B4-BE49-F238E27FC236}">
                <a16:creationId xmlns:a16="http://schemas.microsoft.com/office/drawing/2014/main" id="{DAE5A806-441D-4A43-B13F-25F6F9EE52D4}"/>
              </a:ext>
            </a:extLst>
          </p:cNvP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Blur/>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07E128-AA20-400E-AAB1-E3524811E20F}"/>
              </a:ext>
            </a:extLst>
          </p:cNvPr>
          <p:cNvSpPr txBox="1"/>
          <p:nvPr/>
        </p:nvSpPr>
        <p:spPr>
          <a:xfrm>
            <a:off x="3332747" y="75398"/>
            <a:ext cx="5526505"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Moral Agency</a:t>
            </a:r>
          </a:p>
        </p:txBody>
      </p:sp>
      <p:grpSp>
        <p:nvGrpSpPr>
          <p:cNvPr id="4" name="Group 3">
            <a:extLst>
              <a:ext uri="{FF2B5EF4-FFF2-40B4-BE49-F238E27FC236}">
                <a16:creationId xmlns:a16="http://schemas.microsoft.com/office/drawing/2014/main" id="{2C5ED886-DC1A-40D6-871A-86DD1A74EBBD}"/>
              </a:ext>
            </a:extLst>
          </p:cNvPr>
          <p:cNvGrpSpPr/>
          <p:nvPr/>
        </p:nvGrpSpPr>
        <p:grpSpPr>
          <a:xfrm>
            <a:off x="459606" y="1074126"/>
            <a:ext cx="3565937" cy="2544973"/>
            <a:chOff x="228600" y="381000"/>
            <a:chExt cx="3505068" cy="2501531"/>
          </a:xfrm>
        </p:grpSpPr>
        <p:grpSp>
          <p:nvGrpSpPr>
            <p:cNvPr id="5" name="Group 4">
              <a:extLst>
                <a:ext uri="{FF2B5EF4-FFF2-40B4-BE49-F238E27FC236}">
                  <a16:creationId xmlns:a16="http://schemas.microsoft.com/office/drawing/2014/main" id="{36EE3E37-22DC-450F-A781-36ECEA963498}"/>
                </a:ext>
              </a:extLst>
            </p:cNvPr>
            <p:cNvGrpSpPr/>
            <p:nvPr/>
          </p:nvGrpSpPr>
          <p:grpSpPr>
            <a:xfrm>
              <a:off x="228600" y="381000"/>
              <a:ext cx="3505068" cy="2501531"/>
              <a:chOff x="534986" y="381000"/>
              <a:chExt cx="2637111" cy="2501531"/>
            </a:xfrm>
          </p:grpSpPr>
          <p:sp>
            <p:nvSpPr>
              <p:cNvPr id="7" name="Rectangle 6">
                <a:extLst>
                  <a:ext uri="{FF2B5EF4-FFF2-40B4-BE49-F238E27FC236}">
                    <a16:creationId xmlns:a16="http://schemas.microsoft.com/office/drawing/2014/main" id="{3191EE42-9537-4EED-BC96-4A8C581A20D4}"/>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4B08546-43BA-4475-9209-7DB34CBD3B6F}"/>
                  </a:ext>
                </a:extLst>
              </p:cNvPr>
              <p:cNvGrpSpPr/>
              <p:nvPr/>
            </p:nvGrpSpPr>
            <p:grpSpPr>
              <a:xfrm>
                <a:off x="534986" y="384805"/>
                <a:ext cx="457200" cy="2497726"/>
                <a:chOff x="533400" y="381000"/>
                <a:chExt cx="457200" cy="2497726"/>
              </a:xfrm>
            </p:grpSpPr>
            <p:sp>
              <p:nvSpPr>
                <p:cNvPr id="14" name="Oval 13">
                  <a:extLst>
                    <a:ext uri="{FF2B5EF4-FFF2-40B4-BE49-F238E27FC236}">
                      <a16:creationId xmlns:a16="http://schemas.microsoft.com/office/drawing/2014/main" id="{F69FFB4F-261A-4A5D-B4C9-250A0D76FA39}"/>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3">
                  <a:extLst>
                    <a:ext uri="{FF2B5EF4-FFF2-40B4-BE49-F238E27FC236}">
                      <a16:creationId xmlns:a16="http://schemas.microsoft.com/office/drawing/2014/main" id="{52A5B250-EC6E-46C0-AD95-E1DA2A5558D4}"/>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1D6855A-72B2-4606-9565-A9DC22D5A610}"/>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2E2B2B4-F6F3-485C-AA3A-E92E51C5B968}"/>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FA10A89-92A8-4108-8E34-3E1DD883309D}"/>
                  </a:ext>
                </a:extLst>
              </p:cNvPr>
              <p:cNvGrpSpPr/>
              <p:nvPr/>
            </p:nvGrpSpPr>
            <p:grpSpPr>
              <a:xfrm>
                <a:off x="2714897" y="381000"/>
                <a:ext cx="457200" cy="2497726"/>
                <a:chOff x="2714897" y="457200"/>
                <a:chExt cx="457200" cy="2497726"/>
              </a:xfrm>
            </p:grpSpPr>
            <p:sp>
              <p:nvSpPr>
                <p:cNvPr id="10" name="Oval 9">
                  <a:extLst>
                    <a:ext uri="{FF2B5EF4-FFF2-40B4-BE49-F238E27FC236}">
                      <a16:creationId xmlns:a16="http://schemas.microsoft.com/office/drawing/2014/main" id="{818E88D5-0F21-438D-B249-F1F8A298D777}"/>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a16="http://schemas.microsoft.com/office/drawing/2014/main" id="{65D6729F-26EE-4E26-90CD-3FD4A1F124A5}"/>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F27466D-4222-4052-ADF2-EC015E6D00E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4596E29-2525-413F-BC03-D74C87218826}"/>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Rectangle 5">
              <a:extLst>
                <a:ext uri="{FF2B5EF4-FFF2-40B4-BE49-F238E27FC236}">
                  <a16:creationId xmlns:a16="http://schemas.microsoft.com/office/drawing/2014/main" id="{3C4EF352-FCB2-4F19-97D4-B37080E13C26}"/>
                </a:ext>
              </a:extLst>
            </p:cNvPr>
            <p:cNvSpPr/>
            <p:nvPr/>
          </p:nvSpPr>
          <p:spPr>
            <a:xfrm>
              <a:off x="799756" y="1113059"/>
              <a:ext cx="2293346" cy="726351"/>
            </a:xfrm>
            <a:prstGeom prst="rect">
              <a:avLst/>
            </a:prstGeom>
          </p:spPr>
          <p:txBody>
            <a:bodyPr wrap="square">
              <a:spAutoFit/>
            </a:bodyPr>
            <a:lstStyle/>
            <a:p>
              <a:pPr algn="ctr"/>
              <a:r>
                <a:rPr lang="en-US" dirty="0"/>
                <a:t> </a:t>
              </a:r>
              <a:r>
                <a:rPr lang="en-US" b="1" dirty="0"/>
                <a:t>Our eternal progression depends on how we use the gift of moral agency</a:t>
              </a:r>
              <a:endParaRPr lang="en-US" sz="1600" i="1" dirty="0"/>
            </a:p>
          </p:txBody>
        </p:sp>
      </p:grpSp>
      <p:sp>
        <p:nvSpPr>
          <p:cNvPr id="19" name="TextBox 18">
            <a:extLst>
              <a:ext uri="{FF2B5EF4-FFF2-40B4-BE49-F238E27FC236}">
                <a16:creationId xmlns:a16="http://schemas.microsoft.com/office/drawing/2014/main" id="{0CA01B89-A67E-44B3-A847-3952D8546E03}"/>
              </a:ext>
            </a:extLst>
          </p:cNvPr>
          <p:cNvSpPr txBox="1"/>
          <p:nvPr/>
        </p:nvSpPr>
        <p:spPr>
          <a:xfrm>
            <a:off x="11290434" y="6420051"/>
            <a:ext cx="760395" cy="369332"/>
          </a:xfrm>
          <a:prstGeom prst="rect">
            <a:avLst/>
          </a:prstGeom>
          <a:noFill/>
        </p:spPr>
        <p:txBody>
          <a:bodyPr wrap="square" rtlCol="0">
            <a:spAutoFit/>
          </a:bodyPr>
          <a:lstStyle/>
          <a:p>
            <a:pPr algn="r"/>
            <a:r>
              <a:rPr lang="en-US" dirty="0">
                <a:solidFill>
                  <a:schemeClr val="bg1"/>
                </a:solidFill>
              </a:rPr>
              <a:t>(2)</a:t>
            </a:r>
          </a:p>
        </p:txBody>
      </p:sp>
      <p:sp>
        <p:nvSpPr>
          <p:cNvPr id="21" name="Rectangle 20">
            <a:extLst>
              <a:ext uri="{FF2B5EF4-FFF2-40B4-BE49-F238E27FC236}">
                <a16:creationId xmlns:a16="http://schemas.microsoft.com/office/drawing/2014/main" id="{E9135AC0-E70E-4925-A14F-79A68451F2D9}"/>
              </a:ext>
            </a:extLst>
          </p:cNvPr>
          <p:cNvSpPr/>
          <p:nvPr/>
        </p:nvSpPr>
        <p:spPr>
          <a:xfrm>
            <a:off x="5184130" y="1074126"/>
            <a:ext cx="5666669" cy="3693319"/>
          </a:xfrm>
          <a:prstGeom prst="rect">
            <a:avLst/>
          </a:prstGeom>
        </p:spPr>
        <p:txBody>
          <a:bodyPr wrap="square">
            <a:spAutoFit/>
          </a:bodyPr>
          <a:lstStyle/>
          <a:p>
            <a:pPr fontAlgn="base"/>
            <a:r>
              <a:rPr lang="en-US" b="0" i="0" dirty="0">
                <a:solidFill>
                  <a:schemeClr val="bg1"/>
                </a:solidFill>
                <a:effectLst/>
                <a:latin typeface="Open Sans"/>
              </a:rPr>
              <a:t>“We are in a mortal experience because we cannot become as God without that experience. We must prove to Him and to ourselves that we can consistently make the right choices and then stick to those choices, come what may. …</a:t>
            </a:r>
          </a:p>
          <a:p>
            <a:pPr fontAlgn="base"/>
            <a:endParaRPr lang="en-US" b="0" i="0" dirty="0">
              <a:solidFill>
                <a:schemeClr val="bg1"/>
              </a:solidFill>
              <a:effectLst/>
              <a:latin typeface="Open Sans"/>
            </a:endParaRPr>
          </a:p>
          <a:p>
            <a:pPr fontAlgn="base"/>
            <a:r>
              <a:rPr lang="en-US" b="0" i="0" dirty="0">
                <a:solidFill>
                  <a:schemeClr val="bg1"/>
                </a:solidFill>
                <a:effectLst/>
                <a:latin typeface="Open Sans"/>
              </a:rPr>
              <a:t>“… God is interested in what we are becoming as a result of our choices. He is not satisfied if our exercise of moral agency is simply a robotic effort at keeping some rules. Our Savior wants us to become something, not just do some things. He is endeavoring to make us independently strong—more able to act for ourselves. …</a:t>
            </a:r>
          </a:p>
        </p:txBody>
      </p:sp>
      <p:sp>
        <p:nvSpPr>
          <p:cNvPr id="22" name="Rectangle 21">
            <a:extLst>
              <a:ext uri="{FF2B5EF4-FFF2-40B4-BE49-F238E27FC236}">
                <a16:creationId xmlns:a16="http://schemas.microsoft.com/office/drawing/2014/main" id="{13465DC2-5C31-473A-92EB-18FC4327AA58}"/>
              </a:ext>
            </a:extLst>
          </p:cNvPr>
          <p:cNvSpPr/>
          <p:nvPr/>
        </p:nvSpPr>
        <p:spPr>
          <a:xfrm>
            <a:off x="284747" y="4676823"/>
            <a:ext cx="6096000" cy="2031325"/>
          </a:xfrm>
          <a:prstGeom prst="rect">
            <a:avLst/>
          </a:prstGeom>
        </p:spPr>
        <p:txBody>
          <a:bodyPr>
            <a:spAutoFit/>
          </a:bodyPr>
          <a:lstStyle/>
          <a:p>
            <a:r>
              <a:rPr lang="en-US" b="0" i="0" dirty="0">
                <a:solidFill>
                  <a:schemeClr val="bg1"/>
                </a:solidFill>
                <a:effectLst/>
                <a:latin typeface="Open Sans"/>
              </a:rPr>
              <a:t>“Using our agency to choose God’s will, and not slackening even when the going gets hard, will not make us God’s puppet; it will make us like Him. </a:t>
            </a:r>
          </a:p>
          <a:p>
            <a:endParaRPr lang="en-US" dirty="0">
              <a:solidFill>
                <a:schemeClr val="bg1"/>
              </a:solidFill>
              <a:latin typeface="Open Sans"/>
            </a:endParaRPr>
          </a:p>
          <a:p>
            <a:r>
              <a:rPr lang="en-US" b="0" i="0" dirty="0">
                <a:solidFill>
                  <a:schemeClr val="bg1"/>
                </a:solidFill>
                <a:effectLst/>
                <a:latin typeface="Open Sans"/>
              </a:rPr>
              <a:t>God gave us agency, and Jesus showed us how to use it so that we could eventually learn what They know, do what They do, and become what They are.”</a:t>
            </a:r>
            <a:endParaRPr lang="en-US" dirty="0">
              <a:solidFill>
                <a:schemeClr val="bg1"/>
              </a:solidFill>
            </a:endParaRPr>
          </a:p>
        </p:txBody>
      </p:sp>
      <p:pic>
        <p:nvPicPr>
          <p:cNvPr id="20" name="Picture 19">
            <a:extLst>
              <a:ext uri="{FF2B5EF4-FFF2-40B4-BE49-F238E27FC236}">
                <a16:creationId xmlns:a16="http://schemas.microsoft.com/office/drawing/2014/main" id="{62637571-13CB-4521-91DE-DEEE9E906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2003" y="149085"/>
            <a:ext cx="1170432" cy="1463040"/>
          </a:xfrm>
          <a:prstGeom prst="rect">
            <a:avLst/>
          </a:prstGeom>
        </p:spPr>
      </p:pic>
    </p:spTree>
    <p:extLst>
      <p:ext uri="{BB962C8B-B14F-4D97-AF65-F5344CB8AC3E}">
        <p14:creationId xmlns:p14="http://schemas.microsoft.com/office/powerpoint/2010/main" val="27041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arth landscape">
            <a:extLst>
              <a:ext uri="{FF2B5EF4-FFF2-40B4-BE49-F238E27FC236}">
                <a16:creationId xmlns:a16="http://schemas.microsoft.com/office/drawing/2014/main" id="{DAE5A806-441D-4A43-B13F-25F6F9EE52D4}"/>
              </a:ext>
            </a:extLst>
          </p:cNvP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Blur/>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07E128-AA20-400E-AAB1-E3524811E20F}"/>
              </a:ext>
            </a:extLst>
          </p:cNvPr>
          <p:cNvSpPr txBox="1"/>
          <p:nvPr/>
        </p:nvSpPr>
        <p:spPr>
          <a:xfrm>
            <a:off x="3332747" y="75398"/>
            <a:ext cx="5526505"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Joshua</a:t>
            </a:r>
          </a:p>
        </p:txBody>
      </p:sp>
      <p:sp>
        <p:nvSpPr>
          <p:cNvPr id="21" name="Rectangle 20">
            <a:extLst>
              <a:ext uri="{FF2B5EF4-FFF2-40B4-BE49-F238E27FC236}">
                <a16:creationId xmlns:a16="http://schemas.microsoft.com/office/drawing/2014/main" id="{E9135AC0-E70E-4925-A14F-79A68451F2D9}"/>
              </a:ext>
            </a:extLst>
          </p:cNvPr>
          <p:cNvSpPr/>
          <p:nvPr/>
        </p:nvSpPr>
        <p:spPr>
          <a:xfrm>
            <a:off x="253465" y="1074126"/>
            <a:ext cx="5913797" cy="1754326"/>
          </a:xfrm>
          <a:prstGeom prst="rect">
            <a:avLst/>
          </a:prstGeom>
        </p:spPr>
        <p:txBody>
          <a:bodyPr wrap="square">
            <a:spAutoFit/>
          </a:bodyPr>
          <a:lstStyle/>
          <a:p>
            <a:pPr fontAlgn="base"/>
            <a:r>
              <a:rPr lang="en-US" i="1" dirty="0">
                <a:solidFill>
                  <a:srgbClr val="FFFF00"/>
                </a:solidFill>
              </a:rPr>
              <a:t>And if it seem evil unto you to serve the </a:t>
            </a:r>
            <a:r>
              <a:rPr lang="en-US" i="1" cap="small" dirty="0">
                <a:solidFill>
                  <a:srgbClr val="FFFF00"/>
                </a:solidFill>
              </a:rPr>
              <a:t>Lord</a:t>
            </a:r>
            <a:r>
              <a:rPr lang="en-US" i="1" dirty="0">
                <a:solidFill>
                  <a:srgbClr val="FFFF00"/>
                </a:solidFill>
              </a:rPr>
              <a:t>, choose you this day whom ye will serve; whether the gods which your fathers served that were on the other side of the flood, or the gods of the Amorites, in whose land ye dwell: but as for me and my house, we will serve the </a:t>
            </a:r>
            <a:r>
              <a:rPr lang="en-US" i="1" cap="small" dirty="0">
                <a:solidFill>
                  <a:srgbClr val="FFFF00"/>
                </a:solidFill>
              </a:rPr>
              <a:t>Lord</a:t>
            </a:r>
            <a:r>
              <a:rPr lang="en-US" i="1" dirty="0">
                <a:solidFill>
                  <a:srgbClr val="FFFF00"/>
                </a:solidFill>
              </a:rPr>
              <a:t>.</a:t>
            </a:r>
          </a:p>
          <a:p>
            <a:pPr fontAlgn="base"/>
            <a:r>
              <a:rPr lang="en-US" b="0" i="1" dirty="0">
                <a:solidFill>
                  <a:srgbClr val="FFFF00"/>
                </a:solidFill>
                <a:effectLst/>
                <a:latin typeface="Open Sans"/>
              </a:rPr>
              <a:t>Joshua 24:15</a:t>
            </a:r>
          </a:p>
        </p:txBody>
      </p:sp>
      <p:sp>
        <p:nvSpPr>
          <p:cNvPr id="18" name="Rectangle 17">
            <a:extLst>
              <a:ext uri="{FF2B5EF4-FFF2-40B4-BE49-F238E27FC236}">
                <a16:creationId xmlns:a16="http://schemas.microsoft.com/office/drawing/2014/main" id="{D213E727-8FCE-42BC-AC2C-94B10A23CCCF}"/>
              </a:ext>
            </a:extLst>
          </p:cNvPr>
          <p:cNvSpPr/>
          <p:nvPr/>
        </p:nvSpPr>
        <p:spPr>
          <a:xfrm>
            <a:off x="6945553" y="2330456"/>
            <a:ext cx="4344881" cy="2862322"/>
          </a:xfrm>
          <a:prstGeom prst="rect">
            <a:avLst/>
          </a:prstGeom>
        </p:spPr>
        <p:txBody>
          <a:bodyPr wrap="square">
            <a:spAutoFit/>
          </a:bodyPr>
          <a:lstStyle/>
          <a:p>
            <a:r>
              <a:rPr lang="en-US" dirty="0">
                <a:solidFill>
                  <a:schemeClr val="bg1"/>
                </a:solidFill>
                <a:latin typeface="Open Sans"/>
              </a:rPr>
              <a:t>At the end of the prophet Joshua’s life he gathered the children of Israel together and recounted how the Lord had miraculously led them out of Egypt and blessed them to overcome their enemies in the promised land. </a:t>
            </a:r>
          </a:p>
          <a:p>
            <a:endParaRPr lang="en-US" dirty="0">
              <a:solidFill>
                <a:schemeClr val="bg1"/>
              </a:solidFill>
              <a:latin typeface="Open Sans"/>
            </a:endParaRPr>
          </a:p>
          <a:p>
            <a:r>
              <a:rPr lang="en-US" dirty="0">
                <a:solidFill>
                  <a:schemeClr val="bg1"/>
                </a:solidFill>
                <a:latin typeface="Open Sans"/>
              </a:rPr>
              <a:t>Joshua challenged the people to be obedient and serve the Lord and not yield to temptation.</a:t>
            </a:r>
            <a:endParaRPr lang="en-US" dirty="0">
              <a:solidFill>
                <a:schemeClr val="bg1"/>
              </a:solidFill>
            </a:endParaRPr>
          </a:p>
        </p:txBody>
      </p:sp>
      <p:pic>
        <p:nvPicPr>
          <p:cNvPr id="24" name="Picture 23">
            <a:extLst>
              <a:ext uri="{FF2B5EF4-FFF2-40B4-BE49-F238E27FC236}">
                <a16:creationId xmlns:a16="http://schemas.microsoft.com/office/drawing/2014/main" id="{9C1525CA-6146-4179-8B1F-7D38572C5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6282" y="2828452"/>
            <a:ext cx="4810125" cy="3609975"/>
          </a:xfrm>
          <a:prstGeom prst="rect">
            <a:avLst/>
          </a:prstGeom>
        </p:spPr>
      </p:pic>
    </p:spTree>
    <p:extLst>
      <p:ext uri="{BB962C8B-B14F-4D97-AF65-F5344CB8AC3E}">
        <p14:creationId xmlns:p14="http://schemas.microsoft.com/office/powerpoint/2010/main" val="207465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840</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Open Sans</vt:lpstr>
      <vt:lpstr>Bahnschrift SemiBold</vt:lpstr>
      <vt:lpstr>Georgia</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2019-02-16T17:46:40Z</dcterms:created>
  <dcterms:modified xsi:type="dcterms:W3CDTF">2020-11-10T14:18:42Z</dcterms:modified>
</cp:coreProperties>
</file>