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86" r:id="rId4"/>
    <p:sldId id="256" r:id="rId5"/>
    <p:sldId id="262" r:id="rId6"/>
    <p:sldId id="263" r:id="rId7"/>
    <p:sldId id="264" r:id="rId8"/>
    <p:sldId id="265" r:id="rId9"/>
    <p:sldId id="260" r:id="rId10"/>
    <p:sldId id="258" r:id="rId11"/>
    <p:sldId id="268" r:id="rId12"/>
    <p:sldId id="269" r:id="rId13"/>
    <p:sldId id="271" r:id="rId14"/>
    <p:sldId id="267" r:id="rId15"/>
    <p:sldId id="259"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66" r:id="rId29"/>
    <p:sldId id="273" r:id="rId30"/>
  </p:sldIdLst>
  <p:sldSz cx="12192000" cy="6858000"/>
  <p:notesSz cx="6858000" cy="9144000"/>
  <p:embeddedFontLst>
    <p:embeddedFont>
      <p:font typeface="Algerian" panose="04020705040A02060702" pitchFamily="82" charset="0"/>
      <p:regular r:id="rId31"/>
    </p:embeddedFont>
    <p:embeddedFont>
      <p:font typeface="AR CHRISTY" panose="02000000000000000000" pitchFamily="2" charset="0"/>
      <p:regular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Franklin Gothic Medium Cond" panose="020B0606030402020204" pitchFamily="34" charset="0"/>
      <p:regular r:id="rId39"/>
    </p:embeddedFont>
    <p:embeddedFont>
      <p:font typeface="Open Sans" panose="020B0606030504020204" pitchFamily="34" charset="0"/>
      <p:regular r:id="rId40"/>
      <p:bold r:id="rId41"/>
      <p:italic r:id="rId42"/>
      <p:boldItalic r:id="rId43"/>
    </p:embeddedFont>
    <p:embeddedFont>
      <p:font typeface="Palatino" pitchFamily="2"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5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110F15-7356-4BE1-80E1-B59A756F8AF9}"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59310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10F15-7356-4BE1-80E1-B59A756F8AF9}"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126532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10F15-7356-4BE1-80E1-B59A756F8AF9}"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4680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10F15-7356-4BE1-80E1-B59A756F8AF9}"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376627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10F15-7356-4BE1-80E1-B59A756F8AF9}"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40474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110F15-7356-4BE1-80E1-B59A756F8AF9}"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337799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110F15-7356-4BE1-80E1-B59A756F8AF9}"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24357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110F15-7356-4BE1-80E1-B59A756F8AF9}"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262520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10F15-7356-4BE1-80E1-B59A756F8AF9}"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278499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10F15-7356-4BE1-80E1-B59A756F8AF9}"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57851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10F15-7356-4BE1-80E1-B59A756F8AF9}"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B6D2A-E2EA-47E6-85EE-076D83260625}" type="slidenum">
              <a:rPr lang="en-US" smtClean="0"/>
              <a:t>‹#›</a:t>
            </a:fld>
            <a:endParaRPr lang="en-US"/>
          </a:p>
        </p:txBody>
      </p:sp>
    </p:spTree>
    <p:extLst>
      <p:ext uri="{BB962C8B-B14F-4D97-AF65-F5344CB8AC3E}">
        <p14:creationId xmlns:p14="http://schemas.microsoft.com/office/powerpoint/2010/main" val="21340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10F15-7356-4BE1-80E1-B59A756F8AF9}" type="datetimeFigureOut">
              <a:rPr lang="en-US" smtClean="0"/>
              <a:t>11/10/2020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B6D2A-E2EA-47E6-85EE-076D83260625}" type="slidenum">
              <a:rPr lang="en-US" smtClean="0"/>
              <a:t>‹#›</a:t>
            </a:fld>
            <a:endParaRPr lang="en-US"/>
          </a:p>
        </p:txBody>
      </p:sp>
    </p:spTree>
    <p:extLst>
      <p:ext uri="{BB962C8B-B14F-4D97-AF65-F5344CB8AC3E}">
        <p14:creationId xmlns:p14="http://schemas.microsoft.com/office/powerpoint/2010/main" val="3583601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icture 319">
            <a:extLst>
              <a:ext uri="{FF2B5EF4-FFF2-40B4-BE49-F238E27FC236}">
                <a16:creationId xmlns:a16="http://schemas.microsoft.com/office/drawing/2014/main" id="{14CFDC24-C814-4787-B927-E2C7FC562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475715" cy="369332"/>
          </a:xfrm>
          <a:prstGeom prst="rect">
            <a:avLst/>
          </a:prstGeom>
          <a:noFill/>
        </p:spPr>
        <p:txBody>
          <a:bodyPr wrap="square" rtlCol="0">
            <a:spAutoFit/>
          </a:bodyPr>
          <a:lstStyle/>
          <a:p>
            <a:r>
              <a:rPr lang="en-US" dirty="0">
                <a:solidFill>
                  <a:schemeClr val="bg1"/>
                </a:solidFill>
              </a:rPr>
              <a:t>Lesson 27</a:t>
            </a:r>
          </a:p>
        </p:txBody>
      </p:sp>
      <p:sp>
        <p:nvSpPr>
          <p:cNvPr id="6" name="TextBox 5"/>
          <p:cNvSpPr txBox="1"/>
          <p:nvPr/>
        </p:nvSpPr>
        <p:spPr>
          <a:xfrm>
            <a:off x="7112" y="333415"/>
            <a:ext cx="12192000" cy="2862322"/>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Abraham, Sarah, and Hagar</a:t>
            </a:r>
          </a:p>
          <a:p>
            <a:pPr algn="ctr"/>
            <a:r>
              <a:rPr lang="en-US" sz="6000" dirty="0">
                <a:solidFill>
                  <a:schemeClr val="bg1"/>
                </a:solidFill>
                <a:latin typeface="Franklin Gothic Medium Cond" panose="020B0606030402020204" pitchFamily="34" charset="0"/>
              </a:rPr>
              <a:t>Genesis 15-17</a:t>
            </a:r>
          </a:p>
          <a:p>
            <a:pPr algn="ctr"/>
            <a:endParaRPr lang="en-US" sz="6000" dirty="0">
              <a:solidFill>
                <a:schemeClr val="bg1"/>
              </a:solidFill>
              <a:latin typeface="Franklin Gothic Medium Cond" panose="020B0606030402020204" pitchFamily="34" charset="0"/>
            </a:endParaRPr>
          </a:p>
        </p:txBody>
      </p:sp>
      <p:grpSp>
        <p:nvGrpSpPr>
          <p:cNvPr id="7" name="Group 184"/>
          <p:cNvGrpSpPr/>
          <p:nvPr/>
        </p:nvGrpSpPr>
        <p:grpSpPr>
          <a:xfrm flipH="1">
            <a:off x="9970910" y="2550509"/>
            <a:ext cx="1711105" cy="3669190"/>
            <a:chOff x="304800" y="762000"/>
            <a:chExt cx="2535184" cy="5192861"/>
          </a:xfrm>
        </p:grpSpPr>
        <p:sp>
          <p:nvSpPr>
            <p:cNvPr id="8" name="Rounded Rectangle 7"/>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70"/>
            <p:cNvGrpSpPr/>
            <p:nvPr/>
          </p:nvGrpSpPr>
          <p:grpSpPr>
            <a:xfrm flipH="1">
              <a:off x="1143000" y="4468471"/>
              <a:ext cx="609601" cy="1447801"/>
              <a:chOff x="4222137" y="4305789"/>
              <a:chExt cx="609601" cy="1447801"/>
            </a:xfrm>
          </p:grpSpPr>
          <p:sp>
            <p:nvSpPr>
              <p:cNvPr id="86" name="Oval 85"/>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8"/>
            <p:cNvGrpSpPr/>
            <p:nvPr/>
          </p:nvGrpSpPr>
          <p:grpSpPr>
            <a:xfrm>
              <a:off x="1555137" y="4507060"/>
              <a:ext cx="609601" cy="1447801"/>
              <a:chOff x="4222137" y="4305789"/>
              <a:chExt cx="609601" cy="1447801"/>
            </a:xfrm>
          </p:grpSpPr>
          <p:sp>
            <p:nvSpPr>
              <p:cNvPr id="84"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4765551">
              <a:off x="1963684" y="3249758"/>
              <a:ext cx="1219199"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34"/>
            <p:cNvGrpSpPr/>
            <p:nvPr/>
          </p:nvGrpSpPr>
          <p:grpSpPr>
            <a:xfrm rot="18918069">
              <a:off x="1754044" y="2367296"/>
              <a:ext cx="992712" cy="1453296"/>
              <a:chOff x="1977877" y="1457884"/>
              <a:chExt cx="992712" cy="1453296"/>
            </a:xfrm>
          </p:grpSpPr>
          <p:sp>
            <p:nvSpPr>
              <p:cNvPr id="72"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32"/>
              <p:cNvGrpSpPr/>
              <p:nvPr/>
            </p:nvGrpSpPr>
            <p:grpSpPr>
              <a:xfrm rot="1329619">
                <a:off x="1977877" y="2670865"/>
                <a:ext cx="750562" cy="222094"/>
                <a:chOff x="1398494" y="4038600"/>
                <a:chExt cx="1192306" cy="434340"/>
              </a:xfrm>
            </p:grpSpPr>
            <p:sp>
              <p:nvSpPr>
                <p:cNvPr id="74"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15"/>
                <p:cNvGrpSpPr/>
                <p:nvPr/>
              </p:nvGrpSpPr>
              <p:grpSpPr>
                <a:xfrm>
                  <a:off x="1909482" y="4043875"/>
                  <a:ext cx="681318" cy="429065"/>
                  <a:chOff x="685800" y="1524000"/>
                  <a:chExt cx="1219200" cy="609600"/>
                </a:xfrm>
              </p:grpSpPr>
              <p:sp>
                <p:nvSpPr>
                  <p:cNvPr id="79"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entagon 79"/>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entagon 80"/>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Diamond 77"/>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33"/>
            <p:cNvGrpSpPr/>
            <p:nvPr/>
          </p:nvGrpSpPr>
          <p:grpSpPr>
            <a:xfrm>
              <a:off x="304800" y="2258671"/>
              <a:ext cx="992712" cy="1453296"/>
              <a:chOff x="1977877" y="1457884"/>
              <a:chExt cx="992712" cy="1453296"/>
            </a:xfrm>
          </p:grpSpPr>
          <p:sp>
            <p:nvSpPr>
              <p:cNvPr id="60"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32"/>
              <p:cNvGrpSpPr/>
              <p:nvPr/>
            </p:nvGrpSpPr>
            <p:grpSpPr>
              <a:xfrm rot="1329619">
                <a:off x="1977877" y="2670865"/>
                <a:ext cx="750562" cy="222094"/>
                <a:chOff x="1398494" y="4038600"/>
                <a:chExt cx="1192306" cy="434340"/>
              </a:xfrm>
            </p:grpSpPr>
            <p:sp>
              <p:nvSpPr>
                <p:cNvPr id="62"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5"/>
                <p:cNvGrpSpPr/>
                <p:nvPr/>
              </p:nvGrpSpPr>
              <p:grpSpPr>
                <a:xfrm>
                  <a:off x="1909482" y="4043875"/>
                  <a:ext cx="681318" cy="429065"/>
                  <a:chOff x="685800" y="1524000"/>
                  <a:chExt cx="1219200" cy="609600"/>
                </a:xfrm>
              </p:grpSpPr>
              <p:sp>
                <p:nvSpPr>
                  <p:cNvPr id="6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7"/>
            <p:cNvGrpSpPr/>
            <p:nvPr/>
          </p:nvGrpSpPr>
          <p:grpSpPr>
            <a:xfrm>
              <a:off x="914400" y="4925671"/>
              <a:ext cx="1447800" cy="434340"/>
              <a:chOff x="533400" y="1364105"/>
              <a:chExt cx="2590800" cy="617095"/>
            </a:xfrm>
          </p:grpSpPr>
          <p:sp>
            <p:nvSpPr>
              <p:cNvPr id="48"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15"/>
              <p:cNvGrpSpPr/>
              <p:nvPr/>
            </p:nvGrpSpPr>
            <p:grpSpPr>
              <a:xfrm>
                <a:off x="1905000" y="1371600"/>
                <a:ext cx="1219200" cy="609600"/>
                <a:chOff x="685800" y="1524000"/>
                <a:chExt cx="1219200" cy="609600"/>
              </a:xfrm>
            </p:grpSpPr>
            <p:sp>
              <p:nvSpPr>
                <p:cNvPr id="5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50"/>
            <p:cNvGrpSpPr/>
            <p:nvPr/>
          </p:nvGrpSpPr>
          <p:grpSpPr>
            <a:xfrm>
              <a:off x="914400" y="1344271"/>
              <a:ext cx="1447800" cy="434340"/>
              <a:chOff x="533400" y="1364105"/>
              <a:chExt cx="2590800" cy="617095"/>
            </a:xfrm>
          </p:grpSpPr>
          <p:sp>
            <p:nvSpPr>
              <p:cNvPr id="36" name="Pentagon 35"/>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agon 3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5"/>
              <p:cNvGrpSpPr/>
              <p:nvPr/>
            </p:nvGrpSpPr>
            <p:grpSpPr>
              <a:xfrm>
                <a:off x="1905000" y="1371600"/>
                <a:ext cx="1219200" cy="609600"/>
                <a:chOff x="685800" y="1524000"/>
                <a:chExt cx="1219200" cy="609600"/>
              </a:xfrm>
            </p:grpSpPr>
            <p:sp>
              <p:nvSpPr>
                <p:cNvPr id="43"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entagon 43"/>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entagon 44"/>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hord 20"/>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9"/>
            <p:cNvGrpSpPr/>
            <p:nvPr/>
          </p:nvGrpSpPr>
          <p:grpSpPr>
            <a:xfrm rot="4546340">
              <a:off x="908994" y="2684664"/>
              <a:ext cx="724841" cy="220741"/>
              <a:chOff x="3294680" y="350136"/>
              <a:chExt cx="1963120" cy="335664"/>
            </a:xfrm>
          </p:grpSpPr>
          <p:sp>
            <p:nvSpPr>
              <p:cNvPr id="33"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180"/>
            <p:cNvGrpSpPr/>
            <p:nvPr/>
          </p:nvGrpSpPr>
          <p:grpSpPr>
            <a:xfrm rot="6411433">
              <a:off x="1502634" y="2730746"/>
              <a:ext cx="759652" cy="200444"/>
              <a:chOff x="3200400" y="381000"/>
              <a:chExt cx="2057400" cy="304800"/>
            </a:xfrm>
          </p:grpSpPr>
          <p:sp>
            <p:nvSpPr>
              <p:cNvPr id="30" name="Donut 29"/>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30"/>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17"/>
            <p:cNvGrpSpPr/>
            <p:nvPr/>
          </p:nvGrpSpPr>
          <p:grpSpPr>
            <a:xfrm>
              <a:off x="1295400" y="2895600"/>
              <a:ext cx="681318" cy="429065"/>
              <a:chOff x="533400" y="1371600"/>
              <a:chExt cx="1219200" cy="609600"/>
            </a:xfrm>
          </p:grpSpPr>
          <p:sp>
            <p:nvSpPr>
              <p:cNvPr id="25" name="Pentagon 24"/>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87"/>
          <p:cNvGrpSpPr/>
          <p:nvPr/>
        </p:nvGrpSpPr>
        <p:grpSpPr>
          <a:xfrm>
            <a:off x="5341836" y="2211849"/>
            <a:ext cx="1839832" cy="3482238"/>
            <a:chOff x="3810000" y="553998"/>
            <a:chExt cx="1839832" cy="3482238"/>
          </a:xfrm>
        </p:grpSpPr>
        <p:sp>
          <p:nvSpPr>
            <p:cNvPr id="89" name="Cloud 8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Manual Operation 9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nual Operation 9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anual Operation 9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Extract 9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4220061" y="818482"/>
              <a:ext cx="938018" cy="300171"/>
              <a:chOff x="1756756" y="4876800"/>
              <a:chExt cx="4088873" cy="1308463"/>
            </a:xfrm>
          </p:grpSpPr>
          <p:grpSp>
            <p:nvGrpSpPr>
              <p:cNvPr id="136" name="Group 135"/>
              <p:cNvGrpSpPr/>
              <p:nvPr/>
            </p:nvGrpSpPr>
            <p:grpSpPr>
              <a:xfrm>
                <a:off x="1756756" y="4876800"/>
                <a:ext cx="1367444" cy="1295400"/>
                <a:chOff x="1756756" y="4876800"/>
                <a:chExt cx="1367444" cy="1295400"/>
              </a:xfrm>
            </p:grpSpPr>
            <p:sp>
              <p:nvSpPr>
                <p:cNvPr id="147" name="Quad Arrow Callout 1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3119647" y="4889863"/>
                <a:ext cx="1367444" cy="1295400"/>
                <a:chOff x="1756756" y="4876800"/>
                <a:chExt cx="1367444" cy="1295400"/>
              </a:xfrm>
            </p:grpSpPr>
            <p:sp>
              <p:nvSpPr>
                <p:cNvPr id="144" name="Quad Arrow Callout 14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Callout 14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Callout 14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4478185" y="4889863"/>
                <a:ext cx="1367444" cy="1295400"/>
                <a:chOff x="1756756" y="4876800"/>
                <a:chExt cx="1367444" cy="1295400"/>
              </a:xfrm>
            </p:grpSpPr>
            <p:sp>
              <p:nvSpPr>
                <p:cNvPr id="141" name="Quad Arrow Callout 14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Quad Arrow Callout 13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Callout 13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rot="17531393">
              <a:off x="4356564" y="2143638"/>
              <a:ext cx="938018" cy="300171"/>
              <a:chOff x="1756756" y="4876800"/>
              <a:chExt cx="4088873" cy="1308463"/>
            </a:xfrm>
          </p:grpSpPr>
          <p:grpSp>
            <p:nvGrpSpPr>
              <p:cNvPr id="122" name="Group 121"/>
              <p:cNvGrpSpPr/>
              <p:nvPr/>
            </p:nvGrpSpPr>
            <p:grpSpPr>
              <a:xfrm>
                <a:off x="1756756" y="4876800"/>
                <a:ext cx="1367444" cy="1295400"/>
                <a:chOff x="1756756" y="4876800"/>
                <a:chExt cx="1367444" cy="1295400"/>
              </a:xfrm>
            </p:grpSpPr>
            <p:sp>
              <p:nvSpPr>
                <p:cNvPr id="133" name="Quad Arrow Callout 13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Callout 13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Callout 13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3119647" y="4889863"/>
                <a:ext cx="1367444" cy="1295400"/>
                <a:chOff x="1756756" y="4876800"/>
                <a:chExt cx="1367444" cy="1295400"/>
              </a:xfrm>
            </p:grpSpPr>
            <p:sp>
              <p:nvSpPr>
                <p:cNvPr id="130" name="Quad Arrow Callout 12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Callout 13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Callout 13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4478185" y="4889863"/>
                <a:ext cx="1367444" cy="1295400"/>
                <a:chOff x="1756756" y="4876800"/>
                <a:chExt cx="1367444" cy="1295400"/>
              </a:xfrm>
            </p:grpSpPr>
            <p:sp>
              <p:nvSpPr>
                <p:cNvPr id="127" name="Quad Arrow Callout 12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Callout 12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12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Quad Arrow Callout 12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Callout 12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rot="17531393">
              <a:off x="3995156" y="3097226"/>
              <a:ext cx="938018" cy="300171"/>
              <a:chOff x="1756756" y="4876800"/>
              <a:chExt cx="4088873" cy="1308463"/>
            </a:xfrm>
          </p:grpSpPr>
          <p:grpSp>
            <p:nvGrpSpPr>
              <p:cNvPr id="108" name="Group 107"/>
              <p:cNvGrpSpPr/>
              <p:nvPr/>
            </p:nvGrpSpPr>
            <p:grpSpPr>
              <a:xfrm>
                <a:off x="1756756" y="4876800"/>
                <a:ext cx="1367444" cy="1295400"/>
                <a:chOff x="1756756" y="4876800"/>
                <a:chExt cx="1367444" cy="1295400"/>
              </a:xfrm>
            </p:grpSpPr>
            <p:sp>
              <p:nvSpPr>
                <p:cNvPr id="119" name="Quad Arrow Callout 11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2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3119647" y="4889863"/>
                <a:ext cx="1367444" cy="1295400"/>
                <a:chOff x="1756756" y="4876800"/>
                <a:chExt cx="1367444" cy="1295400"/>
              </a:xfrm>
            </p:grpSpPr>
            <p:sp>
              <p:nvSpPr>
                <p:cNvPr id="116" name="Quad Arrow Callout 11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Callout 11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Callout 11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4478185" y="4889863"/>
                <a:ext cx="1367444" cy="1295400"/>
                <a:chOff x="1756756" y="4876800"/>
                <a:chExt cx="1367444" cy="1295400"/>
              </a:xfrm>
            </p:grpSpPr>
            <p:sp>
              <p:nvSpPr>
                <p:cNvPr id="113" name="Quad Arrow Callout 11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11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Quad Arrow Callout 11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Cloud 10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742580" y="2699179"/>
            <a:ext cx="1722861" cy="3429485"/>
            <a:chOff x="6271588" y="553998"/>
            <a:chExt cx="2022382" cy="3816236"/>
          </a:xfrm>
        </p:grpSpPr>
        <p:sp>
          <p:nvSpPr>
            <p:cNvPr id="151" name="Oval 150"/>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p:cNvGrpSpPr/>
            <p:nvPr/>
          </p:nvGrpSpPr>
          <p:grpSpPr>
            <a:xfrm>
              <a:off x="6840178" y="1496996"/>
              <a:ext cx="805783" cy="1219200"/>
              <a:chOff x="6859404" y="1496996"/>
              <a:chExt cx="920895" cy="1219200"/>
            </a:xfrm>
          </p:grpSpPr>
          <p:sp>
            <p:nvSpPr>
              <p:cNvPr id="205" name="Oval 204"/>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Oval 160"/>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6661727" y="3902364"/>
              <a:ext cx="1066800" cy="228600"/>
              <a:chOff x="5562600" y="5257800"/>
              <a:chExt cx="2743200" cy="533400"/>
            </a:xfrm>
          </p:grpSpPr>
          <p:grpSp>
            <p:nvGrpSpPr>
              <p:cNvPr id="193" name="Group 192"/>
              <p:cNvGrpSpPr/>
              <p:nvPr/>
            </p:nvGrpSpPr>
            <p:grpSpPr>
              <a:xfrm>
                <a:off x="5562600" y="5257800"/>
                <a:ext cx="685800" cy="533400"/>
                <a:chOff x="5562600" y="5257800"/>
                <a:chExt cx="685800" cy="533400"/>
              </a:xfrm>
            </p:grpSpPr>
            <p:sp>
              <p:nvSpPr>
                <p:cNvPr id="203" name="Hexagon 20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ross 20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248400" y="5257800"/>
                <a:ext cx="685800" cy="533400"/>
                <a:chOff x="5562600" y="5257800"/>
                <a:chExt cx="685800" cy="533400"/>
              </a:xfrm>
            </p:grpSpPr>
            <p:sp>
              <p:nvSpPr>
                <p:cNvPr id="201" name="Hexagon 20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ross 20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6934200" y="5257800"/>
                <a:ext cx="685800" cy="533400"/>
                <a:chOff x="5562600" y="5257800"/>
                <a:chExt cx="685800" cy="533400"/>
              </a:xfrm>
            </p:grpSpPr>
            <p:sp>
              <p:nvSpPr>
                <p:cNvPr id="199" name="Hexagon 19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ross 19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620000" y="5257800"/>
                <a:ext cx="685800" cy="533400"/>
                <a:chOff x="5562600" y="5257800"/>
                <a:chExt cx="685800" cy="533400"/>
              </a:xfrm>
            </p:grpSpPr>
            <p:sp>
              <p:nvSpPr>
                <p:cNvPr id="197" name="Hexagon 19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ross 19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3" name="Cloud 162"/>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6553201" y="990600"/>
              <a:ext cx="1447800" cy="279400"/>
              <a:chOff x="4950691" y="2343727"/>
              <a:chExt cx="1208937" cy="279400"/>
            </a:xfrm>
          </p:grpSpPr>
          <p:sp>
            <p:nvSpPr>
              <p:cNvPr id="179" name="Cross 178"/>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5029200" y="2362200"/>
                <a:ext cx="1066800" cy="228600"/>
                <a:chOff x="5562600" y="5257800"/>
                <a:chExt cx="2743200" cy="533400"/>
              </a:xfrm>
            </p:grpSpPr>
            <p:grpSp>
              <p:nvGrpSpPr>
                <p:cNvPr id="181" name="Group 335"/>
                <p:cNvGrpSpPr/>
                <p:nvPr/>
              </p:nvGrpSpPr>
              <p:grpSpPr>
                <a:xfrm>
                  <a:off x="5562600" y="5257800"/>
                  <a:ext cx="685800" cy="533400"/>
                  <a:chOff x="5562600" y="5257800"/>
                  <a:chExt cx="685800" cy="533400"/>
                </a:xfrm>
              </p:grpSpPr>
              <p:sp>
                <p:nvSpPr>
                  <p:cNvPr id="191" name="Hexagon 19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ross 19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336"/>
                <p:cNvGrpSpPr/>
                <p:nvPr/>
              </p:nvGrpSpPr>
              <p:grpSpPr>
                <a:xfrm>
                  <a:off x="6248400" y="5257800"/>
                  <a:ext cx="685800" cy="533400"/>
                  <a:chOff x="5562600" y="5257800"/>
                  <a:chExt cx="685800" cy="533400"/>
                </a:xfrm>
              </p:grpSpPr>
              <p:sp>
                <p:nvSpPr>
                  <p:cNvPr id="189" name="Hexagon 18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ross 18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339"/>
                <p:cNvGrpSpPr/>
                <p:nvPr/>
              </p:nvGrpSpPr>
              <p:grpSpPr>
                <a:xfrm>
                  <a:off x="6934200" y="5257800"/>
                  <a:ext cx="685800" cy="533400"/>
                  <a:chOff x="5562600" y="5257800"/>
                  <a:chExt cx="685800" cy="533400"/>
                </a:xfrm>
              </p:grpSpPr>
              <p:sp>
                <p:nvSpPr>
                  <p:cNvPr id="187" name="Hexagon 18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ross 18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342"/>
                <p:cNvGrpSpPr/>
                <p:nvPr/>
              </p:nvGrpSpPr>
              <p:grpSpPr>
                <a:xfrm>
                  <a:off x="7620000" y="5257800"/>
                  <a:ext cx="685800" cy="533400"/>
                  <a:chOff x="5562600" y="5257800"/>
                  <a:chExt cx="685800" cy="533400"/>
                </a:xfrm>
              </p:grpSpPr>
              <p:sp>
                <p:nvSpPr>
                  <p:cNvPr id="185" name="Hexagon 18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ross 18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5" name="Isosceles Triangle 164"/>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6894801" y="2174967"/>
              <a:ext cx="238478" cy="260636"/>
              <a:chOff x="1756756" y="4876800"/>
              <a:chExt cx="1367444" cy="1295400"/>
            </a:xfrm>
          </p:grpSpPr>
          <p:sp>
            <p:nvSpPr>
              <p:cNvPr id="176" name="Quad Arrow Callout 17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Callout 17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Callout 17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7088428" y="2393269"/>
              <a:ext cx="308572" cy="337242"/>
              <a:chOff x="1756756" y="4876800"/>
              <a:chExt cx="1367444" cy="1295400"/>
            </a:xfrm>
          </p:grpSpPr>
          <p:sp>
            <p:nvSpPr>
              <p:cNvPr id="173" name="Quad Arrow Callout 17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Callout 17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7335996" y="2164703"/>
              <a:ext cx="287568" cy="314287"/>
              <a:chOff x="1756756" y="4876800"/>
              <a:chExt cx="1367444" cy="1295400"/>
            </a:xfrm>
          </p:grpSpPr>
          <p:sp>
            <p:nvSpPr>
              <p:cNvPr id="170" name="Quad Arrow Callout 16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Callout 17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Callout 17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404184" y="5656436"/>
            <a:ext cx="6096000" cy="1200329"/>
          </a:xfrm>
          <a:prstGeom prst="rect">
            <a:avLst/>
          </a:prstGeom>
        </p:spPr>
        <p:txBody>
          <a:bodyPr>
            <a:spAutoFit/>
          </a:bodyPr>
          <a:lstStyle/>
          <a:p>
            <a:r>
              <a:rPr lang="en-US" i="1" dirty="0">
                <a:solidFill>
                  <a:schemeClr val="bg1"/>
                </a:solidFill>
                <a:latin typeface="Palatino"/>
              </a:rPr>
              <a:t>And I will make thy seed as the dust of the earth: so that if a man can number the dust of the earth, then shall thy seed also be numbered.</a:t>
            </a:r>
          </a:p>
          <a:p>
            <a:pPr algn="ctr"/>
            <a:r>
              <a:rPr lang="en-US" i="1" dirty="0">
                <a:solidFill>
                  <a:schemeClr val="bg1"/>
                </a:solidFill>
                <a:latin typeface="Palatino"/>
              </a:rPr>
              <a:t>Genesis 13:6</a:t>
            </a:r>
            <a:endParaRPr lang="en-US" i="1" dirty="0">
              <a:solidFill>
                <a:schemeClr val="bg1"/>
              </a:solidFill>
            </a:endParaRPr>
          </a:p>
        </p:txBody>
      </p:sp>
      <p:grpSp>
        <p:nvGrpSpPr>
          <p:cNvPr id="342" name="Group 93"/>
          <p:cNvGrpSpPr/>
          <p:nvPr/>
        </p:nvGrpSpPr>
        <p:grpSpPr>
          <a:xfrm rot="5601069">
            <a:off x="10856503" y="3941221"/>
            <a:ext cx="795824" cy="1072632"/>
            <a:chOff x="1219200" y="1371600"/>
            <a:chExt cx="1676400" cy="2286000"/>
          </a:xfrm>
        </p:grpSpPr>
        <p:sp>
          <p:nvSpPr>
            <p:cNvPr id="343" name="Oval 7"/>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Cloud 344"/>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269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449781" y="1869408"/>
            <a:ext cx="7539745" cy="3970318"/>
          </a:xfrm>
          <a:prstGeom prst="rect">
            <a:avLst/>
          </a:prstGeom>
          <a:noFill/>
        </p:spPr>
        <p:txBody>
          <a:bodyPr wrap="square" rtlCol="0">
            <a:spAutoFit/>
          </a:bodyPr>
          <a:lstStyle/>
          <a:p>
            <a:r>
              <a:rPr lang="en-US" sz="2800" dirty="0">
                <a:solidFill>
                  <a:schemeClr val="bg1"/>
                </a:solidFill>
              </a:rPr>
              <a:t>She was an Egyptian handmaiden to Sarai also spelled “Agar”</a:t>
            </a:r>
          </a:p>
          <a:p>
            <a:endParaRPr lang="en-US" sz="2800" dirty="0">
              <a:solidFill>
                <a:schemeClr val="bg1"/>
              </a:solidFill>
            </a:endParaRPr>
          </a:p>
          <a:p>
            <a:r>
              <a:rPr lang="en-US" sz="2800" dirty="0">
                <a:solidFill>
                  <a:schemeClr val="bg1"/>
                </a:solidFill>
              </a:rPr>
              <a:t>She was the mother of Abraham's son, Ishmael</a:t>
            </a:r>
          </a:p>
          <a:p>
            <a:endParaRPr lang="en-US" sz="2800" dirty="0">
              <a:solidFill>
                <a:schemeClr val="bg1"/>
              </a:solidFill>
            </a:endParaRPr>
          </a:p>
          <a:p>
            <a:r>
              <a:rPr lang="en-US" sz="2800" dirty="0">
                <a:solidFill>
                  <a:schemeClr val="bg1"/>
                </a:solidFill>
              </a:rPr>
              <a:t>She is mentioned in the D&amp;C each time in connection with the principle of plural marriage</a:t>
            </a:r>
          </a:p>
          <a:p>
            <a:endParaRPr lang="en-US" sz="2800" dirty="0">
              <a:solidFill>
                <a:schemeClr val="bg1"/>
              </a:solidFill>
            </a:endParaRPr>
          </a:p>
          <a:p>
            <a:endParaRPr lang="en-US" sz="28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Hagar</a:t>
            </a:r>
          </a:p>
        </p:txBody>
      </p:sp>
      <p:grpSp>
        <p:nvGrpSpPr>
          <p:cNvPr id="35" name="Group 184"/>
          <p:cNvGrpSpPr/>
          <p:nvPr/>
        </p:nvGrpSpPr>
        <p:grpSpPr>
          <a:xfrm flipH="1">
            <a:off x="8778843" y="1306203"/>
            <a:ext cx="2049102" cy="4179812"/>
            <a:chOff x="304800" y="762000"/>
            <a:chExt cx="2545737" cy="5192861"/>
          </a:xfrm>
        </p:grpSpPr>
        <p:sp>
          <p:nvSpPr>
            <p:cNvPr id="36" name="Rounded Rectangle 35"/>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70"/>
            <p:cNvGrpSpPr/>
            <p:nvPr/>
          </p:nvGrpSpPr>
          <p:grpSpPr>
            <a:xfrm flipH="1">
              <a:off x="1143000" y="4468471"/>
              <a:ext cx="609601" cy="1447801"/>
              <a:chOff x="4222137" y="4305789"/>
              <a:chExt cx="609601" cy="1447801"/>
            </a:xfrm>
          </p:grpSpPr>
          <p:sp>
            <p:nvSpPr>
              <p:cNvPr id="114" name="Oval 113"/>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68"/>
            <p:cNvGrpSpPr/>
            <p:nvPr/>
          </p:nvGrpSpPr>
          <p:grpSpPr>
            <a:xfrm>
              <a:off x="1555137" y="4507060"/>
              <a:ext cx="609601" cy="1447801"/>
              <a:chOff x="4222137" y="4305789"/>
              <a:chExt cx="609601" cy="1447801"/>
            </a:xfrm>
          </p:grpSpPr>
          <p:sp>
            <p:nvSpPr>
              <p:cNvPr id="112"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4"/>
            <p:cNvGrpSpPr/>
            <p:nvPr/>
          </p:nvGrpSpPr>
          <p:grpSpPr>
            <a:xfrm rot="18918069">
              <a:off x="1754044" y="2367296"/>
              <a:ext cx="992712" cy="1453296"/>
              <a:chOff x="1977877" y="1457884"/>
              <a:chExt cx="992712" cy="1453296"/>
            </a:xfrm>
          </p:grpSpPr>
          <p:sp>
            <p:nvSpPr>
              <p:cNvPr id="100"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32"/>
              <p:cNvGrpSpPr/>
              <p:nvPr/>
            </p:nvGrpSpPr>
            <p:grpSpPr>
              <a:xfrm rot="1329619">
                <a:off x="1977877" y="2670865"/>
                <a:ext cx="750562" cy="222094"/>
                <a:chOff x="1398494" y="4038600"/>
                <a:chExt cx="1192306" cy="434340"/>
              </a:xfrm>
            </p:grpSpPr>
            <p:sp>
              <p:nvSpPr>
                <p:cNvPr id="102"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5"/>
                <p:cNvGrpSpPr/>
                <p:nvPr/>
              </p:nvGrpSpPr>
              <p:grpSpPr>
                <a:xfrm>
                  <a:off x="1909482" y="4043875"/>
                  <a:ext cx="681318" cy="429065"/>
                  <a:chOff x="685800" y="1524000"/>
                  <a:chExt cx="1219200" cy="609600"/>
                </a:xfrm>
              </p:grpSpPr>
              <p:sp>
                <p:nvSpPr>
                  <p:cNvPr id="10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107"/>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108"/>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33"/>
            <p:cNvGrpSpPr/>
            <p:nvPr/>
          </p:nvGrpSpPr>
          <p:grpSpPr>
            <a:xfrm>
              <a:off x="304800" y="2258671"/>
              <a:ext cx="992712" cy="1453296"/>
              <a:chOff x="1977877" y="1457884"/>
              <a:chExt cx="992712" cy="1453296"/>
            </a:xfrm>
          </p:grpSpPr>
          <p:sp>
            <p:nvSpPr>
              <p:cNvPr id="88"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2"/>
              <p:cNvGrpSpPr/>
              <p:nvPr/>
            </p:nvGrpSpPr>
            <p:grpSpPr>
              <a:xfrm rot="1329619">
                <a:off x="1977877" y="2670865"/>
                <a:ext cx="750562" cy="222094"/>
                <a:chOff x="1398494" y="4038600"/>
                <a:chExt cx="1192306" cy="434340"/>
              </a:xfrm>
            </p:grpSpPr>
            <p:sp>
              <p:nvSpPr>
                <p:cNvPr id="90"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5"/>
                <p:cNvGrpSpPr/>
                <p:nvPr/>
              </p:nvGrpSpPr>
              <p:grpSpPr>
                <a:xfrm>
                  <a:off x="1909482" y="4043875"/>
                  <a:ext cx="681318" cy="429065"/>
                  <a:chOff x="685800" y="1524000"/>
                  <a:chExt cx="1219200" cy="609600"/>
                </a:xfrm>
              </p:grpSpPr>
              <p:sp>
                <p:nvSpPr>
                  <p:cNvPr id="9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7"/>
            <p:cNvGrpSpPr/>
            <p:nvPr/>
          </p:nvGrpSpPr>
          <p:grpSpPr>
            <a:xfrm>
              <a:off x="914400" y="4925671"/>
              <a:ext cx="1447800" cy="434340"/>
              <a:chOff x="533400" y="1364105"/>
              <a:chExt cx="2590800" cy="617095"/>
            </a:xfrm>
          </p:grpSpPr>
          <p:sp>
            <p:nvSpPr>
              <p:cNvPr id="76"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5"/>
              <p:cNvGrpSpPr/>
              <p:nvPr/>
            </p:nvGrpSpPr>
            <p:grpSpPr>
              <a:xfrm>
                <a:off x="1905000" y="1371600"/>
                <a:ext cx="1219200" cy="609600"/>
                <a:chOff x="685800" y="1524000"/>
                <a:chExt cx="1219200" cy="609600"/>
              </a:xfrm>
            </p:grpSpPr>
            <p:sp>
              <p:nvSpPr>
                <p:cNvPr id="83"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p:cNvGrpSpPr/>
            <p:nvPr/>
          </p:nvGrpSpPr>
          <p:grpSpPr>
            <a:xfrm>
              <a:off x="914400" y="1344271"/>
              <a:ext cx="1447800" cy="434340"/>
              <a:chOff x="533400" y="1364105"/>
              <a:chExt cx="2590800" cy="617095"/>
            </a:xfrm>
          </p:grpSpPr>
          <p:sp>
            <p:nvSpPr>
              <p:cNvPr id="64" name="Pentagon 6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 6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 65"/>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15"/>
              <p:cNvGrpSpPr/>
              <p:nvPr/>
            </p:nvGrpSpPr>
            <p:grpSpPr>
              <a:xfrm>
                <a:off x="1905000" y="1371600"/>
                <a:ext cx="1219200" cy="609600"/>
                <a:chOff x="685800" y="1524000"/>
                <a:chExt cx="1219200" cy="609600"/>
              </a:xfrm>
            </p:grpSpPr>
            <p:sp>
              <p:nvSpPr>
                <p:cNvPr id="7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7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Chord 48"/>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79"/>
            <p:cNvGrpSpPr/>
            <p:nvPr/>
          </p:nvGrpSpPr>
          <p:grpSpPr>
            <a:xfrm rot="4546340">
              <a:off x="908994" y="2684664"/>
              <a:ext cx="724841" cy="220741"/>
              <a:chOff x="3294680" y="350136"/>
              <a:chExt cx="1963120" cy="335664"/>
            </a:xfrm>
          </p:grpSpPr>
          <p:sp>
            <p:nvSpPr>
              <p:cNvPr id="61"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180"/>
            <p:cNvGrpSpPr/>
            <p:nvPr/>
          </p:nvGrpSpPr>
          <p:grpSpPr>
            <a:xfrm rot="6411433">
              <a:off x="1502634" y="2730746"/>
              <a:ext cx="759652" cy="200444"/>
              <a:chOff x="3200400" y="381000"/>
              <a:chExt cx="2057400" cy="304800"/>
            </a:xfrm>
          </p:grpSpPr>
          <p:sp>
            <p:nvSpPr>
              <p:cNvPr id="58" name="Donut 57"/>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17"/>
            <p:cNvGrpSpPr/>
            <p:nvPr/>
          </p:nvGrpSpPr>
          <p:grpSpPr>
            <a:xfrm>
              <a:off x="1295400" y="2895600"/>
              <a:ext cx="681318" cy="429065"/>
              <a:chOff x="533400" y="1371600"/>
              <a:chExt cx="1219200" cy="609600"/>
            </a:xfrm>
          </p:grpSpPr>
          <p:sp>
            <p:nvSpPr>
              <p:cNvPr id="53" name="Pentagon 52"/>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entagon 53"/>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 name="TextBox 115"/>
          <p:cNvSpPr txBox="1"/>
          <p:nvPr/>
        </p:nvSpPr>
        <p:spPr>
          <a:xfrm>
            <a:off x="11454245" y="6461192"/>
            <a:ext cx="737755"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33241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wipe(down)">
                                      <p:cBhvr>
                                        <p:cTn id="9" dur="580">
                                          <p:stCondLst>
                                            <p:cond delay="0"/>
                                          </p:stCondLst>
                                        </p:cTn>
                                        <p:tgtEl>
                                          <p:spTgt spid="35"/>
                                        </p:tgtEl>
                                      </p:cBhvr>
                                    </p:animEffect>
                                    <p:anim calcmode="lin" valueType="num">
                                      <p:cBhvr>
                                        <p:cTn id="10"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5" dur="26">
                                          <p:stCondLst>
                                            <p:cond delay="650"/>
                                          </p:stCondLst>
                                        </p:cTn>
                                        <p:tgtEl>
                                          <p:spTgt spid="35"/>
                                        </p:tgtEl>
                                      </p:cBhvr>
                                      <p:to x="100000" y="60000"/>
                                    </p:animScale>
                                    <p:animScale>
                                      <p:cBhvr>
                                        <p:cTn id="16" dur="166" decel="50000">
                                          <p:stCondLst>
                                            <p:cond delay="676"/>
                                          </p:stCondLst>
                                        </p:cTn>
                                        <p:tgtEl>
                                          <p:spTgt spid="35"/>
                                        </p:tgtEl>
                                      </p:cBhvr>
                                      <p:to x="100000" y="100000"/>
                                    </p:animScale>
                                    <p:animScale>
                                      <p:cBhvr>
                                        <p:cTn id="17" dur="26">
                                          <p:stCondLst>
                                            <p:cond delay="1312"/>
                                          </p:stCondLst>
                                        </p:cTn>
                                        <p:tgtEl>
                                          <p:spTgt spid="35"/>
                                        </p:tgtEl>
                                      </p:cBhvr>
                                      <p:to x="100000" y="80000"/>
                                    </p:animScale>
                                    <p:animScale>
                                      <p:cBhvr>
                                        <p:cTn id="18" dur="166" decel="50000">
                                          <p:stCondLst>
                                            <p:cond delay="1338"/>
                                          </p:stCondLst>
                                        </p:cTn>
                                        <p:tgtEl>
                                          <p:spTgt spid="35"/>
                                        </p:tgtEl>
                                      </p:cBhvr>
                                      <p:to x="100000" y="100000"/>
                                    </p:animScale>
                                    <p:animScale>
                                      <p:cBhvr>
                                        <p:cTn id="19" dur="26">
                                          <p:stCondLst>
                                            <p:cond delay="1642"/>
                                          </p:stCondLst>
                                        </p:cTn>
                                        <p:tgtEl>
                                          <p:spTgt spid="35"/>
                                        </p:tgtEl>
                                      </p:cBhvr>
                                      <p:to x="100000" y="90000"/>
                                    </p:animScale>
                                    <p:animScale>
                                      <p:cBhvr>
                                        <p:cTn id="20" dur="166" decel="50000">
                                          <p:stCondLst>
                                            <p:cond delay="1668"/>
                                          </p:stCondLst>
                                        </p:cTn>
                                        <p:tgtEl>
                                          <p:spTgt spid="35"/>
                                        </p:tgtEl>
                                      </p:cBhvr>
                                      <p:to x="100000" y="100000"/>
                                    </p:animScale>
                                    <p:animScale>
                                      <p:cBhvr>
                                        <p:cTn id="21" dur="26">
                                          <p:stCondLst>
                                            <p:cond delay="1808"/>
                                          </p:stCondLst>
                                        </p:cTn>
                                        <p:tgtEl>
                                          <p:spTgt spid="35"/>
                                        </p:tgtEl>
                                      </p:cBhvr>
                                      <p:to x="100000" y="95000"/>
                                    </p:animScale>
                                    <p:animScale>
                                      <p:cBhvr>
                                        <p:cTn id="22" dur="166" decel="50000">
                                          <p:stCondLst>
                                            <p:cond delay="1834"/>
                                          </p:stCondLst>
                                        </p:cTn>
                                        <p:tgtEl>
                                          <p:spTgt spid="3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156" name="Freeform 155"/>
          <p:cNvSpPr/>
          <p:nvPr/>
        </p:nvSpPr>
        <p:spPr>
          <a:xfrm>
            <a:off x="2369556" y="838342"/>
            <a:ext cx="3277508" cy="887887"/>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816420" y="956531"/>
            <a:ext cx="2937499" cy="833249"/>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p:cNvGrpSpPr/>
          <p:nvPr/>
        </p:nvGrpSpPr>
        <p:grpSpPr>
          <a:xfrm>
            <a:off x="86248" y="770675"/>
            <a:ext cx="2143638" cy="2499746"/>
            <a:chOff x="457200" y="2497304"/>
            <a:chExt cx="4781871" cy="4284496"/>
          </a:xfrm>
        </p:grpSpPr>
        <p:grpSp>
          <p:nvGrpSpPr>
            <p:cNvPr id="257" name="Group 230"/>
            <p:cNvGrpSpPr/>
            <p:nvPr/>
          </p:nvGrpSpPr>
          <p:grpSpPr>
            <a:xfrm rot="18989829" flipH="1">
              <a:off x="2994882" y="2720848"/>
              <a:ext cx="1586260" cy="1364114"/>
              <a:chOff x="736597" y="733384"/>
              <a:chExt cx="1807860" cy="1807860"/>
            </a:xfrm>
          </p:grpSpPr>
          <p:grpSp>
            <p:nvGrpSpPr>
              <p:cNvPr id="491" name="Group 15"/>
              <p:cNvGrpSpPr/>
              <p:nvPr/>
            </p:nvGrpSpPr>
            <p:grpSpPr>
              <a:xfrm rot="20238387">
                <a:off x="736597" y="881328"/>
                <a:ext cx="1193804" cy="897916"/>
                <a:chOff x="1111998" y="1862460"/>
                <a:chExt cx="2362200" cy="1921930"/>
              </a:xfrm>
            </p:grpSpPr>
            <p:grpSp>
              <p:nvGrpSpPr>
                <p:cNvPr id="512" name="Group 6"/>
                <p:cNvGrpSpPr/>
                <p:nvPr/>
              </p:nvGrpSpPr>
              <p:grpSpPr>
                <a:xfrm rot="17802976">
                  <a:off x="1912098" y="1823816"/>
                  <a:ext cx="762000" cy="2362200"/>
                  <a:chOff x="1905000" y="1828800"/>
                  <a:chExt cx="762000" cy="2362200"/>
                </a:xfrm>
              </p:grpSpPr>
              <p:sp>
                <p:nvSpPr>
                  <p:cNvPr id="5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9"/>
                <p:cNvGrpSpPr/>
                <p:nvPr/>
              </p:nvGrpSpPr>
              <p:grpSpPr>
                <a:xfrm rot="19123498">
                  <a:off x="2501621" y="1862460"/>
                  <a:ext cx="542170" cy="1782007"/>
                  <a:chOff x="1905000" y="1828800"/>
                  <a:chExt cx="762000" cy="2362200"/>
                </a:xfrm>
              </p:grpSpPr>
              <p:sp>
                <p:nvSpPr>
                  <p:cNvPr id="51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4" name="Group 12"/>
                <p:cNvGrpSpPr/>
                <p:nvPr/>
              </p:nvGrpSpPr>
              <p:grpSpPr>
                <a:xfrm rot="15530705">
                  <a:off x="2284581" y="2639655"/>
                  <a:ext cx="405591" cy="1883879"/>
                  <a:chOff x="1905000" y="1828800"/>
                  <a:chExt cx="762000" cy="2362200"/>
                </a:xfrm>
              </p:grpSpPr>
              <p:sp>
                <p:nvSpPr>
                  <p:cNvPr id="51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2" name="Group 21"/>
              <p:cNvGrpSpPr/>
              <p:nvPr/>
            </p:nvGrpSpPr>
            <p:grpSpPr>
              <a:xfrm rot="2927600">
                <a:off x="1498597" y="881328"/>
                <a:ext cx="1193804" cy="897916"/>
                <a:chOff x="1111998" y="1862460"/>
                <a:chExt cx="2362200" cy="1921930"/>
              </a:xfrm>
            </p:grpSpPr>
            <p:grpSp>
              <p:nvGrpSpPr>
                <p:cNvPr id="503" name="Group 6"/>
                <p:cNvGrpSpPr/>
                <p:nvPr/>
              </p:nvGrpSpPr>
              <p:grpSpPr>
                <a:xfrm rot="17802976">
                  <a:off x="1912098" y="1823816"/>
                  <a:ext cx="762000" cy="2362200"/>
                  <a:chOff x="1905000" y="1828800"/>
                  <a:chExt cx="762000" cy="2362200"/>
                </a:xfrm>
              </p:grpSpPr>
              <p:sp>
                <p:nvSpPr>
                  <p:cNvPr id="5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9"/>
                <p:cNvGrpSpPr/>
                <p:nvPr/>
              </p:nvGrpSpPr>
              <p:grpSpPr>
                <a:xfrm rot="19123498">
                  <a:off x="2501621" y="1862460"/>
                  <a:ext cx="542170" cy="1782007"/>
                  <a:chOff x="1905000" y="1828800"/>
                  <a:chExt cx="762000" cy="2362200"/>
                </a:xfrm>
              </p:grpSpPr>
              <p:sp>
                <p:nvSpPr>
                  <p:cNvPr id="50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12"/>
                <p:cNvGrpSpPr/>
                <p:nvPr/>
              </p:nvGrpSpPr>
              <p:grpSpPr>
                <a:xfrm rot="15530705">
                  <a:off x="2284581" y="2639655"/>
                  <a:ext cx="405591" cy="1883879"/>
                  <a:chOff x="1905000" y="1828800"/>
                  <a:chExt cx="762000" cy="2362200"/>
                </a:xfrm>
              </p:grpSpPr>
              <p:sp>
                <p:nvSpPr>
                  <p:cNvPr id="506" name="Oval 5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3" name="Group 31"/>
              <p:cNvGrpSpPr/>
              <p:nvPr/>
            </p:nvGrpSpPr>
            <p:grpSpPr>
              <a:xfrm rot="20238387">
                <a:off x="1346199" y="1643328"/>
                <a:ext cx="1193804" cy="897916"/>
                <a:chOff x="1111998" y="1862460"/>
                <a:chExt cx="2362200" cy="1921930"/>
              </a:xfrm>
            </p:grpSpPr>
            <p:grpSp>
              <p:nvGrpSpPr>
                <p:cNvPr id="494" name="Group 6"/>
                <p:cNvGrpSpPr/>
                <p:nvPr/>
              </p:nvGrpSpPr>
              <p:grpSpPr>
                <a:xfrm rot="17802976">
                  <a:off x="1912098" y="1823816"/>
                  <a:ext cx="762000" cy="2362200"/>
                  <a:chOff x="1905000" y="1828800"/>
                  <a:chExt cx="762000" cy="2362200"/>
                </a:xfrm>
              </p:grpSpPr>
              <p:sp>
                <p:nvSpPr>
                  <p:cNvPr id="5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9"/>
                <p:cNvGrpSpPr/>
                <p:nvPr/>
              </p:nvGrpSpPr>
              <p:grpSpPr>
                <a:xfrm rot="19123498">
                  <a:off x="2501621" y="1862460"/>
                  <a:ext cx="542170" cy="1782007"/>
                  <a:chOff x="1905000" y="1828800"/>
                  <a:chExt cx="762000" cy="2362200"/>
                </a:xfrm>
              </p:grpSpPr>
              <p:sp>
                <p:nvSpPr>
                  <p:cNvPr id="49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12"/>
                <p:cNvGrpSpPr/>
                <p:nvPr/>
              </p:nvGrpSpPr>
              <p:grpSpPr>
                <a:xfrm rot="15530705">
                  <a:off x="2284581" y="2639655"/>
                  <a:ext cx="405591" cy="1883879"/>
                  <a:chOff x="1905000" y="1828800"/>
                  <a:chExt cx="762000" cy="2362200"/>
                </a:xfrm>
              </p:grpSpPr>
              <p:sp>
                <p:nvSpPr>
                  <p:cNvPr id="49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8" name="Group 199"/>
            <p:cNvGrpSpPr/>
            <p:nvPr/>
          </p:nvGrpSpPr>
          <p:grpSpPr>
            <a:xfrm rot="3068959">
              <a:off x="1334455" y="2628335"/>
              <a:ext cx="1820842" cy="1558779"/>
              <a:chOff x="736597" y="733384"/>
              <a:chExt cx="1807860" cy="1807860"/>
            </a:xfrm>
          </p:grpSpPr>
          <p:grpSp>
            <p:nvGrpSpPr>
              <p:cNvPr id="461" name="Group 15"/>
              <p:cNvGrpSpPr/>
              <p:nvPr/>
            </p:nvGrpSpPr>
            <p:grpSpPr>
              <a:xfrm rot="20238387">
                <a:off x="736597" y="881328"/>
                <a:ext cx="1193804" cy="897916"/>
                <a:chOff x="1111998" y="1862460"/>
                <a:chExt cx="2362200" cy="1921930"/>
              </a:xfrm>
            </p:grpSpPr>
            <p:grpSp>
              <p:nvGrpSpPr>
                <p:cNvPr id="482" name="Group 6"/>
                <p:cNvGrpSpPr/>
                <p:nvPr/>
              </p:nvGrpSpPr>
              <p:grpSpPr>
                <a:xfrm rot="17802976">
                  <a:off x="1912098" y="1823816"/>
                  <a:ext cx="762000" cy="2362200"/>
                  <a:chOff x="1905000" y="1828800"/>
                  <a:chExt cx="762000" cy="2362200"/>
                </a:xfrm>
              </p:grpSpPr>
              <p:sp>
                <p:nvSpPr>
                  <p:cNvPr id="4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9"/>
                <p:cNvGrpSpPr/>
                <p:nvPr/>
              </p:nvGrpSpPr>
              <p:grpSpPr>
                <a:xfrm rot="19123498">
                  <a:off x="2501621" y="1862460"/>
                  <a:ext cx="542170" cy="1782007"/>
                  <a:chOff x="1905000" y="1828800"/>
                  <a:chExt cx="762000" cy="2362200"/>
                </a:xfrm>
              </p:grpSpPr>
              <p:sp>
                <p:nvSpPr>
                  <p:cNvPr id="487" name="Oval 4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12"/>
                <p:cNvGrpSpPr/>
                <p:nvPr/>
              </p:nvGrpSpPr>
              <p:grpSpPr>
                <a:xfrm rot="15530705">
                  <a:off x="2284581" y="2639655"/>
                  <a:ext cx="405591" cy="1883879"/>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2" name="Group 21"/>
              <p:cNvGrpSpPr/>
              <p:nvPr/>
            </p:nvGrpSpPr>
            <p:grpSpPr>
              <a:xfrm rot="2927600">
                <a:off x="1498597" y="881328"/>
                <a:ext cx="1193804" cy="897916"/>
                <a:chOff x="1111998" y="1862460"/>
                <a:chExt cx="2362200" cy="1921930"/>
              </a:xfrm>
            </p:grpSpPr>
            <p:grpSp>
              <p:nvGrpSpPr>
                <p:cNvPr id="473" name="Group 6"/>
                <p:cNvGrpSpPr/>
                <p:nvPr/>
              </p:nvGrpSpPr>
              <p:grpSpPr>
                <a:xfrm rot="17802976">
                  <a:off x="1912098" y="1823816"/>
                  <a:ext cx="762000" cy="2362200"/>
                  <a:chOff x="1905000" y="1828800"/>
                  <a:chExt cx="762000" cy="2362200"/>
                </a:xfrm>
              </p:grpSpPr>
              <p:sp>
                <p:nvSpPr>
                  <p:cNvPr id="4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9"/>
                <p:cNvGrpSpPr/>
                <p:nvPr/>
              </p:nvGrpSpPr>
              <p:grpSpPr>
                <a:xfrm rot="19123498">
                  <a:off x="2501621" y="1862460"/>
                  <a:ext cx="542170" cy="1782007"/>
                  <a:chOff x="1905000" y="1828800"/>
                  <a:chExt cx="762000" cy="2362200"/>
                </a:xfrm>
              </p:grpSpPr>
              <p:sp>
                <p:nvSpPr>
                  <p:cNvPr id="478" name="Oval 4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12"/>
                <p:cNvGrpSpPr/>
                <p:nvPr/>
              </p:nvGrpSpPr>
              <p:grpSpPr>
                <a:xfrm rot="15530705">
                  <a:off x="2284581" y="2639655"/>
                  <a:ext cx="405591" cy="1883879"/>
                  <a:chOff x="1905000" y="1828800"/>
                  <a:chExt cx="762000" cy="2362200"/>
                </a:xfrm>
              </p:grpSpPr>
              <p:sp>
                <p:nvSpPr>
                  <p:cNvPr id="476" name="Oval 4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3" name="Group 31"/>
              <p:cNvGrpSpPr/>
              <p:nvPr/>
            </p:nvGrpSpPr>
            <p:grpSpPr>
              <a:xfrm rot="20238387">
                <a:off x="1346199" y="1643328"/>
                <a:ext cx="1193804" cy="897916"/>
                <a:chOff x="1111998" y="1862460"/>
                <a:chExt cx="2362200" cy="1921930"/>
              </a:xfrm>
            </p:grpSpPr>
            <p:grpSp>
              <p:nvGrpSpPr>
                <p:cNvPr id="464" name="Group 6"/>
                <p:cNvGrpSpPr/>
                <p:nvPr/>
              </p:nvGrpSpPr>
              <p:grpSpPr>
                <a:xfrm rot="17802976">
                  <a:off x="1912098" y="1823816"/>
                  <a:ext cx="762000" cy="2362200"/>
                  <a:chOff x="1905000" y="1828800"/>
                  <a:chExt cx="762000" cy="2362200"/>
                </a:xfrm>
              </p:grpSpPr>
              <p:sp>
                <p:nvSpPr>
                  <p:cNvPr id="4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5" name="Group 9"/>
                <p:cNvGrpSpPr/>
                <p:nvPr/>
              </p:nvGrpSpPr>
              <p:grpSpPr>
                <a:xfrm rot="19123498">
                  <a:off x="2501621" y="1862460"/>
                  <a:ext cx="542170" cy="1782007"/>
                  <a:chOff x="1905000" y="1828800"/>
                  <a:chExt cx="762000" cy="2362200"/>
                </a:xfrm>
              </p:grpSpPr>
              <p:sp>
                <p:nvSpPr>
                  <p:cNvPr id="46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12"/>
                <p:cNvGrpSpPr/>
                <p:nvPr/>
              </p:nvGrpSpPr>
              <p:grpSpPr>
                <a:xfrm rot="15530705">
                  <a:off x="2284581" y="2639655"/>
                  <a:ext cx="405591" cy="1883879"/>
                  <a:chOff x="1905000" y="1828800"/>
                  <a:chExt cx="762000" cy="2362200"/>
                </a:xfrm>
              </p:grpSpPr>
              <p:sp>
                <p:nvSpPr>
                  <p:cNvPr id="46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9" name="Double Wave 258"/>
            <p:cNvSpPr/>
            <p:nvPr/>
          </p:nvSpPr>
          <p:spPr>
            <a:xfrm rot="16200000">
              <a:off x="1676400" y="5181600"/>
              <a:ext cx="2438400" cy="4572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ouble Wave 259"/>
            <p:cNvSpPr/>
            <p:nvPr/>
          </p:nvSpPr>
          <p:spPr>
            <a:xfrm rot="17901630">
              <a:off x="2238001" y="4743309"/>
              <a:ext cx="2121362" cy="290552"/>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ouble Wave 260"/>
            <p:cNvSpPr/>
            <p:nvPr/>
          </p:nvSpPr>
          <p:spPr>
            <a:xfrm rot="15202940">
              <a:off x="1453875" y="5448530"/>
              <a:ext cx="2089633" cy="300693"/>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2743200" y="5105400"/>
              <a:ext cx="304800" cy="9144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2590800" y="5867400"/>
              <a:ext cx="381000" cy="7620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41"/>
            <p:cNvGrpSpPr/>
            <p:nvPr/>
          </p:nvGrpSpPr>
          <p:grpSpPr>
            <a:xfrm>
              <a:off x="457200" y="3352800"/>
              <a:ext cx="1397003" cy="1095416"/>
              <a:chOff x="736597" y="733384"/>
              <a:chExt cx="1807860" cy="1807860"/>
            </a:xfrm>
          </p:grpSpPr>
          <p:grpSp>
            <p:nvGrpSpPr>
              <p:cNvPr id="431" name="Group 15"/>
              <p:cNvGrpSpPr/>
              <p:nvPr/>
            </p:nvGrpSpPr>
            <p:grpSpPr>
              <a:xfrm rot="20238387">
                <a:off x="736597" y="881328"/>
                <a:ext cx="1193804" cy="897916"/>
                <a:chOff x="1111998" y="1862460"/>
                <a:chExt cx="2362200" cy="1921930"/>
              </a:xfrm>
            </p:grpSpPr>
            <p:grpSp>
              <p:nvGrpSpPr>
                <p:cNvPr id="452" name="Group 6"/>
                <p:cNvGrpSpPr/>
                <p:nvPr/>
              </p:nvGrpSpPr>
              <p:grpSpPr>
                <a:xfrm rot="17802976">
                  <a:off x="1912098" y="1823816"/>
                  <a:ext cx="762000" cy="2362200"/>
                  <a:chOff x="1905000" y="1828800"/>
                  <a:chExt cx="762000" cy="2362200"/>
                </a:xfrm>
              </p:grpSpPr>
              <p:sp>
                <p:nvSpPr>
                  <p:cNvPr id="4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9"/>
                <p:cNvGrpSpPr/>
                <p:nvPr/>
              </p:nvGrpSpPr>
              <p:grpSpPr>
                <a:xfrm rot="19123498">
                  <a:off x="2501621" y="1862460"/>
                  <a:ext cx="542170" cy="1782007"/>
                  <a:chOff x="1905000" y="1828800"/>
                  <a:chExt cx="762000" cy="2362200"/>
                </a:xfrm>
              </p:grpSpPr>
              <p:sp>
                <p:nvSpPr>
                  <p:cNvPr id="45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12"/>
                <p:cNvGrpSpPr/>
                <p:nvPr/>
              </p:nvGrpSpPr>
              <p:grpSpPr>
                <a:xfrm rot="15530705">
                  <a:off x="2284581" y="2639655"/>
                  <a:ext cx="405591" cy="1883879"/>
                  <a:chOff x="1905000" y="1828800"/>
                  <a:chExt cx="762000" cy="2362200"/>
                </a:xfrm>
              </p:grpSpPr>
              <p:sp>
                <p:nvSpPr>
                  <p:cNvPr id="45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2" name="Group 21"/>
              <p:cNvGrpSpPr/>
              <p:nvPr/>
            </p:nvGrpSpPr>
            <p:grpSpPr>
              <a:xfrm rot="2927600">
                <a:off x="1498597" y="881328"/>
                <a:ext cx="1193804" cy="897916"/>
                <a:chOff x="1111998" y="1862460"/>
                <a:chExt cx="2362200" cy="1921930"/>
              </a:xfrm>
            </p:grpSpPr>
            <p:grpSp>
              <p:nvGrpSpPr>
                <p:cNvPr id="443" name="Group 6"/>
                <p:cNvGrpSpPr/>
                <p:nvPr/>
              </p:nvGrpSpPr>
              <p:grpSpPr>
                <a:xfrm rot="17802976">
                  <a:off x="1912098" y="1823816"/>
                  <a:ext cx="762000" cy="2362200"/>
                  <a:chOff x="1905000" y="1828800"/>
                  <a:chExt cx="762000" cy="2362200"/>
                </a:xfrm>
              </p:grpSpPr>
              <p:sp>
                <p:nvSpPr>
                  <p:cNvPr id="4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9"/>
                <p:cNvGrpSpPr/>
                <p:nvPr/>
              </p:nvGrpSpPr>
              <p:grpSpPr>
                <a:xfrm rot="19123498">
                  <a:off x="2501621" y="1862460"/>
                  <a:ext cx="542170" cy="1782007"/>
                  <a:chOff x="1905000" y="1828800"/>
                  <a:chExt cx="762000" cy="2362200"/>
                </a:xfrm>
              </p:grpSpPr>
              <p:sp>
                <p:nvSpPr>
                  <p:cNvPr id="44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5" name="Group 12"/>
                <p:cNvGrpSpPr/>
                <p:nvPr/>
              </p:nvGrpSpPr>
              <p:grpSpPr>
                <a:xfrm rot="15530705">
                  <a:off x="2284581" y="2639655"/>
                  <a:ext cx="405591" cy="1883879"/>
                  <a:chOff x="1905000" y="1828800"/>
                  <a:chExt cx="762000" cy="2362200"/>
                </a:xfrm>
              </p:grpSpPr>
              <p:sp>
                <p:nvSpPr>
                  <p:cNvPr id="44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3" name="Group 31"/>
              <p:cNvGrpSpPr/>
              <p:nvPr/>
            </p:nvGrpSpPr>
            <p:grpSpPr>
              <a:xfrm rot="20238387">
                <a:off x="1346199" y="1643328"/>
                <a:ext cx="1193804" cy="897916"/>
                <a:chOff x="1111998" y="1862460"/>
                <a:chExt cx="2362200" cy="1921930"/>
              </a:xfrm>
            </p:grpSpPr>
            <p:grpSp>
              <p:nvGrpSpPr>
                <p:cNvPr id="434" name="Group 6"/>
                <p:cNvGrpSpPr/>
                <p:nvPr/>
              </p:nvGrpSpPr>
              <p:grpSpPr>
                <a:xfrm rot="17802976">
                  <a:off x="1912098" y="1823816"/>
                  <a:ext cx="762000" cy="2362200"/>
                  <a:chOff x="1905000" y="1828800"/>
                  <a:chExt cx="762000" cy="2362200"/>
                </a:xfrm>
              </p:grpSpPr>
              <p:sp>
                <p:nvSpPr>
                  <p:cNvPr id="4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9"/>
                <p:cNvGrpSpPr/>
                <p:nvPr/>
              </p:nvGrpSpPr>
              <p:grpSpPr>
                <a:xfrm rot="19123498">
                  <a:off x="2501621" y="1862460"/>
                  <a:ext cx="542170" cy="1782007"/>
                  <a:chOff x="1905000" y="1828800"/>
                  <a:chExt cx="762000" cy="2362200"/>
                </a:xfrm>
              </p:grpSpPr>
              <p:sp>
                <p:nvSpPr>
                  <p:cNvPr id="439" name="Oval 4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12"/>
                <p:cNvGrpSpPr/>
                <p:nvPr/>
              </p:nvGrpSpPr>
              <p:grpSpPr>
                <a:xfrm rot="15530705">
                  <a:off x="2284581" y="2639655"/>
                  <a:ext cx="405591" cy="1883879"/>
                  <a:chOff x="1905000" y="1828800"/>
                  <a:chExt cx="762000" cy="2362200"/>
                </a:xfrm>
              </p:grpSpPr>
              <p:sp>
                <p:nvSpPr>
                  <p:cNvPr id="437" name="Oval 4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5" name="Group 42"/>
            <p:cNvGrpSpPr/>
            <p:nvPr/>
          </p:nvGrpSpPr>
          <p:grpSpPr>
            <a:xfrm rot="1956276">
              <a:off x="1167495" y="3842653"/>
              <a:ext cx="1397003" cy="1095416"/>
              <a:chOff x="736597" y="733384"/>
              <a:chExt cx="1807860" cy="1807860"/>
            </a:xfrm>
          </p:grpSpPr>
          <p:grpSp>
            <p:nvGrpSpPr>
              <p:cNvPr id="401" name="Group 15"/>
              <p:cNvGrpSpPr/>
              <p:nvPr/>
            </p:nvGrpSpPr>
            <p:grpSpPr>
              <a:xfrm rot="20238387">
                <a:off x="736597" y="881328"/>
                <a:ext cx="1193804" cy="897916"/>
                <a:chOff x="1111998" y="1862460"/>
                <a:chExt cx="2362200" cy="1921930"/>
              </a:xfrm>
            </p:grpSpPr>
            <p:grpSp>
              <p:nvGrpSpPr>
                <p:cNvPr id="422" name="Group 6"/>
                <p:cNvGrpSpPr/>
                <p:nvPr/>
              </p:nvGrpSpPr>
              <p:grpSpPr>
                <a:xfrm rot="17802976">
                  <a:off x="1912098" y="1823816"/>
                  <a:ext cx="762000" cy="2362200"/>
                  <a:chOff x="1905000" y="1828800"/>
                  <a:chExt cx="762000" cy="2362200"/>
                </a:xfrm>
              </p:grpSpPr>
              <p:sp>
                <p:nvSpPr>
                  <p:cNvPr id="4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9"/>
                <p:cNvGrpSpPr/>
                <p:nvPr/>
              </p:nvGrpSpPr>
              <p:grpSpPr>
                <a:xfrm rot="19123498">
                  <a:off x="2501621" y="1862460"/>
                  <a:ext cx="542170" cy="1782007"/>
                  <a:chOff x="1905000" y="1828800"/>
                  <a:chExt cx="762000" cy="2362200"/>
                </a:xfrm>
              </p:grpSpPr>
              <p:sp>
                <p:nvSpPr>
                  <p:cNvPr id="42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12"/>
                <p:cNvGrpSpPr/>
                <p:nvPr/>
              </p:nvGrpSpPr>
              <p:grpSpPr>
                <a:xfrm rot="15530705">
                  <a:off x="2284581" y="2639655"/>
                  <a:ext cx="405591" cy="1883879"/>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2" name="Group 21"/>
              <p:cNvGrpSpPr/>
              <p:nvPr/>
            </p:nvGrpSpPr>
            <p:grpSpPr>
              <a:xfrm rot="2927600">
                <a:off x="1498597" y="881328"/>
                <a:ext cx="1193804" cy="897916"/>
                <a:chOff x="1111998" y="1862460"/>
                <a:chExt cx="2362200" cy="1921930"/>
              </a:xfrm>
            </p:grpSpPr>
            <p:grpSp>
              <p:nvGrpSpPr>
                <p:cNvPr id="413" name="Group 6"/>
                <p:cNvGrpSpPr/>
                <p:nvPr/>
              </p:nvGrpSpPr>
              <p:grpSpPr>
                <a:xfrm rot="17802976">
                  <a:off x="1912098" y="1823816"/>
                  <a:ext cx="762000" cy="2362200"/>
                  <a:chOff x="1905000" y="1828800"/>
                  <a:chExt cx="762000" cy="2362200"/>
                </a:xfrm>
              </p:grpSpPr>
              <p:sp>
                <p:nvSpPr>
                  <p:cNvPr id="4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9"/>
                <p:cNvGrpSpPr/>
                <p:nvPr/>
              </p:nvGrpSpPr>
              <p:grpSpPr>
                <a:xfrm rot="19123498">
                  <a:off x="2501621" y="1862460"/>
                  <a:ext cx="542170" cy="1782007"/>
                  <a:chOff x="1905000" y="1828800"/>
                  <a:chExt cx="762000" cy="2362200"/>
                </a:xfrm>
              </p:grpSpPr>
              <p:sp>
                <p:nvSpPr>
                  <p:cNvPr id="41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12"/>
                <p:cNvGrpSpPr/>
                <p:nvPr/>
              </p:nvGrpSpPr>
              <p:grpSpPr>
                <a:xfrm rot="15530705">
                  <a:off x="2284581" y="2639655"/>
                  <a:ext cx="405591" cy="1883879"/>
                  <a:chOff x="1905000" y="1828800"/>
                  <a:chExt cx="762000" cy="2362200"/>
                </a:xfrm>
              </p:grpSpPr>
              <p:sp>
                <p:nvSpPr>
                  <p:cNvPr id="41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31"/>
              <p:cNvGrpSpPr/>
              <p:nvPr/>
            </p:nvGrpSpPr>
            <p:grpSpPr>
              <a:xfrm rot="20238387">
                <a:off x="1346199" y="1643328"/>
                <a:ext cx="1193804" cy="897916"/>
                <a:chOff x="1111998" y="1862460"/>
                <a:chExt cx="2362200" cy="1921930"/>
              </a:xfrm>
            </p:grpSpPr>
            <p:grpSp>
              <p:nvGrpSpPr>
                <p:cNvPr id="404" name="Group 6"/>
                <p:cNvGrpSpPr/>
                <p:nvPr/>
              </p:nvGrpSpPr>
              <p:grpSpPr>
                <a:xfrm rot="17802976">
                  <a:off x="1912098" y="1823816"/>
                  <a:ext cx="762000" cy="2362200"/>
                  <a:chOff x="1905000" y="1828800"/>
                  <a:chExt cx="762000" cy="2362200"/>
                </a:xfrm>
              </p:grpSpPr>
              <p:sp>
                <p:nvSpPr>
                  <p:cNvPr id="4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9"/>
                <p:cNvGrpSpPr/>
                <p:nvPr/>
              </p:nvGrpSpPr>
              <p:grpSpPr>
                <a:xfrm rot="19123498">
                  <a:off x="2501621" y="1862460"/>
                  <a:ext cx="542170" cy="1782007"/>
                  <a:chOff x="1905000" y="1828800"/>
                  <a:chExt cx="762000" cy="2362200"/>
                </a:xfrm>
              </p:grpSpPr>
              <p:sp>
                <p:nvSpPr>
                  <p:cNvPr id="409" name="Oval 4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12"/>
                <p:cNvGrpSpPr/>
                <p:nvPr/>
              </p:nvGrpSpPr>
              <p:grpSpPr>
                <a:xfrm rot="15530705">
                  <a:off x="2284581" y="2639655"/>
                  <a:ext cx="405591" cy="1883879"/>
                  <a:chOff x="1905000" y="1828800"/>
                  <a:chExt cx="762000" cy="2362200"/>
                </a:xfrm>
              </p:grpSpPr>
              <p:sp>
                <p:nvSpPr>
                  <p:cNvPr id="40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6" name="Group 73"/>
            <p:cNvGrpSpPr/>
            <p:nvPr/>
          </p:nvGrpSpPr>
          <p:grpSpPr>
            <a:xfrm rot="3068959">
              <a:off x="1791654" y="2628338"/>
              <a:ext cx="1820842" cy="1558779"/>
              <a:chOff x="736597" y="733384"/>
              <a:chExt cx="1807860" cy="1807860"/>
            </a:xfrm>
          </p:grpSpPr>
          <p:grpSp>
            <p:nvGrpSpPr>
              <p:cNvPr id="371" name="Group 15"/>
              <p:cNvGrpSpPr/>
              <p:nvPr/>
            </p:nvGrpSpPr>
            <p:grpSpPr>
              <a:xfrm rot="20238387">
                <a:off x="736597" y="881328"/>
                <a:ext cx="1193804" cy="897916"/>
                <a:chOff x="1111998" y="1862460"/>
                <a:chExt cx="2362200" cy="1921930"/>
              </a:xfrm>
            </p:grpSpPr>
            <p:grpSp>
              <p:nvGrpSpPr>
                <p:cNvPr id="392" name="Group 6"/>
                <p:cNvGrpSpPr/>
                <p:nvPr/>
              </p:nvGrpSpPr>
              <p:grpSpPr>
                <a:xfrm rot="17802976">
                  <a:off x="1912098" y="1823816"/>
                  <a:ext cx="762000" cy="2362200"/>
                  <a:chOff x="1905000" y="1828800"/>
                  <a:chExt cx="762000" cy="2362200"/>
                </a:xfrm>
              </p:grpSpPr>
              <p:sp>
                <p:nvSpPr>
                  <p:cNvPr id="3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9"/>
                <p:cNvGrpSpPr/>
                <p:nvPr/>
              </p:nvGrpSpPr>
              <p:grpSpPr>
                <a:xfrm rot="19123498">
                  <a:off x="2501621" y="1862460"/>
                  <a:ext cx="542170" cy="1782007"/>
                  <a:chOff x="1905000" y="1828800"/>
                  <a:chExt cx="762000" cy="2362200"/>
                </a:xfrm>
              </p:grpSpPr>
              <p:sp>
                <p:nvSpPr>
                  <p:cNvPr id="39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12"/>
                <p:cNvGrpSpPr/>
                <p:nvPr/>
              </p:nvGrpSpPr>
              <p:grpSpPr>
                <a:xfrm rot="15530705">
                  <a:off x="2284581" y="2639655"/>
                  <a:ext cx="405591" cy="1883879"/>
                  <a:chOff x="1905000" y="1828800"/>
                  <a:chExt cx="762000" cy="2362200"/>
                </a:xfrm>
              </p:grpSpPr>
              <p:sp>
                <p:nvSpPr>
                  <p:cNvPr id="39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2" name="Group 21"/>
              <p:cNvGrpSpPr/>
              <p:nvPr/>
            </p:nvGrpSpPr>
            <p:grpSpPr>
              <a:xfrm rot="2927600">
                <a:off x="1498597" y="881328"/>
                <a:ext cx="1193804" cy="897916"/>
                <a:chOff x="1111998" y="1862460"/>
                <a:chExt cx="2362200" cy="1921930"/>
              </a:xfrm>
            </p:grpSpPr>
            <p:grpSp>
              <p:nvGrpSpPr>
                <p:cNvPr id="383" name="Group 6"/>
                <p:cNvGrpSpPr/>
                <p:nvPr/>
              </p:nvGrpSpPr>
              <p:grpSpPr>
                <a:xfrm rot="17802976">
                  <a:off x="1912098" y="1823816"/>
                  <a:ext cx="762000" cy="2362200"/>
                  <a:chOff x="1905000" y="1828800"/>
                  <a:chExt cx="762000" cy="2362200"/>
                </a:xfrm>
              </p:grpSpPr>
              <p:sp>
                <p:nvSpPr>
                  <p:cNvPr id="3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9"/>
                <p:cNvGrpSpPr/>
                <p:nvPr/>
              </p:nvGrpSpPr>
              <p:grpSpPr>
                <a:xfrm rot="19123498">
                  <a:off x="2501621" y="1862460"/>
                  <a:ext cx="542170" cy="1782007"/>
                  <a:chOff x="1905000" y="1828800"/>
                  <a:chExt cx="762000" cy="2362200"/>
                </a:xfrm>
              </p:grpSpPr>
              <p:sp>
                <p:nvSpPr>
                  <p:cNvPr id="38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12"/>
                <p:cNvGrpSpPr/>
                <p:nvPr/>
              </p:nvGrpSpPr>
              <p:grpSpPr>
                <a:xfrm rot="15530705">
                  <a:off x="2284581" y="2639655"/>
                  <a:ext cx="405591" cy="1883879"/>
                  <a:chOff x="1905000" y="1828800"/>
                  <a:chExt cx="762000" cy="2362200"/>
                </a:xfrm>
              </p:grpSpPr>
              <p:sp>
                <p:nvSpPr>
                  <p:cNvPr id="38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3" name="Group 31"/>
              <p:cNvGrpSpPr/>
              <p:nvPr/>
            </p:nvGrpSpPr>
            <p:grpSpPr>
              <a:xfrm rot="20238387">
                <a:off x="1346199" y="1643328"/>
                <a:ext cx="1193804" cy="897916"/>
                <a:chOff x="1111998" y="1862460"/>
                <a:chExt cx="2362200" cy="1921930"/>
              </a:xfrm>
            </p:grpSpPr>
            <p:grpSp>
              <p:nvGrpSpPr>
                <p:cNvPr id="374" name="Group 6"/>
                <p:cNvGrpSpPr/>
                <p:nvPr/>
              </p:nvGrpSpPr>
              <p:grpSpPr>
                <a:xfrm rot="17802976">
                  <a:off x="1912098" y="1823816"/>
                  <a:ext cx="762000" cy="2362200"/>
                  <a:chOff x="1905000" y="1828800"/>
                  <a:chExt cx="762000" cy="2362200"/>
                </a:xfrm>
              </p:grpSpPr>
              <p:sp>
                <p:nvSpPr>
                  <p:cNvPr id="3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9"/>
                <p:cNvGrpSpPr/>
                <p:nvPr/>
              </p:nvGrpSpPr>
              <p:grpSpPr>
                <a:xfrm rot="19123498">
                  <a:off x="2501621" y="1862460"/>
                  <a:ext cx="542170" cy="1782007"/>
                  <a:chOff x="1905000" y="1828800"/>
                  <a:chExt cx="762000" cy="2362200"/>
                </a:xfrm>
              </p:grpSpPr>
              <p:sp>
                <p:nvSpPr>
                  <p:cNvPr id="379" name="Oval 3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2"/>
                <p:cNvGrpSpPr/>
                <p:nvPr/>
              </p:nvGrpSpPr>
              <p:grpSpPr>
                <a:xfrm rot="15530705">
                  <a:off x="2284581" y="2639655"/>
                  <a:ext cx="405591" cy="1883879"/>
                  <a:chOff x="1905000" y="1828800"/>
                  <a:chExt cx="762000" cy="2362200"/>
                </a:xfrm>
              </p:grpSpPr>
              <p:sp>
                <p:nvSpPr>
                  <p:cNvPr id="377" name="Oval 3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7" name="Group 104"/>
            <p:cNvGrpSpPr/>
            <p:nvPr/>
          </p:nvGrpSpPr>
          <p:grpSpPr>
            <a:xfrm rot="3068959">
              <a:off x="2247659" y="3793897"/>
              <a:ext cx="1143483" cy="840157"/>
              <a:chOff x="736597" y="733384"/>
              <a:chExt cx="1807860" cy="1807860"/>
            </a:xfrm>
          </p:grpSpPr>
          <p:grpSp>
            <p:nvGrpSpPr>
              <p:cNvPr id="341" name="Group 15"/>
              <p:cNvGrpSpPr/>
              <p:nvPr/>
            </p:nvGrpSpPr>
            <p:grpSpPr>
              <a:xfrm rot="20238387">
                <a:off x="736597" y="881328"/>
                <a:ext cx="1193804" cy="897916"/>
                <a:chOff x="1111998" y="1862460"/>
                <a:chExt cx="2362200" cy="1921930"/>
              </a:xfrm>
            </p:grpSpPr>
            <p:grpSp>
              <p:nvGrpSpPr>
                <p:cNvPr id="362" name="Group 6"/>
                <p:cNvGrpSpPr/>
                <p:nvPr/>
              </p:nvGrpSpPr>
              <p:grpSpPr>
                <a:xfrm rot="17802976">
                  <a:off x="1912098" y="1823816"/>
                  <a:ext cx="762000" cy="2362200"/>
                  <a:chOff x="1905000" y="1828800"/>
                  <a:chExt cx="762000" cy="2362200"/>
                </a:xfrm>
              </p:grpSpPr>
              <p:sp>
                <p:nvSpPr>
                  <p:cNvPr id="3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9"/>
                <p:cNvGrpSpPr/>
                <p:nvPr/>
              </p:nvGrpSpPr>
              <p:grpSpPr>
                <a:xfrm rot="19123498">
                  <a:off x="2501621" y="1862460"/>
                  <a:ext cx="542170" cy="1782007"/>
                  <a:chOff x="1905000" y="1828800"/>
                  <a:chExt cx="762000" cy="2362200"/>
                </a:xfrm>
              </p:grpSpPr>
              <p:sp>
                <p:nvSpPr>
                  <p:cNvPr id="367" name="Oval 3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12"/>
                <p:cNvGrpSpPr/>
                <p:nvPr/>
              </p:nvGrpSpPr>
              <p:grpSpPr>
                <a:xfrm rot="15530705">
                  <a:off x="2284581" y="2639655"/>
                  <a:ext cx="405591" cy="1883879"/>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2" name="Group 21"/>
              <p:cNvGrpSpPr/>
              <p:nvPr/>
            </p:nvGrpSpPr>
            <p:grpSpPr>
              <a:xfrm rot="2927600">
                <a:off x="1498597" y="881328"/>
                <a:ext cx="1193804" cy="897916"/>
                <a:chOff x="1111998" y="1862460"/>
                <a:chExt cx="2362200" cy="1921930"/>
              </a:xfrm>
            </p:grpSpPr>
            <p:grpSp>
              <p:nvGrpSpPr>
                <p:cNvPr id="353" name="Group 6"/>
                <p:cNvGrpSpPr/>
                <p:nvPr/>
              </p:nvGrpSpPr>
              <p:grpSpPr>
                <a:xfrm rot="17802976">
                  <a:off x="1912098" y="1823816"/>
                  <a:ext cx="762000" cy="2362200"/>
                  <a:chOff x="1905000" y="1828800"/>
                  <a:chExt cx="762000" cy="2362200"/>
                </a:xfrm>
              </p:grpSpPr>
              <p:sp>
                <p:nvSpPr>
                  <p:cNvPr id="3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9"/>
                <p:cNvGrpSpPr/>
                <p:nvPr/>
              </p:nvGrpSpPr>
              <p:grpSpPr>
                <a:xfrm rot="19123498">
                  <a:off x="2501621" y="1862460"/>
                  <a:ext cx="542170" cy="1782007"/>
                  <a:chOff x="1905000" y="1828800"/>
                  <a:chExt cx="762000" cy="2362200"/>
                </a:xfrm>
              </p:grpSpPr>
              <p:sp>
                <p:nvSpPr>
                  <p:cNvPr id="358" name="Oval 3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2"/>
                <p:cNvGrpSpPr/>
                <p:nvPr/>
              </p:nvGrpSpPr>
              <p:grpSpPr>
                <a:xfrm rot="15530705">
                  <a:off x="2284581" y="2639655"/>
                  <a:ext cx="405591" cy="1883879"/>
                  <a:chOff x="1905000" y="1828800"/>
                  <a:chExt cx="762000" cy="2362200"/>
                </a:xfrm>
              </p:grpSpPr>
              <p:sp>
                <p:nvSpPr>
                  <p:cNvPr id="356" name="Oval 3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3" name="Group 31"/>
              <p:cNvGrpSpPr/>
              <p:nvPr/>
            </p:nvGrpSpPr>
            <p:grpSpPr>
              <a:xfrm rot="20238387">
                <a:off x="1346199" y="1643328"/>
                <a:ext cx="1193804" cy="897916"/>
                <a:chOff x="1111998" y="1862460"/>
                <a:chExt cx="2362200" cy="1921930"/>
              </a:xfrm>
            </p:grpSpPr>
            <p:grpSp>
              <p:nvGrpSpPr>
                <p:cNvPr id="344" name="Group 6"/>
                <p:cNvGrpSpPr/>
                <p:nvPr/>
              </p:nvGrpSpPr>
              <p:grpSpPr>
                <a:xfrm rot="17802976">
                  <a:off x="1912098" y="1823816"/>
                  <a:ext cx="762000" cy="2362200"/>
                  <a:chOff x="1905000" y="1828800"/>
                  <a:chExt cx="762000" cy="2362200"/>
                </a:xfrm>
              </p:grpSpPr>
              <p:sp>
                <p:nvSpPr>
                  <p:cNvPr id="3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9"/>
                <p:cNvGrpSpPr/>
                <p:nvPr/>
              </p:nvGrpSpPr>
              <p:grpSpPr>
                <a:xfrm rot="19123498">
                  <a:off x="2501621" y="1862460"/>
                  <a:ext cx="542170" cy="1782007"/>
                  <a:chOff x="1905000" y="1828800"/>
                  <a:chExt cx="762000" cy="2362200"/>
                </a:xfrm>
              </p:grpSpPr>
              <p:sp>
                <p:nvSpPr>
                  <p:cNvPr id="349" name="Oval 3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12"/>
                <p:cNvGrpSpPr/>
                <p:nvPr/>
              </p:nvGrpSpPr>
              <p:grpSpPr>
                <a:xfrm rot="15530705">
                  <a:off x="2284581" y="2639655"/>
                  <a:ext cx="405591" cy="1883879"/>
                  <a:chOff x="1905000" y="1828800"/>
                  <a:chExt cx="762000" cy="2362200"/>
                </a:xfrm>
              </p:grpSpPr>
              <p:sp>
                <p:nvSpPr>
                  <p:cNvPr id="347" name="Oval 3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8" name="Group 135"/>
            <p:cNvGrpSpPr/>
            <p:nvPr/>
          </p:nvGrpSpPr>
          <p:grpSpPr>
            <a:xfrm rot="5892673">
              <a:off x="3061159" y="3301846"/>
              <a:ext cx="1528325" cy="1350205"/>
              <a:chOff x="736597" y="733384"/>
              <a:chExt cx="1807860" cy="1807860"/>
            </a:xfrm>
          </p:grpSpPr>
          <p:grpSp>
            <p:nvGrpSpPr>
              <p:cNvPr id="311" name="Group 15"/>
              <p:cNvGrpSpPr/>
              <p:nvPr/>
            </p:nvGrpSpPr>
            <p:grpSpPr>
              <a:xfrm rot="20238387">
                <a:off x="736597" y="881328"/>
                <a:ext cx="1193804" cy="897916"/>
                <a:chOff x="1111998" y="1862460"/>
                <a:chExt cx="2362200" cy="1921930"/>
              </a:xfrm>
            </p:grpSpPr>
            <p:grpSp>
              <p:nvGrpSpPr>
                <p:cNvPr id="332" name="Group 6"/>
                <p:cNvGrpSpPr/>
                <p:nvPr/>
              </p:nvGrpSpPr>
              <p:grpSpPr>
                <a:xfrm rot="17802976">
                  <a:off x="1912098" y="1823816"/>
                  <a:ext cx="762000" cy="2362200"/>
                  <a:chOff x="1905000" y="1828800"/>
                  <a:chExt cx="762000" cy="2362200"/>
                </a:xfrm>
              </p:grpSpPr>
              <p:sp>
                <p:nvSpPr>
                  <p:cNvPr id="3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9"/>
                <p:cNvGrpSpPr/>
                <p:nvPr/>
              </p:nvGrpSpPr>
              <p:grpSpPr>
                <a:xfrm rot="19123498">
                  <a:off x="2501621" y="1862460"/>
                  <a:ext cx="542170" cy="1782007"/>
                  <a:chOff x="1905000" y="1828800"/>
                  <a:chExt cx="762000" cy="2362200"/>
                </a:xfrm>
              </p:grpSpPr>
              <p:sp>
                <p:nvSpPr>
                  <p:cNvPr id="337" name="Oval 3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12"/>
                <p:cNvGrpSpPr/>
                <p:nvPr/>
              </p:nvGrpSpPr>
              <p:grpSpPr>
                <a:xfrm rot="15530705">
                  <a:off x="2284581" y="2639655"/>
                  <a:ext cx="405591" cy="1883879"/>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 name="Group 21"/>
              <p:cNvGrpSpPr/>
              <p:nvPr/>
            </p:nvGrpSpPr>
            <p:grpSpPr>
              <a:xfrm rot="2927600">
                <a:off x="1498597" y="881328"/>
                <a:ext cx="1193804" cy="897916"/>
                <a:chOff x="1111998" y="1862460"/>
                <a:chExt cx="2362200" cy="1921930"/>
              </a:xfrm>
            </p:grpSpPr>
            <p:grpSp>
              <p:nvGrpSpPr>
                <p:cNvPr id="323" name="Group 6"/>
                <p:cNvGrpSpPr/>
                <p:nvPr/>
              </p:nvGrpSpPr>
              <p:grpSpPr>
                <a:xfrm rot="17802976">
                  <a:off x="1912098" y="1823816"/>
                  <a:ext cx="762000" cy="2362200"/>
                  <a:chOff x="1905000" y="1828800"/>
                  <a:chExt cx="762000" cy="2362200"/>
                </a:xfrm>
              </p:grpSpPr>
              <p:sp>
                <p:nvSpPr>
                  <p:cNvPr id="3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9"/>
                <p:cNvGrpSpPr/>
                <p:nvPr/>
              </p:nvGrpSpPr>
              <p:grpSpPr>
                <a:xfrm rot="19123498">
                  <a:off x="2501621" y="1862460"/>
                  <a:ext cx="542170" cy="1782007"/>
                  <a:chOff x="1905000" y="1828800"/>
                  <a:chExt cx="762000" cy="2362200"/>
                </a:xfrm>
              </p:grpSpPr>
              <p:sp>
                <p:nvSpPr>
                  <p:cNvPr id="328" name="Oval 3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2"/>
                <p:cNvGrpSpPr/>
                <p:nvPr/>
              </p:nvGrpSpPr>
              <p:grpSpPr>
                <a:xfrm rot="15530705">
                  <a:off x="2284581" y="2639655"/>
                  <a:ext cx="405591" cy="1883879"/>
                  <a:chOff x="1905000" y="1828800"/>
                  <a:chExt cx="762000" cy="2362200"/>
                </a:xfrm>
              </p:grpSpPr>
              <p:sp>
                <p:nvSpPr>
                  <p:cNvPr id="326" name="Oval 3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3" name="Group 31"/>
              <p:cNvGrpSpPr/>
              <p:nvPr/>
            </p:nvGrpSpPr>
            <p:grpSpPr>
              <a:xfrm rot="20238387">
                <a:off x="1346199" y="1643328"/>
                <a:ext cx="1193804" cy="897916"/>
                <a:chOff x="1111998" y="1862460"/>
                <a:chExt cx="2362200" cy="1921930"/>
              </a:xfrm>
            </p:grpSpPr>
            <p:grpSp>
              <p:nvGrpSpPr>
                <p:cNvPr id="314" name="Group 6"/>
                <p:cNvGrpSpPr/>
                <p:nvPr/>
              </p:nvGrpSpPr>
              <p:grpSpPr>
                <a:xfrm rot="17802976">
                  <a:off x="1912098" y="1823816"/>
                  <a:ext cx="762000" cy="2362200"/>
                  <a:chOff x="1905000" y="1828800"/>
                  <a:chExt cx="762000" cy="2362200"/>
                </a:xfrm>
              </p:grpSpPr>
              <p:sp>
                <p:nvSpPr>
                  <p:cNvPr id="3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9"/>
                <p:cNvGrpSpPr/>
                <p:nvPr/>
              </p:nvGrpSpPr>
              <p:grpSpPr>
                <a:xfrm rot="19123498">
                  <a:off x="2501621" y="1862460"/>
                  <a:ext cx="542170" cy="1782007"/>
                  <a:chOff x="1905000" y="1828800"/>
                  <a:chExt cx="762000" cy="2362200"/>
                </a:xfrm>
              </p:grpSpPr>
              <p:sp>
                <p:nvSpPr>
                  <p:cNvPr id="319" name="Oval 3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12"/>
                <p:cNvGrpSpPr/>
                <p:nvPr/>
              </p:nvGrpSpPr>
              <p:grpSpPr>
                <a:xfrm rot="15530705">
                  <a:off x="2284581" y="2639655"/>
                  <a:ext cx="405591" cy="1883879"/>
                  <a:chOff x="1905000" y="1828800"/>
                  <a:chExt cx="762000" cy="2362200"/>
                </a:xfrm>
              </p:grpSpPr>
              <p:sp>
                <p:nvSpPr>
                  <p:cNvPr id="317" name="Oval 3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9" name="Group 166"/>
            <p:cNvGrpSpPr/>
            <p:nvPr/>
          </p:nvGrpSpPr>
          <p:grpSpPr>
            <a:xfrm rot="20555714" flipH="1">
              <a:off x="3652811" y="2791157"/>
              <a:ext cx="1586260" cy="1364114"/>
              <a:chOff x="736597" y="733384"/>
              <a:chExt cx="1807860" cy="1807860"/>
            </a:xfrm>
          </p:grpSpPr>
          <p:grpSp>
            <p:nvGrpSpPr>
              <p:cNvPr id="281" name="Group 15"/>
              <p:cNvGrpSpPr/>
              <p:nvPr/>
            </p:nvGrpSpPr>
            <p:grpSpPr>
              <a:xfrm rot="20238387">
                <a:off x="736597" y="881328"/>
                <a:ext cx="1193804" cy="897916"/>
                <a:chOff x="1111998" y="1862460"/>
                <a:chExt cx="2362200" cy="1921930"/>
              </a:xfrm>
            </p:grpSpPr>
            <p:grpSp>
              <p:nvGrpSpPr>
                <p:cNvPr id="302" name="Group 6"/>
                <p:cNvGrpSpPr/>
                <p:nvPr/>
              </p:nvGrpSpPr>
              <p:grpSpPr>
                <a:xfrm rot="17802976">
                  <a:off x="1912098" y="1823816"/>
                  <a:ext cx="762000" cy="2362200"/>
                  <a:chOff x="1905000" y="1828800"/>
                  <a:chExt cx="762000" cy="2362200"/>
                </a:xfrm>
              </p:grpSpPr>
              <p:sp>
                <p:nvSpPr>
                  <p:cNvPr id="3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9"/>
                <p:cNvGrpSpPr/>
                <p:nvPr/>
              </p:nvGrpSpPr>
              <p:grpSpPr>
                <a:xfrm rot="19123498">
                  <a:off x="2501621" y="1862460"/>
                  <a:ext cx="542170" cy="1782007"/>
                  <a:chOff x="1905000" y="1828800"/>
                  <a:chExt cx="762000" cy="2362200"/>
                </a:xfrm>
              </p:grpSpPr>
              <p:sp>
                <p:nvSpPr>
                  <p:cNvPr id="307" name="Oval 3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12"/>
                <p:cNvGrpSpPr/>
                <p:nvPr/>
              </p:nvGrpSpPr>
              <p:grpSpPr>
                <a:xfrm rot="15530705">
                  <a:off x="2284581" y="2639655"/>
                  <a:ext cx="405591" cy="1883879"/>
                  <a:chOff x="1905000" y="1828800"/>
                  <a:chExt cx="762000" cy="2362200"/>
                </a:xfrm>
              </p:grpSpPr>
              <p:sp>
                <p:nvSpPr>
                  <p:cNvPr id="305" name="Oval 3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1"/>
              <p:cNvGrpSpPr/>
              <p:nvPr/>
            </p:nvGrpSpPr>
            <p:grpSpPr>
              <a:xfrm rot="2927600">
                <a:off x="1498597" y="881328"/>
                <a:ext cx="1193804" cy="897916"/>
                <a:chOff x="1111998" y="1862460"/>
                <a:chExt cx="2362200" cy="1921930"/>
              </a:xfrm>
            </p:grpSpPr>
            <p:grpSp>
              <p:nvGrpSpPr>
                <p:cNvPr id="293" name="Group 6"/>
                <p:cNvGrpSpPr/>
                <p:nvPr/>
              </p:nvGrpSpPr>
              <p:grpSpPr>
                <a:xfrm rot="17802976">
                  <a:off x="1912098" y="1823816"/>
                  <a:ext cx="762000" cy="2362200"/>
                  <a:chOff x="1905000" y="1828800"/>
                  <a:chExt cx="762000" cy="2362200"/>
                </a:xfrm>
              </p:grpSpPr>
              <p:sp>
                <p:nvSpPr>
                  <p:cNvPr id="3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9"/>
                <p:cNvGrpSpPr/>
                <p:nvPr/>
              </p:nvGrpSpPr>
              <p:grpSpPr>
                <a:xfrm rot="19123498">
                  <a:off x="2501621" y="1862460"/>
                  <a:ext cx="542170" cy="1782007"/>
                  <a:chOff x="1905000" y="1828800"/>
                  <a:chExt cx="762000" cy="2362200"/>
                </a:xfrm>
              </p:grpSpPr>
              <p:sp>
                <p:nvSpPr>
                  <p:cNvPr id="298" name="Oval 2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12"/>
                <p:cNvGrpSpPr/>
                <p:nvPr/>
              </p:nvGrpSpPr>
              <p:grpSpPr>
                <a:xfrm rot="15530705">
                  <a:off x="2284581" y="2639655"/>
                  <a:ext cx="405591" cy="1883879"/>
                  <a:chOff x="1905000" y="1828800"/>
                  <a:chExt cx="762000" cy="2362200"/>
                </a:xfrm>
              </p:grpSpPr>
              <p:sp>
                <p:nvSpPr>
                  <p:cNvPr id="296" name="Oval 2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31"/>
              <p:cNvGrpSpPr/>
              <p:nvPr/>
            </p:nvGrpSpPr>
            <p:grpSpPr>
              <a:xfrm rot="20238387">
                <a:off x="1346199" y="1643328"/>
                <a:ext cx="1193804" cy="897916"/>
                <a:chOff x="1111998" y="1862460"/>
                <a:chExt cx="2362200" cy="1921930"/>
              </a:xfrm>
            </p:grpSpPr>
            <p:grpSp>
              <p:nvGrpSpPr>
                <p:cNvPr id="284" name="Group 6"/>
                <p:cNvGrpSpPr/>
                <p:nvPr/>
              </p:nvGrpSpPr>
              <p:grpSpPr>
                <a:xfrm rot="17802976">
                  <a:off x="1912098" y="1823816"/>
                  <a:ext cx="762000" cy="2362200"/>
                  <a:chOff x="1905000" y="1828800"/>
                  <a:chExt cx="762000" cy="2362200"/>
                </a:xfrm>
              </p:grpSpPr>
              <p:sp>
                <p:nvSpPr>
                  <p:cNvPr id="2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9"/>
                <p:cNvGrpSpPr/>
                <p:nvPr/>
              </p:nvGrpSpPr>
              <p:grpSpPr>
                <a:xfrm rot="19123498">
                  <a:off x="2501621" y="1862460"/>
                  <a:ext cx="542170" cy="1782007"/>
                  <a:chOff x="1905000" y="1828800"/>
                  <a:chExt cx="762000" cy="2362200"/>
                </a:xfrm>
              </p:grpSpPr>
              <p:sp>
                <p:nvSpPr>
                  <p:cNvPr id="289" name="Oval 2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12"/>
                <p:cNvGrpSpPr/>
                <p:nvPr/>
              </p:nvGrpSpPr>
              <p:grpSpPr>
                <a:xfrm rot="15530705">
                  <a:off x="2284581" y="2639655"/>
                  <a:ext cx="405591" cy="1883879"/>
                  <a:chOff x="1905000" y="1828800"/>
                  <a:chExt cx="762000" cy="2362200"/>
                </a:xfrm>
              </p:grpSpPr>
              <p:sp>
                <p:nvSpPr>
                  <p:cNvPr id="287" name="Oval 2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0" name="Double Wave 269"/>
            <p:cNvSpPr/>
            <p:nvPr/>
          </p:nvSpPr>
          <p:spPr>
            <a:xfrm>
              <a:off x="1447800" y="66294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ouble Wave 270"/>
            <p:cNvSpPr/>
            <p:nvPr/>
          </p:nvSpPr>
          <p:spPr>
            <a:xfrm>
              <a:off x="2286000" y="65532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672509" flipV="1">
              <a:off x="1600200" y="426720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677072" flipV="1">
              <a:off x="3517105" y="44477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20438730" flipV="1">
              <a:off x="3136105" y="4523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2774148" flipV="1">
              <a:off x="1916906" y="4523969"/>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21203502" flipV="1">
              <a:off x="1684156" y="4436632"/>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672509" flipV="1">
              <a:off x="2907505" y="39905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2578358" flipV="1">
              <a:off x="2601850" y="3893437"/>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672509" flipV="1">
              <a:off x="2221704"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20012650" flipV="1">
              <a:off x="1993106"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4564309" y="1564969"/>
            <a:ext cx="561368" cy="433553"/>
            <a:chOff x="4495800" y="4191000"/>
            <a:chExt cx="2467432" cy="1034143"/>
          </a:xfrm>
        </p:grpSpPr>
        <p:grpSp>
          <p:nvGrpSpPr>
            <p:cNvPr id="162" name="Group 19"/>
            <p:cNvGrpSpPr/>
            <p:nvPr/>
          </p:nvGrpSpPr>
          <p:grpSpPr>
            <a:xfrm>
              <a:off x="4495800" y="4245429"/>
              <a:ext cx="801911" cy="904424"/>
              <a:chOff x="4028701" y="943609"/>
              <a:chExt cx="1371601" cy="1418591"/>
            </a:xfrm>
            <a:solidFill>
              <a:srgbClr val="FFC000"/>
            </a:solidFill>
          </p:grpSpPr>
          <p:sp>
            <p:nvSpPr>
              <p:cNvPr id="179" name="Teardrop 178"/>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0" name="Teardrop 179"/>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Teardrop 180"/>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7" name="Teardrop 246"/>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8" name="Teardrop 247"/>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9" name="Teardrop 248"/>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0" name="Rectangle 249"/>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3" name="Group 20"/>
            <p:cNvGrpSpPr/>
            <p:nvPr/>
          </p:nvGrpSpPr>
          <p:grpSpPr>
            <a:xfrm>
              <a:off x="5421091" y="4191000"/>
              <a:ext cx="740228" cy="904424"/>
              <a:chOff x="4028701" y="943609"/>
              <a:chExt cx="1371601" cy="1418591"/>
            </a:xfrm>
            <a:solidFill>
              <a:srgbClr val="FFC000"/>
            </a:solidFill>
          </p:grpSpPr>
          <p:sp>
            <p:nvSpPr>
              <p:cNvPr id="172" name="Teardrop 171"/>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Teardrop 172"/>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 name="Teardrop 173"/>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5" name="Teardrop 174"/>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6" name="Teardrop 175"/>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7" name="Teardrop 176"/>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8" name="Rectangle 177"/>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4" name="Group 21"/>
            <p:cNvGrpSpPr/>
            <p:nvPr/>
          </p:nvGrpSpPr>
          <p:grpSpPr>
            <a:xfrm>
              <a:off x="6223004" y="4245429"/>
              <a:ext cx="740228" cy="979714"/>
              <a:chOff x="4028701" y="943609"/>
              <a:chExt cx="1371601" cy="1418591"/>
            </a:xfrm>
            <a:solidFill>
              <a:srgbClr val="FFC000"/>
            </a:solidFill>
          </p:grpSpPr>
          <p:sp>
            <p:nvSpPr>
              <p:cNvPr id="165" name="Teardrop 164"/>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6" name="Teardrop 165"/>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7" name="Teardrop 166"/>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Teardrop 167"/>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Teardrop 168"/>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0" name="Teardrop 169"/>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Rectangle 170"/>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5" name="TextBox 4"/>
          <p:cNvSpPr txBox="1"/>
          <p:nvPr/>
        </p:nvSpPr>
        <p:spPr>
          <a:xfrm>
            <a:off x="3847097" y="2312286"/>
            <a:ext cx="2531987" cy="1477328"/>
          </a:xfrm>
          <a:prstGeom prst="rect">
            <a:avLst/>
          </a:prstGeom>
          <a:noFill/>
        </p:spPr>
        <p:txBody>
          <a:bodyPr wrap="square" rtlCol="0">
            <a:spAutoFit/>
          </a:bodyPr>
          <a:lstStyle/>
          <a:p>
            <a:r>
              <a:rPr lang="en-US" dirty="0">
                <a:solidFill>
                  <a:schemeClr val="bg1"/>
                </a:solidFill>
              </a:rPr>
              <a:t>Hagar conceived a child but began to feel jealousy and bitterness toward Sarai. </a:t>
            </a:r>
          </a:p>
          <a:p>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Jealousy</a:t>
            </a:r>
          </a:p>
        </p:txBody>
      </p:sp>
      <p:grpSp>
        <p:nvGrpSpPr>
          <p:cNvPr id="35" name="Group 184"/>
          <p:cNvGrpSpPr/>
          <p:nvPr/>
        </p:nvGrpSpPr>
        <p:grpSpPr>
          <a:xfrm flipH="1">
            <a:off x="6162025" y="1907106"/>
            <a:ext cx="2038643" cy="4179812"/>
            <a:chOff x="304800" y="762000"/>
            <a:chExt cx="2532743" cy="5192861"/>
          </a:xfrm>
        </p:grpSpPr>
        <p:sp>
          <p:nvSpPr>
            <p:cNvPr id="36" name="Rounded Rectangle 35"/>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70"/>
            <p:cNvGrpSpPr/>
            <p:nvPr/>
          </p:nvGrpSpPr>
          <p:grpSpPr>
            <a:xfrm flipH="1">
              <a:off x="1143000" y="4468471"/>
              <a:ext cx="609601" cy="1447801"/>
              <a:chOff x="4222137" y="4305789"/>
              <a:chExt cx="609601" cy="1447801"/>
            </a:xfrm>
          </p:grpSpPr>
          <p:sp>
            <p:nvSpPr>
              <p:cNvPr id="114" name="Oval 113"/>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68"/>
            <p:cNvGrpSpPr/>
            <p:nvPr/>
          </p:nvGrpSpPr>
          <p:grpSpPr>
            <a:xfrm>
              <a:off x="1555137" y="4507060"/>
              <a:ext cx="609601" cy="1447801"/>
              <a:chOff x="4222137" y="4305789"/>
              <a:chExt cx="609601" cy="1447801"/>
            </a:xfrm>
          </p:grpSpPr>
          <p:sp>
            <p:nvSpPr>
              <p:cNvPr id="112"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4765551">
              <a:off x="1961243" y="3238332"/>
              <a:ext cx="1219199"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4"/>
            <p:cNvGrpSpPr/>
            <p:nvPr/>
          </p:nvGrpSpPr>
          <p:grpSpPr>
            <a:xfrm rot="18918069">
              <a:off x="1754044" y="2367296"/>
              <a:ext cx="992712" cy="1453296"/>
              <a:chOff x="1977877" y="1457884"/>
              <a:chExt cx="992712" cy="1453296"/>
            </a:xfrm>
          </p:grpSpPr>
          <p:sp>
            <p:nvSpPr>
              <p:cNvPr id="100"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32"/>
              <p:cNvGrpSpPr/>
              <p:nvPr/>
            </p:nvGrpSpPr>
            <p:grpSpPr>
              <a:xfrm rot="1329619">
                <a:off x="1977877" y="2670865"/>
                <a:ext cx="750562" cy="222094"/>
                <a:chOff x="1398494" y="4038600"/>
                <a:chExt cx="1192306" cy="434340"/>
              </a:xfrm>
            </p:grpSpPr>
            <p:sp>
              <p:nvSpPr>
                <p:cNvPr id="102"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5"/>
                <p:cNvGrpSpPr/>
                <p:nvPr/>
              </p:nvGrpSpPr>
              <p:grpSpPr>
                <a:xfrm>
                  <a:off x="1909482" y="4043875"/>
                  <a:ext cx="681318" cy="429065"/>
                  <a:chOff x="685800" y="1524000"/>
                  <a:chExt cx="1219200" cy="609600"/>
                </a:xfrm>
              </p:grpSpPr>
              <p:sp>
                <p:nvSpPr>
                  <p:cNvPr id="10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107"/>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108"/>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33"/>
            <p:cNvGrpSpPr/>
            <p:nvPr/>
          </p:nvGrpSpPr>
          <p:grpSpPr>
            <a:xfrm>
              <a:off x="304800" y="2258671"/>
              <a:ext cx="992712" cy="1453296"/>
              <a:chOff x="1977877" y="1457884"/>
              <a:chExt cx="992712" cy="1453296"/>
            </a:xfrm>
          </p:grpSpPr>
          <p:sp>
            <p:nvSpPr>
              <p:cNvPr id="88"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2"/>
              <p:cNvGrpSpPr/>
              <p:nvPr/>
            </p:nvGrpSpPr>
            <p:grpSpPr>
              <a:xfrm rot="1329619">
                <a:off x="1977877" y="2670865"/>
                <a:ext cx="750562" cy="222094"/>
                <a:chOff x="1398494" y="4038600"/>
                <a:chExt cx="1192306" cy="434340"/>
              </a:xfrm>
            </p:grpSpPr>
            <p:sp>
              <p:nvSpPr>
                <p:cNvPr id="90"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5"/>
                <p:cNvGrpSpPr/>
                <p:nvPr/>
              </p:nvGrpSpPr>
              <p:grpSpPr>
                <a:xfrm>
                  <a:off x="1909482" y="4043875"/>
                  <a:ext cx="681318" cy="429065"/>
                  <a:chOff x="685800" y="1524000"/>
                  <a:chExt cx="1219200" cy="609600"/>
                </a:xfrm>
              </p:grpSpPr>
              <p:sp>
                <p:nvSpPr>
                  <p:cNvPr id="9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7"/>
            <p:cNvGrpSpPr/>
            <p:nvPr/>
          </p:nvGrpSpPr>
          <p:grpSpPr>
            <a:xfrm>
              <a:off x="914400" y="4925671"/>
              <a:ext cx="1447800" cy="434340"/>
              <a:chOff x="533400" y="1364105"/>
              <a:chExt cx="2590800" cy="617095"/>
            </a:xfrm>
          </p:grpSpPr>
          <p:sp>
            <p:nvSpPr>
              <p:cNvPr id="76"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5"/>
              <p:cNvGrpSpPr/>
              <p:nvPr/>
            </p:nvGrpSpPr>
            <p:grpSpPr>
              <a:xfrm>
                <a:off x="1905000" y="1371600"/>
                <a:ext cx="1219200" cy="609600"/>
                <a:chOff x="685800" y="1524000"/>
                <a:chExt cx="1219200" cy="609600"/>
              </a:xfrm>
            </p:grpSpPr>
            <p:sp>
              <p:nvSpPr>
                <p:cNvPr id="83"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p:cNvGrpSpPr/>
            <p:nvPr/>
          </p:nvGrpSpPr>
          <p:grpSpPr>
            <a:xfrm>
              <a:off x="914400" y="1344271"/>
              <a:ext cx="1447800" cy="434340"/>
              <a:chOff x="533400" y="1364105"/>
              <a:chExt cx="2590800" cy="617095"/>
            </a:xfrm>
          </p:grpSpPr>
          <p:sp>
            <p:nvSpPr>
              <p:cNvPr id="64" name="Pentagon 6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 6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 65"/>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15"/>
              <p:cNvGrpSpPr/>
              <p:nvPr/>
            </p:nvGrpSpPr>
            <p:grpSpPr>
              <a:xfrm>
                <a:off x="1905000" y="1371600"/>
                <a:ext cx="1219200" cy="609600"/>
                <a:chOff x="685800" y="1524000"/>
                <a:chExt cx="1219200" cy="609600"/>
              </a:xfrm>
            </p:grpSpPr>
            <p:sp>
              <p:nvSpPr>
                <p:cNvPr id="7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7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Chord 48"/>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79"/>
            <p:cNvGrpSpPr/>
            <p:nvPr/>
          </p:nvGrpSpPr>
          <p:grpSpPr>
            <a:xfrm rot="4546340">
              <a:off x="908994" y="2684664"/>
              <a:ext cx="724841" cy="220741"/>
              <a:chOff x="3294680" y="350136"/>
              <a:chExt cx="1963120" cy="335664"/>
            </a:xfrm>
          </p:grpSpPr>
          <p:sp>
            <p:nvSpPr>
              <p:cNvPr id="61"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180"/>
            <p:cNvGrpSpPr/>
            <p:nvPr/>
          </p:nvGrpSpPr>
          <p:grpSpPr>
            <a:xfrm rot="6411433">
              <a:off x="1502634" y="2730746"/>
              <a:ext cx="759652" cy="200444"/>
              <a:chOff x="3200400" y="381000"/>
              <a:chExt cx="2057400" cy="304800"/>
            </a:xfrm>
          </p:grpSpPr>
          <p:sp>
            <p:nvSpPr>
              <p:cNvPr id="58" name="Donut 57"/>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17"/>
            <p:cNvGrpSpPr/>
            <p:nvPr/>
          </p:nvGrpSpPr>
          <p:grpSpPr>
            <a:xfrm>
              <a:off x="1295400" y="2895600"/>
              <a:ext cx="681318" cy="429065"/>
              <a:chOff x="533400" y="1371600"/>
              <a:chExt cx="1219200" cy="609600"/>
            </a:xfrm>
          </p:grpSpPr>
          <p:sp>
            <p:nvSpPr>
              <p:cNvPr id="53" name="Pentagon 52"/>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entagon 53"/>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 name="TextBox 115"/>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Genesis 16:4-6</a:t>
            </a:r>
          </a:p>
        </p:txBody>
      </p:sp>
      <p:sp>
        <p:nvSpPr>
          <p:cNvPr id="2" name="Rectangle 1"/>
          <p:cNvSpPr/>
          <p:nvPr/>
        </p:nvSpPr>
        <p:spPr>
          <a:xfrm>
            <a:off x="7946051" y="1510318"/>
            <a:ext cx="3988222" cy="923330"/>
          </a:xfrm>
          <a:prstGeom prst="rect">
            <a:avLst/>
          </a:prstGeom>
        </p:spPr>
        <p:txBody>
          <a:bodyPr wrap="square">
            <a:spAutoFit/>
          </a:bodyPr>
          <a:lstStyle/>
          <a:p>
            <a:r>
              <a:rPr lang="en-US" dirty="0">
                <a:solidFill>
                  <a:schemeClr val="bg1"/>
                </a:solidFill>
                <a:latin typeface="Open Sans"/>
              </a:rPr>
              <a:t>Sarai responded by dealing “hardly” with Hagar, who fled into the wilderness.</a:t>
            </a:r>
            <a:endParaRPr lang="en-US" dirty="0">
              <a:solidFill>
                <a:schemeClr val="bg1"/>
              </a:solidFill>
            </a:endParaRPr>
          </a:p>
        </p:txBody>
      </p:sp>
      <p:grpSp>
        <p:nvGrpSpPr>
          <p:cNvPr id="190" name="Group 189"/>
          <p:cNvGrpSpPr/>
          <p:nvPr/>
        </p:nvGrpSpPr>
        <p:grpSpPr>
          <a:xfrm>
            <a:off x="9059562" y="2292342"/>
            <a:ext cx="1874983" cy="3567040"/>
            <a:chOff x="6271588" y="553998"/>
            <a:chExt cx="2022382" cy="3816236"/>
          </a:xfrm>
        </p:grpSpPr>
        <p:sp>
          <p:nvSpPr>
            <p:cNvPr id="191" name="Oval 190"/>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loud 194"/>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p:cNvGrpSpPr/>
            <p:nvPr/>
          </p:nvGrpSpPr>
          <p:grpSpPr>
            <a:xfrm>
              <a:off x="6840178" y="1496996"/>
              <a:ext cx="805783" cy="1219200"/>
              <a:chOff x="6859404" y="1496996"/>
              <a:chExt cx="920895" cy="1219200"/>
            </a:xfrm>
          </p:grpSpPr>
          <p:sp>
            <p:nvSpPr>
              <p:cNvPr id="245" name="Oval 244"/>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Oval 200"/>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6661727" y="3902364"/>
              <a:ext cx="1066800" cy="228600"/>
              <a:chOff x="5562600" y="5257800"/>
              <a:chExt cx="2743200" cy="533400"/>
            </a:xfrm>
          </p:grpSpPr>
          <p:grpSp>
            <p:nvGrpSpPr>
              <p:cNvPr id="233" name="Group 232"/>
              <p:cNvGrpSpPr/>
              <p:nvPr/>
            </p:nvGrpSpPr>
            <p:grpSpPr>
              <a:xfrm>
                <a:off x="5562600" y="5257800"/>
                <a:ext cx="685800" cy="533400"/>
                <a:chOff x="5562600" y="5257800"/>
                <a:chExt cx="685800" cy="533400"/>
              </a:xfrm>
            </p:grpSpPr>
            <p:sp>
              <p:nvSpPr>
                <p:cNvPr id="243" name="Hexagon 24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ross 24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p:cNvGrpSpPr/>
              <p:nvPr/>
            </p:nvGrpSpPr>
            <p:grpSpPr>
              <a:xfrm>
                <a:off x="6248400" y="5257800"/>
                <a:ext cx="685800" cy="533400"/>
                <a:chOff x="5562600" y="5257800"/>
                <a:chExt cx="685800" cy="533400"/>
              </a:xfrm>
            </p:grpSpPr>
            <p:sp>
              <p:nvSpPr>
                <p:cNvPr id="241" name="Hexagon 24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ross 24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6934200" y="5257800"/>
                <a:ext cx="685800" cy="533400"/>
                <a:chOff x="5562600" y="5257800"/>
                <a:chExt cx="685800" cy="533400"/>
              </a:xfrm>
            </p:grpSpPr>
            <p:sp>
              <p:nvSpPr>
                <p:cNvPr id="239" name="Hexagon 23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ross 23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7620000" y="5257800"/>
                <a:ext cx="685800" cy="533400"/>
                <a:chOff x="5562600" y="5257800"/>
                <a:chExt cx="685800" cy="533400"/>
              </a:xfrm>
            </p:grpSpPr>
            <p:sp>
              <p:nvSpPr>
                <p:cNvPr id="237" name="Hexagon 23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ross 23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3" name="Cloud 202"/>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a:off x="6553201" y="990600"/>
              <a:ext cx="1447800" cy="279400"/>
              <a:chOff x="4950691" y="2343727"/>
              <a:chExt cx="1208937" cy="279400"/>
            </a:xfrm>
          </p:grpSpPr>
          <p:sp>
            <p:nvSpPr>
              <p:cNvPr id="219" name="Cross 218"/>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p:cNvGrpSpPr/>
              <p:nvPr/>
            </p:nvGrpSpPr>
            <p:grpSpPr>
              <a:xfrm>
                <a:off x="5029200" y="2362200"/>
                <a:ext cx="1066800" cy="228600"/>
                <a:chOff x="5562600" y="5257800"/>
                <a:chExt cx="2743200" cy="533400"/>
              </a:xfrm>
            </p:grpSpPr>
            <p:grpSp>
              <p:nvGrpSpPr>
                <p:cNvPr id="221" name="Group 335"/>
                <p:cNvGrpSpPr/>
                <p:nvPr/>
              </p:nvGrpSpPr>
              <p:grpSpPr>
                <a:xfrm>
                  <a:off x="5562600" y="5257800"/>
                  <a:ext cx="685800" cy="533400"/>
                  <a:chOff x="5562600" y="5257800"/>
                  <a:chExt cx="685800" cy="533400"/>
                </a:xfrm>
              </p:grpSpPr>
              <p:sp>
                <p:nvSpPr>
                  <p:cNvPr id="231" name="Hexagon 23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ross 23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336"/>
                <p:cNvGrpSpPr/>
                <p:nvPr/>
              </p:nvGrpSpPr>
              <p:grpSpPr>
                <a:xfrm>
                  <a:off x="6248400" y="5257800"/>
                  <a:ext cx="685800" cy="533400"/>
                  <a:chOff x="5562600" y="5257800"/>
                  <a:chExt cx="685800" cy="533400"/>
                </a:xfrm>
              </p:grpSpPr>
              <p:sp>
                <p:nvSpPr>
                  <p:cNvPr id="229" name="Hexagon 22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ross 22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339"/>
                <p:cNvGrpSpPr/>
                <p:nvPr/>
              </p:nvGrpSpPr>
              <p:grpSpPr>
                <a:xfrm>
                  <a:off x="6934200" y="5257800"/>
                  <a:ext cx="685800" cy="533400"/>
                  <a:chOff x="5562600" y="5257800"/>
                  <a:chExt cx="685800" cy="533400"/>
                </a:xfrm>
              </p:grpSpPr>
              <p:sp>
                <p:nvSpPr>
                  <p:cNvPr id="227" name="Hexagon 22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ross 22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342"/>
                <p:cNvGrpSpPr/>
                <p:nvPr/>
              </p:nvGrpSpPr>
              <p:grpSpPr>
                <a:xfrm>
                  <a:off x="7620000" y="5257800"/>
                  <a:ext cx="685800" cy="533400"/>
                  <a:chOff x="5562600" y="5257800"/>
                  <a:chExt cx="685800" cy="533400"/>
                </a:xfrm>
              </p:grpSpPr>
              <p:sp>
                <p:nvSpPr>
                  <p:cNvPr id="225" name="Hexagon 22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ross 22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5" name="Isosceles Triangle 204"/>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Isosceles Triangle 205"/>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p:cNvGrpSpPr/>
            <p:nvPr/>
          </p:nvGrpSpPr>
          <p:grpSpPr>
            <a:xfrm>
              <a:off x="6894801" y="2174967"/>
              <a:ext cx="238478" cy="260636"/>
              <a:chOff x="1756756" y="4876800"/>
              <a:chExt cx="1367444" cy="1295400"/>
            </a:xfrm>
          </p:grpSpPr>
          <p:sp>
            <p:nvSpPr>
              <p:cNvPr id="216" name="Quad Arrow Callout 21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Callout 21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Quad Arrow Callout 21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7088428" y="2393269"/>
              <a:ext cx="308572" cy="337242"/>
              <a:chOff x="1756756" y="4876800"/>
              <a:chExt cx="1367444" cy="1295400"/>
            </a:xfrm>
          </p:grpSpPr>
          <p:sp>
            <p:nvSpPr>
              <p:cNvPr id="213" name="Quad Arrow Callout 21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Callout 21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Callout 21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7335996" y="2164703"/>
              <a:ext cx="287568" cy="314287"/>
              <a:chOff x="1756756" y="4876800"/>
              <a:chExt cx="1367444" cy="1295400"/>
            </a:xfrm>
          </p:grpSpPr>
          <p:sp>
            <p:nvSpPr>
              <p:cNvPr id="210" name="Quad Arrow Callout 20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Quad Arrow Callout 21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Quad Arrow Callout 21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4" name="Group 523"/>
          <p:cNvGrpSpPr/>
          <p:nvPr/>
        </p:nvGrpSpPr>
        <p:grpSpPr>
          <a:xfrm>
            <a:off x="1303306" y="2480595"/>
            <a:ext cx="972814" cy="897345"/>
            <a:chOff x="1575299" y="3599120"/>
            <a:chExt cx="972814" cy="897345"/>
          </a:xfrm>
        </p:grpSpPr>
        <p:grpSp>
          <p:nvGrpSpPr>
            <p:cNvPr id="527" name="Group 526"/>
            <p:cNvGrpSpPr/>
            <p:nvPr/>
          </p:nvGrpSpPr>
          <p:grpSpPr>
            <a:xfrm rot="9135542">
              <a:off x="1575299" y="3689096"/>
              <a:ext cx="749489" cy="426785"/>
              <a:chOff x="2086734" y="4268072"/>
              <a:chExt cx="749489" cy="426785"/>
            </a:xfrm>
          </p:grpSpPr>
          <p:sp>
            <p:nvSpPr>
              <p:cNvPr id="538" name="Freeform 537"/>
              <p:cNvSpPr/>
              <p:nvPr/>
            </p:nvSpPr>
            <p:spPr>
              <a:xfrm>
                <a:off x="2086734" y="4268072"/>
                <a:ext cx="426295" cy="316523"/>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Freeform 538"/>
              <p:cNvSpPr/>
              <p:nvPr/>
            </p:nvSpPr>
            <p:spPr>
              <a:xfrm rot="1392903">
                <a:off x="2409928" y="4354188"/>
                <a:ext cx="426295" cy="22761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Freeform 540"/>
              <p:cNvSpPr/>
              <p:nvPr/>
            </p:nvSpPr>
            <p:spPr>
              <a:xfrm>
                <a:off x="2237191" y="4495691"/>
                <a:ext cx="426295" cy="199166"/>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1" name="Group 530"/>
            <p:cNvGrpSpPr/>
            <p:nvPr/>
          </p:nvGrpSpPr>
          <p:grpSpPr>
            <a:xfrm>
              <a:off x="1717391" y="3599120"/>
              <a:ext cx="830722" cy="897345"/>
              <a:chOff x="4629955" y="2016365"/>
              <a:chExt cx="2524349" cy="2403235"/>
            </a:xfrm>
          </p:grpSpPr>
          <p:sp>
            <p:nvSpPr>
              <p:cNvPr id="532" name="Freeform 531"/>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Freeform 532"/>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Freeform 533"/>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Freeform 534"/>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Moon 535"/>
              <p:cNvSpPr/>
              <p:nvPr/>
            </p:nvSpPr>
            <p:spPr>
              <a:xfrm>
                <a:off x="5791200" y="2057400"/>
                <a:ext cx="304800" cy="18288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Moon 536"/>
              <p:cNvSpPr/>
              <p:nvPr/>
            </p:nvSpPr>
            <p:spPr>
              <a:xfrm rot="522435">
                <a:off x="5855684" y="2016365"/>
                <a:ext cx="609600" cy="1905000"/>
              </a:xfrm>
              <a:prstGeom prst="mo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9990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35" presetClass="path" presetSubtype="0" accel="50000" decel="50000" fill="hold" nodeType="withEffect">
                                  <p:stCondLst>
                                    <p:cond delay="0"/>
                                  </p:stCondLst>
                                  <p:childTnLst>
                                    <p:animMotion origin="layout" path="M -2.5E-6 1.11111E-6 L -0.33359 1.11111E-6 " pathEditMode="relative" rAng="0" ptsTypes="AA">
                                      <p:cBhvr>
                                        <p:cTn id="12" dur="2000" fill="hold"/>
                                        <p:tgtEl>
                                          <p:spTgt spid="35"/>
                                        </p:tgtEl>
                                        <p:attrNameLst>
                                          <p:attrName>ppt_x</p:attrName>
                                          <p:attrName>ppt_y</p:attrName>
                                        </p:attrNameLst>
                                      </p:cBhvr>
                                      <p:rCtr x="-1668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p:cNvSpPr txBox="1"/>
          <p:nvPr/>
        </p:nvSpPr>
        <p:spPr>
          <a:xfrm>
            <a:off x="0" y="0"/>
            <a:ext cx="12192000" cy="1323439"/>
          </a:xfrm>
          <a:prstGeom prst="rect">
            <a:avLst/>
          </a:prstGeom>
          <a:noFill/>
        </p:spPr>
        <p:txBody>
          <a:bodyPr wrap="square" rtlCol="0">
            <a:spAutoFit/>
          </a:bodyPr>
          <a:lstStyle/>
          <a:p>
            <a:pPr algn="ctr" fontAlgn="base"/>
            <a:r>
              <a:rPr lang="en-US" sz="4000" b="1" dirty="0">
                <a:solidFill>
                  <a:schemeClr val="bg1"/>
                </a:solidFill>
                <a:latin typeface="Open Sans"/>
              </a:rPr>
              <a:t>Galatians 4:21–31</a:t>
            </a:r>
          </a:p>
          <a:p>
            <a:pPr algn="ctr" fontAlgn="base"/>
            <a:r>
              <a:rPr lang="en-US" sz="4000" b="1" dirty="0">
                <a:solidFill>
                  <a:schemeClr val="bg1"/>
                </a:solidFill>
                <a:latin typeface="Open Sans"/>
              </a:rPr>
              <a:t> The Allegory of Sarah and Hagar</a:t>
            </a:r>
          </a:p>
        </p:txBody>
      </p:sp>
      <p:sp>
        <p:nvSpPr>
          <p:cNvPr id="116" name="TextBox 115"/>
          <p:cNvSpPr txBox="1"/>
          <p:nvPr/>
        </p:nvSpPr>
        <p:spPr>
          <a:xfrm>
            <a:off x="17842" y="6461192"/>
            <a:ext cx="6853473" cy="369332"/>
          </a:xfrm>
          <a:prstGeom prst="rect">
            <a:avLst/>
          </a:prstGeom>
          <a:noFill/>
        </p:spPr>
        <p:txBody>
          <a:bodyPr wrap="square" rtlCol="0">
            <a:spAutoFit/>
          </a:bodyPr>
          <a:lstStyle/>
          <a:p>
            <a:pPr fontAlgn="base"/>
            <a:r>
              <a:rPr lang="en-US" dirty="0">
                <a:solidFill>
                  <a:schemeClr val="bg1"/>
                </a:solidFill>
              </a:rPr>
              <a:t>(McConkie, </a:t>
            </a:r>
            <a:r>
              <a:rPr lang="en-US" i="1" dirty="0">
                <a:solidFill>
                  <a:schemeClr val="bg1"/>
                </a:solidFill>
              </a:rPr>
              <a:t>DNTC,</a:t>
            </a:r>
            <a:r>
              <a:rPr lang="en-US" dirty="0">
                <a:solidFill>
                  <a:schemeClr val="bg1"/>
                </a:solidFill>
              </a:rPr>
              <a:t> 2:477–78.)</a:t>
            </a:r>
            <a:endParaRPr lang="en-US" dirty="0">
              <a:solidFill>
                <a:schemeClr val="bg1"/>
              </a:solidFill>
              <a:latin typeface="Open Sans"/>
            </a:endParaRPr>
          </a:p>
        </p:txBody>
      </p:sp>
      <p:graphicFrame>
        <p:nvGraphicFramePr>
          <p:cNvPr id="3" name="Table 2"/>
          <p:cNvGraphicFramePr>
            <a:graphicFrameLocks noGrp="1"/>
          </p:cNvGraphicFramePr>
          <p:nvPr>
            <p:extLst>
              <p:ext uri="{D42A27DB-BD31-4B8C-83A1-F6EECF244321}">
                <p14:modId xmlns:p14="http://schemas.microsoft.com/office/powerpoint/2010/main" val="3985395464"/>
              </p:ext>
            </p:extLst>
          </p:nvPr>
        </p:nvGraphicFramePr>
        <p:xfrm>
          <a:off x="2059161" y="1824190"/>
          <a:ext cx="8128000" cy="35858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717176">
                <a:tc>
                  <a:txBody>
                    <a:bodyPr/>
                    <a:lstStyle/>
                    <a:p>
                      <a:pPr algn="ctr"/>
                      <a:r>
                        <a:rPr lang="en-US" sz="4000" dirty="0"/>
                        <a:t>Hagar</a:t>
                      </a:r>
                    </a:p>
                  </a:txBody>
                  <a:tcPr/>
                </a:tc>
                <a:tc>
                  <a:txBody>
                    <a:bodyPr/>
                    <a:lstStyle/>
                    <a:p>
                      <a:pPr algn="ctr"/>
                      <a:r>
                        <a:rPr lang="en-US" sz="4000" dirty="0"/>
                        <a:t>Sarah</a:t>
                      </a:r>
                    </a:p>
                  </a:txBody>
                  <a:tcPr/>
                </a:tc>
                <a:extLst>
                  <a:ext uri="{0D108BD9-81ED-4DB2-BD59-A6C34878D82A}">
                    <a16:rowId xmlns:a16="http://schemas.microsoft.com/office/drawing/2014/main" val="10000"/>
                  </a:ext>
                </a:extLst>
              </a:tr>
              <a:tr h="717176">
                <a:tc>
                  <a:txBody>
                    <a:bodyPr/>
                    <a:lstStyle/>
                    <a:p>
                      <a:r>
                        <a:rPr lang="en-US" dirty="0"/>
                        <a:t>Bondwoman</a:t>
                      </a:r>
                    </a:p>
                  </a:txBody>
                  <a:tcPr/>
                </a:tc>
                <a:tc>
                  <a:txBody>
                    <a:bodyPr/>
                    <a:lstStyle/>
                    <a:p>
                      <a:r>
                        <a:rPr lang="en-US" dirty="0"/>
                        <a:t>Free Born</a:t>
                      </a:r>
                    </a:p>
                  </a:txBody>
                  <a:tcPr/>
                </a:tc>
                <a:extLst>
                  <a:ext uri="{0D108BD9-81ED-4DB2-BD59-A6C34878D82A}">
                    <a16:rowId xmlns:a16="http://schemas.microsoft.com/office/drawing/2014/main" val="10001"/>
                  </a:ext>
                </a:extLst>
              </a:tr>
              <a:tr h="717176">
                <a:tc>
                  <a:txBody>
                    <a:bodyPr/>
                    <a:lstStyle/>
                    <a:p>
                      <a:r>
                        <a:rPr lang="en-US" dirty="0"/>
                        <a:t>Son</a:t>
                      </a:r>
                      <a:r>
                        <a:rPr lang="en-US" baseline="0" dirty="0"/>
                        <a:t> Ismael—after the flesh</a:t>
                      </a:r>
                      <a:endParaRPr lang="en-US" dirty="0"/>
                    </a:p>
                  </a:txBody>
                  <a:tcPr/>
                </a:tc>
                <a:tc>
                  <a:txBody>
                    <a:bodyPr/>
                    <a:lstStyle/>
                    <a:p>
                      <a:r>
                        <a:rPr lang="en-US" dirty="0"/>
                        <a:t>Son Isaac—Child of Promise</a:t>
                      </a:r>
                    </a:p>
                    <a:p>
                      <a:endParaRPr lang="en-US" dirty="0"/>
                    </a:p>
                  </a:txBody>
                  <a:tcPr/>
                </a:tc>
                <a:extLst>
                  <a:ext uri="{0D108BD9-81ED-4DB2-BD59-A6C34878D82A}">
                    <a16:rowId xmlns:a16="http://schemas.microsoft.com/office/drawing/2014/main" val="10002"/>
                  </a:ext>
                </a:extLst>
              </a:tr>
              <a:tr h="717176">
                <a:tc>
                  <a:txBody>
                    <a:bodyPr/>
                    <a:lstStyle/>
                    <a:p>
                      <a:r>
                        <a:rPr lang="en-US" dirty="0"/>
                        <a:t>Old</a:t>
                      </a:r>
                      <a:r>
                        <a:rPr lang="en-US" baseline="0" dirty="0"/>
                        <a:t> Covenant—Law of Moses—subject to bondage of the flesh</a:t>
                      </a:r>
                      <a:endParaRPr lang="en-US" dirty="0"/>
                    </a:p>
                  </a:txBody>
                  <a:tcPr/>
                </a:tc>
                <a:tc>
                  <a:txBody>
                    <a:bodyPr/>
                    <a:lstStyle/>
                    <a:p>
                      <a:r>
                        <a:rPr lang="en-US" dirty="0"/>
                        <a:t>New Covenant—Gospel—men are made free </a:t>
                      </a:r>
                    </a:p>
                  </a:txBody>
                  <a:tcPr/>
                </a:tc>
                <a:extLst>
                  <a:ext uri="{0D108BD9-81ED-4DB2-BD59-A6C34878D82A}">
                    <a16:rowId xmlns:a16="http://schemas.microsoft.com/office/drawing/2014/main" val="10003"/>
                  </a:ext>
                </a:extLst>
              </a:tr>
              <a:tr h="717176">
                <a:tc>
                  <a:txBody>
                    <a:bodyPr/>
                    <a:lstStyle/>
                    <a:p>
                      <a:endParaRPr lang="en-US" dirty="0"/>
                    </a:p>
                  </a:txBody>
                  <a:tcPr/>
                </a:tc>
                <a:tc>
                  <a:txBody>
                    <a:bodyPr/>
                    <a:lstStyle/>
                    <a:p>
                      <a:r>
                        <a:rPr lang="en-US" dirty="0"/>
                        <a:t>Heirs of Promise</a:t>
                      </a:r>
                    </a:p>
                  </a:txBody>
                  <a:tcPr/>
                </a:tc>
                <a:extLst>
                  <a:ext uri="{0D108BD9-81ED-4DB2-BD59-A6C34878D82A}">
                    <a16:rowId xmlns:a16="http://schemas.microsoft.com/office/drawing/2014/main" val="10004"/>
                  </a:ext>
                </a:extLst>
              </a:tr>
            </a:tbl>
          </a:graphicData>
        </a:graphic>
      </p:graphicFrame>
      <p:grpSp>
        <p:nvGrpSpPr>
          <p:cNvPr id="154" name="Group 184"/>
          <p:cNvGrpSpPr/>
          <p:nvPr/>
        </p:nvGrpSpPr>
        <p:grpSpPr>
          <a:xfrm flipH="1">
            <a:off x="237382" y="2056699"/>
            <a:ext cx="1653019" cy="3389171"/>
            <a:chOff x="304800" y="762000"/>
            <a:chExt cx="2532743" cy="5192861"/>
          </a:xfrm>
        </p:grpSpPr>
        <p:sp>
          <p:nvSpPr>
            <p:cNvPr id="155" name="Rounded Rectangle 154"/>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70"/>
            <p:cNvGrpSpPr/>
            <p:nvPr/>
          </p:nvGrpSpPr>
          <p:grpSpPr>
            <a:xfrm flipH="1">
              <a:off x="1143000" y="4468471"/>
              <a:ext cx="609601" cy="1447801"/>
              <a:chOff x="4222137" y="4305789"/>
              <a:chExt cx="609601" cy="1447801"/>
            </a:xfrm>
          </p:grpSpPr>
          <p:sp>
            <p:nvSpPr>
              <p:cNvPr id="298" name="Oval 297"/>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68"/>
            <p:cNvGrpSpPr/>
            <p:nvPr/>
          </p:nvGrpSpPr>
          <p:grpSpPr>
            <a:xfrm>
              <a:off x="1555137" y="4507060"/>
              <a:ext cx="609601" cy="1447801"/>
              <a:chOff x="4222137" y="4305789"/>
              <a:chExt cx="609601" cy="1447801"/>
            </a:xfrm>
          </p:grpSpPr>
          <p:sp>
            <p:nvSpPr>
              <p:cNvPr id="296"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rot="4765551">
              <a:off x="1961243" y="3238332"/>
              <a:ext cx="1219199"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34"/>
            <p:cNvGrpSpPr/>
            <p:nvPr/>
          </p:nvGrpSpPr>
          <p:grpSpPr>
            <a:xfrm rot="18918069">
              <a:off x="1754044" y="2367296"/>
              <a:ext cx="992712" cy="1453296"/>
              <a:chOff x="1977877" y="1457884"/>
              <a:chExt cx="992712" cy="1453296"/>
            </a:xfrm>
          </p:grpSpPr>
          <p:sp>
            <p:nvSpPr>
              <p:cNvPr id="284"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32"/>
              <p:cNvGrpSpPr/>
              <p:nvPr/>
            </p:nvGrpSpPr>
            <p:grpSpPr>
              <a:xfrm rot="1329619">
                <a:off x="1977877" y="2670865"/>
                <a:ext cx="750562" cy="222094"/>
                <a:chOff x="1398494" y="4038600"/>
                <a:chExt cx="1192306" cy="434340"/>
              </a:xfrm>
            </p:grpSpPr>
            <p:sp>
              <p:nvSpPr>
                <p:cNvPr id="286"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15"/>
                <p:cNvGrpSpPr/>
                <p:nvPr/>
              </p:nvGrpSpPr>
              <p:grpSpPr>
                <a:xfrm>
                  <a:off x="1909482" y="4043875"/>
                  <a:ext cx="681318" cy="429065"/>
                  <a:chOff x="685800" y="1524000"/>
                  <a:chExt cx="1219200" cy="609600"/>
                </a:xfrm>
              </p:grpSpPr>
              <p:sp>
                <p:nvSpPr>
                  <p:cNvPr id="29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Pentagon 29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Pentagon 29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0" name="Diamond 289"/>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1" name="Group 33"/>
            <p:cNvGrpSpPr/>
            <p:nvPr/>
          </p:nvGrpSpPr>
          <p:grpSpPr>
            <a:xfrm>
              <a:off x="304800" y="2258671"/>
              <a:ext cx="992712" cy="1453296"/>
              <a:chOff x="1977877" y="1457884"/>
              <a:chExt cx="992712" cy="1453296"/>
            </a:xfrm>
          </p:grpSpPr>
          <p:sp>
            <p:nvSpPr>
              <p:cNvPr id="272"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32"/>
              <p:cNvGrpSpPr/>
              <p:nvPr/>
            </p:nvGrpSpPr>
            <p:grpSpPr>
              <a:xfrm rot="1329619">
                <a:off x="1977877" y="2670865"/>
                <a:ext cx="750562" cy="222094"/>
                <a:chOff x="1398494" y="4038600"/>
                <a:chExt cx="1192306" cy="434340"/>
              </a:xfrm>
            </p:grpSpPr>
            <p:sp>
              <p:nvSpPr>
                <p:cNvPr id="274"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15"/>
                <p:cNvGrpSpPr/>
                <p:nvPr/>
              </p:nvGrpSpPr>
              <p:grpSpPr>
                <a:xfrm>
                  <a:off x="1909482" y="4043875"/>
                  <a:ext cx="681318" cy="429065"/>
                  <a:chOff x="685800" y="1524000"/>
                  <a:chExt cx="1219200" cy="609600"/>
                </a:xfrm>
              </p:grpSpPr>
              <p:sp>
                <p:nvSpPr>
                  <p:cNvPr id="279"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7"/>
            <p:cNvGrpSpPr/>
            <p:nvPr/>
          </p:nvGrpSpPr>
          <p:grpSpPr>
            <a:xfrm>
              <a:off x="914400" y="4925671"/>
              <a:ext cx="1447800" cy="434340"/>
              <a:chOff x="533400" y="1364105"/>
              <a:chExt cx="2590800" cy="617095"/>
            </a:xfrm>
          </p:grpSpPr>
          <p:sp>
            <p:nvSpPr>
              <p:cNvPr id="260"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15"/>
              <p:cNvGrpSpPr/>
              <p:nvPr/>
            </p:nvGrpSpPr>
            <p:grpSpPr>
              <a:xfrm>
                <a:off x="1905000" y="1371600"/>
                <a:ext cx="1219200" cy="609600"/>
                <a:chOff x="685800" y="1524000"/>
                <a:chExt cx="1219200" cy="609600"/>
              </a:xfrm>
            </p:grpSpPr>
            <p:sp>
              <p:nvSpPr>
                <p:cNvPr id="26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Oval 164"/>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50"/>
            <p:cNvGrpSpPr/>
            <p:nvPr/>
          </p:nvGrpSpPr>
          <p:grpSpPr>
            <a:xfrm>
              <a:off x="914400" y="1344271"/>
              <a:ext cx="1447800" cy="434340"/>
              <a:chOff x="533400" y="1364105"/>
              <a:chExt cx="2590800" cy="617095"/>
            </a:xfrm>
          </p:grpSpPr>
          <p:sp>
            <p:nvSpPr>
              <p:cNvPr id="248" name="Pentagon 247"/>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24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5"/>
              <p:cNvGrpSpPr/>
              <p:nvPr/>
            </p:nvGrpSpPr>
            <p:grpSpPr>
              <a:xfrm>
                <a:off x="1905000" y="1371600"/>
                <a:ext cx="1219200" cy="609600"/>
                <a:chOff x="685800" y="1524000"/>
                <a:chExt cx="1219200" cy="609600"/>
              </a:xfrm>
            </p:grpSpPr>
            <p:sp>
              <p:nvSpPr>
                <p:cNvPr id="25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Pentagon 255"/>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Pentagon 256"/>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Chord 167"/>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79"/>
            <p:cNvGrpSpPr/>
            <p:nvPr/>
          </p:nvGrpSpPr>
          <p:grpSpPr>
            <a:xfrm rot="4546340">
              <a:off x="908994" y="2684664"/>
              <a:ext cx="724841" cy="220741"/>
              <a:chOff x="3294680" y="350136"/>
              <a:chExt cx="1963120" cy="335664"/>
            </a:xfrm>
          </p:grpSpPr>
          <p:sp>
            <p:nvSpPr>
              <p:cNvPr id="180"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onut 180"/>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Donut 246"/>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0" name="Group 180"/>
            <p:cNvGrpSpPr/>
            <p:nvPr/>
          </p:nvGrpSpPr>
          <p:grpSpPr>
            <a:xfrm rot="6411433">
              <a:off x="1502634" y="2730746"/>
              <a:ext cx="759652" cy="200444"/>
              <a:chOff x="3200400" y="381000"/>
              <a:chExt cx="2057400" cy="304800"/>
            </a:xfrm>
          </p:grpSpPr>
          <p:sp>
            <p:nvSpPr>
              <p:cNvPr id="177" name="Donut 176"/>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Donut 177"/>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1" name="Group 17"/>
            <p:cNvGrpSpPr/>
            <p:nvPr/>
          </p:nvGrpSpPr>
          <p:grpSpPr>
            <a:xfrm>
              <a:off x="1295400" y="2895600"/>
              <a:ext cx="681318" cy="429065"/>
              <a:chOff x="533400" y="1371600"/>
              <a:chExt cx="1219200" cy="609600"/>
            </a:xfrm>
          </p:grpSpPr>
          <p:sp>
            <p:nvSpPr>
              <p:cNvPr id="172" name="Pentagon 171"/>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entagon 172"/>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entagon 173"/>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0" name="Group 299"/>
          <p:cNvGrpSpPr/>
          <p:nvPr/>
        </p:nvGrpSpPr>
        <p:grpSpPr>
          <a:xfrm>
            <a:off x="10320951" y="2063386"/>
            <a:ext cx="1681904" cy="3199718"/>
            <a:chOff x="6271588" y="553998"/>
            <a:chExt cx="2022382" cy="3816236"/>
          </a:xfrm>
        </p:grpSpPr>
        <p:sp>
          <p:nvSpPr>
            <p:cNvPr id="301" name="Oval 300"/>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loud 304"/>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309"/>
            <p:cNvGrpSpPr/>
            <p:nvPr/>
          </p:nvGrpSpPr>
          <p:grpSpPr>
            <a:xfrm>
              <a:off x="6840178" y="1496996"/>
              <a:ext cx="805783" cy="1219200"/>
              <a:chOff x="6859404" y="1496996"/>
              <a:chExt cx="920895" cy="1219200"/>
            </a:xfrm>
          </p:grpSpPr>
          <p:sp>
            <p:nvSpPr>
              <p:cNvPr id="355" name="Oval 354"/>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Oval 310"/>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311"/>
            <p:cNvGrpSpPr/>
            <p:nvPr/>
          </p:nvGrpSpPr>
          <p:grpSpPr>
            <a:xfrm>
              <a:off x="6661727" y="3902364"/>
              <a:ext cx="1066800" cy="228600"/>
              <a:chOff x="5562600" y="5257800"/>
              <a:chExt cx="2743200" cy="533400"/>
            </a:xfrm>
          </p:grpSpPr>
          <p:grpSp>
            <p:nvGrpSpPr>
              <p:cNvPr id="343" name="Group 342"/>
              <p:cNvGrpSpPr/>
              <p:nvPr/>
            </p:nvGrpSpPr>
            <p:grpSpPr>
              <a:xfrm>
                <a:off x="5562600" y="5257800"/>
                <a:ext cx="685800" cy="533400"/>
                <a:chOff x="5562600" y="5257800"/>
                <a:chExt cx="685800" cy="533400"/>
              </a:xfrm>
            </p:grpSpPr>
            <p:sp>
              <p:nvSpPr>
                <p:cNvPr id="353" name="Hexagon 35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ross 35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p:cNvGrpSpPr/>
              <p:nvPr/>
            </p:nvGrpSpPr>
            <p:grpSpPr>
              <a:xfrm>
                <a:off x="6248400" y="5257800"/>
                <a:ext cx="685800" cy="533400"/>
                <a:chOff x="5562600" y="5257800"/>
                <a:chExt cx="685800" cy="533400"/>
              </a:xfrm>
            </p:grpSpPr>
            <p:sp>
              <p:nvSpPr>
                <p:cNvPr id="351" name="Hexagon 35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Cross 35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344"/>
              <p:cNvGrpSpPr/>
              <p:nvPr/>
            </p:nvGrpSpPr>
            <p:grpSpPr>
              <a:xfrm>
                <a:off x="6934200" y="5257800"/>
                <a:ext cx="685800" cy="533400"/>
                <a:chOff x="5562600" y="5257800"/>
                <a:chExt cx="685800" cy="533400"/>
              </a:xfrm>
            </p:grpSpPr>
            <p:sp>
              <p:nvSpPr>
                <p:cNvPr id="349" name="Hexagon 34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Cross 34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345"/>
              <p:cNvGrpSpPr/>
              <p:nvPr/>
            </p:nvGrpSpPr>
            <p:grpSpPr>
              <a:xfrm>
                <a:off x="7620000" y="5257800"/>
                <a:ext cx="685800" cy="533400"/>
                <a:chOff x="5562600" y="5257800"/>
                <a:chExt cx="685800" cy="533400"/>
              </a:xfrm>
            </p:grpSpPr>
            <p:sp>
              <p:nvSpPr>
                <p:cNvPr id="347" name="Hexagon 34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Cross 34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3" name="Cloud 312"/>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313"/>
            <p:cNvGrpSpPr/>
            <p:nvPr/>
          </p:nvGrpSpPr>
          <p:grpSpPr>
            <a:xfrm>
              <a:off x="6553201" y="990600"/>
              <a:ext cx="1447800" cy="279400"/>
              <a:chOff x="4950691" y="2343727"/>
              <a:chExt cx="1208937" cy="279400"/>
            </a:xfrm>
          </p:grpSpPr>
          <p:sp>
            <p:nvSpPr>
              <p:cNvPr id="329" name="Cross 328"/>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329"/>
              <p:cNvGrpSpPr/>
              <p:nvPr/>
            </p:nvGrpSpPr>
            <p:grpSpPr>
              <a:xfrm>
                <a:off x="5029200" y="2362200"/>
                <a:ext cx="1066800" cy="228600"/>
                <a:chOff x="5562600" y="5257800"/>
                <a:chExt cx="2743200" cy="533400"/>
              </a:xfrm>
            </p:grpSpPr>
            <p:grpSp>
              <p:nvGrpSpPr>
                <p:cNvPr id="331" name="Group 335"/>
                <p:cNvGrpSpPr/>
                <p:nvPr/>
              </p:nvGrpSpPr>
              <p:grpSpPr>
                <a:xfrm>
                  <a:off x="5562600" y="5257800"/>
                  <a:ext cx="685800" cy="533400"/>
                  <a:chOff x="5562600" y="5257800"/>
                  <a:chExt cx="685800" cy="533400"/>
                </a:xfrm>
              </p:grpSpPr>
              <p:sp>
                <p:nvSpPr>
                  <p:cNvPr id="341" name="Hexagon 34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ross 34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36"/>
                <p:cNvGrpSpPr/>
                <p:nvPr/>
              </p:nvGrpSpPr>
              <p:grpSpPr>
                <a:xfrm>
                  <a:off x="6248400" y="5257800"/>
                  <a:ext cx="685800" cy="533400"/>
                  <a:chOff x="5562600" y="5257800"/>
                  <a:chExt cx="685800" cy="533400"/>
                </a:xfrm>
              </p:grpSpPr>
              <p:sp>
                <p:nvSpPr>
                  <p:cNvPr id="339" name="Hexagon 33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Cross 33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9"/>
                <p:cNvGrpSpPr/>
                <p:nvPr/>
              </p:nvGrpSpPr>
              <p:grpSpPr>
                <a:xfrm>
                  <a:off x="6934200" y="5257800"/>
                  <a:ext cx="685800" cy="533400"/>
                  <a:chOff x="5562600" y="5257800"/>
                  <a:chExt cx="685800" cy="533400"/>
                </a:xfrm>
              </p:grpSpPr>
              <p:sp>
                <p:nvSpPr>
                  <p:cNvPr id="337" name="Hexagon 33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Cross 33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342"/>
                <p:cNvGrpSpPr/>
                <p:nvPr/>
              </p:nvGrpSpPr>
              <p:grpSpPr>
                <a:xfrm>
                  <a:off x="7620000" y="5257800"/>
                  <a:ext cx="685800" cy="533400"/>
                  <a:chOff x="5562600" y="5257800"/>
                  <a:chExt cx="685800" cy="533400"/>
                </a:xfrm>
              </p:grpSpPr>
              <p:sp>
                <p:nvSpPr>
                  <p:cNvPr id="335" name="Hexagon 33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Cross 33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5" name="Isosceles Triangle 314"/>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Isosceles Triangle 315"/>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316"/>
            <p:cNvGrpSpPr/>
            <p:nvPr/>
          </p:nvGrpSpPr>
          <p:grpSpPr>
            <a:xfrm>
              <a:off x="6894801" y="2174967"/>
              <a:ext cx="238478" cy="260636"/>
              <a:chOff x="1756756" y="4876800"/>
              <a:chExt cx="1367444" cy="1295400"/>
            </a:xfrm>
          </p:grpSpPr>
          <p:sp>
            <p:nvSpPr>
              <p:cNvPr id="326" name="Quad Arrow Callout 32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Quad Arrow Callout 32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Quad Arrow Callout 32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a:off x="7088428" y="2393269"/>
              <a:ext cx="308572" cy="337242"/>
              <a:chOff x="1756756" y="4876800"/>
              <a:chExt cx="1367444" cy="1295400"/>
            </a:xfrm>
          </p:grpSpPr>
          <p:sp>
            <p:nvSpPr>
              <p:cNvPr id="323" name="Quad Arrow Callout 32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Quad Arrow Callout 32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Quad Arrow Callout 32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p:cNvGrpSpPr/>
            <p:nvPr/>
          </p:nvGrpSpPr>
          <p:grpSpPr>
            <a:xfrm>
              <a:off x="7335996" y="2164703"/>
              <a:ext cx="287568" cy="314287"/>
              <a:chOff x="1756756" y="4876800"/>
              <a:chExt cx="1367444" cy="1295400"/>
            </a:xfrm>
          </p:grpSpPr>
          <p:sp>
            <p:nvSpPr>
              <p:cNvPr id="320" name="Quad Arrow Callout 31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Callout 32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Quad Arrow Callout 32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1614678" y="5665192"/>
            <a:ext cx="9636997" cy="523220"/>
          </a:xfrm>
          <a:prstGeom prst="rect">
            <a:avLst/>
          </a:prstGeom>
        </p:spPr>
        <p:txBody>
          <a:bodyPr wrap="none">
            <a:spAutoFit/>
          </a:bodyPr>
          <a:lstStyle/>
          <a:p>
            <a:r>
              <a:rPr lang="en-US" sz="2800" dirty="0">
                <a:solidFill>
                  <a:schemeClr val="accent6">
                    <a:lumMod val="60000"/>
                    <a:lumOff val="40000"/>
                  </a:schemeClr>
                </a:solidFill>
              </a:rPr>
              <a:t>“Those born after the flesh war against those born of the Spirit.” </a:t>
            </a:r>
          </a:p>
        </p:txBody>
      </p:sp>
    </p:spTree>
    <p:extLst>
      <p:ext uri="{BB962C8B-B14F-4D97-AF65-F5344CB8AC3E}">
        <p14:creationId xmlns:p14="http://schemas.microsoft.com/office/powerpoint/2010/main" val="35036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656212" y="989439"/>
            <a:ext cx="3533744" cy="1200329"/>
          </a:xfrm>
          <a:prstGeom prst="rect">
            <a:avLst/>
          </a:prstGeom>
          <a:noFill/>
        </p:spPr>
        <p:txBody>
          <a:bodyPr wrap="square" rtlCol="0">
            <a:spAutoFit/>
          </a:bodyPr>
          <a:lstStyle/>
          <a:p>
            <a:r>
              <a:rPr lang="en-US" dirty="0">
                <a:solidFill>
                  <a:schemeClr val="bg1"/>
                </a:solidFill>
              </a:rPr>
              <a:t>And the angel of the Lord found her by a fountain of water in the wilderness</a:t>
            </a:r>
          </a:p>
          <a:p>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An Angel is Sent</a:t>
            </a:r>
          </a:p>
        </p:txBody>
      </p:sp>
      <p:sp>
        <p:nvSpPr>
          <p:cNvPr id="116" name="TextBox 115"/>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Genesis 16:7-11</a:t>
            </a:r>
          </a:p>
        </p:txBody>
      </p:sp>
      <p:sp>
        <p:nvSpPr>
          <p:cNvPr id="154" name="Freeform 153"/>
          <p:cNvSpPr/>
          <p:nvPr/>
        </p:nvSpPr>
        <p:spPr>
          <a:xfrm>
            <a:off x="2533712" y="2134786"/>
            <a:ext cx="3277508" cy="887887"/>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980576" y="2252975"/>
            <a:ext cx="2937499" cy="833249"/>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250404" y="2067119"/>
            <a:ext cx="2143638" cy="2499746"/>
            <a:chOff x="457200" y="2497304"/>
            <a:chExt cx="4781871" cy="4284496"/>
          </a:xfrm>
        </p:grpSpPr>
        <p:grpSp>
          <p:nvGrpSpPr>
            <p:cNvPr id="254" name="Group 230"/>
            <p:cNvGrpSpPr/>
            <p:nvPr/>
          </p:nvGrpSpPr>
          <p:grpSpPr>
            <a:xfrm rot="18989829" flipH="1">
              <a:off x="2994882" y="2720848"/>
              <a:ext cx="1586260" cy="1364114"/>
              <a:chOff x="736597" y="733384"/>
              <a:chExt cx="1807860" cy="1807860"/>
            </a:xfrm>
          </p:grpSpPr>
          <p:grpSp>
            <p:nvGrpSpPr>
              <p:cNvPr id="488" name="Group 15"/>
              <p:cNvGrpSpPr/>
              <p:nvPr/>
            </p:nvGrpSpPr>
            <p:grpSpPr>
              <a:xfrm rot="20238387">
                <a:off x="736597" y="881328"/>
                <a:ext cx="1193804" cy="897916"/>
                <a:chOff x="1111998" y="1862460"/>
                <a:chExt cx="2362200" cy="1921930"/>
              </a:xfrm>
            </p:grpSpPr>
            <p:grpSp>
              <p:nvGrpSpPr>
                <p:cNvPr id="509" name="Group 6"/>
                <p:cNvGrpSpPr/>
                <p:nvPr/>
              </p:nvGrpSpPr>
              <p:grpSpPr>
                <a:xfrm rot="17802976">
                  <a:off x="1912098" y="1823816"/>
                  <a:ext cx="762000" cy="2362200"/>
                  <a:chOff x="1905000" y="1828800"/>
                  <a:chExt cx="762000" cy="2362200"/>
                </a:xfrm>
              </p:grpSpPr>
              <p:sp>
                <p:nvSpPr>
                  <p:cNvPr id="5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9"/>
                <p:cNvGrpSpPr/>
                <p:nvPr/>
              </p:nvGrpSpPr>
              <p:grpSpPr>
                <a:xfrm rot="19123498">
                  <a:off x="2501621" y="1862460"/>
                  <a:ext cx="542170" cy="1782007"/>
                  <a:chOff x="1905000" y="1828800"/>
                  <a:chExt cx="762000" cy="2362200"/>
                </a:xfrm>
              </p:grpSpPr>
              <p:sp>
                <p:nvSpPr>
                  <p:cNvPr id="514"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12"/>
                <p:cNvGrpSpPr/>
                <p:nvPr/>
              </p:nvGrpSpPr>
              <p:grpSpPr>
                <a:xfrm rot="15530705">
                  <a:off x="2284581" y="2639655"/>
                  <a:ext cx="405591" cy="1883879"/>
                  <a:chOff x="1905000" y="1828800"/>
                  <a:chExt cx="762000" cy="2362200"/>
                </a:xfrm>
              </p:grpSpPr>
              <p:sp>
                <p:nvSpPr>
                  <p:cNvPr id="512"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9" name="Group 21"/>
              <p:cNvGrpSpPr/>
              <p:nvPr/>
            </p:nvGrpSpPr>
            <p:grpSpPr>
              <a:xfrm rot="2927600">
                <a:off x="1498597" y="881328"/>
                <a:ext cx="1193804" cy="897916"/>
                <a:chOff x="1111998" y="1862460"/>
                <a:chExt cx="2362200" cy="1921930"/>
              </a:xfrm>
            </p:grpSpPr>
            <p:grpSp>
              <p:nvGrpSpPr>
                <p:cNvPr id="500" name="Group 6"/>
                <p:cNvGrpSpPr/>
                <p:nvPr/>
              </p:nvGrpSpPr>
              <p:grpSpPr>
                <a:xfrm rot="17802976">
                  <a:off x="1912098" y="1823816"/>
                  <a:ext cx="762000" cy="2362200"/>
                  <a:chOff x="1905000" y="1828800"/>
                  <a:chExt cx="762000" cy="2362200"/>
                </a:xfrm>
              </p:grpSpPr>
              <p:sp>
                <p:nvSpPr>
                  <p:cNvPr id="5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1" name="Group 9"/>
                <p:cNvGrpSpPr/>
                <p:nvPr/>
              </p:nvGrpSpPr>
              <p:grpSpPr>
                <a:xfrm rot="19123498">
                  <a:off x="2501621" y="1862460"/>
                  <a:ext cx="542170" cy="1782007"/>
                  <a:chOff x="1905000" y="1828800"/>
                  <a:chExt cx="762000" cy="2362200"/>
                </a:xfrm>
              </p:grpSpPr>
              <p:sp>
                <p:nvSpPr>
                  <p:cNvPr id="505"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12"/>
                <p:cNvGrpSpPr/>
                <p:nvPr/>
              </p:nvGrpSpPr>
              <p:grpSpPr>
                <a:xfrm rot="15530705">
                  <a:off x="2284581" y="2639655"/>
                  <a:ext cx="405591" cy="1883879"/>
                  <a:chOff x="1905000" y="1828800"/>
                  <a:chExt cx="762000" cy="2362200"/>
                </a:xfrm>
              </p:grpSpPr>
              <p:sp>
                <p:nvSpPr>
                  <p:cNvPr id="503" name="Oval 5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0" name="Group 31"/>
              <p:cNvGrpSpPr/>
              <p:nvPr/>
            </p:nvGrpSpPr>
            <p:grpSpPr>
              <a:xfrm rot="20238387">
                <a:off x="1346199" y="1643328"/>
                <a:ext cx="1193804" cy="897916"/>
                <a:chOff x="1111998" y="1862460"/>
                <a:chExt cx="2362200" cy="1921930"/>
              </a:xfrm>
            </p:grpSpPr>
            <p:grpSp>
              <p:nvGrpSpPr>
                <p:cNvPr id="491" name="Group 6"/>
                <p:cNvGrpSpPr/>
                <p:nvPr/>
              </p:nvGrpSpPr>
              <p:grpSpPr>
                <a:xfrm rot="17802976">
                  <a:off x="1912098" y="1823816"/>
                  <a:ext cx="762000" cy="2362200"/>
                  <a:chOff x="1905000" y="1828800"/>
                  <a:chExt cx="762000" cy="2362200"/>
                </a:xfrm>
              </p:grpSpPr>
              <p:sp>
                <p:nvSpPr>
                  <p:cNvPr id="49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9"/>
                <p:cNvGrpSpPr/>
                <p:nvPr/>
              </p:nvGrpSpPr>
              <p:grpSpPr>
                <a:xfrm rot="19123498">
                  <a:off x="2501621" y="1862460"/>
                  <a:ext cx="542170" cy="1782007"/>
                  <a:chOff x="1905000" y="1828800"/>
                  <a:chExt cx="762000" cy="2362200"/>
                </a:xfrm>
              </p:grpSpPr>
              <p:sp>
                <p:nvSpPr>
                  <p:cNvPr id="496"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12"/>
                <p:cNvGrpSpPr/>
                <p:nvPr/>
              </p:nvGrpSpPr>
              <p:grpSpPr>
                <a:xfrm rot="15530705">
                  <a:off x="2284581" y="2639655"/>
                  <a:ext cx="405591" cy="1883879"/>
                  <a:chOff x="1905000" y="1828800"/>
                  <a:chExt cx="762000" cy="2362200"/>
                </a:xfrm>
              </p:grpSpPr>
              <p:sp>
                <p:nvSpPr>
                  <p:cNvPr id="494"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5" name="Group 199"/>
            <p:cNvGrpSpPr/>
            <p:nvPr/>
          </p:nvGrpSpPr>
          <p:grpSpPr>
            <a:xfrm rot="3068959">
              <a:off x="1334455" y="2628335"/>
              <a:ext cx="1820842" cy="1558779"/>
              <a:chOff x="736597" y="733384"/>
              <a:chExt cx="1807860" cy="1807860"/>
            </a:xfrm>
          </p:grpSpPr>
          <p:grpSp>
            <p:nvGrpSpPr>
              <p:cNvPr id="458" name="Group 15"/>
              <p:cNvGrpSpPr/>
              <p:nvPr/>
            </p:nvGrpSpPr>
            <p:grpSpPr>
              <a:xfrm rot="20238387">
                <a:off x="736597" y="881328"/>
                <a:ext cx="1193804" cy="897916"/>
                <a:chOff x="1111998" y="1862460"/>
                <a:chExt cx="2362200" cy="1921930"/>
              </a:xfrm>
            </p:grpSpPr>
            <p:grpSp>
              <p:nvGrpSpPr>
                <p:cNvPr id="479" name="Group 6"/>
                <p:cNvGrpSpPr/>
                <p:nvPr/>
              </p:nvGrpSpPr>
              <p:grpSpPr>
                <a:xfrm rot="17802976">
                  <a:off x="1912098" y="1823816"/>
                  <a:ext cx="762000" cy="2362200"/>
                  <a:chOff x="1905000" y="1828800"/>
                  <a:chExt cx="762000" cy="2362200"/>
                </a:xfrm>
              </p:grpSpPr>
              <p:sp>
                <p:nvSpPr>
                  <p:cNvPr id="4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9"/>
                <p:cNvGrpSpPr/>
                <p:nvPr/>
              </p:nvGrpSpPr>
              <p:grpSpPr>
                <a:xfrm rot="19123498">
                  <a:off x="2501621" y="1862460"/>
                  <a:ext cx="542170" cy="1782007"/>
                  <a:chOff x="1905000" y="1828800"/>
                  <a:chExt cx="762000" cy="2362200"/>
                </a:xfrm>
              </p:grpSpPr>
              <p:sp>
                <p:nvSpPr>
                  <p:cNvPr id="484" name="Oval 48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12"/>
                <p:cNvGrpSpPr/>
                <p:nvPr/>
              </p:nvGrpSpPr>
              <p:grpSpPr>
                <a:xfrm rot="15530705">
                  <a:off x="2284581" y="2639655"/>
                  <a:ext cx="405591" cy="1883879"/>
                  <a:chOff x="1905000" y="1828800"/>
                  <a:chExt cx="762000" cy="2362200"/>
                </a:xfrm>
              </p:grpSpPr>
              <p:sp>
                <p:nvSpPr>
                  <p:cNvPr id="482" name="Oval 48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9" name="Group 21"/>
              <p:cNvGrpSpPr/>
              <p:nvPr/>
            </p:nvGrpSpPr>
            <p:grpSpPr>
              <a:xfrm rot="2927600">
                <a:off x="1498597" y="881328"/>
                <a:ext cx="1193804" cy="897916"/>
                <a:chOff x="1111998" y="1862460"/>
                <a:chExt cx="2362200" cy="1921930"/>
              </a:xfrm>
            </p:grpSpPr>
            <p:grpSp>
              <p:nvGrpSpPr>
                <p:cNvPr id="470" name="Group 6"/>
                <p:cNvGrpSpPr/>
                <p:nvPr/>
              </p:nvGrpSpPr>
              <p:grpSpPr>
                <a:xfrm rot="17802976">
                  <a:off x="1912098" y="1823816"/>
                  <a:ext cx="762000" cy="2362200"/>
                  <a:chOff x="1905000" y="1828800"/>
                  <a:chExt cx="762000" cy="2362200"/>
                </a:xfrm>
              </p:grpSpPr>
              <p:sp>
                <p:nvSpPr>
                  <p:cNvPr id="4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9"/>
                <p:cNvGrpSpPr/>
                <p:nvPr/>
              </p:nvGrpSpPr>
              <p:grpSpPr>
                <a:xfrm rot="19123498">
                  <a:off x="2501621" y="1862460"/>
                  <a:ext cx="542170" cy="1782007"/>
                  <a:chOff x="1905000" y="1828800"/>
                  <a:chExt cx="762000" cy="2362200"/>
                </a:xfrm>
              </p:grpSpPr>
              <p:sp>
                <p:nvSpPr>
                  <p:cNvPr id="475" name="Oval 4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12"/>
                <p:cNvGrpSpPr/>
                <p:nvPr/>
              </p:nvGrpSpPr>
              <p:grpSpPr>
                <a:xfrm rot="15530705">
                  <a:off x="2284581" y="2639655"/>
                  <a:ext cx="405591" cy="1883879"/>
                  <a:chOff x="1905000" y="1828800"/>
                  <a:chExt cx="762000" cy="2362200"/>
                </a:xfrm>
              </p:grpSpPr>
              <p:sp>
                <p:nvSpPr>
                  <p:cNvPr id="473" name="Oval 4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0" name="Group 31"/>
              <p:cNvGrpSpPr/>
              <p:nvPr/>
            </p:nvGrpSpPr>
            <p:grpSpPr>
              <a:xfrm rot="20238387">
                <a:off x="1346199" y="1643328"/>
                <a:ext cx="1193804" cy="897916"/>
                <a:chOff x="1111998" y="1862460"/>
                <a:chExt cx="2362200" cy="1921930"/>
              </a:xfrm>
            </p:grpSpPr>
            <p:grpSp>
              <p:nvGrpSpPr>
                <p:cNvPr id="461" name="Group 6"/>
                <p:cNvGrpSpPr/>
                <p:nvPr/>
              </p:nvGrpSpPr>
              <p:grpSpPr>
                <a:xfrm rot="17802976">
                  <a:off x="1912098" y="1823816"/>
                  <a:ext cx="762000" cy="2362200"/>
                  <a:chOff x="1905000" y="1828800"/>
                  <a:chExt cx="762000" cy="2362200"/>
                </a:xfrm>
              </p:grpSpPr>
              <p:sp>
                <p:nvSpPr>
                  <p:cNvPr id="4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9"/>
                <p:cNvGrpSpPr/>
                <p:nvPr/>
              </p:nvGrpSpPr>
              <p:grpSpPr>
                <a:xfrm rot="19123498">
                  <a:off x="2501621" y="1862460"/>
                  <a:ext cx="542170" cy="1782007"/>
                  <a:chOff x="1905000" y="1828800"/>
                  <a:chExt cx="762000" cy="2362200"/>
                </a:xfrm>
              </p:grpSpPr>
              <p:sp>
                <p:nvSpPr>
                  <p:cNvPr id="466"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12"/>
                <p:cNvGrpSpPr/>
                <p:nvPr/>
              </p:nvGrpSpPr>
              <p:grpSpPr>
                <a:xfrm rot="15530705">
                  <a:off x="2284581" y="2639655"/>
                  <a:ext cx="405591" cy="1883879"/>
                  <a:chOff x="1905000" y="1828800"/>
                  <a:chExt cx="762000" cy="2362200"/>
                </a:xfrm>
              </p:grpSpPr>
              <p:sp>
                <p:nvSpPr>
                  <p:cNvPr id="464"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6" name="Double Wave 255"/>
            <p:cNvSpPr/>
            <p:nvPr/>
          </p:nvSpPr>
          <p:spPr>
            <a:xfrm rot="16200000">
              <a:off x="1676400" y="5181600"/>
              <a:ext cx="2438400" cy="4572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ouble Wave 256"/>
            <p:cNvSpPr/>
            <p:nvPr/>
          </p:nvSpPr>
          <p:spPr>
            <a:xfrm rot="17901630">
              <a:off x="2238001" y="4743309"/>
              <a:ext cx="2121362" cy="290552"/>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ouble Wave 257"/>
            <p:cNvSpPr/>
            <p:nvPr/>
          </p:nvSpPr>
          <p:spPr>
            <a:xfrm rot="15202940">
              <a:off x="1453875" y="5448530"/>
              <a:ext cx="2089633" cy="300693"/>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2743200" y="5105400"/>
              <a:ext cx="304800" cy="9144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2590800" y="5867400"/>
              <a:ext cx="381000" cy="7620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41"/>
            <p:cNvGrpSpPr/>
            <p:nvPr/>
          </p:nvGrpSpPr>
          <p:grpSpPr>
            <a:xfrm>
              <a:off x="457200" y="3352800"/>
              <a:ext cx="1397003" cy="1095416"/>
              <a:chOff x="736597" y="733384"/>
              <a:chExt cx="1807860" cy="1807860"/>
            </a:xfrm>
          </p:grpSpPr>
          <p:grpSp>
            <p:nvGrpSpPr>
              <p:cNvPr id="428" name="Group 15"/>
              <p:cNvGrpSpPr/>
              <p:nvPr/>
            </p:nvGrpSpPr>
            <p:grpSpPr>
              <a:xfrm rot="20238387">
                <a:off x="736597" y="881328"/>
                <a:ext cx="1193804" cy="897916"/>
                <a:chOff x="1111998" y="1862460"/>
                <a:chExt cx="2362200" cy="1921930"/>
              </a:xfrm>
            </p:grpSpPr>
            <p:grpSp>
              <p:nvGrpSpPr>
                <p:cNvPr id="449" name="Group 6"/>
                <p:cNvGrpSpPr/>
                <p:nvPr/>
              </p:nvGrpSpPr>
              <p:grpSpPr>
                <a:xfrm rot="17802976">
                  <a:off x="1912098" y="1823816"/>
                  <a:ext cx="762000" cy="2362200"/>
                  <a:chOff x="1905000" y="1828800"/>
                  <a:chExt cx="762000" cy="2362200"/>
                </a:xfrm>
              </p:grpSpPr>
              <p:sp>
                <p:nvSpPr>
                  <p:cNvPr id="4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9"/>
                <p:cNvGrpSpPr/>
                <p:nvPr/>
              </p:nvGrpSpPr>
              <p:grpSpPr>
                <a:xfrm rot="19123498">
                  <a:off x="2501621" y="1862460"/>
                  <a:ext cx="542170" cy="1782007"/>
                  <a:chOff x="1905000" y="1828800"/>
                  <a:chExt cx="762000" cy="2362200"/>
                </a:xfrm>
              </p:grpSpPr>
              <p:sp>
                <p:nvSpPr>
                  <p:cNvPr id="454"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12"/>
                <p:cNvGrpSpPr/>
                <p:nvPr/>
              </p:nvGrpSpPr>
              <p:grpSpPr>
                <a:xfrm rot="15530705">
                  <a:off x="2284581" y="2639655"/>
                  <a:ext cx="405591" cy="1883879"/>
                  <a:chOff x="1905000" y="1828800"/>
                  <a:chExt cx="762000" cy="2362200"/>
                </a:xfrm>
              </p:grpSpPr>
              <p:sp>
                <p:nvSpPr>
                  <p:cNvPr id="452"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9" name="Group 21"/>
              <p:cNvGrpSpPr/>
              <p:nvPr/>
            </p:nvGrpSpPr>
            <p:grpSpPr>
              <a:xfrm rot="2927600">
                <a:off x="1498597" y="881328"/>
                <a:ext cx="1193804" cy="897916"/>
                <a:chOff x="1111998" y="1862460"/>
                <a:chExt cx="2362200" cy="1921930"/>
              </a:xfrm>
            </p:grpSpPr>
            <p:grpSp>
              <p:nvGrpSpPr>
                <p:cNvPr id="440" name="Group 6"/>
                <p:cNvGrpSpPr/>
                <p:nvPr/>
              </p:nvGrpSpPr>
              <p:grpSpPr>
                <a:xfrm rot="17802976">
                  <a:off x="1912098" y="1823816"/>
                  <a:ext cx="762000" cy="2362200"/>
                  <a:chOff x="1905000" y="1828800"/>
                  <a:chExt cx="762000" cy="2362200"/>
                </a:xfrm>
              </p:grpSpPr>
              <p:sp>
                <p:nvSpPr>
                  <p:cNvPr id="4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9"/>
                <p:cNvGrpSpPr/>
                <p:nvPr/>
              </p:nvGrpSpPr>
              <p:grpSpPr>
                <a:xfrm rot="19123498">
                  <a:off x="2501621" y="1862460"/>
                  <a:ext cx="542170" cy="1782007"/>
                  <a:chOff x="1905000" y="1828800"/>
                  <a:chExt cx="762000" cy="2362200"/>
                </a:xfrm>
              </p:grpSpPr>
              <p:sp>
                <p:nvSpPr>
                  <p:cNvPr id="445"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12"/>
                <p:cNvGrpSpPr/>
                <p:nvPr/>
              </p:nvGrpSpPr>
              <p:grpSpPr>
                <a:xfrm rot="15530705">
                  <a:off x="2284581" y="2639655"/>
                  <a:ext cx="405591" cy="1883879"/>
                  <a:chOff x="1905000" y="1828800"/>
                  <a:chExt cx="762000" cy="2362200"/>
                </a:xfrm>
              </p:grpSpPr>
              <p:sp>
                <p:nvSpPr>
                  <p:cNvPr id="443"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0" name="Group 31"/>
              <p:cNvGrpSpPr/>
              <p:nvPr/>
            </p:nvGrpSpPr>
            <p:grpSpPr>
              <a:xfrm rot="20238387">
                <a:off x="1346199" y="1643328"/>
                <a:ext cx="1193804" cy="897916"/>
                <a:chOff x="1111998" y="1862460"/>
                <a:chExt cx="2362200" cy="1921930"/>
              </a:xfrm>
            </p:grpSpPr>
            <p:grpSp>
              <p:nvGrpSpPr>
                <p:cNvPr id="431" name="Group 6"/>
                <p:cNvGrpSpPr/>
                <p:nvPr/>
              </p:nvGrpSpPr>
              <p:grpSpPr>
                <a:xfrm rot="17802976">
                  <a:off x="1912098" y="1823816"/>
                  <a:ext cx="762000" cy="2362200"/>
                  <a:chOff x="1905000" y="1828800"/>
                  <a:chExt cx="762000" cy="2362200"/>
                </a:xfrm>
              </p:grpSpPr>
              <p:sp>
                <p:nvSpPr>
                  <p:cNvPr id="4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9"/>
                <p:cNvGrpSpPr/>
                <p:nvPr/>
              </p:nvGrpSpPr>
              <p:grpSpPr>
                <a:xfrm rot="19123498">
                  <a:off x="2501621" y="1862460"/>
                  <a:ext cx="542170" cy="1782007"/>
                  <a:chOff x="1905000" y="1828800"/>
                  <a:chExt cx="762000" cy="2362200"/>
                </a:xfrm>
              </p:grpSpPr>
              <p:sp>
                <p:nvSpPr>
                  <p:cNvPr id="436" name="Oval 4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12"/>
                <p:cNvGrpSpPr/>
                <p:nvPr/>
              </p:nvGrpSpPr>
              <p:grpSpPr>
                <a:xfrm rot="15530705">
                  <a:off x="2284581" y="2639655"/>
                  <a:ext cx="405591" cy="1883879"/>
                  <a:chOff x="1905000" y="1828800"/>
                  <a:chExt cx="762000" cy="2362200"/>
                </a:xfrm>
              </p:grpSpPr>
              <p:sp>
                <p:nvSpPr>
                  <p:cNvPr id="434" name="Oval 4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2" name="Group 42"/>
            <p:cNvGrpSpPr/>
            <p:nvPr/>
          </p:nvGrpSpPr>
          <p:grpSpPr>
            <a:xfrm rot="1956276">
              <a:off x="1167495" y="3842653"/>
              <a:ext cx="1397003" cy="1095416"/>
              <a:chOff x="736597" y="733384"/>
              <a:chExt cx="1807860" cy="1807860"/>
            </a:xfrm>
          </p:grpSpPr>
          <p:grpSp>
            <p:nvGrpSpPr>
              <p:cNvPr id="398" name="Group 15"/>
              <p:cNvGrpSpPr/>
              <p:nvPr/>
            </p:nvGrpSpPr>
            <p:grpSpPr>
              <a:xfrm rot="20238387">
                <a:off x="736597" y="881328"/>
                <a:ext cx="1193804" cy="897916"/>
                <a:chOff x="1111998" y="1862460"/>
                <a:chExt cx="2362200" cy="1921930"/>
              </a:xfrm>
            </p:grpSpPr>
            <p:grpSp>
              <p:nvGrpSpPr>
                <p:cNvPr id="419" name="Group 6"/>
                <p:cNvGrpSpPr/>
                <p:nvPr/>
              </p:nvGrpSpPr>
              <p:grpSpPr>
                <a:xfrm rot="17802976">
                  <a:off x="1912098" y="1823816"/>
                  <a:ext cx="762000" cy="2362200"/>
                  <a:chOff x="1905000" y="1828800"/>
                  <a:chExt cx="762000" cy="2362200"/>
                </a:xfrm>
              </p:grpSpPr>
              <p:sp>
                <p:nvSpPr>
                  <p:cNvPr id="4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9"/>
                <p:cNvGrpSpPr/>
                <p:nvPr/>
              </p:nvGrpSpPr>
              <p:grpSpPr>
                <a:xfrm rot="19123498">
                  <a:off x="2501621" y="1862460"/>
                  <a:ext cx="542170" cy="1782007"/>
                  <a:chOff x="1905000" y="1828800"/>
                  <a:chExt cx="762000" cy="2362200"/>
                </a:xfrm>
              </p:grpSpPr>
              <p:sp>
                <p:nvSpPr>
                  <p:cNvPr id="424"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12"/>
                <p:cNvGrpSpPr/>
                <p:nvPr/>
              </p:nvGrpSpPr>
              <p:grpSpPr>
                <a:xfrm rot="15530705">
                  <a:off x="2284581" y="2639655"/>
                  <a:ext cx="405591" cy="1883879"/>
                  <a:chOff x="1905000" y="1828800"/>
                  <a:chExt cx="762000" cy="2362200"/>
                </a:xfrm>
              </p:grpSpPr>
              <p:sp>
                <p:nvSpPr>
                  <p:cNvPr id="422" name="Oval 4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9" name="Group 21"/>
              <p:cNvGrpSpPr/>
              <p:nvPr/>
            </p:nvGrpSpPr>
            <p:grpSpPr>
              <a:xfrm rot="2927600">
                <a:off x="1498597" y="881328"/>
                <a:ext cx="1193804" cy="897916"/>
                <a:chOff x="1111998" y="1862460"/>
                <a:chExt cx="2362200" cy="1921930"/>
              </a:xfrm>
            </p:grpSpPr>
            <p:grpSp>
              <p:nvGrpSpPr>
                <p:cNvPr id="410" name="Group 6"/>
                <p:cNvGrpSpPr/>
                <p:nvPr/>
              </p:nvGrpSpPr>
              <p:grpSpPr>
                <a:xfrm rot="17802976">
                  <a:off x="1912098" y="1823816"/>
                  <a:ext cx="762000" cy="2362200"/>
                  <a:chOff x="1905000" y="1828800"/>
                  <a:chExt cx="762000" cy="2362200"/>
                </a:xfrm>
              </p:grpSpPr>
              <p:sp>
                <p:nvSpPr>
                  <p:cNvPr id="4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9"/>
                <p:cNvGrpSpPr/>
                <p:nvPr/>
              </p:nvGrpSpPr>
              <p:grpSpPr>
                <a:xfrm rot="19123498">
                  <a:off x="2501621" y="1862460"/>
                  <a:ext cx="542170" cy="1782007"/>
                  <a:chOff x="1905000" y="1828800"/>
                  <a:chExt cx="762000" cy="2362200"/>
                </a:xfrm>
              </p:grpSpPr>
              <p:sp>
                <p:nvSpPr>
                  <p:cNvPr id="415"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12"/>
                <p:cNvGrpSpPr/>
                <p:nvPr/>
              </p:nvGrpSpPr>
              <p:grpSpPr>
                <a:xfrm rot="15530705">
                  <a:off x="2284581" y="2639655"/>
                  <a:ext cx="405591" cy="1883879"/>
                  <a:chOff x="1905000" y="1828800"/>
                  <a:chExt cx="762000" cy="2362200"/>
                </a:xfrm>
              </p:grpSpPr>
              <p:sp>
                <p:nvSpPr>
                  <p:cNvPr id="413"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0" name="Group 31"/>
              <p:cNvGrpSpPr/>
              <p:nvPr/>
            </p:nvGrpSpPr>
            <p:grpSpPr>
              <a:xfrm rot="20238387">
                <a:off x="1346199" y="1643328"/>
                <a:ext cx="1193804" cy="897916"/>
                <a:chOff x="1111998" y="1862460"/>
                <a:chExt cx="2362200" cy="1921930"/>
              </a:xfrm>
            </p:grpSpPr>
            <p:grpSp>
              <p:nvGrpSpPr>
                <p:cNvPr id="401" name="Group 6"/>
                <p:cNvGrpSpPr/>
                <p:nvPr/>
              </p:nvGrpSpPr>
              <p:grpSpPr>
                <a:xfrm rot="17802976">
                  <a:off x="1912098" y="1823816"/>
                  <a:ext cx="762000" cy="2362200"/>
                  <a:chOff x="1905000" y="1828800"/>
                  <a:chExt cx="762000" cy="2362200"/>
                </a:xfrm>
              </p:grpSpPr>
              <p:sp>
                <p:nvSpPr>
                  <p:cNvPr id="4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9"/>
                <p:cNvGrpSpPr/>
                <p:nvPr/>
              </p:nvGrpSpPr>
              <p:grpSpPr>
                <a:xfrm rot="19123498">
                  <a:off x="2501621" y="1862460"/>
                  <a:ext cx="542170" cy="1782007"/>
                  <a:chOff x="1905000" y="1828800"/>
                  <a:chExt cx="762000" cy="2362200"/>
                </a:xfrm>
              </p:grpSpPr>
              <p:sp>
                <p:nvSpPr>
                  <p:cNvPr id="406" name="Oval 4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12"/>
                <p:cNvGrpSpPr/>
                <p:nvPr/>
              </p:nvGrpSpPr>
              <p:grpSpPr>
                <a:xfrm rot="15530705">
                  <a:off x="2284581" y="2639655"/>
                  <a:ext cx="405591" cy="1883879"/>
                  <a:chOff x="1905000" y="1828800"/>
                  <a:chExt cx="762000" cy="2362200"/>
                </a:xfrm>
              </p:grpSpPr>
              <p:sp>
                <p:nvSpPr>
                  <p:cNvPr id="404"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3" name="Group 73"/>
            <p:cNvGrpSpPr/>
            <p:nvPr/>
          </p:nvGrpSpPr>
          <p:grpSpPr>
            <a:xfrm rot="3068959">
              <a:off x="1791654" y="2628338"/>
              <a:ext cx="1820842" cy="1558779"/>
              <a:chOff x="736597" y="733384"/>
              <a:chExt cx="1807860" cy="1807860"/>
            </a:xfrm>
          </p:grpSpPr>
          <p:grpSp>
            <p:nvGrpSpPr>
              <p:cNvPr id="368" name="Group 15"/>
              <p:cNvGrpSpPr/>
              <p:nvPr/>
            </p:nvGrpSpPr>
            <p:grpSpPr>
              <a:xfrm rot="20238387">
                <a:off x="736597" y="881328"/>
                <a:ext cx="1193804" cy="897916"/>
                <a:chOff x="1111998" y="1862460"/>
                <a:chExt cx="2362200" cy="1921930"/>
              </a:xfrm>
            </p:grpSpPr>
            <p:grpSp>
              <p:nvGrpSpPr>
                <p:cNvPr id="389" name="Group 6"/>
                <p:cNvGrpSpPr/>
                <p:nvPr/>
              </p:nvGrpSpPr>
              <p:grpSpPr>
                <a:xfrm rot="17802976">
                  <a:off x="1912098" y="1823816"/>
                  <a:ext cx="762000" cy="2362200"/>
                  <a:chOff x="1905000" y="1828800"/>
                  <a:chExt cx="762000" cy="2362200"/>
                </a:xfrm>
              </p:grpSpPr>
              <p:sp>
                <p:nvSpPr>
                  <p:cNvPr id="3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9"/>
                <p:cNvGrpSpPr/>
                <p:nvPr/>
              </p:nvGrpSpPr>
              <p:grpSpPr>
                <a:xfrm rot="19123498">
                  <a:off x="2501621" y="1862460"/>
                  <a:ext cx="542170" cy="1782007"/>
                  <a:chOff x="1905000" y="1828800"/>
                  <a:chExt cx="762000" cy="2362200"/>
                </a:xfrm>
              </p:grpSpPr>
              <p:sp>
                <p:nvSpPr>
                  <p:cNvPr id="394"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12"/>
                <p:cNvGrpSpPr/>
                <p:nvPr/>
              </p:nvGrpSpPr>
              <p:grpSpPr>
                <a:xfrm rot="15530705">
                  <a:off x="2284581" y="2639655"/>
                  <a:ext cx="405591" cy="1883879"/>
                  <a:chOff x="1905000" y="1828800"/>
                  <a:chExt cx="762000" cy="2362200"/>
                </a:xfrm>
              </p:grpSpPr>
              <p:sp>
                <p:nvSpPr>
                  <p:cNvPr id="392"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9" name="Group 21"/>
              <p:cNvGrpSpPr/>
              <p:nvPr/>
            </p:nvGrpSpPr>
            <p:grpSpPr>
              <a:xfrm rot="2927600">
                <a:off x="1498597" y="881328"/>
                <a:ext cx="1193804" cy="897916"/>
                <a:chOff x="1111998" y="1862460"/>
                <a:chExt cx="2362200" cy="1921930"/>
              </a:xfrm>
            </p:grpSpPr>
            <p:grpSp>
              <p:nvGrpSpPr>
                <p:cNvPr id="380" name="Group 6"/>
                <p:cNvGrpSpPr/>
                <p:nvPr/>
              </p:nvGrpSpPr>
              <p:grpSpPr>
                <a:xfrm rot="17802976">
                  <a:off x="1912098" y="1823816"/>
                  <a:ext cx="762000" cy="2362200"/>
                  <a:chOff x="1905000" y="1828800"/>
                  <a:chExt cx="762000" cy="2362200"/>
                </a:xfrm>
              </p:grpSpPr>
              <p:sp>
                <p:nvSpPr>
                  <p:cNvPr id="3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9"/>
                <p:cNvGrpSpPr/>
                <p:nvPr/>
              </p:nvGrpSpPr>
              <p:grpSpPr>
                <a:xfrm rot="19123498">
                  <a:off x="2501621" y="1862460"/>
                  <a:ext cx="542170" cy="1782007"/>
                  <a:chOff x="1905000" y="1828800"/>
                  <a:chExt cx="762000" cy="2362200"/>
                </a:xfrm>
              </p:grpSpPr>
              <p:sp>
                <p:nvSpPr>
                  <p:cNvPr id="385"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12"/>
                <p:cNvGrpSpPr/>
                <p:nvPr/>
              </p:nvGrpSpPr>
              <p:grpSpPr>
                <a:xfrm rot="15530705">
                  <a:off x="2284581" y="2639655"/>
                  <a:ext cx="405591" cy="1883879"/>
                  <a:chOff x="1905000" y="1828800"/>
                  <a:chExt cx="762000" cy="2362200"/>
                </a:xfrm>
              </p:grpSpPr>
              <p:sp>
                <p:nvSpPr>
                  <p:cNvPr id="383"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0" name="Group 31"/>
              <p:cNvGrpSpPr/>
              <p:nvPr/>
            </p:nvGrpSpPr>
            <p:grpSpPr>
              <a:xfrm rot="20238387">
                <a:off x="1346199" y="1643328"/>
                <a:ext cx="1193804" cy="897916"/>
                <a:chOff x="1111998" y="1862460"/>
                <a:chExt cx="2362200" cy="1921930"/>
              </a:xfrm>
            </p:grpSpPr>
            <p:grpSp>
              <p:nvGrpSpPr>
                <p:cNvPr id="371" name="Group 6"/>
                <p:cNvGrpSpPr/>
                <p:nvPr/>
              </p:nvGrpSpPr>
              <p:grpSpPr>
                <a:xfrm rot="17802976">
                  <a:off x="1912098" y="1823816"/>
                  <a:ext cx="762000" cy="2362200"/>
                  <a:chOff x="1905000" y="1828800"/>
                  <a:chExt cx="762000" cy="2362200"/>
                </a:xfrm>
              </p:grpSpPr>
              <p:sp>
                <p:nvSpPr>
                  <p:cNvPr id="3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9"/>
                <p:cNvGrpSpPr/>
                <p:nvPr/>
              </p:nvGrpSpPr>
              <p:grpSpPr>
                <a:xfrm rot="19123498">
                  <a:off x="2501621" y="1862460"/>
                  <a:ext cx="542170" cy="1782007"/>
                  <a:chOff x="1905000" y="1828800"/>
                  <a:chExt cx="762000" cy="2362200"/>
                </a:xfrm>
              </p:grpSpPr>
              <p:sp>
                <p:nvSpPr>
                  <p:cNvPr id="376" name="Oval 3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12"/>
                <p:cNvGrpSpPr/>
                <p:nvPr/>
              </p:nvGrpSpPr>
              <p:grpSpPr>
                <a:xfrm rot="15530705">
                  <a:off x="2284581" y="2639655"/>
                  <a:ext cx="405591" cy="1883879"/>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4" name="Group 104"/>
            <p:cNvGrpSpPr/>
            <p:nvPr/>
          </p:nvGrpSpPr>
          <p:grpSpPr>
            <a:xfrm rot="3068959">
              <a:off x="2247659" y="3793897"/>
              <a:ext cx="1143483" cy="840157"/>
              <a:chOff x="736597" y="733384"/>
              <a:chExt cx="1807860" cy="1807860"/>
            </a:xfrm>
          </p:grpSpPr>
          <p:grpSp>
            <p:nvGrpSpPr>
              <p:cNvPr id="338" name="Group 15"/>
              <p:cNvGrpSpPr/>
              <p:nvPr/>
            </p:nvGrpSpPr>
            <p:grpSpPr>
              <a:xfrm rot="20238387">
                <a:off x="736597" y="881328"/>
                <a:ext cx="1193804" cy="897916"/>
                <a:chOff x="1111998" y="1862460"/>
                <a:chExt cx="2362200" cy="1921930"/>
              </a:xfrm>
            </p:grpSpPr>
            <p:grpSp>
              <p:nvGrpSpPr>
                <p:cNvPr id="359" name="Group 6"/>
                <p:cNvGrpSpPr/>
                <p:nvPr/>
              </p:nvGrpSpPr>
              <p:grpSpPr>
                <a:xfrm rot="17802976">
                  <a:off x="1912098" y="1823816"/>
                  <a:ext cx="762000" cy="2362200"/>
                  <a:chOff x="1905000" y="1828800"/>
                  <a:chExt cx="762000" cy="2362200"/>
                </a:xfrm>
              </p:grpSpPr>
              <p:sp>
                <p:nvSpPr>
                  <p:cNvPr id="3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9"/>
                <p:cNvGrpSpPr/>
                <p:nvPr/>
              </p:nvGrpSpPr>
              <p:grpSpPr>
                <a:xfrm rot="19123498">
                  <a:off x="2501621" y="1862460"/>
                  <a:ext cx="542170" cy="1782007"/>
                  <a:chOff x="1905000" y="1828800"/>
                  <a:chExt cx="762000" cy="2362200"/>
                </a:xfrm>
              </p:grpSpPr>
              <p:sp>
                <p:nvSpPr>
                  <p:cNvPr id="364" name="Oval 3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12"/>
                <p:cNvGrpSpPr/>
                <p:nvPr/>
              </p:nvGrpSpPr>
              <p:grpSpPr>
                <a:xfrm rot="15530705">
                  <a:off x="2284581" y="2639655"/>
                  <a:ext cx="405591" cy="1883879"/>
                  <a:chOff x="1905000" y="1828800"/>
                  <a:chExt cx="762000" cy="2362200"/>
                </a:xfrm>
              </p:grpSpPr>
              <p:sp>
                <p:nvSpPr>
                  <p:cNvPr id="362" name="Oval 3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9" name="Group 21"/>
              <p:cNvGrpSpPr/>
              <p:nvPr/>
            </p:nvGrpSpPr>
            <p:grpSpPr>
              <a:xfrm rot="2927600">
                <a:off x="1498597" y="881328"/>
                <a:ext cx="1193804" cy="897916"/>
                <a:chOff x="1111998" y="1862460"/>
                <a:chExt cx="2362200" cy="1921930"/>
              </a:xfrm>
            </p:grpSpPr>
            <p:grpSp>
              <p:nvGrpSpPr>
                <p:cNvPr id="350" name="Group 6"/>
                <p:cNvGrpSpPr/>
                <p:nvPr/>
              </p:nvGrpSpPr>
              <p:grpSpPr>
                <a:xfrm rot="17802976">
                  <a:off x="1912098" y="1823816"/>
                  <a:ext cx="762000" cy="2362200"/>
                  <a:chOff x="1905000" y="1828800"/>
                  <a:chExt cx="762000" cy="2362200"/>
                </a:xfrm>
              </p:grpSpPr>
              <p:sp>
                <p:nvSpPr>
                  <p:cNvPr id="3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9"/>
                <p:cNvGrpSpPr/>
                <p:nvPr/>
              </p:nvGrpSpPr>
              <p:grpSpPr>
                <a:xfrm rot="19123498">
                  <a:off x="2501621" y="1862460"/>
                  <a:ext cx="542170" cy="1782007"/>
                  <a:chOff x="1905000" y="1828800"/>
                  <a:chExt cx="762000" cy="2362200"/>
                </a:xfrm>
              </p:grpSpPr>
              <p:sp>
                <p:nvSpPr>
                  <p:cNvPr id="355" name="Oval 3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12"/>
                <p:cNvGrpSpPr/>
                <p:nvPr/>
              </p:nvGrpSpPr>
              <p:grpSpPr>
                <a:xfrm rot="15530705">
                  <a:off x="2284581" y="2639655"/>
                  <a:ext cx="405591" cy="1883879"/>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1"/>
              <p:cNvGrpSpPr/>
              <p:nvPr/>
            </p:nvGrpSpPr>
            <p:grpSpPr>
              <a:xfrm rot="20238387">
                <a:off x="1346199" y="1643328"/>
                <a:ext cx="1193804" cy="897916"/>
                <a:chOff x="1111998" y="1862460"/>
                <a:chExt cx="2362200" cy="1921930"/>
              </a:xfrm>
            </p:grpSpPr>
            <p:grpSp>
              <p:nvGrpSpPr>
                <p:cNvPr id="341" name="Group 6"/>
                <p:cNvGrpSpPr/>
                <p:nvPr/>
              </p:nvGrpSpPr>
              <p:grpSpPr>
                <a:xfrm rot="17802976">
                  <a:off x="1912098" y="1823816"/>
                  <a:ext cx="762000" cy="2362200"/>
                  <a:chOff x="1905000" y="1828800"/>
                  <a:chExt cx="762000" cy="2362200"/>
                </a:xfrm>
              </p:grpSpPr>
              <p:sp>
                <p:nvSpPr>
                  <p:cNvPr id="3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9"/>
                <p:cNvGrpSpPr/>
                <p:nvPr/>
              </p:nvGrpSpPr>
              <p:grpSpPr>
                <a:xfrm rot="19123498">
                  <a:off x="2501621" y="1862460"/>
                  <a:ext cx="542170" cy="1782007"/>
                  <a:chOff x="1905000" y="1828800"/>
                  <a:chExt cx="762000" cy="2362200"/>
                </a:xfrm>
              </p:grpSpPr>
              <p:sp>
                <p:nvSpPr>
                  <p:cNvPr id="346" name="Oval 3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12"/>
                <p:cNvGrpSpPr/>
                <p:nvPr/>
              </p:nvGrpSpPr>
              <p:grpSpPr>
                <a:xfrm rot="15530705">
                  <a:off x="2284581" y="2639655"/>
                  <a:ext cx="405591" cy="1883879"/>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5" name="Group 135"/>
            <p:cNvGrpSpPr/>
            <p:nvPr/>
          </p:nvGrpSpPr>
          <p:grpSpPr>
            <a:xfrm rot="5892673">
              <a:off x="3061159" y="3301846"/>
              <a:ext cx="1528325" cy="1350205"/>
              <a:chOff x="736597" y="733384"/>
              <a:chExt cx="1807860" cy="1807860"/>
            </a:xfrm>
          </p:grpSpPr>
          <p:grpSp>
            <p:nvGrpSpPr>
              <p:cNvPr id="308" name="Group 15"/>
              <p:cNvGrpSpPr/>
              <p:nvPr/>
            </p:nvGrpSpPr>
            <p:grpSpPr>
              <a:xfrm rot="20238387">
                <a:off x="736597" y="881328"/>
                <a:ext cx="1193804" cy="897916"/>
                <a:chOff x="1111998" y="1862460"/>
                <a:chExt cx="2362200" cy="1921930"/>
              </a:xfrm>
            </p:grpSpPr>
            <p:grpSp>
              <p:nvGrpSpPr>
                <p:cNvPr id="329" name="Group 6"/>
                <p:cNvGrpSpPr/>
                <p:nvPr/>
              </p:nvGrpSpPr>
              <p:grpSpPr>
                <a:xfrm rot="17802976">
                  <a:off x="1912098" y="1823816"/>
                  <a:ext cx="762000" cy="2362200"/>
                  <a:chOff x="1905000" y="1828800"/>
                  <a:chExt cx="762000" cy="2362200"/>
                </a:xfrm>
              </p:grpSpPr>
              <p:sp>
                <p:nvSpPr>
                  <p:cNvPr id="3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9"/>
                <p:cNvGrpSpPr/>
                <p:nvPr/>
              </p:nvGrpSpPr>
              <p:grpSpPr>
                <a:xfrm rot="19123498">
                  <a:off x="2501621" y="1862460"/>
                  <a:ext cx="542170" cy="1782007"/>
                  <a:chOff x="1905000" y="1828800"/>
                  <a:chExt cx="762000" cy="2362200"/>
                </a:xfrm>
              </p:grpSpPr>
              <p:sp>
                <p:nvSpPr>
                  <p:cNvPr id="334" name="Oval 3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12"/>
                <p:cNvGrpSpPr/>
                <p:nvPr/>
              </p:nvGrpSpPr>
              <p:grpSpPr>
                <a:xfrm rot="15530705">
                  <a:off x="2284581" y="2639655"/>
                  <a:ext cx="405591" cy="1883879"/>
                  <a:chOff x="1905000" y="1828800"/>
                  <a:chExt cx="762000" cy="2362200"/>
                </a:xfrm>
              </p:grpSpPr>
              <p:sp>
                <p:nvSpPr>
                  <p:cNvPr id="332" name="Oval 33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9" name="Group 21"/>
              <p:cNvGrpSpPr/>
              <p:nvPr/>
            </p:nvGrpSpPr>
            <p:grpSpPr>
              <a:xfrm rot="2927600">
                <a:off x="1498597" y="881328"/>
                <a:ext cx="1193804" cy="897916"/>
                <a:chOff x="1111998" y="1862460"/>
                <a:chExt cx="2362200" cy="1921930"/>
              </a:xfrm>
            </p:grpSpPr>
            <p:grpSp>
              <p:nvGrpSpPr>
                <p:cNvPr id="320" name="Group 6"/>
                <p:cNvGrpSpPr/>
                <p:nvPr/>
              </p:nvGrpSpPr>
              <p:grpSpPr>
                <a:xfrm rot="17802976">
                  <a:off x="1912098" y="1823816"/>
                  <a:ext cx="762000" cy="2362200"/>
                  <a:chOff x="1905000" y="1828800"/>
                  <a:chExt cx="762000" cy="2362200"/>
                </a:xfrm>
              </p:grpSpPr>
              <p:sp>
                <p:nvSpPr>
                  <p:cNvPr id="3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9"/>
                <p:cNvGrpSpPr/>
                <p:nvPr/>
              </p:nvGrpSpPr>
              <p:grpSpPr>
                <a:xfrm rot="19123498">
                  <a:off x="2501621" y="1862460"/>
                  <a:ext cx="542170" cy="1782007"/>
                  <a:chOff x="1905000" y="1828800"/>
                  <a:chExt cx="762000" cy="2362200"/>
                </a:xfrm>
              </p:grpSpPr>
              <p:sp>
                <p:nvSpPr>
                  <p:cNvPr id="325" name="Oval 3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12"/>
                <p:cNvGrpSpPr/>
                <p:nvPr/>
              </p:nvGrpSpPr>
              <p:grpSpPr>
                <a:xfrm rot="15530705">
                  <a:off x="2284581" y="2639655"/>
                  <a:ext cx="405591" cy="1883879"/>
                  <a:chOff x="1905000" y="1828800"/>
                  <a:chExt cx="762000" cy="2362200"/>
                </a:xfrm>
              </p:grpSpPr>
              <p:sp>
                <p:nvSpPr>
                  <p:cNvPr id="323" name="Oval 3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0" name="Group 31"/>
              <p:cNvGrpSpPr/>
              <p:nvPr/>
            </p:nvGrpSpPr>
            <p:grpSpPr>
              <a:xfrm rot="20238387">
                <a:off x="1346199" y="1643328"/>
                <a:ext cx="1193804" cy="897916"/>
                <a:chOff x="1111998" y="1862460"/>
                <a:chExt cx="2362200" cy="1921930"/>
              </a:xfrm>
            </p:grpSpPr>
            <p:grpSp>
              <p:nvGrpSpPr>
                <p:cNvPr id="311" name="Group 6"/>
                <p:cNvGrpSpPr/>
                <p:nvPr/>
              </p:nvGrpSpPr>
              <p:grpSpPr>
                <a:xfrm rot="17802976">
                  <a:off x="1912098" y="1823816"/>
                  <a:ext cx="762000" cy="2362200"/>
                  <a:chOff x="1905000" y="1828800"/>
                  <a:chExt cx="762000" cy="2362200"/>
                </a:xfrm>
              </p:grpSpPr>
              <p:sp>
                <p:nvSpPr>
                  <p:cNvPr id="31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9"/>
                <p:cNvGrpSpPr/>
                <p:nvPr/>
              </p:nvGrpSpPr>
              <p:grpSpPr>
                <a:xfrm rot="19123498">
                  <a:off x="2501621" y="1862460"/>
                  <a:ext cx="542170" cy="1782007"/>
                  <a:chOff x="1905000" y="1828800"/>
                  <a:chExt cx="762000" cy="2362200"/>
                </a:xfrm>
              </p:grpSpPr>
              <p:sp>
                <p:nvSpPr>
                  <p:cNvPr id="316" name="Oval 3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12"/>
                <p:cNvGrpSpPr/>
                <p:nvPr/>
              </p:nvGrpSpPr>
              <p:grpSpPr>
                <a:xfrm rot="15530705">
                  <a:off x="2284581" y="2639655"/>
                  <a:ext cx="405591" cy="1883879"/>
                  <a:chOff x="1905000" y="1828800"/>
                  <a:chExt cx="762000" cy="2362200"/>
                </a:xfrm>
              </p:grpSpPr>
              <p:sp>
                <p:nvSpPr>
                  <p:cNvPr id="314" name="Oval 3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6" name="Group 166"/>
            <p:cNvGrpSpPr/>
            <p:nvPr/>
          </p:nvGrpSpPr>
          <p:grpSpPr>
            <a:xfrm rot="20555714" flipH="1">
              <a:off x="3652811" y="2791157"/>
              <a:ext cx="1586260" cy="1364114"/>
              <a:chOff x="736597" y="733384"/>
              <a:chExt cx="1807860" cy="1807860"/>
            </a:xfrm>
          </p:grpSpPr>
          <p:grpSp>
            <p:nvGrpSpPr>
              <p:cNvPr id="278" name="Group 15"/>
              <p:cNvGrpSpPr/>
              <p:nvPr/>
            </p:nvGrpSpPr>
            <p:grpSpPr>
              <a:xfrm rot="20238387">
                <a:off x="736597" y="881328"/>
                <a:ext cx="1193804" cy="897916"/>
                <a:chOff x="1111998" y="1862460"/>
                <a:chExt cx="2362200" cy="1921930"/>
              </a:xfrm>
            </p:grpSpPr>
            <p:grpSp>
              <p:nvGrpSpPr>
                <p:cNvPr id="299" name="Group 6"/>
                <p:cNvGrpSpPr/>
                <p:nvPr/>
              </p:nvGrpSpPr>
              <p:grpSpPr>
                <a:xfrm rot="17802976">
                  <a:off x="1912098" y="1823816"/>
                  <a:ext cx="762000" cy="2362200"/>
                  <a:chOff x="1905000" y="1828800"/>
                  <a:chExt cx="762000" cy="2362200"/>
                </a:xfrm>
              </p:grpSpPr>
              <p:sp>
                <p:nvSpPr>
                  <p:cNvPr id="3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9"/>
                <p:cNvGrpSpPr/>
                <p:nvPr/>
              </p:nvGrpSpPr>
              <p:grpSpPr>
                <a:xfrm rot="19123498">
                  <a:off x="2501621" y="1862460"/>
                  <a:ext cx="542170" cy="1782007"/>
                  <a:chOff x="1905000" y="1828800"/>
                  <a:chExt cx="762000" cy="2362200"/>
                </a:xfrm>
              </p:grpSpPr>
              <p:sp>
                <p:nvSpPr>
                  <p:cNvPr id="304" name="Oval 3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12"/>
                <p:cNvGrpSpPr/>
                <p:nvPr/>
              </p:nvGrpSpPr>
              <p:grpSpPr>
                <a:xfrm rot="15530705">
                  <a:off x="2284581" y="2639655"/>
                  <a:ext cx="405591" cy="1883879"/>
                  <a:chOff x="1905000" y="1828800"/>
                  <a:chExt cx="762000" cy="2362200"/>
                </a:xfrm>
              </p:grpSpPr>
              <p:sp>
                <p:nvSpPr>
                  <p:cNvPr id="302" name="Oval 3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9" name="Group 21"/>
              <p:cNvGrpSpPr/>
              <p:nvPr/>
            </p:nvGrpSpPr>
            <p:grpSpPr>
              <a:xfrm rot="2927600">
                <a:off x="1498597" y="881328"/>
                <a:ext cx="1193804" cy="897916"/>
                <a:chOff x="1111998" y="1862460"/>
                <a:chExt cx="2362200" cy="1921930"/>
              </a:xfrm>
            </p:grpSpPr>
            <p:grpSp>
              <p:nvGrpSpPr>
                <p:cNvPr id="290" name="Group 6"/>
                <p:cNvGrpSpPr/>
                <p:nvPr/>
              </p:nvGrpSpPr>
              <p:grpSpPr>
                <a:xfrm rot="17802976">
                  <a:off x="1912098" y="1823816"/>
                  <a:ext cx="762000" cy="2362200"/>
                  <a:chOff x="1905000" y="1828800"/>
                  <a:chExt cx="762000" cy="2362200"/>
                </a:xfrm>
              </p:grpSpPr>
              <p:sp>
                <p:nvSpPr>
                  <p:cNvPr id="2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9"/>
                <p:cNvGrpSpPr/>
                <p:nvPr/>
              </p:nvGrpSpPr>
              <p:grpSpPr>
                <a:xfrm rot="19123498">
                  <a:off x="2501621" y="1862460"/>
                  <a:ext cx="542170" cy="1782007"/>
                  <a:chOff x="1905000" y="1828800"/>
                  <a:chExt cx="762000" cy="2362200"/>
                </a:xfrm>
              </p:grpSpPr>
              <p:sp>
                <p:nvSpPr>
                  <p:cNvPr id="295" name="Oval 2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12"/>
                <p:cNvGrpSpPr/>
                <p:nvPr/>
              </p:nvGrpSpPr>
              <p:grpSpPr>
                <a:xfrm rot="15530705">
                  <a:off x="2284581" y="2639655"/>
                  <a:ext cx="405591" cy="1883879"/>
                  <a:chOff x="1905000" y="1828800"/>
                  <a:chExt cx="762000" cy="2362200"/>
                </a:xfrm>
              </p:grpSpPr>
              <p:sp>
                <p:nvSpPr>
                  <p:cNvPr id="293" name="Oval 2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0" name="Group 31"/>
              <p:cNvGrpSpPr/>
              <p:nvPr/>
            </p:nvGrpSpPr>
            <p:grpSpPr>
              <a:xfrm rot="20238387">
                <a:off x="1346199" y="1643328"/>
                <a:ext cx="1193804" cy="897916"/>
                <a:chOff x="1111998" y="1862460"/>
                <a:chExt cx="2362200" cy="1921930"/>
              </a:xfrm>
            </p:grpSpPr>
            <p:grpSp>
              <p:nvGrpSpPr>
                <p:cNvPr id="281" name="Group 6"/>
                <p:cNvGrpSpPr/>
                <p:nvPr/>
              </p:nvGrpSpPr>
              <p:grpSpPr>
                <a:xfrm rot="17802976">
                  <a:off x="1912098" y="1823816"/>
                  <a:ext cx="762000" cy="2362200"/>
                  <a:chOff x="1905000" y="1828800"/>
                  <a:chExt cx="762000" cy="2362200"/>
                </a:xfrm>
              </p:grpSpPr>
              <p:sp>
                <p:nvSpPr>
                  <p:cNvPr id="28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9"/>
                <p:cNvGrpSpPr/>
                <p:nvPr/>
              </p:nvGrpSpPr>
              <p:grpSpPr>
                <a:xfrm rot="19123498">
                  <a:off x="2501621" y="1862460"/>
                  <a:ext cx="542170" cy="1782007"/>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12"/>
                <p:cNvGrpSpPr/>
                <p:nvPr/>
              </p:nvGrpSpPr>
              <p:grpSpPr>
                <a:xfrm rot="15530705">
                  <a:off x="2284581" y="2639655"/>
                  <a:ext cx="405591" cy="1883879"/>
                  <a:chOff x="1905000" y="1828800"/>
                  <a:chExt cx="762000" cy="2362200"/>
                </a:xfrm>
              </p:grpSpPr>
              <p:sp>
                <p:nvSpPr>
                  <p:cNvPr id="284" name="Oval 28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7" name="Double Wave 266"/>
            <p:cNvSpPr/>
            <p:nvPr/>
          </p:nvSpPr>
          <p:spPr>
            <a:xfrm>
              <a:off x="1447800" y="66294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ouble Wave 267"/>
            <p:cNvSpPr/>
            <p:nvPr/>
          </p:nvSpPr>
          <p:spPr>
            <a:xfrm>
              <a:off x="2286000" y="65532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672509" flipV="1">
              <a:off x="1600200" y="426720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677072" flipV="1">
              <a:off x="3517105" y="44477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20438730" flipV="1">
              <a:off x="3136105" y="4523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2774148" flipV="1">
              <a:off x="1916906" y="4523969"/>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21203502" flipV="1">
              <a:off x="1684156" y="4436632"/>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672509" flipV="1">
              <a:off x="2907505" y="39905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2578358" flipV="1">
              <a:off x="2601850" y="3893437"/>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672509" flipV="1">
              <a:off x="2221704"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20012650" flipV="1">
              <a:off x="1993106"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4728465" y="2861413"/>
            <a:ext cx="561368" cy="433553"/>
            <a:chOff x="4495800" y="4191000"/>
            <a:chExt cx="2467432" cy="1034143"/>
          </a:xfrm>
        </p:grpSpPr>
        <p:grpSp>
          <p:nvGrpSpPr>
            <p:cNvPr id="159" name="Group 19"/>
            <p:cNvGrpSpPr/>
            <p:nvPr/>
          </p:nvGrpSpPr>
          <p:grpSpPr>
            <a:xfrm>
              <a:off x="4495800" y="4245429"/>
              <a:ext cx="801911" cy="904424"/>
              <a:chOff x="4028701" y="943609"/>
              <a:chExt cx="1371601" cy="1418591"/>
            </a:xfrm>
            <a:solidFill>
              <a:srgbClr val="FFC000"/>
            </a:solidFill>
          </p:grpSpPr>
          <p:sp>
            <p:nvSpPr>
              <p:cNvPr id="176" name="Teardrop 175"/>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7" name="Teardrop 176"/>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8" name="Teardrop 177"/>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9" name="Teardrop 178"/>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0" name="Teardrop 179"/>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Teardrop 180"/>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7" name="Rectangle 246"/>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0" name="Group 20"/>
            <p:cNvGrpSpPr/>
            <p:nvPr/>
          </p:nvGrpSpPr>
          <p:grpSpPr>
            <a:xfrm>
              <a:off x="5421091" y="4191000"/>
              <a:ext cx="740228" cy="904424"/>
              <a:chOff x="4028701" y="943609"/>
              <a:chExt cx="1371601" cy="1418591"/>
            </a:xfrm>
            <a:solidFill>
              <a:srgbClr val="FFC000"/>
            </a:solidFill>
          </p:grpSpPr>
          <p:sp>
            <p:nvSpPr>
              <p:cNvPr id="169" name="Teardrop 168"/>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0" name="Teardrop 169"/>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Teardrop 170"/>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2" name="Teardrop 171"/>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Teardrop 172"/>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 name="Teardrop 173"/>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5" name="Rectangle 174"/>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1" name="Group 21"/>
            <p:cNvGrpSpPr/>
            <p:nvPr/>
          </p:nvGrpSpPr>
          <p:grpSpPr>
            <a:xfrm>
              <a:off x="6223004" y="4245429"/>
              <a:ext cx="740228" cy="979714"/>
              <a:chOff x="4028701" y="943609"/>
              <a:chExt cx="1371601" cy="1418591"/>
            </a:xfrm>
            <a:solidFill>
              <a:srgbClr val="FFC000"/>
            </a:solidFill>
          </p:grpSpPr>
          <p:sp>
            <p:nvSpPr>
              <p:cNvPr id="162" name="Teardrop 161"/>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3" name="Teardrop 162"/>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4" name="Teardrop 163"/>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5" name="Teardrop 164"/>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6" name="Teardrop 165"/>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7" name="Teardrop 166"/>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Rectangle 167"/>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10" name="Group 9"/>
          <p:cNvGrpSpPr/>
          <p:nvPr/>
        </p:nvGrpSpPr>
        <p:grpSpPr>
          <a:xfrm>
            <a:off x="1570631" y="3442167"/>
            <a:ext cx="1646286" cy="1296393"/>
            <a:chOff x="1570631" y="3442167"/>
            <a:chExt cx="1646286" cy="1296393"/>
          </a:xfrm>
        </p:grpSpPr>
        <p:grpSp>
          <p:nvGrpSpPr>
            <p:cNvPr id="526" name="Group 525"/>
            <p:cNvGrpSpPr/>
            <p:nvPr/>
          </p:nvGrpSpPr>
          <p:grpSpPr>
            <a:xfrm>
              <a:off x="1915156" y="3442167"/>
              <a:ext cx="830722" cy="426785"/>
              <a:chOff x="2005501" y="4268072"/>
              <a:chExt cx="830722" cy="426785"/>
            </a:xfrm>
          </p:grpSpPr>
          <p:sp>
            <p:nvSpPr>
              <p:cNvPr id="527" name="Freeform 526"/>
              <p:cNvSpPr/>
              <p:nvPr/>
            </p:nvSpPr>
            <p:spPr>
              <a:xfrm>
                <a:off x="2086734" y="4268072"/>
                <a:ext cx="426295" cy="316523"/>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Freeform 527"/>
              <p:cNvSpPr/>
              <p:nvPr/>
            </p:nvSpPr>
            <p:spPr>
              <a:xfrm rot="1392903">
                <a:off x="2409928" y="4354188"/>
                <a:ext cx="426295" cy="22761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Freeform 528"/>
              <p:cNvSpPr/>
              <p:nvPr/>
            </p:nvSpPr>
            <p:spPr>
              <a:xfrm rot="1392903">
                <a:off x="2005501" y="4374591"/>
                <a:ext cx="279676" cy="31933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Freeform 529"/>
              <p:cNvSpPr/>
              <p:nvPr/>
            </p:nvSpPr>
            <p:spPr>
              <a:xfrm>
                <a:off x="2237191" y="4495691"/>
                <a:ext cx="426295" cy="199166"/>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6"/>
            <p:cNvGrpSpPr/>
            <p:nvPr/>
          </p:nvGrpSpPr>
          <p:grpSpPr>
            <a:xfrm>
              <a:off x="2386195" y="3616123"/>
              <a:ext cx="830722" cy="426785"/>
              <a:chOff x="2005501" y="4268072"/>
              <a:chExt cx="830722" cy="426785"/>
            </a:xfrm>
          </p:grpSpPr>
          <p:sp>
            <p:nvSpPr>
              <p:cNvPr id="518" name="Freeform 517"/>
              <p:cNvSpPr/>
              <p:nvPr/>
            </p:nvSpPr>
            <p:spPr>
              <a:xfrm>
                <a:off x="2086734" y="4268072"/>
                <a:ext cx="426295" cy="316523"/>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Freeform 518"/>
              <p:cNvSpPr/>
              <p:nvPr/>
            </p:nvSpPr>
            <p:spPr>
              <a:xfrm rot="1392903">
                <a:off x="2409928" y="4354188"/>
                <a:ext cx="426295" cy="22761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Freeform 519"/>
              <p:cNvSpPr/>
              <p:nvPr/>
            </p:nvSpPr>
            <p:spPr>
              <a:xfrm rot="1392903">
                <a:off x="2005501" y="4374591"/>
                <a:ext cx="279676" cy="31933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Freeform 520"/>
              <p:cNvSpPr/>
              <p:nvPr/>
            </p:nvSpPr>
            <p:spPr>
              <a:xfrm>
                <a:off x="2237191" y="4495691"/>
                <a:ext cx="426295" cy="199166"/>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
            <p:cNvGrpSpPr/>
            <p:nvPr/>
          </p:nvGrpSpPr>
          <p:grpSpPr>
            <a:xfrm rot="9135542">
              <a:off x="1570631" y="3670190"/>
              <a:ext cx="830722" cy="426785"/>
              <a:chOff x="2005501" y="4268072"/>
              <a:chExt cx="830722" cy="426785"/>
            </a:xfrm>
          </p:grpSpPr>
          <p:sp>
            <p:nvSpPr>
              <p:cNvPr id="522" name="Freeform 521"/>
              <p:cNvSpPr/>
              <p:nvPr/>
            </p:nvSpPr>
            <p:spPr>
              <a:xfrm>
                <a:off x="2086734" y="4268072"/>
                <a:ext cx="426295" cy="316523"/>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Freeform 522"/>
              <p:cNvSpPr/>
              <p:nvPr/>
            </p:nvSpPr>
            <p:spPr>
              <a:xfrm rot="1392903">
                <a:off x="2409928" y="4354188"/>
                <a:ext cx="426295" cy="22761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Freeform 523"/>
              <p:cNvSpPr/>
              <p:nvPr/>
            </p:nvSpPr>
            <p:spPr>
              <a:xfrm rot="1392903">
                <a:off x="2005501" y="4374591"/>
                <a:ext cx="279676" cy="319339"/>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Freeform 524"/>
              <p:cNvSpPr/>
              <p:nvPr/>
            </p:nvSpPr>
            <p:spPr>
              <a:xfrm>
                <a:off x="2237191" y="4495691"/>
                <a:ext cx="426295" cy="199166"/>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Double Wave 2"/>
            <p:cNvSpPr/>
            <p:nvPr/>
          </p:nvSpPr>
          <p:spPr>
            <a:xfrm rot="4503805">
              <a:off x="2000477" y="3967713"/>
              <a:ext cx="976593" cy="48015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530"/>
            <p:cNvSpPr/>
            <p:nvPr/>
          </p:nvSpPr>
          <p:spPr>
            <a:xfrm>
              <a:off x="2235920" y="3697885"/>
              <a:ext cx="426295" cy="199166"/>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2015854" y="4164840"/>
              <a:ext cx="1083391" cy="573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p:cNvGrpSpPr/>
            <p:nvPr/>
          </p:nvGrpSpPr>
          <p:grpSpPr>
            <a:xfrm>
              <a:off x="1717391" y="3599120"/>
              <a:ext cx="830722" cy="897345"/>
              <a:chOff x="4629955" y="2016365"/>
              <a:chExt cx="2524349" cy="2403235"/>
            </a:xfrm>
          </p:grpSpPr>
          <p:sp>
            <p:nvSpPr>
              <p:cNvPr id="248" name="Freeform 247"/>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Freeform 248"/>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Freeform 249"/>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Freeform 250"/>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Moon 251"/>
              <p:cNvSpPr/>
              <p:nvPr/>
            </p:nvSpPr>
            <p:spPr>
              <a:xfrm>
                <a:off x="5791200" y="2057400"/>
                <a:ext cx="304800" cy="18288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522435">
                <a:off x="5855684" y="2016365"/>
                <a:ext cx="609600" cy="1905000"/>
              </a:xfrm>
              <a:prstGeom prst="mo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6" name="Group 4"/>
          <p:cNvGrpSpPr/>
          <p:nvPr/>
        </p:nvGrpSpPr>
        <p:grpSpPr>
          <a:xfrm>
            <a:off x="7539393" y="2180247"/>
            <a:ext cx="1798545" cy="3377409"/>
            <a:chOff x="3810000" y="3156962"/>
            <a:chExt cx="2133600" cy="3701038"/>
          </a:xfrm>
        </p:grpSpPr>
        <p:sp>
          <p:nvSpPr>
            <p:cNvPr id="560" name="Oval 5"/>
            <p:cNvSpPr/>
            <p:nvPr/>
          </p:nvSpPr>
          <p:spPr>
            <a:xfrm rot="20244480">
              <a:off x="4876800" y="61722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rot="1204902">
              <a:off x="4343400" y="60960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5410200" y="5486400"/>
              <a:ext cx="5334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3810000" y="5410200"/>
              <a:ext cx="5334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Isosceles Triangle 563"/>
            <p:cNvSpPr/>
            <p:nvPr/>
          </p:nvSpPr>
          <p:spPr>
            <a:xfrm rot="19518518">
              <a:off x="4709516" y="4276211"/>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5" name="Isosceles Triangle 564"/>
            <p:cNvSpPr/>
            <p:nvPr/>
          </p:nvSpPr>
          <p:spPr>
            <a:xfrm rot="2043946">
              <a:off x="3943519" y="4276372"/>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Isosceles Triangle 565"/>
            <p:cNvSpPr/>
            <p:nvPr/>
          </p:nvSpPr>
          <p:spPr>
            <a:xfrm>
              <a:off x="4114800" y="4267200"/>
              <a:ext cx="14478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Cloud 566"/>
            <p:cNvSpPr/>
            <p:nvPr/>
          </p:nvSpPr>
          <p:spPr>
            <a:xfrm rot="17642893">
              <a:off x="4038600" y="3352800"/>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Cloud 567"/>
            <p:cNvSpPr/>
            <p:nvPr/>
          </p:nvSpPr>
          <p:spPr>
            <a:xfrm rot="15063960">
              <a:off x="4832494" y="3309362"/>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4343400" y="3352800"/>
              <a:ext cx="11430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Callout 12"/>
          <p:cNvSpPr/>
          <p:nvPr/>
        </p:nvSpPr>
        <p:spPr>
          <a:xfrm>
            <a:off x="5291093" y="1112540"/>
            <a:ext cx="3002859" cy="1161574"/>
          </a:xfrm>
          <a:prstGeom prst="wedgeEllipseCallout">
            <a:avLst>
              <a:gd name="adj1" fmla="val 27454"/>
              <a:gd name="adj2" fmla="val 59515"/>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Sarah and do as she wishes</a:t>
            </a:r>
          </a:p>
        </p:txBody>
      </p:sp>
      <p:sp>
        <p:nvSpPr>
          <p:cNvPr id="570" name="Oval Callout 569"/>
          <p:cNvSpPr/>
          <p:nvPr/>
        </p:nvSpPr>
        <p:spPr>
          <a:xfrm>
            <a:off x="8801342" y="826356"/>
            <a:ext cx="3197226" cy="1482167"/>
          </a:xfrm>
          <a:prstGeom prst="wedgeEllipseCallout">
            <a:avLst>
              <a:gd name="adj1" fmla="val -20484"/>
              <a:gd name="adj2" fmla="val 63412"/>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will multiply thy seed exceedingly, that it shall not be numbered for multitude</a:t>
            </a:r>
          </a:p>
        </p:txBody>
      </p:sp>
      <p:sp>
        <p:nvSpPr>
          <p:cNvPr id="571" name="Oval Callout 570"/>
          <p:cNvSpPr/>
          <p:nvPr/>
        </p:nvSpPr>
        <p:spPr>
          <a:xfrm>
            <a:off x="9186100" y="2819033"/>
            <a:ext cx="2711006" cy="1161574"/>
          </a:xfrm>
          <a:prstGeom prst="wedgeEllipseCallout">
            <a:avLst>
              <a:gd name="adj1" fmla="val -29529"/>
              <a:gd name="adj2" fmla="val 5328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will have a son and his name will be Ismael</a:t>
            </a:r>
          </a:p>
        </p:txBody>
      </p:sp>
      <p:grpSp>
        <p:nvGrpSpPr>
          <p:cNvPr id="15" name="Group 14"/>
          <p:cNvGrpSpPr/>
          <p:nvPr/>
        </p:nvGrpSpPr>
        <p:grpSpPr>
          <a:xfrm>
            <a:off x="3489098" y="2353455"/>
            <a:ext cx="1505733" cy="3087192"/>
            <a:chOff x="3489098" y="2353455"/>
            <a:chExt cx="1505733" cy="3087192"/>
          </a:xfrm>
        </p:grpSpPr>
        <p:grpSp>
          <p:nvGrpSpPr>
            <p:cNvPr id="35" name="Group 184"/>
            <p:cNvGrpSpPr/>
            <p:nvPr/>
          </p:nvGrpSpPr>
          <p:grpSpPr>
            <a:xfrm flipH="1">
              <a:off x="3489098" y="2353455"/>
              <a:ext cx="1505733" cy="3087192"/>
              <a:chOff x="304800" y="762000"/>
              <a:chExt cx="2532743" cy="5192861"/>
            </a:xfrm>
          </p:grpSpPr>
          <p:sp>
            <p:nvSpPr>
              <p:cNvPr id="36" name="Rounded Rectangle 35"/>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70"/>
              <p:cNvGrpSpPr/>
              <p:nvPr/>
            </p:nvGrpSpPr>
            <p:grpSpPr>
              <a:xfrm flipH="1">
                <a:off x="1143000" y="4468471"/>
                <a:ext cx="609601" cy="1447801"/>
                <a:chOff x="4222137" y="4305789"/>
                <a:chExt cx="609601" cy="1447801"/>
              </a:xfrm>
            </p:grpSpPr>
            <p:sp>
              <p:nvSpPr>
                <p:cNvPr id="114" name="Oval 113"/>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68"/>
              <p:cNvGrpSpPr/>
              <p:nvPr/>
            </p:nvGrpSpPr>
            <p:grpSpPr>
              <a:xfrm>
                <a:off x="1555137" y="4507060"/>
                <a:ext cx="609601" cy="1447801"/>
                <a:chOff x="4222137" y="4305789"/>
                <a:chExt cx="609601" cy="1447801"/>
              </a:xfrm>
            </p:grpSpPr>
            <p:sp>
              <p:nvSpPr>
                <p:cNvPr id="112"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4765551">
                <a:off x="1961243" y="3238332"/>
                <a:ext cx="1219199"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4"/>
              <p:cNvGrpSpPr/>
              <p:nvPr/>
            </p:nvGrpSpPr>
            <p:grpSpPr>
              <a:xfrm rot="18918069">
                <a:off x="1754044" y="2367296"/>
                <a:ext cx="992712" cy="1453296"/>
                <a:chOff x="1977877" y="1457884"/>
                <a:chExt cx="992712" cy="1453296"/>
              </a:xfrm>
            </p:grpSpPr>
            <p:sp>
              <p:nvSpPr>
                <p:cNvPr id="100"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32"/>
                <p:cNvGrpSpPr/>
                <p:nvPr/>
              </p:nvGrpSpPr>
              <p:grpSpPr>
                <a:xfrm rot="1329619">
                  <a:off x="1977877" y="2670865"/>
                  <a:ext cx="750562" cy="222094"/>
                  <a:chOff x="1398494" y="4038600"/>
                  <a:chExt cx="1192306" cy="434340"/>
                </a:xfrm>
              </p:grpSpPr>
              <p:sp>
                <p:nvSpPr>
                  <p:cNvPr id="102"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5"/>
                  <p:cNvGrpSpPr/>
                  <p:nvPr/>
                </p:nvGrpSpPr>
                <p:grpSpPr>
                  <a:xfrm>
                    <a:off x="1909482" y="4043875"/>
                    <a:ext cx="681318" cy="429065"/>
                    <a:chOff x="685800" y="1524000"/>
                    <a:chExt cx="1219200" cy="609600"/>
                  </a:xfrm>
                </p:grpSpPr>
                <p:sp>
                  <p:nvSpPr>
                    <p:cNvPr id="10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107"/>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108"/>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33"/>
              <p:cNvGrpSpPr/>
              <p:nvPr/>
            </p:nvGrpSpPr>
            <p:grpSpPr>
              <a:xfrm>
                <a:off x="304800" y="2258671"/>
                <a:ext cx="992712" cy="1453296"/>
                <a:chOff x="1977877" y="1457884"/>
                <a:chExt cx="992712" cy="1453296"/>
              </a:xfrm>
            </p:grpSpPr>
            <p:sp>
              <p:nvSpPr>
                <p:cNvPr id="88"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2"/>
                <p:cNvGrpSpPr/>
                <p:nvPr/>
              </p:nvGrpSpPr>
              <p:grpSpPr>
                <a:xfrm rot="1329619">
                  <a:off x="1977877" y="2670865"/>
                  <a:ext cx="750562" cy="222094"/>
                  <a:chOff x="1398494" y="4038600"/>
                  <a:chExt cx="1192306" cy="434340"/>
                </a:xfrm>
              </p:grpSpPr>
              <p:sp>
                <p:nvSpPr>
                  <p:cNvPr id="90"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5"/>
                  <p:cNvGrpSpPr/>
                  <p:nvPr/>
                </p:nvGrpSpPr>
                <p:grpSpPr>
                  <a:xfrm>
                    <a:off x="1909482" y="4043875"/>
                    <a:ext cx="681318" cy="429065"/>
                    <a:chOff x="685800" y="1524000"/>
                    <a:chExt cx="1219200" cy="609600"/>
                  </a:xfrm>
                </p:grpSpPr>
                <p:sp>
                  <p:nvSpPr>
                    <p:cNvPr id="9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7"/>
              <p:cNvGrpSpPr/>
              <p:nvPr/>
            </p:nvGrpSpPr>
            <p:grpSpPr>
              <a:xfrm>
                <a:off x="914400" y="4925671"/>
                <a:ext cx="1447800" cy="434340"/>
                <a:chOff x="533400" y="1364105"/>
                <a:chExt cx="2590800" cy="617095"/>
              </a:xfrm>
            </p:grpSpPr>
            <p:sp>
              <p:nvSpPr>
                <p:cNvPr id="76"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5"/>
                <p:cNvGrpSpPr/>
                <p:nvPr/>
              </p:nvGrpSpPr>
              <p:grpSpPr>
                <a:xfrm>
                  <a:off x="1905000" y="1371600"/>
                  <a:ext cx="1219200" cy="609600"/>
                  <a:chOff x="685800" y="1524000"/>
                  <a:chExt cx="1219200" cy="609600"/>
                </a:xfrm>
              </p:grpSpPr>
              <p:sp>
                <p:nvSpPr>
                  <p:cNvPr id="83"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p:cNvGrpSpPr/>
              <p:nvPr/>
            </p:nvGrpSpPr>
            <p:grpSpPr>
              <a:xfrm>
                <a:off x="914400" y="1344271"/>
                <a:ext cx="1447800" cy="434340"/>
                <a:chOff x="533400" y="1364105"/>
                <a:chExt cx="2590800" cy="617095"/>
              </a:xfrm>
            </p:grpSpPr>
            <p:sp>
              <p:nvSpPr>
                <p:cNvPr id="64" name="Pentagon 6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 6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 65"/>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15"/>
                <p:cNvGrpSpPr/>
                <p:nvPr/>
              </p:nvGrpSpPr>
              <p:grpSpPr>
                <a:xfrm>
                  <a:off x="1905000" y="1371600"/>
                  <a:ext cx="1219200" cy="609600"/>
                  <a:chOff x="685800" y="1524000"/>
                  <a:chExt cx="1219200" cy="609600"/>
                </a:xfrm>
              </p:grpSpPr>
              <p:sp>
                <p:nvSpPr>
                  <p:cNvPr id="7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7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Chord 48"/>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79"/>
              <p:cNvGrpSpPr/>
              <p:nvPr/>
            </p:nvGrpSpPr>
            <p:grpSpPr>
              <a:xfrm rot="4546340">
                <a:off x="908994" y="2684664"/>
                <a:ext cx="724841" cy="220741"/>
                <a:chOff x="3294680" y="350136"/>
                <a:chExt cx="1963120" cy="335664"/>
              </a:xfrm>
            </p:grpSpPr>
            <p:sp>
              <p:nvSpPr>
                <p:cNvPr id="61"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180"/>
              <p:cNvGrpSpPr/>
              <p:nvPr/>
            </p:nvGrpSpPr>
            <p:grpSpPr>
              <a:xfrm rot="6411433">
                <a:off x="1502634" y="2730746"/>
                <a:ext cx="759652" cy="200444"/>
                <a:chOff x="3200400" y="381000"/>
                <a:chExt cx="2057400" cy="304800"/>
              </a:xfrm>
            </p:grpSpPr>
            <p:sp>
              <p:nvSpPr>
                <p:cNvPr id="58" name="Donut 57"/>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17"/>
              <p:cNvGrpSpPr/>
              <p:nvPr/>
            </p:nvGrpSpPr>
            <p:grpSpPr>
              <a:xfrm>
                <a:off x="1295400" y="2895600"/>
                <a:ext cx="681318" cy="429065"/>
                <a:chOff x="533400" y="1371600"/>
                <a:chExt cx="1219200" cy="609600"/>
              </a:xfrm>
            </p:grpSpPr>
            <p:sp>
              <p:nvSpPr>
                <p:cNvPr id="53" name="Pentagon 52"/>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entagon 53"/>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Oval 13"/>
            <p:cNvSpPr/>
            <p:nvPr/>
          </p:nvSpPr>
          <p:spPr>
            <a:xfrm>
              <a:off x="3683268" y="3898206"/>
              <a:ext cx="701645" cy="74764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3764060" y="3942257"/>
              <a:ext cx="701645" cy="7536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3" name="Group 572"/>
          <p:cNvGrpSpPr/>
          <p:nvPr/>
        </p:nvGrpSpPr>
        <p:grpSpPr>
          <a:xfrm>
            <a:off x="4796024" y="4658375"/>
            <a:ext cx="2864642" cy="2044466"/>
            <a:chOff x="228600" y="381000"/>
            <a:chExt cx="3505068" cy="2501531"/>
          </a:xfrm>
        </p:grpSpPr>
        <p:grpSp>
          <p:nvGrpSpPr>
            <p:cNvPr id="574" name="Group 573"/>
            <p:cNvGrpSpPr/>
            <p:nvPr/>
          </p:nvGrpSpPr>
          <p:grpSpPr>
            <a:xfrm>
              <a:off x="228600" y="381000"/>
              <a:ext cx="3505068" cy="2501531"/>
              <a:chOff x="534986" y="381000"/>
              <a:chExt cx="2637111" cy="2501531"/>
            </a:xfrm>
          </p:grpSpPr>
          <p:sp>
            <p:nvSpPr>
              <p:cNvPr id="576" name="Rectangle 57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7" name="Group 576"/>
              <p:cNvGrpSpPr/>
              <p:nvPr/>
            </p:nvGrpSpPr>
            <p:grpSpPr>
              <a:xfrm>
                <a:off x="534986" y="384805"/>
                <a:ext cx="457200" cy="2497726"/>
                <a:chOff x="533400" y="381000"/>
                <a:chExt cx="457200" cy="2497726"/>
              </a:xfrm>
            </p:grpSpPr>
            <p:sp>
              <p:nvSpPr>
                <p:cNvPr id="583" name="Oval 58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4" name="Rounded Rectangle 58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8" name="Group 577"/>
              <p:cNvGrpSpPr/>
              <p:nvPr/>
            </p:nvGrpSpPr>
            <p:grpSpPr>
              <a:xfrm>
                <a:off x="2714897" y="381000"/>
                <a:ext cx="457200" cy="2497726"/>
                <a:chOff x="2714897" y="457200"/>
                <a:chExt cx="457200" cy="2497726"/>
              </a:xfrm>
            </p:grpSpPr>
            <p:sp>
              <p:nvSpPr>
                <p:cNvPr id="579" name="Oval 57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ed Rectangle 57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5" name="Rectangle 574"/>
            <p:cNvSpPr/>
            <p:nvPr/>
          </p:nvSpPr>
          <p:spPr>
            <a:xfrm>
              <a:off x="808162" y="1023733"/>
              <a:ext cx="2371313" cy="1468677"/>
            </a:xfrm>
            <a:prstGeom prst="rect">
              <a:avLst/>
            </a:prstGeom>
          </p:spPr>
          <p:txBody>
            <a:bodyPr wrap="square">
              <a:spAutoFit/>
            </a:bodyPr>
            <a:lstStyle/>
            <a:p>
              <a:pPr algn="ctr"/>
              <a:r>
                <a:rPr lang="en-US" b="1" dirty="0"/>
                <a:t>The Lord hears and sees us in our trials and can help us through them</a:t>
              </a:r>
              <a:endParaRPr lang="en-US" i="1" dirty="0"/>
            </a:p>
          </p:txBody>
        </p:sp>
      </p:grpSp>
    </p:spTree>
    <p:extLst>
      <p:ext uri="{BB962C8B-B14F-4D97-AF65-F5344CB8AC3E}">
        <p14:creationId xmlns:p14="http://schemas.microsoft.com/office/powerpoint/2010/main" val="175439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3" fill="hold" nodeType="withEffect">
                                  <p:stCondLst>
                                    <p:cond delay="0"/>
                                  </p:stCondLst>
                                  <p:childTnLst>
                                    <p:set>
                                      <p:cBhvr>
                                        <p:cTn id="8" dur="1" fill="hold">
                                          <p:stCondLst>
                                            <p:cond delay="0"/>
                                          </p:stCondLst>
                                        </p:cTn>
                                        <p:tgtEl>
                                          <p:spTgt spid="536"/>
                                        </p:tgtEl>
                                        <p:attrNameLst>
                                          <p:attrName>style.visibility</p:attrName>
                                        </p:attrNameLst>
                                      </p:cBhvr>
                                      <p:to>
                                        <p:strVal val="visible"/>
                                      </p:to>
                                    </p:set>
                                    <p:anim calcmode="lin" valueType="num">
                                      <p:cBhvr additive="base">
                                        <p:cTn id="9" dur="1250" fill="hold"/>
                                        <p:tgtEl>
                                          <p:spTgt spid="536"/>
                                        </p:tgtEl>
                                        <p:attrNameLst>
                                          <p:attrName>ppt_x</p:attrName>
                                        </p:attrNameLst>
                                      </p:cBhvr>
                                      <p:tavLst>
                                        <p:tav tm="0">
                                          <p:val>
                                            <p:strVal val="1+#ppt_w/2"/>
                                          </p:val>
                                        </p:tav>
                                        <p:tav tm="100000">
                                          <p:val>
                                            <p:strVal val="#ppt_x"/>
                                          </p:val>
                                        </p:tav>
                                      </p:tavLst>
                                    </p:anim>
                                    <p:anim calcmode="lin" valueType="num">
                                      <p:cBhvr additive="base">
                                        <p:cTn id="10" dur="1250" fill="hold"/>
                                        <p:tgtEl>
                                          <p:spTgt spid="536"/>
                                        </p:tgtEl>
                                        <p:attrNameLst>
                                          <p:attrName>ppt_y</p:attrName>
                                        </p:attrNameLst>
                                      </p:cBhvr>
                                      <p:tavLst>
                                        <p:tav tm="0">
                                          <p:val>
                                            <p:strVal val="0-#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573"/>
                                        </p:tgtEl>
                                        <p:attrNameLst>
                                          <p:attrName>style.visibility</p:attrName>
                                        </p:attrNameLst>
                                      </p:cBhvr>
                                      <p:to>
                                        <p:strVal val="visible"/>
                                      </p:to>
                                    </p:set>
                                    <p:animEffect transition="in" filter="barn(outVertical)">
                                      <p:cBhvr>
                                        <p:cTn id="27"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570" grpId="0" animBg="1"/>
      <p:bldP spid="5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192147" y="832446"/>
            <a:ext cx="9116026" cy="5909310"/>
          </a:xfrm>
          <a:prstGeom prst="rect">
            <a:avLst/>
          </a:prstGeom>
          <a:noFill/>
        </p:spPr>
        <p:txBody>
          <a:bodyPr wrap="square" rtlCol="0">
            <a:spAutoFit/>
          </a:bodyPr>
          <a:lstStyle/>
          <a:p>
            <a:r>
              <a:rPr lang="en-US" dirty="0">
                <a:solidFill>
                  <a:schemeClr val="bg1"/>
                </a:solidFill>
              </a:rPr>
              <a:t>He was the oldest son of Abram, being born of Hagar, the Egyptian handmaid of Sarai</a:t>
            </a:r>
          </a:p>
          <a:p>
            <a:endParaRPr lang="en-US" dirty="0">
              <a:solidFill>
                <a:schemeClr val="bg1"/>
              </a:solidFill>
            </a:endParaRPr>
          </a:p>
          <a:p>
            <a:r>
              <a:rPr lang="en-US" i="1" dirty="0">
                <a:solidFill>
                  <a:schemeClr val="bg1"/>
                </a:solidFill>
              </a:rPr>
              <a:t>Ishmael</a:t>
            </a:r>
            <a:r>
              <a:rPr lang="en-US" dirty="0">
                <a:solidFill>
                  <a:schemeClr val="bg1"/>
                </a:solidFill>
              </a:rPr>
              <a:t> means “God hears” and the name </a:t>
            </a:r>
            <a:r>
              <a:rPr lang="en-US" i="1" dirty="0">
                <a:solidFill>
                  <a:schemeClr val="bg1"/>
                </a:solidFill>
              </a:rPr>
              <a:t>Beer-</a:t>
            </a:r>
            <a:r>
              <a:rPr lang="en-US" i="1" dirty="0" err="1">
                <a:solidFill>
                  <a:schemeClr val="bg1"/>
                </a:solidFill>
              </a:rPr>
              <a:t>lahai</a:t>
            </a:r>
            <a:r>
              <a:rPr lang="en-US" i="1" dirty="0">
                <a:solidFill>
                  <a:schemeClr val="bg1"/>
                </a:solidFill>
              </a:rPr>
              <a:t>-</a:t>
            </a:r>
            <a:r>
              <a:rPr lang="en-US" i="1" dirty="0" err="1">
                <a:solidFill>
                  <a:schemeClr val="bg1"/>
                </a:solidFill>
              </a:rPr>
              <a:t>roi</a:t>
            </a:r>
            <a:r>
              <a:rPr lang="en-US" dirty="0">
                <a:solidFill>
                  <a:schemeClr val="bg1"/>
                </a:solidFill>
              </a:rPr>
              <a:t> means “the well of Him who </a:t>
            </a:r>
            <a:r>
              <a:rPr lang="en-US" dirty="0" err="1">
                <a:solidFill>
                  <a:schemeClr val="bg1"/>
                </a:solidFill>
              </a:rPr>
              <a:t>liveth</a:t>
            </a:r>
            <a:r>
              <a:rPr lang="en-US" dirty="0">
                <a:solidFill>
                  <a:schemeClr val="bg1"/>
                </a:solidFill>
              </a:rPr>
              <a:t> and </a:t>
            </a:r>
            <a:r>
              <a:rPr lang="en-US" dirty="0" err="1">
                <a:solidFill>
                  <a:schemeClr val="bg1"/>
                </a:solidFill>
              </a:rPr>
              <a:t>seeth</a:t>
            </a:r>
            <a:r>
              <a:rPr lang="en-US" dirty="0">
                <a:solidFill>
                  <a:schemeClr val="bg1"/>
                </a:solidFill>
              </a:rPr>
              <a:t> me.” </a:t>
            </a:r>
          </a:p>
          <a:p>
            <a:endParaRPr lang="en-US" dirty="0">
              <a:solidFill>
                <a:schemeClr val="bg1"/>
              </a:solidFill>
            </a:endParaRPr>
          </a:p>
          <a:p>
            <a:r>
              <a:rPr lang="en-US" dirty="0">
                <a:solidFill>
                  <a:schemeClr val="bg1"/>
                </a:solidFill>
              </a:rPr>
              <a:t>He and his mother were separated from the household of Abraham because of “mocking”</a:t>
            </a:r>
          </a:p>
          <a:p>
            <a:endParaRPr lang="en-US" dirty="0">
              <a:solidFill>
                <a:schemeClr val="bg1"/>
              </a:solidFill>
            </a:endParaRPr>
          </a:p>
          <a:p>
            <a:r>
              <a:rPr lang="en-US" dirty="0">
                <a:solidFill>
                  <a:schemeClr val="bg1"/>
                </a:solidFill>
              </a:rPr>
              <a:t>When Abraham died he and Isaac, son of Sarai and Abraham, came together to bury their father</a:t>
            </a:r>
          </a:p>
          <a:p>
            <a:endParaRPr lang="en-US" dirty="0">
              <a:solidFill>
                <a:schemeClr val="bg1"/>
              </a:solidFill>
            </a:endParaRPr>
          </a:p>
          <a:p>
            <a:r>
              <a:rPr lang="en-US" dirty="0">
                <a:solidFill>
                  <a:schemeClr val="bg1"/>
                </a:solidFill>
              </a:rPr>
              <a:t>He passed away at age 137</a:t>
            </a:r>
          </a:p>
          <a:p>
            <a:endParaRPr lang="en-US" dirty="0">
              <a:solidFill>
                <a:schemeClr val="bg1"/>
              </a:solidFill>
            </a:endParaRPr>
          </a:p>
          <a:p>
            <a:r>
              <a:rPr lang="en-US" dirty="0">
                <a:solidFill>
                  <a:schemeClr val="bg1"/>
                </a:solidFill>
              </a:rPr>
              <a:t>His descendants seem to become a ‘wandering people’ who intermingled with the nations of Canaan</a:t>
            </a:r>
          </a:p>
          <a:p>
            <a:endParaRPr lang="en-US" dirty="0">
              <a:solidFill>
                <a:schemeClr val="bg1"/>
              </a:solidFill>
            </a:endParaRPr>
          </a:p>
          <a:p>
            <a:r>
              <a:rPr lang="en-US" dirty="0">
                <a:solidFill>
                  <a:schemeClr val="bg1"/>
                </a:solidFill>
              </a:rPr>
              <a:t>Joseph was sold by his brethren into the hands of the ‘</a:t>
            </a:r>
            <a:r>
              <a:rPr lang="en-US" dirty="0" err="1">
                <a:solidFill>
                  <a:schemeClr val="bg1"/>
                </a:solidFill>
              </a:rPr>
              <a:t>Ishmeelites</a:t>
            </a:r>
            <a:r>
              <a:rPr lang="en-US" dirty="0">
                <a:solidFill>
                  <a:schemeClr val="bg1"/>
                </a:solidFill>
              </a:rPr>
              <a:t>’ who took him to Egypt </a:t>
            </a:r>
          </a:p>
          <a:p>
            <a:r>
              <a:rPr lang="en-US" sz="1200" dirty="0">
                <a:solidFill>
                  <a:schemeClr val="bg1"/>
                </a:solidFill>
              </a:rPr>
              <a:t>(Gen. 37:25-28, 39:1)</a:t>
            </a:r>
          </a:p>
          <a:p>
            <a:endParaRPr lang="en-US" dirty="0">
              <a:solidFill>
                <a:schemeClr val="bg1"/>
              </a:solidFill>
            </a:endParaRPr>
          </a:p>
          <a:p>
            <a:r>
              <a:rPr lang="en-US" dirty="0">
                <a:solidFill>
                  <a:schemeClr val="bg1"/>
                </a:solidFill>
              </a:rPr>
              <a:t>(</a:t>
            </a:r>
            <a:r>
              <a:rPr lang="en-US" i="1" dirty="0">
                <a:solidFill>
                  <a:schemeClr val="bg1"/>
                </a:solidFill>
              </a:rPr>
              <a:t>Note:</a:t>
            </a:r>
            <a:r>
              <a:rPr lang="en-US" dirty="0">
                <a:solidFill>
                  <a:schemeClr val="bg1"/>
                </a:solidFill>
              </a:rPr>
              <a:t> Hagar and her son Ishmael are revered in the Islamic faith as ancestors of Muhammad, the founder of Islam. Muslims [followers of Islam] also honor Abraham as a prophet.) </a:t>
            </a:r>
          </a:p>
          <a:p>
            <a:r>
              <a:rPr lang="en-US" sz="1200" dirty="0">
                <a:solidFill>
                  <a:schemeClr val="bg1"/>
                </a:solidFill>
              </a:rPr>
              <a:t>Old Testament Seminary Manual Lesson 24</a:t>
            </a:r>
          </a:p>
          <a:p>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Ishmael</a:t>
            </a:r>
          </a:p>
        </p:txBody>
      </p:sp>
      <p:sp>
        <p:nvSpPr>
          <p:cNvPr id="153" name="TextBox 152"/>
          <p:cNvSpPr txBox="1"/>
          <p:nvPr/>
        </p:nvSpPr>
        <p:spPr>
          <a:xfrm>
            <a:off x="11454245" y="6461192"/>
            <a:ext cx="737755" cy="369332"/>
          </a:xfrm>
          <a:prstGeom prst="rect">
            <a:avLst/>
          </a:prstGeom>
          <a:noFill/>
        </p:spPr>
        <p:txBody>
          <a:bodyPr wrap="square" rtlCol="0">
            <a:spAutoFit/>
          </a:bodyPr>
          <a:lstStyle/>
          <a:p>
            <a:r>
              <a:rPr lang="en-US" dirty="0">
                <a:solidFill>
                  <a:schemeClr val="bg1"/>
                </a:solidFill>
              </a:rPr>
              <a:t>(1)</a:t>
            </a:r>
          </a:p>
        </p:txBody>
      </p:sp>
      <p:grpSp>
        <p:nvGrpSpPr>
          <p:cNvPr id="154" name="Group 153"/>
          <p:cNvGrpSpPr/>
          <p:nvPr/>
        </p:nvGrpSpPr>
        <p:grpSpPr>
          <a:xfrm>
            <a:off x="9494073" y="1567060"/>
            <a:ext cx="1777485" cy="3909271"/>
            <a:chOff x="4288870" y="1338996"/>
            <a:chExt cx="1881733" cy="4138548"/>
          </a:xfrm>
        </p:grpSpPr>
        <p:sp>
          <p:nvSpPr>
            <p:cNvPr id="155" name="Oval 4"/>
            <p:cNvSpPr/>
            <p:nvPr/>
          </p:nvSpPr>
          <p:spPr>
            <a:xfrm flipH="1">
              <a:off x="4327760" y="3731194"/>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5"/>
            <p:cNvSpPr/>
            <p:nvPr/>
          </p:nvSpPr>
          <p:spPr>
            <a:xfrm flipH="1">
              <a:off x="5653394" y="3695361"/>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6"/>
            <p:cNvSpPr/>
            <p:nvPr/>
          </p:nvSpPr>
          <p:spPr>
            <a:xfrm rot="18724763" flipH="1">
              <a:off x="5232169" y="4974310"/>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7"/>
            <p:cNvSpPr/>
            <p:nvPr/>
          </p:nvSpPr>
          <p:spPr>
            <a:xfrm rot="3076064" flipH="1">
              <a:off x="4764550" y="4946831"/>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8"/>
            <p:cNvSpPr/>
            <p:nvPr/>
          </p:nvSpPr>
          <p:spPr>
            <a:xfrm rot="20366507" flipH="1">
              <a:off x="5298353" y="2824833"/>
              <a:ext cx="729089" cy="1314963"/>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0"/>
            <p:cNvSpPr/>
            <p:nvPr/>
          </p:nvSpPr>
          <p:spPr>
            <a:xfrm rot="1129774" flipH="1">
              <a:off x="4425188" y="2777739"/>
              <a:ext cx="684834" cy="1318457"/>
            </a:xfrm>
            <a:prstGeom prst="trapezoid">
              <a:avLst>
                <a:gd name="adj" fmla="val 32632"/>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2"/>
            <p:cNvSpPr/>
            <p:nvPr/>
          </p:nvSpPr>
          <p:spPr>
            <a:xfrm flipH="1">
              <a:off x="4682028" y="2838719"/>
              <a:ext cx="1045269" cy="2391291"/>
            </a:xfrm>
            <a:prstGeom prst="trapezoid">
              <a:avLst/>
            </a:prstGeom>
            <a:solidFill>
              <a:srgbClr val="BF83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3"/>
            <p:cNvSpPr/>
            <p:nvPr/>
          </p:nvSpPr>
          <p:spPr>
            <a:xfrm flipH="1">
              <a:off x="5004899" y="2649933"/>
              <a:ext cx="432898" cy="5034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
            <p:cNvSpPr/>
            <p:nvPr/>
          </p:nvSpPr>
          <p:spPr>
            <a:xfrm flipH="1">
              <a:off x="4682028" y="1438188"/>
              <a:ext cx="1078276" cy="1540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
            <p:cNvSpPr/>
            <p:nvPr/>
          </p:nvSpPr>
          <p:spPr>
            <a:xfrm rot="5400000" flipH="1">
              <a:off x="4776905" y="2863958"/>
              <a:ext cx="855513" cy="1903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rot="20552374" flipH="1">
              <a:off x="4824903" y="2422691"/>
              <a:ext cx="828526" cy="739057"/>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
            <p:cNvSpPr/>
            <p:nvPr/>
          </p:nvSpPr>
          <p:spPr>
            <a:xfrm flipH="1">
              <a:off x="5094633" y="2555165"/>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rot="18793003" flipH="1">
              <a:off x="4925213" y="1321016"/>
              <a:ext cx="595009" cy="630969"/>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rot="17623677" flipH="1">
              <a:off x="4468747" y="1668731"/>
              <a:ext cx="669055" cy="491621"/>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rot="20895528" flipH="1">
              <a:off x="5453227" y="1579630"/>
              <a:ext cx="581648" cy="793129"/>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
            <p:cNvSpPr/>
            <p:nvPr/>
          </p:nvSpPr>
          <p:spPr>
            <a:xfrm flipH="1">
              <a:off x="4726798" y="1489248"/>
              <a:ext cx="1053118" cy="558941"/>
            </a:xfrm>
            <a:prstGeom prst="ellipse">
              <a:avLst/>
            </a:prstGeom>
            <a:solidFill>
              <a:srgbClr val="42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p:cNvGrpSpPr/>
            <p:nvPr/>
          </p:nvGrpSpPr>
          <p:grpSpPr>
            <a:xfrm>
              <a:off x="4706861" y="4843570"/>
              <a:ext cx="990600" cy="367896"/>
              <a:chOff x="6553200" y="2979128"/>
              <a:chExt cx="1817276" cy="674913"/>
            </a:xfrm>
          </p:grpSpPr>
          <p:grpSp>
            <p:nvGrpSpPr>
              <p:cNvPr id="269" name="Group 268"/>
              <p:cNvGrpSpPr/>
              <p:nvPr/>
            </p:nvGrpSpPr>
            <p:grpSpPr>
              <a:xfrm>
                <a:off x="7036526" y="2983482"/>
                <a:ext cx="362945" cy="666204"/>
                <a:chOff x="6553200" y="2979128"/>
                <a:chExt cx="362945" cy="666204"/>
              </a:xfrm>
            </p:grpSpPr>
            <p:sp>
              <p:nvSpPr>
                <p:cNvPr id="282" name="Cross 28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6553200" y="2979128"/>
                <a:ext cx="362945" cy="666204"/>
                <a:chOff x="6553200" y="2979128"/>
                <a:chExt cx="362945" cy="666204"/>
              </a:xfrm>
            </p:grpSpPr>
            <p:sp>
              <p:nvSpPr>
                <p:cNvPr id="280" name="Cross 27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1" name="Diamond 270"/>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2" name="Group 271"/>
              <p:cNvGrpSpPr/>
              <p:nvPr/>
            </p:nvGrpSpPr>
            <p:grpSpPr>
              <a:xfrm>
                <a:off x="7528560" y="2987837"/>
                <a:ext cx="362945" cy="666204"/>
                <a:chOff x="6553200" y="2979128"/>
                <a:chExt cx="362945" cy="666204"/>
              </a:xfrm>
            </p:grpSpPr>
            <p:sp>
              <p:nvSpPr>
                <p:cNvPr id="278" name="Cross 27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Diamond 272"/>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273"/>
              <p:cNvGrpSpPr/>
              <p:nvPr/>
            </p:nvGrpSpPr>
            <p:grpSpPr>
              <a:xfrm>
                <a:off x="8007531" y="2979128"/>
                <a:ext cx="362945" cy="666204"/>
                <a:chOff x="6553200" y="2979128"/>
                <a:chExt cx="362945" cy="666204"/>
              </a:xfrm>
            </p:grpSpPr>
            <p:sp>
              <p:nvSpPr>
                <p:cNvPr id="276" name="Cross 275"/>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Diamond 274"/>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rot="20387557">
              <a:off x="5616828" y="3853894"/>
              <a:ext cx="553775" cy="205665"/>
              <a:chOff x="6553200" y="2979128"/>
              <a:chExt cx="1817276" cy="674913"/>
            </a:xfrm>
          </p:grpSpPr>
          <p:grpSp>
            <p:nvGrpSpPr>
              <p:cNvPr id="254" name="Group 253"/>
              <p:cNvGrpSpPr/>
              <p:nvPr/>
            </p:nvGrpSpPr>
            <p:grpSpPr>
              <a:xfrm>
                <a:off x="7036526" y="2983482"/>
                <a:ext cx="362945" cy="666204"/>
                <a:chOff x="6553200" y="2979128"/>
                <a:chExt cx="362945" cy="666204"/>
              </a:xfrm>
            </p:grpSpPr>
            <p:sp>
              <p:nvSpPr>
                <p:cNvPr id="267" name="Cross 26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6553200" y="2979128"/>
                <a:ext cx="362945" cy="666204"/>
                <a:chOff x="6553200" y="2979128"/>
                <a:chExt cx="362945" cy="666204"/>
              </a:xfrm>
            </p:grpSpPr>
            <p:sp>
              <p:nvSpPr>
                <p:cNvPr id="265" name="Cross 26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Diamond 255"/>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256"/>
              <p:cNvGrpSpPr/>
              <p:nvPr/>
            </p:nvGrpSpPr>
            <p:grpSpPr>
              <a:xfrm>
                <a:off x="7528560" y="2987837"/>
                <a:ext cx="362945" cy="666204"/>
                <a:chOff x="6553200" y="2979128"/>
                <a:chExt cx="362945" cy="666204"/>
              </a:xfrm>
            </p:grpSpPr>
            <p:sp>
              <p:nvSpPr>
                <p:cNvPr id="263" name="Cross 26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Diamond 257"/>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258"/>
              <p:cNvGrpSpPr/>
              <p:nvPr/>
            </p:nvGrpSpPr>
            <p:grpSpPr>
              <a:xfrm>
                <a:off x="8007531" y="2979128"/>
                <a:ext cx="362945" cy="666204"/>
                <a:chOff x="6553200" y="2979128"/>
                <a:chExt cx="362945" cy="666204"/>
              </a:xfrm>
            </p:grpSpPr>
            <p:sp>
              <p:nvSpPr>
                <p:cNvPr id="261" name="Cross 26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Diamond 259"/>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rot="1083127">
              <a:off x="4288870" y="3842193"/>
              <a:ext cx="553775" cy="205665"/>
              <a:chOff x="6553200" y="2979128"/>
              <a:chExt cx="1817276" cy="674913"/>
            </a:xfrm>
          </p:grpSpPr>
          <p:grpSp>
            <p:nvGrpSpPr>
              <p:cNvPr id="174" name="Group 173"/>
              <p:cNvGrpSpPr/>
              <p:nvPr/>
            </p:nvGrpSpPr>
            <p:grpSpPr>
              <a:xfrm>
                <a:off x="7036526" y="2983482"/>
                <a:ext cx="362945" cy="666204"/>
                <a:chOff x="6553200" y="2979128"/>
                <a:chExt cx="362945" cy="666204"/>
              </a:xfrm>
            </p:grpSpPr>
            <p:sp>
              <p:nvSpPr>
                <p:cNvPr id="252" name="Cross 25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6553200" y="2979128"/>
                <a:ext cx="362945" cy="666204"/>
                <a:chOff x="6553200" y="2979128"/>
                <a:chExt cx="362945" cy="666204"/>
              </a:xfrm>
            </p:grpSpPr>
            <p:sp>
              <p:nvSpPr>
                <p:cNvPr id="250" name="Cross 24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Diamond 175"/>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p:cNvGrpSpPr/>
              <p:nvPr/>
            </p:nvGrpSpPr>
            <p:grpSpPr>
              <a:xfrm>
                <a:off x="7528560" y="2987837"/>
                <a:ext cx="362945" cy="666204"/>
                <a:chOff x="6553200" y="2979128"/>
                <a:chExt cx="362945" cy="666204"/>
              </a:xfrm>
            </p:grpSpPr>
            <p:sp>
              <p:nvSpPr>
                <p:cNvPr id="248" name="Cross 24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Diamond 177"/>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a:off x="8007531" y="2979128"/>
                <a:ext cx="362945" cy="666204"/>
                <a:chOff x="6553200" y="2979128"/>
                <a:chExt cx="362945" cy="666204"/>
              </a:xfrm>
            </p:grpSpPr>
            <p:sp>
              <p:nvSpPr>
                <p:cNvPr id="181" name="Cross 180"/>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Diamond 179"/>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7565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54"/>
                                        </p:tgtEl>
                                        <p:attrNameLst>
                                          <p:attrName>style.visibility</p:attrName>
                                        </p:attrNameLst>
                                      </p:cBhvr>
                                      <p:to>
                                        <p:strVal val="visible"/>
                                      </p:to>
                                    </p:set>
                                    <p:animEffect transition="in" filter="wipe(down)">
                                      <p:cBhvr>
                                        <p:cTn id="9" dur="580">
                                          <p:stCondLst>
                                            <p:cond delay="0"/>
                                          </p:stCondLst>
                                        </p:cTn>
                                        <p:tgtEl>
                                          <p:spTgt spid="154"/>
                                        </p:tgtEl>
                                      </p:cBhvr>
                                    </p:animEffect>
                                    <p:anim calcmode="lin" valueType="num">
                                      <p:cBhvr>
                                        <p:cTn id="10" dur="1822" tmFilter="0,0; 0.14,0.36; 0.43,0.73; 0.71,0.91; 1.0,1.0">
                                          <p:stCondLst>
                                            <p:cond delay="0"/>
                                          </p:stCondLst>
                                        </p:cTn>
                                        <p:tgtEl>
                                          <p:spTgt spid="15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5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5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5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54"/>
                                        </p:tgtEl>
                                        <p:attrNameLst>
                                          <p:attrName>ppt_y</p:attrName>
                                        </p:attrNameLst>
                                      </p:cBhvr>
                                      <p:tavLst>
                                        <p:tav tm="0" fmla="#ppt_y-sin(pi*$)/81">
                                          <p:val>
                                            <p:fltVal val="0"/>
                                          </p:val>
                                        </p:tav>
                                        <p:tav tm="100000">
                                          <p:val>
                                            <p:fltVal val="1"/>
                                          </p:val>
                                        </p:tav>
                                      </p:tavLst>
                                    </p:anim>
                                    <p:animScale>
                                      <p:cBhvr>
                                        <p:cTn id="15" dur="26">
                                          <p:stCondLst>
                                            <p:cond delay="650"/>
                                          </p:stCondLst>
                                        </p:cTn>
                                        <p:tgtEl>
                                          <p:spTgt spid="154"/>
                                        </p:tgtEl>
                                      </p:cBhvr>
                                      <p:to x="100000" y="60000"/>
                                    </p:animScale>
                                    <p:animScale>
                                      <p:cBhvr>
                                        <p:cTn id="16" dur="166" decel="50000">
                                          <p:stCondLst>
                                            <p:cond delay="676"/>
                                          </p:stCondLst>
                                        </p:cTn>
                                        <p:tgtEl>
                                          <p:spTgt spid="154"/>
                                        </p:tgtEl>
                                      </p:cBhvr>
                                      <p:to x="100000" y="100000"/>
                                    </p:animScale>
                                    <p:animScale>
                                      <p:cBhvr>
                                        <p:cTn id="17" dur="26">
                                          <p:stCondLst>
                                            <p:cond delay="1312"/>
                                          </p:stCondLst>
                                        </p:cTn>
                                        <p:tgtEl>
                                          <p:spTgt spid="154"/>
                                        </p:tgtEl>
                                      </p:cBhvr>
                                      <p:to x="100000" y="80000"/>
                                    </p:animScale>
                                    <p:animScale>
                                      <p:cBhvr>
                                        <p:cTn id="18" dur="166" decel="50000">
                                          <p:stCondLst>
                                            <p:cond delay="1338"/>
                                          </p:stCondLst>
                                        </p:cTn>
                                        <p:tgtEl>
                                          <p:spTgt spid="154"/>
                                        </p:tgtEl>
                                      </p:cBhvr>
                                      <p:to x="100000" y="100000"/>
                                    </p:animScale>
                                    <p:animScale>
                                      <p:cBhvr>
                                        <p:cTn id="19" dur="26">
                                          <p:stCondLst>
                                            <p:cond delay="1642"/>
                                          </p:stCondLst>
                                        </p:cTn>
                                        <p:tgtEl>
                                          <p:spTgt spid="154"/>
                                        </p:tgtEl>
                                      </p:cBhvr>
                                      <p:to x="100000" y="90000"/>
                                    </p:animScale>
                                    <p:animScale>
                                      <p:cBhvr>
                                        <p:cTn id="20" dur="166" decel="50000">
                                          <p:stCondLst>
                                            <p:cond delay="1668"/>
                                          </p:stCondLst>
                                        </p:cTn>
                                        <p:tgtEl>
                                          <p:spTgt spid="154"/>
                                        </p:tgtEl>
                                      </p:cBhvr>
                                      <p:to x="100000" y="100000"/>
                                    </p:animScale>
                                    <p:animScale>
                                      <p:cBhvr>
                                        <p:cTn id="21" dur="26">
                                          <p:stCondLst>
                                            <p:cond delay="1808"/>
                                          </p:stCondLst>
                                        </p:cTn>
                                        <p:tgtEl>
                                          <p:spTgt spid="154"/>
                                        </p:tgtEl>
                                      </p:cBhvr>
                                      <p:to x="100000" y="95000"/>
                                    </p:animScale>
                                    <p:animScale>
                                      <p:cBhvr>
                                        <p:cTn id="22" dur="166" decel="50000">
                                          <p:stCondLst>
                                            <p:cond delay="1834"/>
                                          </p:stCondLst>
                                        </p:cTn>
                                        <p:tgtEl>
                                          <p:spTgt spid="15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15" end="1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3395050" y="656239"/>
            <a:ext cx="4364400" cy="3970318"/>
          </a:xfrm>
          <a:prstGeom prst="rect">
            <a:avLst/>
          </a:prstGeom>
          <a:noFill/>
        </p:spPr>
        <p:txBody>
          <a:bodyPr wrap="square" rtlCol="0">
            <a:spAutoFit/>
          </a:bodyPr>
          <a:lstStyle/>
          <a:p>
            <a:r>
              <a:rPr lang="en-US" sz="2800" dirty="0">
                <a:solidFill>
                  <a:schemeClr val="bg1"/>
                </a:solidFill>
              </a:rPr>
              <a:t>“You are not alone on this journey. Your Heavenly Father knows you. Even when no one else hears you, He hears you. When you rejoice in righteousness, He rejoices with you. When you are beset with trial, He grieves with you.”</a:t>
            </a:r>
          </a:p>
        </p:txBody>
      </p:sp>
      <p:sp>
        <p:nvSpPr>
          <p:cNvPr id="2" name="Rectangle 1"/>
          <p:cNvSpPr/>
          <p:nvPr/>
        </p:nvSpPr>
        <p:spPr>
          <a:xfrm>
            <a:off x="11672935" y="6410349"/>
            <a:ext cx="519065" cy="369332"/>
          </a:xfrm>
          <a:prstGeom prst="rect">
            <a:avLst/>
          </a:prstGeom>
        </p:spPr>
        <p:txBody>
          <a:bodyPr wrap="square">
            <a:spAutoFit/>
          </a:bodyPr>
          <a:lstStyle/>
          <a:p>
            <a:r>
              <a:rPr lang="en-US" dirty="0">
                <a:solidFill>
                  <a:schemeClr val="bg1"/>
                </a:solidFill>
              </a:rPr>
              <a:t>(3)</a:t>
            </a:r>
          </a:p>
        </p:txBody>
      </p:sp>
      <p:pic>
        <p:nvPicPr>
          <p:cNvPr id="1028" name="Picture 4" descr="President Dieter F. Uchtdo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810" y="178386"/>
            <a:ext cx="814184" cy="10807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79818" y="5282795"/>
            <a:ext cx="6581869" cy="1200329"/>
          </a:xfrm>
          <a:prstGeom prst="rect">
            <a:avLst/>
          </a:prstGeom>
        </p:spPr>
        <p:txBody>
          <a:bodyPr wrap="square">
            <a:spAutoFit/>
          </a:bodyPr>
          <a:lstStyle/>
          <a:p>
            <a:r>
              <a:rPr lang="en-US" sz="2400" i="1" dirty="0">
                <a:solidFill>
                  <a:srgbClr val="FFFF00"/>
                </a:solidFill>
                <a:latin typeface="Palatino"/>
              </a:rPr>
              <a:t>…and, lo, I am with you </a:t>
            </a:r>
            <a:r>
              <a:rPr lang="en-US" sz="2400" i="1" dirty="0" err="1">
                <a:solidFill>
                  <a:srgbClr val="FFFF00"/>
                </a:solidFill>
                <a:latin typeface="Palatino"/>
              </a:rPr>
              <a:t>alway</a:t>
            </a:r>
            <a:r>
              <a:rPr lang="en-US" sz="2400" i="1" dirty="0">
                <a:solidFill>
                  <a:srgbClr val="FFFF00"/>
                </a:solidFill>
                <a:latin typeface="Palatino"/>
              </a:rPr>
              <a:t>, even unto the end of the world</a:t>
            </a:r>
          </a:p>
          <a:p>
            <a:r>
              <a:rPr lang="en-US" sz="2400" i="1" dirty="0">
                <a:solidFill>
                  <a:srgbClr val="FFFF00"/>
                </a:solidFill>
                <a:latin typeface="Palatino"/>
              </a:rPr>
              <a:t>Matthew 28:20</a:t>
            </a:r>
            <a:endParaRPr lang="en-US" sz="2400" i="1" dirty="0">
              <a:solidFill>
                <a:srgbClr val="FFFF00"/>
              </a:solidFill>
            </a:endParaRPr>
          </a:p>
        </p:txBody>
      </p:sp>
      <p:pic>
        <p:nvPicPr>
          <p:cNvPr id="7" name="Picture 6">
            <a:extLst>
              <a:ext uri="{FF2B5EF4-FFF2-40B4-BE49-F238E27FC236}">
                <a16:creationId xmlns:a16="http://schemas.microsoft.com/office/drawing/2014/main" id="{2D32C1CB-38CC-4D8E-8C8A-66B83DD47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336" y="2526162"/>
            <a:ext cx="2876550" cy="3048000"/>
          </a:xfrm>
          <a:prstGeom prst="rect">
            <a:avLst/>
          </a:prstGeom>
        </p:spPr>
      </p:pic>
      <p:pic>
        <p:nvPicPr>
          <p:cNvPr id="10" name="Picture 9">
            <a:extLst>
              <a:ext uri="{FF2B5EF4-FFF2-40B4-BE49-F238E27FC236}">
                <a16:creationId xmlns:a16="http://schemas.microsoft.com/office/drawing/2014/main" id="{28CF3597-B2C9-43EC-934D-F21EC24DB6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2506" y="1854200"/>
            <a:ext cx="4013200" cy="3149600"/>
          </a:xfrm>
          <a:prstGeom prst="rect">
            <a:avLst/>
          </a:prstGeom>
        </p:spPr>
      </p:pic>
    </p:spTree>
    <p:extLst>
      <p:ext uri="{BB962C8B-B14F-4D97-AF65-F5344CB8AC3E}">
        <p14:creationId xmlns:p14="http://schemas.microsoft.com/office/powerpoint/2010/main" val="414613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0" y="731821"/>
            <a:ext cx="12192000" cy="1692771"/>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Abraham and The Covenant</a:t>
            </a:r>
          </a:p>
          <a:p>
            <a:pPr algn="ctr"/>
            <a:r>
              <a:rPr lang="en-US" sz="4400" dirty="0">
                <a:solidFill>
                  <a:schemeClr val="bg1"/>
                </a:solidFill>
                <a:latin typeface="Algerian" panose="04020705040A02060702" pitchFamily="82" charset="0"/>
              </a:rPr>
              <a:t>Genesis 17</a:t>
            </a:r>
          </a:p>
        </p:txBody>
      </p:sp>
      <p:sp>
        <p:nvSpPr>
          <p:cNvPr id="2" name="Rectangle 1"/>
          <p:cNvSpPr/>
          <p:nvPr/>
        </p:nvSpPr>
        <p:spPr>
          <a:xfrm>
            <a:off x="3048000" y="3095045"/>
            <a:ext cx="6096000" cy="2308324"/>
          </a:xfrm>
          <a:prstGeom prst="rect">
            <a:avLst/>
          </a:prstGeom>
        </p:spPr>
        <p:txBody>
          <a:bodyPr>
            <a:spAutoFit/>
          </a:bodyPr>
          <a:lstStyle/>
          <a:p>
            <a:pPr fontAlgn="base"/>
            <a:r>
              <a:rPr lang="en-US" i="1" dirty="0">
                <a:solidFill>
                  <a:schemeClr val="bg1"/>
                </a:solidFill>
                <a:latin typeface="Palatino"/>
              </a:rPr>
              <a:t>Hearken to me, ye that follow after righteousness, ye that seek the </a:t>
            </a:r>
            <a:r>
              <a:rPr lang="en-US" i="1" cap="small" dirty="0">
                <a:solidFill>
                  <a:schemeClr val="bg1"/>
                </a:solidFill>
                <a:latin typeface="Palatino"/>
              </a:rPr>
              <a:t>Lord</a:t>
            </a:r>
            <a:r>
              <a:rPr lang="en-US" i="1" dirty="0">
                <a:solidFill>
                  <a:schemeClr val="bg1"/>
                </a:solidFill>
                <a:latin typeface="Palatino"/>
              </a:rPr>
              <a:t>: look unto the rock whence ye are hewn, and to the hole of the pit whence ye are </a:t>
            </a:r>
            <a:r>
              <a:rPr lang="en-US" i="1" dirty="0" err="1">
                <a:solidFill>
                  <a:schemeClr val="bg1"/>
                </a:solidFill>
                <a:latin typeface="Palatino"/>
              </a:rPr>
              <a:t>digged</a:t>
            </a:r>
            <a:r>
              <a:rPr lang="en-US" i="1" dirty="0">
                <a:solidFill>
                  <a:schemeClr val="bg1"/>
                </a:solidFill>
                <a:latin typeface="Palatino"/>
              </a:rPr>
              <a:t>.</a:t>
            </a:r>
          </a:p>
          <a:p>
            <a:pPr fontAlgn="base"/>
            <a:endParaRPr lang="en-US" i="1" dirty="0">
              <a:solidFill>
                <a:schemeClr val="bg1"/>
              </a:solidFill>
              <a:latin typeface="Palatino"/>
            </a:endParaRPr>
          </a:p>
          <a:p>
            <a:pPr fontAlgn="base"/>
            <a:r>
              <a:rPr lang="en-US" i="1" dirty="0">
                <a:solidFill>
                  <a:schemeClr val="bg1"/>
                </a:solidFill>
                <a:latin typeface="Palatino"/>
              </a:rPr>
              <a:t>Look unto Abraham your father, and unto Sarah that bare you: for I called him alone, and blessed him, and increased him.</a:t>
            </a:r>
          </a:p>
          <a:p>
            <a:pPr fontAlgn="base"/>
            <a:r>
              <a:rPr lang="en-US" b="0" i="1" dirty="0">
                <a:solidFill>
                  <a:schemeClr val="bg1"/>
                </a:solidFill>
                <a:effectLst/>
                <a:latin typeface="Palatino"/>
              </a:rPr>
              <a:t>Isaiah 51:1-2</a:t>
            </a:r>
          </a:p>
        </p:txBody>
      </p:sp>
      <p:grpSp>
        <p:nvGrpSpPr>
          <p:cNvPr id="7" name="Group 6"/>
          <p:cNvGrpSpPr/>
          <p:nvPr/>
        </p:nvGrpSpPr>
        <p:grpSpPr>
          <a:xfrm>
            <a:off x="900545" y="2658976"/>
            <a:ext cx="1839832" cy="3482238"/>
            <a:chOff x="3810000" y="553998"/>
            <a:chExt cx="1839832" cy="3482238"/>
          </a:xfrm>
        </p:grpSpPr>
        <p:sp>
          <p:nvSpPr>
            <p:cNvPr id="8" name="Cloud 7"/>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Extract 16"/>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20061" y="818482"/>
              <a:ext cx="938018" cy="300171"/>
              <a:chOff x="1756756" y="4876800"/>
              <a:chExt cx="4088873" cy="1308463"/>
            </a:xfrm>
          </p:grpSpPr>
          <p:grpSp>
            <p:nvGrpSpPr>
              <p:cNvPr id="55" name="Group 54"/>
              <p:cNvGrpSpPr/>
              <p:nvPr/>
            </p:nvGrpSpPr>
            <p:grpSpPr>
              <a:xfrm>
                <a:off x="1756756" y="4876800"/>
                <a:ext cx="1367444" cy="1295400"/>
                <a:chOff x="1756756" y="4876800"/>
                <a:chExt cx="1367444" cy="1295400"/>
              </a:xfrm>
            </p:grpSpPr>
            <p:sp>
              <p:nvSpPr>
                <p:cNvPr id="66" name="Quad Arrow Callout 6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119647" y="4889863"/>
                <a:ext cx="1367444" cy="1295400"/>
                <a:chOff x="1756756" y="4876800"/>
                <a:chExt cx="1367444" cy="1295400"/>
              </a:xfrm>
            </p:grpSpPr>
            <p:sp>
              <p:nvSpPr>
                <p:cNvPr id="63" name="Quad Arrow Callout 6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478185" y="4889863"/>
                <a:ext cx="1367444" cy="1295400"/>
                <a:chOff x="1756756" y="4876800"/>
                <a:chExt cx="1367444" cy="1295400"/>
              </a:xfrm>
            </p:grpSpPr>
            <p:sp>
              <p:nvSpPr>
                <p:cNvPr id="60" name="Quad Arrow Callout 5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Quad Arrow Callout 5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7531393">
              <a:off x="4356564" y="2143638"/>
              <a:ext cx="938018" cy="300171"/>
              <a:chOff x="1756756" y="4876800"/>
              <a:chExt cx="4088873" cy="1308463"/>
            </a:xfrm>
          </p:grpSpPr>
          <p:grpSp>
            <p:nvGrpSpPr>
              <p:cNvPr id="41" name="Group 40"/>
              <p:cNvGrpSpPr/>
              <p:nvPr/>
            </p:nvGrpSpPr>
            <p:grpSpPr>
              <a:xfrm>
                <a:off x="1756756" y="4876800"/>
                <a:ext cx="1367444" cy="1295400"/>
                <a:chOff x="1756756" y="4876800"/>
                <a:chExt cx="1367444" cy="1295400"/>
              </a:xfrm>
            </p:grpSpPr>
            <p:sp>
              <p:nvSpPr>
                <p:cNvPr id="52" name="Quad Arrow Callout 5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119647" y="4889863"/>
                <a:ext cx="1367444" cy="1295400"/>
                <a:chOff x="1756756" y="4876800"/>
                <a:chExt cx="1367444" cy="1295400"/>
              </a:xfrm>
            </p:grpSpPr>
            <p:sp>
              <p:nvSpPr>
                <p:cNvPr id="49" name="Quad Arrow Callout 4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478185" y="4889863"/>
                <a:ext cx="1367444" cy="1295400"/>
                <a:chOff x="1756756" y="4876800"/>
                <a:chExt cx="1367444" cy="1295400"/>
              </a:xfrm>
            </p:grpSpPr>
            <p:sp>
              <p:nvSpPr>
                <p:cNvPr id="46" name="Quad Arrow Callout 4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Quad Arrow Callout 4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4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3995156" y="3097226"/>
              <a:ext cx="938018" cy="300171"/>
              <a:chOff x="1756756" y="4876800"/>
              <a:chExt cx="4088873" cy="1308463"/>
            </a:xfrm>
          </p:grpSpPr>
          <p:grpSp>
            <p:nvGrpSpPr>
              <p:cNvPr id="27" name="Group 26"/>
              <p:cNvGrpSpPr/>
              <p:nvPr/>
            </p:nvGrpSpPr>
            <p:grpSpPr>
              <a:xfrm>
                <a:off x="1756756" y="4876800"/>
                <a:ext cx="1367444" cy="1295400"/>
                <a:chOff x="1756756" y="4876800"/>
                <a:chExt cx="1367444" cy="1295400"/>
              </a:xfrm>
            </p:grpSpPr>
            <p:sp>
              <p:nvSpPr>
                <p:cNvPr id="38" name="Quad Arrow Callout 3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119647" y="4889863"/>
                <a:ext cx="1367444" cy="1295400"/>
                <a:chOff x="1756756" y="4876800"/>
                <a:chExt cx="1367444" cy="1295400"/>
              </a:xfrm>
            </p:grpSpPr>
            <p:sp>
              <p:nvSpPr>
                <p:cNvPr id="35" name="Quad Arrow Callout 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478185" y="4889863"/>
                <a:ext cx="1367444" cy="1295400"/>
                <a:chOff x="1756756" y="4876800"/>
                <a:chExt cx="1367444" cy="1295400"/>
              </a:xfrm>
            </p:grpSpPr>
            <p:sp>
              <p:nvSpPr>
                <p:cNvPr id="32" name="Quad Arrow Callout 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Quad Arrow Callout 2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loud 24"/>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9416070" y="2670813"/>
            <a:ext cx="1812101" cy="3419435"/>
            <a:chOff x="6271588" y="553998"/>
            <a:chExt cx="2022382" cy="3816236"/>
          </a:xfrm>
        </p:grpSpPr>
        <p:sp>
          <p:nvSpPr>
            <p:cNvPr id="70" name="Oval 69"/>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840178" y="1496996"/>
              <a:ext cx="805783" cy="1219200"/>
              <a:chOff x="6859404" y="1496996"/>
              <a:chExt cx="920895" cy="1219200"/>
            </a:xfrm>
          </p:grpSpPr>
          <p:sp>
            <p:nvSpPr>
              <p:cNvPr id="124" name="Oval 123"/>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6661727" y="3902364"/>
              <a:ext cx="1066800" cy="228600"/>
              <a:chOff x="5562600" y="5257800"/>
              <a:chExt cx="2743200" cy="533400"/>
            </a:xfrm>
          </p:grpSpPr>
          <p:grpSp>
            <p:nvGrpSpPr>
              <p:cNvPr id="112" name="Group 111"/>
              <p:cNvGrpSpPr/>
              <p:nvPr/>
            </p:nvGrpSpPr>
            <p:grpSpPr>
              <a:xfrm>
                <a:off x="5562600" y="5257800"/>
                <a:ext cx="685800" cy="533400"/>
                <a:chOff x="5562600" y="5257800"/>
                <a:chExt cx="685800" cy="533400"/>
              </a:xfrm>
            </p:grpSpPr>
            <p:sp>
              <p:nvSpPr>
                <p:cNvPr id="122" name="Hexagon 12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ross 12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248400" y="5257800"/>
                <a:ext cx="685800" cy="533400"/>
                <a:chOff x="5562600" y="5257800"/>
                <a:chExt cx="685800" cy="533400"/>
              </a:xfrm>
            </p:grpSpPr>
            <p:sp>
              <p:nvSpPr>
                <p:cNvPr id="120" name="Hexagon 11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ross 12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934200" y="5257800"/>
                <a:ext cx="685800" cy="533400"/>
                <a:chOff x="5562600" y="5257800"/>
                <a:chExt cx="685800" cy="533400"/>
              </a:xfrm>
            </p:grpSpPr>
            <p:sp>
              <p:nvSpPr>
                <p:cNvPr id="118" name="Hexagon 11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ross 11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7620000" y="5257800"/>
                <a:ext cx="685800" cy="533400"/>
                <a:chOff x="5562600" y="5257800"/>
                <a:chExt cx="685800" cy="533400"/>
              </a:xfrm>
            </p:grpSpPr>
            <p:sp>
              <p:nvSpPr>
                <p:cNvPr id="116" name="Hexagon 11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Cloud 81"/>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6553201" y="990600"/>
              <a:ext cx="1447800" cy="279400"/>
              <a:chOff x="4950691" y="2343727"/>
              <a:chExt cx="1208937" cy="279400"/>
            </a:xfrm>
          </p:grpSpPr>
          <p:sp>
            <p:nvSpPr>
              <p:cNvPr id="98" name="Cross 97"/>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5029200" y="2362200"/>
                <a:ext cx="1066800" cy="228600"/>
                <a:chOff x="5562600" y="5257800"/>
                <a:chExt cx="2743200" cy="533400"/>
              </a:xfrm>
            </p:grpSpPr>
            <p:grpSp>
              <p:nvGrpSpPr>
                <p:cNvPr id="100" name="Group 335"/>
                <p:cNvGrpSpPr/>
                <p:nvPr/>
              </p:nvGrpSpPr>
              <p:grpSpPr>
                <a:xfrm>
                  <a:off x="5562600" y="5257800"/>
                  <a:ext cx="685800" cy="533400"/>
                  <a:chOff x="5562600" y="5257800"/>
                  <a:chExt cx="685800" cy="533400"/>
                </a:xfrm>
              </p:grpSpPr>
              <p:sp>
                <p:nvSpPr>
                  <p:cNvPr id="110" name="Hexagon 10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ross 11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336"/>
                <p:cNvGrpSpPr/>
                <p:nvPr/>
              </p:nvGrpSpPr>
              <p:grpSpPr>
                <a:xfrm>
                  <a:off x="6248400" y="5257800"/>
                  <a:ext cx="685800" cy="533400"/>
                  <a:chOff x="5562600" y="5257800"/>
                  <a:chExt cx="685800" cy="533400"/>
                </a:xfrm>
              </p:grpSpPr>
              <p:sp>
                <p:nvSpPr>
                  <p:cNvPr id="108" name="Hexagon 10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339"/>
                <p:cNvGrpSpPr/>
                <p:nvPr/>
              </p:nvGrpSpPr>
              <p:grpSpPr>
                <a:xfrm>
                  <a:off x="6934200" y="5257800"/>
                  <a:ext cx="685800" cy="533400"/>
                  <a:chOff x="5562600" y="5257800"/>
                  <a:chExt cx="685800" cy="533400"/>
                </a:xfrm>
              </p:grpSpPr>
              <p:sp>
                <p:nvSpPr>
                  <p:cNvPr id="106" name="Hexagon 10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42"/>
                <p:cNvGrpSpPr/>
                <p:nvPr/>
              </p:nvGrpSpPr>
              <p:grpSpPr>
                <a:xfrm>
                  <a:off x="7620000" y="5257800"/>
                  <a:ext cx="685800" cy="533400"/>
                  <a:chOff x="5562600" y="5257800"/>
                  <a:chExt cx="685800" cy="533400"/>
                </a:xfrm>
              </p:grpSpPr>
              <p:sp>
                <p:nvSpPr>
                  <p:cNvPr id="104" name="Hexagon 10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4" name="Isosceles Triangle 83"/>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6894801" y="2174967"/>
              <a:ext cx="238478" cy="260636"/>
              <a:chOff x="1756756" y="4876800"/>
              <a:chExt cx="1367444" cy="1295400"/>
            </a:xfrm>
          </p:grpSpPr>
          <p:sp>
            <p:nvSpPr>
              <p:cNvPr id="95" name="Quad Arrow Callout 9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Callout 9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088428" y="2393269"/>
              <a:ext cx="308572" cy="337242"/>
              <a:chOff x="1756756" y="4876800"/>
              <a:chExt cx="1367444" cy="1295400"/>
            </a:xfrm>
          </p:grpSpPr>
          <p:sp>
            <p:nvSpPr>
              <p:cNvPr id="92" name="Quad Arrow Callout 9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Callout 9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7335996" y="2164703"/>
              <a:ext cx="287568" cy="314287"/>
              <a:chOff x="1756756" y="4876800"/>
              <a:chExt cx="1367444" cy="1295400"/>
            </a:xfrm>
          </p:grpSpPr>
          <p:sp>
            <p:nvSpPr>
              <p:cNvPr id="89" name="Quad Arrow Callout 8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25565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grpSp>
        <p:nvGrpSpPr>
          <p:cNvPr id="7" name="Group 6"/>
          <p:cNvGrpSpPr/>
          <p:nvPr/>
        </p:nvGrpSpPr>
        <p:grpSpPr>
          <a:xfrm>
            <a:off x="1077362" y="1171743"/>
            <a:ext cx="10139882" cy="5043191"/>
            <a:chOff x="3124200" y="4267200"/>
            <a:chExt cx="2514600" cy="2057400"/>
          </a:xfrm>
        </p:grpSpPr>
        <p:sp>
          <p:nvSpPr>
            <p:cNvPr id="8" name="Frame 7"/>
            <p:cNvSpPr/>
            <p:nvPr/>
          </p:nvSpPr>
          <p:spPr>
            <a:xfrm>
              <a:off x="3124200" y="4267200"/>
              <a:ext cx="2514600" cy="2057400"/>
            </a:xfrm>
            <a:prstGeom prst="frame">
              <a:avLst>
                <a:gd name="adj1" fmla="val 711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3205027" y="4398594"/>
              <a:ext cx="2359682" cy="1773606"/>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1874067" y="1886958"/>
            <a:ext cx="2761307" cy="2540187"/>
            <a:chOff x="1874067" y="1886958"/>
            <a:chExt cx="2761307" cy="2540187"/>
          </a:xfrm>
        </p:grpSpPr>
        <p:sp>
          <p:nvSpPr>
            <p:cNvPr id="2" name="Rectangle 1"/>
            <p:cNvSpPr/>
            <p:nvPr/>
          </p:nvSpPr>
          <p:spPr>
            <a:xfrm>
              <a:off x="1874067" y="2218099"/>
              <a:ext cx="2761307" cy="220904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254720" y="1886958"/>
              <a:ext cx="594292" cy="662282"/>
              <a:chOff x="3978462" y="4800600"/>
              <a:chExt cx="974538" cy="1086030"/>
            </a:xfrm>
          </p:grpSpPr>
          <p:sp>
            <p:nvSpPr>
              <p:cNvPr id="11" name="Isosceles Triangle 10"/>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029924" y="2455208"/>
              <a:ext cx="2550376" cy="1815882"/>
            </a:xfrm>
            <a:prstGeom prst="rect">
              <a:avLst/>
            </a:prstGeom>
            <a:noFill/>
          </p:spPr>
          <p:txBody>
            <a:bodyPr wrap="square" rtlCol="0">
              <a:spAutoFit/>
            </a:bodyPr>
            <a:lstStyle/>
            <a:p>
              <a:pPr fontAlgn="base"/>
              <a:r>
                <a:rPr lang="en-US" sz="2800" dirty="0">
                  <a:latin typeface="Calibri" panose="020F0502020204030204" pitchFamily="34" charset="0"/>
                </a:rPr>
                <a:t>What do you want to </a:t>
              </a:r>
              <a:r>
                <a:rPr lang="en-US" sz="2800" dirty="0">
                  <a:solidFill>
                    <a:srgbClr val="FF0000"/>
                  </a:solidFill>
                  <a:latin typeface="Calibri" panose="020F0502020204030204" pitchFamily="34" charset="0"/>
                </a:rPr>
                <a:t>do </a:t>
              </a:r>
              <a:r>
                <a:rPr lang="en-US" sz="2800" dirty="0">
                  <a:latin typeface="Calibri" panose="020F0502020204030204" pitchFamily="34" charset="0"/>
                </a:rPr>
                <a:t>when you are an adult?</a:t>
              </a:r>
            </a:p>
          </p:txBody>
        </p:sp>
      </p:grpSp>
      <p:grpSp>
        <p:nvGrpSpPr>
          <p:cNvPr id="13" name="Group 12"/>
          <p:cNvGrpSpPr/>
          <p:nvPr/>
        </p:nvGrpSpPr>
        <p:grpSpPr>
          <a:xfrm>
            <a:off x="7757311" y="1937409"/>
            <a:ext cx="2761307" cy="3004179"/>
            <a:chOff x="1874067" y="1886958"/>
            <a:chExt cx="2761307" cy="3004179"/>
          </a:xfrm>
        </p:grpSpPr>
        <p:sp>
          <p:nvSpPr>
            <p:cNvPr id="14" name="Rectangle 13"/>
            <p:cNvSpPr/>
            <p:nvPr/>
          </p:nvSpPr>
          <p:spPr>
            <a:xfrm>
              <a:off x="1874067" y="2218099"/>
              <a:ext cx="2761307" cy="250262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254720" y="1886958"/>
              <a:ext cx="594292" cy="662282"/>
              <a:chOff x="3978462" y="4800600"/>
              <a:chExt cx="974538" cy="1086030"/>
            </a:xfrm>
          </p:grpSpPr>
          <p:sp>
            <p:nvSpPr>
              <p:cNvPr id="17" name="Isosceles Triangle 1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2119264" y="2582813"/>
              <a:ext cx="2516110" cy="2308324"/>
            </a:xfrm>
            <a:prstGeom prst="rect">
              <a:avLst/>
            </a:prstGeom>
            <a:noFill/>
          </p:spPr>
          <p:txBody>
            <a:bodyPr wrap="square" rtlCol="0">
              <a:spAutoFit/>
            </a:bodyPr>
            <a:lstStyle/>
            <a:p>
              <a:pPr fontAlgn="base"/>
              <a:r>
                <a:rPr lang="en-US" sz="2800" dirty="0">
                  <a:latin typeface="Calibri" panose="020F0502020204030204" pitchFamily="34" charset="0"/>
                </a:rPr>
                <a:t>What do you want to </a:t>
              </a:r>
              <a:r>
                <a:rPr lang="en-US" sz="2800" dirty="0">
                  <a:solidFill>
                    <a:srgbClr val="FF0000"/>
                  </a:solidFill>
                  <a:latin typeface="Calibri" panose="020F0502020204030204" pitchFamily="34" charset="0"/>
                </a:rPr>
                <a:t>be</a:t>
              </a:r>
              <a:r>
                <a:rPr lang="en-US" sz="2800" dirty="0">
                  <a:latin typeface="Calibri" panose="020F0502020204030204" pitchFamily="34" charset="0"/>
                </a:rPr>
                <a:t> when you are an adult?</a:t>
              </a:r>
            </a:p>
            <a:p>
              <a:endParaRPr lang="en-US" sz="3200" dirty="0">
                <a:latin typeface="AR CHRISTY" panose="02000000000000000000" pitchFamily="2" charset="0"/>
              </a:endParaRPr>
            </a:p>
          </p:txBody>
        </p:sp>
      </p:grpSp>
      <p:grpSp>
        <p:nvGrpSpPr>
          <p:cNvPr id="19" name="Group 18"/>
          <p:cNvGrpSpPr/>
          <p:nvPr/>
        </p:nvGrpSpPr>
        <p:grpSpPr>
          <a:xfrm>
            <a:off x="5471110" y="1668071"/>
            <a:ext cx="1428400" cy="2906719"/>
            <a:chOff x="3810000" y="553998"/>
            <a:chExt cx="1839832" cy="3482238"/>
          </a:xfrm>
        </p:grpSpPr>
        <p:sp>
          <p:nvSpPr>
            <p:cNvPr id="20" name="Cloud 19"/>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24"/>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Extract 28"/>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4220061" y="818482"/>
              <a:ext cx="938018" cy="300171"/>
              <a:chOff x="1756756" y="4876800"/>
              <a:chExt cx="4088873" cy="1308463"/>
            </a:xfrm>
          </p:grpSpPr>
          <p:grpSp>
            <p:nvGrpSpPr>
              <p:cNvPr id="67" name="Group 66"/>
              <p:cNvGrpSpPr/>
              <p:nvPr/>
            </p:nvGrpSpPr>
            <p:grpSpPr>
              <a:xfrm>
                <a:off x="1756756" y="4876800"/>
                <a:ext cx="1367444" cy="1295400"/>
                <a:chOff x="1756756" y="4876800"/>
                <a:chExt cx="1367444" cy="1295400"/>
              </a:xfrm>
            </p:grpSpPr>
            <p:sp>
              <p:nvSpPr>
                <p:cNvPr id="78" name="Quad Arrow Callout 7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Callout 7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Callout 7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3119647" y="4889863"/>
                <a:ext cx="1367444" cy="1295400"/>
                <a:chOff x="1756756" y="4876800"/>
                <a:chExt cx="1367444" cy="1295400"/>
              </a:xfrm>
            </p:grpSpPr>
            <p:sp>
              <p:nvSpPr>
                <p:cNvPr id="75" name="Quad Arrow Callout 7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4478185" y="4889863"/>
                <a:ext cx="1367444" cy="1295400"/>
                <a:chOff x="1756756" y="4876800"/>
                <a:chExt cx="1367444" cy="1295400"/>
              </a:xfrm>
            </p:grpSpPr>
            <p:sp>
              <p:nvSpPr>
                <p:cNvPr id="72" name="Quad Arrow Callout 7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7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Quad Arrow Callout 6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rot="17531393">
              <a:off x="4356564" y="2143638"/>
              <a:ext cx="938018" cy="300171"/>
              <a:chOff x="1756756" y="4876800"/>
              <a:chExt cx="4088873" cy="1308463"/>
            </a:xfrm>
          </p:grpSpPr>
          <p:grpSp>
            <p:nvGrpSpPr>
              <p:cNvPr id="53" name="Group 52"/>
              <p:cNvGrpSpPr/>
              <p:nvPr/>
            </p:nvGrpSpPr>
            <p:grpSpPr>
              <a:xfrm>
                <a:off x="1756756" y="4876800"/>
                <a:ext cx="1367444" cy="1295400"/>
                <a:chOff x="1756756" y="4876800"/>
                <a:chExt cx="1367444" cy="1295400"/>
              </a:xfrm>
            </p:grpSpPr>
            <p:sp>
              <p:nvSpPr>
                <p:cNvPr id="64" name="Quad Arrow Callout 6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119647" y="4889863"/>
                <a:ext cx="1367444" cy="1295400"/>
                <a:chOff x="1756756" y="4876800"/>
                <a:chExt cx="1367444" cy="1295400"/>
              </a:xfrm>
            </p:grpSpPr>
            <p:sp>
              <p:nvSpPr>
                <p:cNvPr id="61" name="Quad Arrow Callout 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4478185" y="4889863"/>
                <a:ext cx="1367444" cy="1295400"/>
                <a:chOff x="1756756" y="4876800"/>
                <a:chExt cx="1367444" cy="1295400"/>
              </a:xfrm>
            </p:grpSpPr>
            <p:sp>
              <p:nvSpPr>
                <p:cNvPr id="58" name="Quad Arrow Callout 5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Quad Arrow Callout 5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Callout 5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7531393">
              <a:off x="3995156" y="3097226"/>
              <a:ext cx="938018" cy="300171"/>
              <a:chOff x="1756756" y="4876800"/>
              <a:chExt cx="4088873" cy="1308463"/>
            </a:xfrm>
          </p:grpSpPr>
          <p:grpSp>
            <p:nvGrpSpPr>
              <p:cNvPr id="39" name="Group 38"/>
              <p:cNvGrpSpPr/>
              <p:nvPr/>
            </p:nvGrpSpPr>
            <p:grpSpPr>
              <a:xfrm>
                <a:off x="1756756" y="4876800"/>
                <a:ext cx="1367444" cy="1295400"/>
                <a:chOff x="1756756" y="4876800"/>
                <a:chExt cx="1367444" cy="1295400"/>
              </a:xfrm>
            </p:grpSpPr>
            <p:sp>
              <p:nvSpPr>
                <p:cNvPr id="50" name="Quad Arrow Callout 4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119647" y="4889863"/>
                <a:ext cx="1367444" cy="1295400"/>
                <a:chOff x="1756756" y="4876800"/>
                <a:chExt cx="1367444" cy="1295400"/>
              </a:xfrm>
            </p:grpSpPr>
            <p:sp>
              <p:nvSpPr>
                <p:cNvPr id="47" name="Quad Arrow Callout 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478185" y="4889863"/>
                <a:ext cx="1367444" cy="1295400"/>
                <a:chOff x="1756756" y="4876800"/>
                <a:chExt cx="1367444" cy="1295400"/>
              </a:xfrm>
            </p:grpSpPr>
            <p:sp>
              <p:nvSpPr>
                <p:cNvPr id="44" name="Quad Arrow Callout 4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4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Quad Arrow Callout 4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Callout 4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6"/>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4334144" y="4516966"/>
            <a:ext cx="4148273" cy="1378364"/>
            <a:chOff x="-485366" y="1907816"/>
            <a:chExt cx="4148273" cy="1378364"/>
          </a:xfrm>
        </p:grpSpPr>
        <p:sp>
          <p:nvSpPr>
            <p:cNvPr id="82" name="Rectangle 81"/>
            <p:cNvSpPr/>
            <p:nvPr/>
          </p:nvSpPr>
          <p:spPr>
            <a:xfrm>
              <a:off x="-460844" y="2274348"/>
              <a:ext cx="3966639" cy="80523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812251" y="1907816"/>
              <a:ext cx="473318" cy="614643"/>
              <a:chOff x="1613057" y="4834803"/>
              <a:chExt cx="776161" cy="1007910"/>
            </a:xfrm>
          </p:grpSpPr>
          <p:sp>
            <p:nvSpPr>
              <p:cNvPr id="85" name="Isosceles Triangle 84"/>
              <p:cNvSpPr/>
              <p:nvPr/>
            </p:nvSpPr>
            <p:spPr>
              <a:xfrm rot="12524757">
                <a:off x="1613057" y="5089252"/>
                <a:ext cx="521627" cy="753461"/>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82952">
                <a:off x="1693717" y="4834803"/>
                <a:ext cx="695501" cy="52162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485366" y="2362850"/>
              <a:ext cx="4148273" cy="923330"/>
            </a:xfrm>
            <a:prstGeom prst="rect">
              <a:avLst/>
            </a:prstGeom>
            <a:noFill/>
          </p:spPr>
          <p:txBody>
            <a:bodyPr wrap="square" rtlCol="0">
              <a:spAutoFit/>
            </a:bodyPr>
            <a:lstStyle/>
            <a:p>
              <a:pPr algn="ctr" fontAlgn="base"/>
              <a:r>
                <a:rPr lang="en-US" dirty="0">
                  <a:latin typeface="Calibri" panose="020F0502020204030204" pitchFamily="34" charset="0"/>
                </a:rPr>
                <a:t>Abraham was told to walk in </a:t>
              </a:r>
            </a:p>
            <a:p>
              <a:pPr algn="ctr" fontAlgn="base"/>
              <a:r>
                <a:rPr lang="en-US" dirty="0">
                  <a:latin typeface="Calibri" panose="020F0502020204030204" pitchFamily="34" charset="0"/>
                </a:rPr>
                <a:t>His ways and be perfect</a:t>
              </a:r>
            </a:p>
            <a:p>
              <a:pPr algn="ctr"/>
              <a:endParaRPr lang="en-US" dirty="0">
                <a:latin typeface="AR CHRISTY" panose="02000000000000000000" pitchFamily="2" charset="0"/>
              </a:endParaRPr>
            </a:p>
          </p:txBody>
        </p:sp>
      </p:grpSp>
      <p:sp>
        <p:nvSpPr>
          <p:cNvPr id="87" name="TextBox 86"/>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17:1</a:t>
            </a:r>
            <a:endParaRPr lang="en-US" dirty="0">
              <a:solidFill>
                <a:schemeClr val="bg1"/>
              </a:solidFill>
              <a:latin typeface="AR CHRISTY" panose="02000000000000000000" pitchFamily="2" charset="0"/>
            </a:endParaRPr>
          </a:p>
        </p:txBody>
      </p:sp>
    </p:spTree>
    <p:extLst>
      <p:ext uri="{BB962C8B-B14F-4D97-AF65-F5344CB8AC3E}">
        <p14:creationId xmlns:p14="http://schemas.microsoft.com/office/powerpoint/2010/main" val="20196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5" name="TextBox 4"/>
          <p:cNvSpPr txBox="1"/>
          <p:nvPr/>
        </p:nvSpPr>
        <p:spPr>
          <a:xfrm>
            <a:off x="3956365" y="934181"/>
            <a:ext cx="5033726" cy="584775"/>
          </a:xfrm>
          <a:prstGeom prst="rect">
            <a:avLst/>
          </a:prstGeom>
          <a:noFill/>
        </p:spPr>
        <p:txBody>
          <a:bodyPr wrap="square" rtlCol="0">
            <a:spAutoFit/>
          </a:bodyPr>
          <a:lstStyle/>
          <a:p>
            <a:r>
              <a:rPr lang="en-US" sz="3200" dirty="0">
                <a:solidFill>
                  <a:srgbClr val="FFC000"/>
                </a:solidFill>
                <a:latin typeface="Calibri" panose="020F0502020204030204" pitchFamily="34" charset="0"/>
              </a:rPr>
              <a:t>Father of All Nations</a:t>
            </a:r>
          </a:p>
        </p:txBody>
      </p:sp>
      <p:sp>
        <p:nvSpPr>
          <p:cNvPr id="6" name="TextBox 5"/>
          <p:cNvSpPr txBox="1"/>
          <p:nvPr/>
        </p:nvSpPr>
        <p:spPr>
          <a:xfrm>
            <a:off x="63374"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Abram to Abraham</a:t>
            </a:r>
          </a:p>
        </p:txBody>
      </p:sp>
      <p:pic>
        <p:nvPicPr>
          <p:cNvPr id="1026" name="Picture 2" descr="https://s-media-cache-ak0.pinimg.com/236x/2f/1a/cb/2f1acbe74d7d9a04dd2a63cdd14452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41" y="1226568"/>
            <a:ext cx="2247900" cy="3162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69125" y="2346053"/>
            <a:ext cx="4576070" cy="923330"/>
          </a:xfrm>
          <a:prstGeom prst="rect">
            <a:avLst/>
          </a:prstGeom>
        </p:spPr>
        <p:txBody>
          <a:bodyPr wrap="square">
            <a:spAutoFit/>
          </a:bodyPr>
          <a:lstStyle/>
          <a:p>
            <a:r>
              <a:rPr lang="en-US" b="0" i="0" dirty="0">
                <a:solidFill>
                  <a:schemeClr val="bg1"/>
                </a:solidFill>
                <a:effectLst/>
                <a:latin typeface="Calibri" panose="020F0502020204030204" pitchFamily="34" charset="0"/>
              </a:rPr>
              <a:t> In Hebrew the name </a:t>
            </a:r>
            <a:r>
              <a:rPr lang="en-US" b="0" i="1" dirty="0">
                <a:solidFill>
                  <a:schemeClr val="bg1"/>
                </a:solidFill>
                <a:effectLst/>
                <a:latin typeface="Calibri" panose="020F0502020204030204" pitchFamily="34" charset="0"/>
              </a:rPr>
              <a:t>Abram</a:t>
            </a:r>
            <a:r>
              <a:rPr lang="en-US" b="0" i="0" dirty="0">
                <a:solidFill>
                  <a:schemeClr val="bg1"/>
                </a:solidFill>
                <a:effectLst/>
                <a:latin typeface="Calibri" panose="020F0502020204030204" pitchFamily="34" charset="0"/>
              </a:rPr>
              <a:t> means “exalted father” and </a:t>
            </a:r>
            <a:r>
              <a:rPr lang="en-US" b="0" i="1" dirty="0">
                <a:solidFill>
                  <a:schemeClr val="bg1"/>
                </a:solidFill>
                <a:effectLst/>
                <a:latin typeface="Calibri" panose="020F0502020204030204" pitchFamily="34" charset="0"/>
              </a:rPr>
              <a:t>Abraham</a:t>
            </a:r>
            <a:r>
              <a:rPr lang="en-US" b="0" i="0" dirty="0">
                <a:solidFill>
                  <a:schemeClr val="bg1"/>
                </a:solidFill>
                <a:effectLst/>
                <a:latin typeface="Calibri" panose="020F0502020204030204" pitchFamily="34" charset="0"/>
              </a:rPr>
              <a:t> means “father of a multitude” </a:t>
            </a:r>
            <a:endParaRPr lang="en-US" dirty="0">
              <a:solidFill>
                <a:schemeClr val="bg1"/>
              </a:solidFill>
              <a:latin typeface="Calibri" panose="020F0502020204030204" pitchFamily="34" charset="0"/>
            </a:endParaRPr>
          </a:p>
        </p:txBody>
      </p:sp>
      <p:sp>
        <p:nvSpPr>
          <p:cNvPr id="3" name="Rectangle 2"/>
          <p:cNvSpPr/>
          <p:nvPr/>
        </p:nvSpPr>
        <p:spPr>
          <a:xfrm>
            <a:off x="389299" y="4991222"/>
            <a:ext cx="6554709" cy="1200329"/>
          </a:xfrm>
          <a:prstGeom prst="rect">
            <a:avLst/>
          </a:prstGeom>
        </p:spPr>
        <p:txBody>
          <a:bodyPr wrap="square">
            <a:spAutoFit/>
          </a:bodyPr>
          <a:lstStyle/>
          <a:p>
            <a:r>
              <a:rPr lang="en-US" sz="2400" b="0" i="0" dirty="0">
                <a:solidFill>
                  <a:schemeClr val="bg1"/>
                </a:solidFill>
                <a:effectLst/>
                <a:latin typeface="Calibri" panose="020F0502020204030204" pitchFamily="34" charset="0"/>
              </a:rPr>
              <a:t>Abraham is always regarded in the Old Testament as founder of the covenant race, which is personified in the house of Israel. </a:t>
            </a:r>
            <a:endParaRPr lang="en-US" sz="2400" dirty="0">
              <a:solidFill>
                <a:schemeClr val="bg1"/>
              </a:solidFill>
              <a:latin typeface="Calibri" panose="020F0502020204030204" pitchFamily="34" charset="0"/>
            </a:endParaRPr>
          </a:p>
        </p:txBody>
      </p:sp>
      <p:sp>
        <p:nvSpPr>
          <p:cNvPr id="9" name="Rectangle 8"/>
          <p:cNvSpPr/>
          <p:nvPr/>
        </p:nvSpPr>
        <p:spPr>
          <a:xfrm>
            <a:off x="11758942" y="6505415"/>
            <a:ext cx="496432" cy="369332"/>
          </a:xfrm>
          <a:prstGeom prst="rect">
            <a:avLst/>
          </a:prstGeom>
        </p:spPr>
        <p:txBody>
          <a:bodyPr wrap="square">
            <a:spAutoFit/>
          </a:bodyPr>
          <a:lstStyle/>
          <a:p>
            <a:r>
              <a:rPr lang="en-US" b="0" i="0" dirty="0">
                <a:solidFill>
                  <a:schemeClr val="bg1"/>
                </a:solidFill>
                <a:effectLst/>
                <a:latin typeface="Open Sans"/>
              </a:rPr>
              <a:t>(4)</a:t>
            </a:r>
            <a:endParaRPr lang="en-US" dirty="0">
              <a:solidFill>
                <a:schemeClr val="bg1"/>
              </a:solidFill>
            </a:endParaRPr>
          </a:p>
        </p:txBody>
      </p:sp>
      <p:sp>
        <p:nvSpPr>
          <p:cNvPr id="10" name="TextBox 9"/>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17:1-5</a:t>
            </a:r>
            <a:endParaRPr lang="en-US" dirty="0">
              <a:solidFill>
                <a:schemeClr val="bg1"/>
              </a:solidFill>
              <a:latin typeface="AR CHRISTY" panose="02000000000000000000" pitchFamily="2" charset="0"/>
            </a:endParaRPr>
          </a:p>
        </p:txBody>
      </p:sp>
      <p:pic>
        <p:nvPicPr>
          <p:cNvPr id="8" name="Picture 7">
            <a:extLst>
              <a:ext uri="{FF2B5EF4-FFF2-40B4-BE49-F238E27FC236}">
                <a16:creationId xmlns:a16="http://schemas.microsoft.com/office/drawing/2014/main" id="{358A1131-4E2B-43AA-B891-9D96F18BE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092" y="1690203"/>
            <a:ext cx="4781550" cy="4781550"/>
          </a:xfrm>
          <a:prstGeom prst="rect">
            <a:avLst/>
          </a:prstGeom>
        </p:spPr>
      </p:pic>
    </p:spTree>
    <p:extLst>
      <p:ext uri="{BB962C8B-B14F-4D97-AF65-F5344CB8AC3E}">
        <p14:creationId xmlns:p14="http://schemas.microsoft.com/office/powerpoint/2010/main" val="234736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63374" y="0"/>
            <a:ext cx="12192000" cy="769441"/>
          </a:xfrm>
          <a:prstGeom prst="rect">
            <a:avLst/>
          </a:prstGeom>
          <a:noFill/>
        </p:spPr>
        <p:txBody>
          <a:bodyPr wrap="square" rtlCol="0">
            <a:spAutoFit/>
          </a:bodyPr>
          <a:lstStyle/>
          <a:p>
            <a:pPr algn="ctr"/>
            <a:r>
              <a:rPr lang="en-US" sz="4400" dirty="0">
                <a:solidFill>
                  <a:schemeClr val="bg1"/>
                </a:solidFill>
                <a:latin typeface="Algerian" panose="04020705040A02060702" pitchFamily="82" charset="0"/>
              </a:rPr>
              <a:t>Children of the Covenant</a:t>
            </a:r>
          </a:p>
        </p:txBody>
      </p:sp>
      <p:sp>
        <p:nvSpPr>
          <p:cNvPr id="9" name="Rectangle 8"/>
          <p:cNvSpPr/>
          <p:nvPr/>
        </p:nvSpPr>
        <p:spPr>
          <a:xfrm>
            <a:off x="11758942" y="6505415"/>
            <a:ext cx="496432" cy="369332"/>
          </a:xfrm>
          <a:prstGeom prst="rect">
            <a:avLst/>
          </a:prstGeom>
        </p:spPr>
        <p:txBody>
          <a:bodyPr wrap="square">
            <a:spAutoFit/>
          </a:bodyPr>
          <a:lstStyle/>
          <a:p>
            <a:r>
              <a:rPr lang="en-US" b="0" i="0" dirty="0">
                <a:solidFill>
                  <a:schemeClr val="bg1"/>
                </a:solidFill>
                <a:effectLst/>
                <a:latin typeface="Open Sans"/>
              </a:rPr>
              <a:t>(5)</a:t>
            </a:r>
            <a:endParaRPr lang="en-US" dirty="0">
              <a:solidFill>
                <a:schemeClr val="bg1"/>
              </a:solidFill>
            </a:endParaRPr>
          </a:p>
        </p:txBody>
      </p:sp>
      <p:sp>
        <p:nvSpPr>
          <p:cNvPr id="10" name="TextBox 9"/>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17:7</a:t>
            </a:r>
            <a:endParaRPr lang="en-US" dirty="0">
              <a:solidFill>
                <a:schemeClr val="bg1"/>
              </a:solidFill>
              <a:latin typeface="AR CHRISTY" panose="02000000000000000000" pitchFamily="2" charset="0"/>
            </a:endParaRPr>
          </a:p>
        </p:txBody>
      </p:sp>
      <p:grpSp>
        <p:nvGrpSpPr>
          <p:cNvPr id="12" name="Group 11"/>
          <p:cNvGrpSpPr/>
          <p:nvPr/>
        </p:nvGrpSpPr>
        <p:grpSpPr>
          <a:xfrm>
            <a:off x="150146" y="1173354"/>
            <a:ext cx="4363249" cy="1889120"/>
            <a:chOff x="150146" y="1173354"/>
            <a:chExt cx="4363249" cy="1889120"/>
          </a:xfrm>
        </p:grpSpPr>
        <p:sp>
          <p:nvSpPr>
            <p:cNvPr id="3" name="Rectangle 2"/>
            <p:cNvSpPr/>
            <p:nvPr/>
          </p:nvSpPr>
          <p:spPr>
            <a:xfrm>
              <a:off x="2277653" y="1578220"/>
              <a:ext cx="2235742"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“At baptism, we covenant to serve the Lord and keep his commandments. </a:t>
              </a:r>
            </a:p>
          </p:txBody>
        </p:sp>
        <p:pic>
          <p:nvPicPr>
            <p:cNvPr id="3074" name="Picture 2" descr="http://askgramps.org/files/2014/07/baptism-mormon.jpg"/>
            <p:cNvPicPr>
              <a:picLocks noChangeAspect="1" noChangeArrowheads="1"/>
            </p:cNvPicPr>
            <p:nvPr/>
          </p:nvPicPr>
          <p:blipFill rotWithShape="1">
            <a:blip r:embed="rId3">
              <a:extLst>
                <a:ext uri="{28A0092B-C50C-407E-A947-70E740481C1C}">
                  <a14:useLocalDpi xmlns:a14="http://schemas.microsoft.com/office/drawing/2010/main" val="0"/>
                </a:ext>
              </a:extLst>
            </a:blip>
            <a:srcRect l="42880" r="1" b="31787"/>
            <a:stretch/>
          </p:blipFill>
          <p:spPr bwMode="auto">
            <a:xfrm>
              <a:off x="150146" y="1173354"/>
              <a:ext cx="1977361" cy="1889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675013" y="1015663"/>
            <a:ext cx="3750281" cy="1849910"/>
            <a:chOff x="4675013" y="1015663"/>
            <a:chExt cx="3750281" cy="1849910"/>
          </a:xfrm>
        </p:grpSpPr>
        <p:pic>
          <p:nvPicPr>
            <p:cNvPr id="3076" name="Picture 4" descr="https://www.lds.org/bc/content/shared/content/images/gospel-library/manual/36907/sacrament-meeting-partaking_167197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013" y="1015663"/>
              <a:ext cx="1292091" cy="18499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001983" y="1296298"/>
              <a:ext cx="2423311" cy="923330"/>
            </a:xfrm>
            <a:prstGeom prst="rect">
              <a:avLst/>
            </a:prstGeom>
          </p:spPr>
          <p:txBody>
            <a:bodyPr wrap="square">
              <a:spAutoFit/>
            </a:bodyPr>
            <a:lstStyle/>
            <a:p>
              <a:pPr fontAlgn="base"/>
              <a:r>
                <a:rPr lang="en-US" dirty="0">
                  <a:solidFill>
                    <a:schemeClr val="bg1"/>
                  </a:solidFill>
                  <a:latin typeface="Calibri" panose="020F0502020204030204" pitchFamily="34" charset="0"/>
                </a:rPr>
                <a:t>When we partake of the sacrament, we renew those covenants. </a:t>
              </a:r>
            </a:p>
          </p:txBody>
        </p:sp>
      </p:grpSp>
      <p:sp>
        <p:nvSpPr>
          <p:cNvPr id="15" name="Rectangle 14"/>
          <p:cNvSpPr/>
          <p:nvPr/>
        </p:nvSpPr>
        <p:spPr>
          <a:xfrm>
            <a:off x="1969882" y="3461765"/>
            <a:ext cx="3684761" cy="2585323"/>
          </a:xfrm>
          <a:prstGeom prst="rect">
            <a:avLst/>
          </a:prstGeom>
        </p:spPr>
        <p:txBody>
          <a:bodyPr wrap="square">
            <a:spAutoFit/>
          </a:bodyPr>
          <a:lstStyle/>
          <a:p>
            <a:pPr fontAlgn="base"/>
            <a:r>
              <a:rPr lang="en-US" dirty="0">
                <a:solidFill>
                  <a:schemeClr val="bg1"/>
                </a:solidFill>
                <a:latin typeface="Calibri" panose="020F0502020204030204" pitchFamily="34" charset="0"/>
              </a:rPr>
              <a:t>“The new and everlasting covenant of the gospel allows us to qualify for marriage in the temple and be blessed to ‘come forth in the first resurrection’ and ‘inherit thrones, kingdoms, principalities, and powers, dominions, … to [our] exaltation and glory in all things’ [D&amp;C 132:19].</a:t>
            </a:r>
          </a:p>
        </p:txBody>
      </p:sp>
      <p:grpSp>
        <p:nvGrpSpPr>
          <p:cNvPr id="8" name="Group 7"/>
          <p:cNvGrpSpPr/>
          <p:nvPr/>
        </p:nvGrpSpPr>
        <p:grpSpPr>
          <a:xfrm>
            <a:off x="8290943" y="976453"/>
            <a:ext cx="3716215" cy="3045294"/>
            <a:chOff x="8290943" y="976453"/>
            <a:chExt cx="3716215" cy="3045294"/>
          </a:xfrm>
        </p:grpSpPr>
        <p:sp>
          <p:nvSpPr>
            <p:cNvPr id="14" name="Rectangle 13"/>
            <p:cNvSpPr/>
            <p:nvPr/>
          </p:nvSpPr>
          <p:spPr>
            <a:xfrm>
              <a:off x="8290943" y="2544419"/>
              <a:ext cx="3716215" cy="1477328"/>
            </a:xfrm>
            <a:prstGeom prst="rect">
              <a:avLst/>
            </a:prstGeom>
          </p:spPr>
          <p:txBody>
            <a:bodyPr wrap="square">
              <a:spAutoFit/>
            </a:bodyPr>
            <a:lstStyle/>
            <a:p>
              <a:pPr fontAlgn="base"/>
              <a:r>
                <a:rPr lang="en-US" dirty="0">
                  <a:solidFill>
                    <a:schemeClr val="bg1"/>
                  </a:solidFill>
                  <a:latin typeface="Calibri" panose="020F0502020204030204" pitchFamily="34" charset="0"/>
                </a:rPr>
                <a:t>We may receive covenants of the priesthood and the crowning blessings of the endowment, the doctrine, and the covenants unique to the holy temple.</a:t>
              </a:r>
            </a:p>
          </p:txBody>
        </p:sp>
        <p:pic>
          <p:nvPicPr>
            <p:cNvPr id="3078" name="Picture 6" descr="http://mormontemples.org/indianapolis-indiana/media?id=10402912414853154692&amp;size=405x3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4610" y="976453"/>
              <a:ext cx="2080631" cy="15617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684557" y="1340454"/>
              <a:ext cx="1219199" cy="600164"/>
            </a:xfrm>
            <a:prstGeom prst="rect">
              <a:avLst/>
            </a:prstGeom>
          </p:spPr>
          <p:txBody>
            <a:bodyPr wrap="square">
              <a:spAutoFit/>
            </a:bodyPr>
            <a:lstStyle/>
            <a:p>
              <a:r>
                <a:rPr lang="en-US" sz="1100" b="0" i="0" dirty="0">
                  <a:solidFill>
                    <a:schemeClr val="bg1"/>
                  </a:solidFill>
                  <a:effectLst/>
                  <a:latin typeface="Calibri" panose="020F0502020204030204" pitchFamily="34" charset="0"/>
                </a:rPr>
                <a:t>Indianapolis Indiana Temple</a:t>
              </a:r>
            </a:p>
            <a:p>
              <a:r>
                <a:rPr lang="en-US" sz="1100" b="0" i="0" dirty="0">
                  <a:solidFill>
                    <a:schemeClr val="bg1"/>
                  </a:solidFill>
                  <a:effectLst/>
                  <a:latin typeface="Calibri" panose="020F0502020204030204" pitchFamily="34" charset="0"/>
                </a:rPr>
                <a:t>August 23, 2015</a:t>
              </a:r>
              <a:endParaRPr lang="en-US" sz="1100" dirty="0">
                <a:solidFill>
                  <a:schemeClr val="bg1"/>
                </a:solidFill>
              </a:endParaRPr>
            </a:p>
          </p:txBody>
        </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2372" y="60751"/>
            <a:ext cx="684786" cy="855983"/>
          </a:xfrm>
          <a:prstGeom prst="rect">
            <a:avLst/>
          </a:prstGeom>
        </p:spPr>
      </p:pic>
      <p:pic>
        <p:nvPicPr>
          <p:cNvPr id="5" name="Picture 4">
            <a:extLst>
              <a:ext uri="{FF2B5EF4-FFF2-40B4-BE49-F238E27FC236}">
                <a16:creationId xmlns:a16="http://schemas.microsoft.com/office/drawing/2014/main" id="{6B5F12E6-A657-4CE9-91F3-CC3D02E817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3025" y="4375097"/>
            <a:ext cx="3771900" cy="2146300"/>
          </a:xfrm>
          <a:prstGeom prst="rect">
            <a:avLst/>
          </a:prstGeom>
        </p:spPr>
      </p:pic>
    </p:spTree>
    <p:extLst>
      <p:ext uri="{BB962C8B-B14F-4D97-AF65-F5344CB8AC3E}">
        <p14:creationId xmlns:p14="http://schemas.microsoft.com/office/powerpoint/2010/main" val="408656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p:cNvSpPr txBox="1"/>
          <p:nvPr/>
        </p:nvSpPr>
        <p:spPr>
          <a:xfrm>
            <a:off x="0" y="0"/>
            <a:ext cx="12192000" cy="1292662"/>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Review</a:t>
            </a:r>
          </a:p>
          <a:p>
            <a:pPr algn="ctr"/>
            <a:r>
              <a:rPr lang="en-US" dirty="0">
                <a:solidFill>
                  <a:schemeClr val="bg1"/>
                </a:solidFill>
                <a:latin typeface="Franklin Gothic Medium Cond" panose="020B0606030402020204" pitchFamily="34" charset="0"/>
              </a:rPr>
              <a:t>Doctrinal Mastery- Abraham 22-23</a:t>
            </a:r>
          </a:p>
        </p:txBody>
      </p:sp>
      <p:pic>
        <p:nvPicPr>
          <p:cNvPr id="15" name="Picture 14">
            <a:extLst>
              <a:ext uri="{FF2B5EF4-FFF2-40B4-BE49-F238E27FC236}">
                <a16:creationId xmlns:a16="http://schemas.microsoft.com/office/drawing/2014/main" id="{E831E9AD-E072-43FB-ABFF-458880479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47" y="1365312"/>
            <a:ext cx="5035732" cy="2280102"/>
          </a:xfrm>
          <a:prstGeom prst="rect">
            <a:avLst/>
          </a:prstGeom>
        </p:spPr>
      </p:pic>
      <p:pic>
        <p:nvPicPr>
          <p:cNvPr id="17" name="Picture 16">
            <a:extLst>
              <a:ext uri="{FF2B5EF4-FFF2-40B4-BE49-F238E27FC236}">
                <a16:creationId xmlns:a16="http://schemas.microsoft.com/office/drawing/2014/main" id="{8C1A5107-CF8A-4038-AA57-44BD2A9A1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715" y="1359901"/>
            <a:ext cx="6523285" cy="2578832"/>
          </a:xfrm>
          <a:prstGeom prst="rect">
            <a:avLst/>
          </a:prstGeom>
        </p:spPr>
      </p:pic>
      <p:pic>
        <p:nvPicPr>
          <p:cNvPr id="19" name="Picture 18">
            <a:extLst>
              <a:ext uri="{FF2B5EF4-FFF2-40B4-BE49-F238E27FC236}">
                <a16:creationId xmlns:a16="http://schemas.microsoft.com/office/drawing/2014/main" id="{A72F9756-AE5E-4F38-8896-787D06E75F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47" y="4398514"/>
            <a:ext cx="5974598" cy="1914310"/>
          </a:xfrm>
          <a:prstGeom prst="rect">
            <a:avLst/>
          </a:prstGeom>
        </p:spPr>
      </p:pic>
      <p:pic>
        <p:nvPicPr>
          <p:cNvPr id="21" name="Picture 20">
            <a:extLst>
              <a:ext uri="{FF2B5EF4-FFF2-40B4-BE49-F238E27FC236}">
                <a16:creationId xmlns:a16="http://schemas.microsoft.com/office/drawing/2014/main" id="{01C1F4D0-7A89-4DF9-BD43-E5330130EB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8295" y="4131470"/>
            <a:ext cx="5358848" cy="2389839"/>
          </a:xfrm>
          <a:prstGeom prst="rect">
            <a:avLst/>
          </a:prstGeom>
        </p:spPr>
      </p:pic>
    </p:spTree>
    <p:extLst>
      <p:ext uri="{BB962C8B-B14F-4D97-AF65-F5344CB8AC3E}">
        <p14:creationId xmlns:p14="http://schemas.microsoft.com/office/powerpoint/2010/main" val="425398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63374"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Children of the Covenant</a:t>
            </a:r>
          </a:p>
        </p:txBody>
      </p:sp>
      <p:sp>
        <p:nvSpPr>
          <p:cNvPr id="9" name="Rectangle 8"/>
          <p:cNvSpPr/>
          <p:nvPr/>
        </p:nvSpPr>
        <p:spPr>
          <a:xfrm>
            <a:off x="11758942" y="6505415"/>
            <a:ext cx="496432" cy="369332"/>
          </a:xfrm>
          <a:prstGeom prst="rect">
            <a:avLst/>
          </a:prstGeom>
        </p:spPr>
        <p:txBody>
          <a:bodyPr wrap="square">
            <a:spAutoFit/>
          </a:bodyPr>
          <a:lstStyle/>
          <a:p>
            <a:r>
              <a:rPr lang="en-US" b="0" i="0" dirty="0">
                <a:solidFill>
                  <a:schemeClr val="bg1"/>
                </a:solidFill>
                <a:effectLst/>
                <a:latin typeface="Open Sans"/>
              </a:rPr>
              <a:t>(5)</a:t>
            </a:r>
            <a:endParaRPr lang="en-US" dirty="0">
              <a:solidFill>
                <a:schemeClr val="bg1"/>
              </a:solidFill>
            </a:endParaRPr>
          </a:p>
        </p:txBody>
      </p:sp>
      <p:sp>
        <p:nvSpPr>
          <p:cNvPr id="10" name="TextBox 9"/>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17:7</a:t>
            </a:r>
            <a:endParaRPr lang="en-US" dirty="0">
              <a:solidFill>
                <a:schemeClr val="bg1"/>
              </a:solidFill>
              <a:latin typeface="AR CHRISTY"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2372" y="60751"/>
            <a:ext cx="684786" cy="855983"/>
          </a:xfrm>
          <a:prstGeom prst="rect">
            <a:avLst/>
          </a:prstGeom>
        </p:spPr>
      </p:pic>
      <p:grpSp>
        <p:nvGrpSpPr>
          <p:cNvPr id="5" name="Group 4"/>
          <p:cNvGrpSpPr/>
          <p:nvPr/>
        </p:nvGrpSpPr>
        <p:grpSpPr>
          <a:xfrm>
            <a:off x="436352" y="1149195"/>
            <a:ext cx="6382693" cy="2603731"/>
            <a:chOff x="436352" y="1149195"/>
            <a:chExt cx="6382693" cy="2603731"/>
          </a:xfrm>
        </p:grpSpPr>
        <p:sp>
          <p:nvSpPr>
            <p:cNvPr id="3" name="Rectangle 2"/>
            <p:cNvSpPr/>
            <p:nvPr/>
          </p:nvSpPr>
          <p:spPr>
            <a:xfrm>
              <a:off x="2245260" y="1149195"/>
              <a:ext cx="4573785"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“Children born to parents thus married are natural heirs to the blessings of the priesthood. They are born </a:t>
              </a:r>
              <a:r>
                <a:rPr lang="en-US" i="1" dirty="0">
                  <a:solidFill>
                    <a:schemeClr val="bg1"/>
                  </a:solidFill>
                  <a:latin typeface="Calibri" panose="020F0502020204030204" pitchFamily="34" charset="0"/>
                </a:rPr>
                <a:t>in the covenant. </a:t>
              </a:r>
              <a:r>
                <a:rPr lang="en-US" dirty="0">
                  <a:solidFill>
                    <a:schemeClr val="bg1"/>
                  </a:solidFill>
                  <a:latin typeface="Calibri" panose="020F0502020204030204" pitchFamily="34" charset="0"/>
                </a:rPr>
                <a:t>Hence, ‘they require no rite of adoption or sealing to insure their place in the posterity of promise’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52" y="1149195"/>
              <a:ext cx="1735821" cy="2603731"/>
            </a:xfrm>
            <a:prstGeom prst="rect">
              <a:avLst/>
            </a:prstGeom>
          </p:spPr>
        </p:pic>
      </p:grpSp>
      <p:grpSp>
        <p:nvGrpSpPr>
          <p:cNvPr id="13" name="Group 12"/>
          <p:cNvGrpSpPr/>
          <p:nvPr/>
        </p:nvGrpSpPr>
        <p:grpSpPr>
          <a:xfrm>
            <a:off x="935714" y="3741919"/>
            <a:ext cx="8581263" cy="2868159"/>
            <a:chOff x="935714" y="3741919"/>
            <a:chExt cx="8581263" cy="2868159"/>
          </a:xfrm>
        </p:grpSpPr>
        <p:sp>
          <p:nvSpPr>
            <p:cNvPr id="12" name="Rectangle 11"/>
            <p:cNvSpPr/>
            <p:nvPr/>
          </p:nvSpPr>
          <p:spPr>
            <a:xfrm>
              <a:off x="2962268" y="5963747"/>
              <a:ext cx="6554709" cy="646331"/>
            </a:xfrm>
            <a:prstGeom prst="rect">
              <a:avLst/>
            </a:prstGeom>
          </p:spPr>
          <p:txBody>
            <a:bodyPr wrap="square">
              <a:spAutoFit/>
            </a:bodyPr>
            <a:lstStyle/>
            <a:p>
              <a:pPr fontAlgn="base"/>
              <a:r>
                <a:rPr lang="en-US" dirty="0">
                  <a:solidFill>
                    <a:schemeClr val="bg1"/>
                  </a:solidFill>
                  <a:latin typeface="Calibri" panose="020F0502020204030204" pitchFamily="34" charset="0"/>
                </a:rPr>
                <a:t>Great comfort comes from the knowledge that our loved ones are secured to us through the covenants.”</a:t>
              </a:r>
            </a:p>
          </p:txBody>
        </p:sp>
        <p:pic>
          <p:nvPicPr>
            <p:cNvPr id="2054" name="Picture 6" descr="http://images.clipartpanda.com/missionary-clipart-family_walking_hg_cl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5714" y="3741919"/>
              <a:ext cx="3467100" cy="2171701"/>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a:extLst>
              <a:ext uri="{FF2B5EF4-FFF2-40B4-BE49-F238E27FC236}">
                <a16:creationId xmlns:a16="http://schemas.microsoft.com/office/drawing/2014/main" id="{517E4973-8283-40BD-85EC-7A1140F457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3853" y="1589806"/>
            <a:ext cx="6681795" cy="3743268"/>
          </a:xfrm>
          <a:prstGeom prst="rect">
            <a:avLst/>
          </a:prstGeom>
        </p:spPr>
      </p:pic>
    </p:spTree>
    <p:extLst>
      <p:ext uri="{BB962C8B-B14F-4D97-AF65-F5344CB8AC3E}">
        <p14:creationId xmlns:p14="http://schemas.microsoft.com/office/powerpoint/2010/main" val="16911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63374"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Arm of Mercy</a:t>
            </a:r>
          </a:p>
        </p:txBody>
      </p:sp>
      <p:sp>
        <p:nvSpPr>
          <p:cNvPr id="10" name="TextBox 9"/>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17:7</a:t>
            </a:r>
            <a:endParaRPr lang="en-US" dirty="0">
              <a:solidFill>
                <a:schemeClr val="bg1"/>
              </a:solidFill>
              <a:latin typeface="AR CHRISTY" panose="02000000000000000000" pitchFamily="2" charset="0"/>
            </a:endParaRPr>
          </a:p>
        </p:txBody>
      </p:sp>
      <p:grpSp>
        <p:nvGrpSpPr>
          <p:cNvPr id="16" name="Group 15"/>
          <p:cNvGrpSpPr/>
          <p:nvPr/>
        </p:nvGrpSpPr>
        <p:grpSpPr>
          <a:xfrm>
            <a:off x="131705" y="610730"/>
            <a:ext cx="3505068" cy="2638830"/>
            <a:chOff x="228600" y="381000"/>
            <a:chExt cx="3505068" cy="2501531"/>
          </a:xfrm>
        </p:grpSpPr>
        <p:grpSp>
          <p:nvGrpSpPr>
            <p:cNvPr id="17" name="Group 16"/>
            <p:cNvGrpSpPr/>
            <p:nvPr/>
          </p:nvGrpSpPr>
          <p:grpSpPr>
            <a:xfrm>
              <a:off x="228600" y="381000"/>
              <a:ext cx="3505068" cy="2501531"/>
              <a:chOff x="534986" y="381000"/>
              <a:chExt cx="2637111" cy="2501531"/>
            </a:xfrm>
          </p:grpSpPr>
          <p:sp>
            <p:nvSpPr>
              <p:cNvPr id="19" name="Rectangle 1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534986" y="384805"/>
                <a:ext cx="457200" cy="2497726"/>
                <a:chOff x="533400" y="381000"/>
                <a:chExt cx="457200" cy="2497726"/>
              </a:xfrm>
            </p:grpSpPr>
            <p:sp>
              <p:nvSpPr>
                <p:cNvPr id="26" name="Oval 2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714897" y="381000"/>
                <a:ext cx="457200" cy="2497726"/>
                <a:chOff x="2714897" y="457200"/>
                <a:chExt cx="457200" cy="2497726"/>
              </a:xfrm>
            </p:grpSpPr>
            <p:sp>
              <p:nvSpPr>
                <p:cNvPr id="22" name="Oval 2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766609" y="974120"/>
              <a:ext cx="2427742" cy="1487990"/>
            </a:xfrm>
            <a:prstGeom prst="rect">
              <a:avLst/>
            </a:prstGeom>
          </p:spPr>
          <p:txBody>
            <a:bodyPr wrap="square">
              <a:spAutoFit/>
            </a:bodyPr>
            <a:lstStyle/>
            <a:p>
              <a:pPr algn="ctr"/>
              <a:r>
                <a:rPr lang="en-US" sz="1600" b="1" dirty="0"/>
                <a:t>As we make and keep covenants with the Lord, we become heirs to the responsibilities and blessings given to Abraham.</a:t>
              </a:r>
              <a:endParaRPr lang="en-US" sz="1600" i="1" dirty="0"/>
            </a:p>
          </p:txBody>
        </p:sp>
      </p:grpSp>
      <p:sp>
        <p:nvSpPr>
          <p:cNvPr id="14" name="Rectangle 13"/>
          <p:cNvSpPr/>
          <p:nvPr/>
        </p:nvSpPr>
        <p:spPr>
          <a:xfrm>
            <a:off x="4839161" y="1081071"/>
            <a:ext cx="6096000" cy="1477328"/>
          </a:xfrm>
          <a:prstGeom prst="rect">
            <a:avLst/>
          </a:prstGeom>
        </p:spPr>
        <p:txBody>
          <a:bodyPr>
            <a:spAutoFit/>
          </a:bodyPr>
          <a:lstStyle/>
          <a:p>
            <a:r>
              <a:rPr lang="en-US" dirty="0">
                <a:solidFill>
                  <a:schemeClr val="bg1"/>
                </a:solidFill>
                <a:latin typeface="Calibri" panose="020F0502020204030204" pitchFamily="34" charset="0"/>
              </a:rPr>
              <a:t>Throughout the history of the Old Testament, it is evident that the Lord extended His arm of mercy to Abraham’s seed. Even when they strayed from the truth, the Lord made every attempt to bring them back, honoring the covenant He made with Abraham.</a:t>
            </a:r>
          </a:p>
        </p:txBody>
      </p:sp>
      <p:grpSp>
        <p:nvGrpSpPr>
          <p:cNvPr id="32" name="Group 31"/>
          <p:cNvGrpSpPr/>
          <p:nvPr/>
        </p:nvGrpSpPr>
        <p:grpSpPr>
          <a:xfrm>
            <a:off x="3977817" y="2908413"/>
            <a:ext cx="7201550" cy="3581777"/>
            <a:chOff x="3124200" y="4267200"/>
            <a:chExt cx="2514600" cy="2057400"/>
          </a:xfrm>
        </p:grpSpPr>
        <p:sp>
          <p:nvSpPr>
            <p:cNvPr id="33" name="Frame 32"/>
            <p:cNvSpPr/>
            <p:nvPr/>
          </p:nvSpPr>
          <p:spPr>
            <a:xfrm>
              <a:off x="3124200" y="4267200"/>
              <a:ext cx="2514600" cy="2057400"/>
            </a:xfrm>
            <a:prstGeom prst="frame">
              <a:avLst>
                <a:gd name="adj1" fmla="val 711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3205027" y="4398594"/>
              <a:ext cx="2359682" cy="1773606"/>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4601862" y="3646572"/>
            <a:ext cx="2053399" cy="1888967"/>
            <a:chOff x="1874067" y="1886958"/>
            <a:chExt cx="2761307" cy="2540187"/>
          </a:xfrm>
        </p:grpSpPr>
        <p:sp>
          <p:nvSpPr>
            <p:cNvPr id="36" name="Rectangle 35"/>
            <p:cNvSpPr/>
            <p:nvPr/>
          </p:nvSpPr>
          <p:spPr>
            <a:xfrm>
              <a:off x="1874067" y="2218099"/>
              <a:ext cx="2761307" cy="220904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254720" y="1886958"/>
              <a:ext cx="594292" cy="662282"/>
              <a:chOff x="3978462" y="4800600"/>
              <a:chExt cx="974538" cy="1086030"/>
            </a:xfrm>
          </p:grpSpPr>
          <p:sp>
            <p:nvSpPr>
              <p:cNvPr id="39" name="Isosceles Triangle 38"/>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2029924" y="2455208"/>
              <a:ext cx="2550376" cy="1384995"/>
            </a:xfrm>
            <a:prstGeom prst="rect">
              <a:avLst/>
            </a:prstGeom>
            <a:noFill/>
          </p:spPr>
          <p:txBody>
            <a:bodyPr wrap="square" rtlCol="0">
              <a:spAutoFit/>
            </a:bodyPr>
            <a:lstStyle/>
            <a:p>
              <a:pPr fontAlgn="base"/>
              <a:r>
                <a:rPr lang="en-US" sz="2000" dirty="0">
                  <a:latin typeface="Calibri" panose="020F0502020204030204" pitchFamily="34" charset="0"/>
                </a:rPr>
                <a:t>What does the Lord want you to </a:t>
              </a:r>
              <a:r>
                <a:rPr lang="en-US" sz="2000" dirty="0">
                  <a:solidFill>
                    <a:srgbClr val="FF0000"/>
                  </a:solidFill>
                  <a:latin typeface="Calibri" panose="020F0502020204030204" pitchFamily="34" charset="0"/>
                </a:rPr>
                <a:t>do</a:t>
              </a:r>
              <a:r>
                <a:rPr lang="en-US" sz="2000" dirty="0">
                  <a:latin typeface="Calibri" panose="020F0502020204030204" pitchFamily="34" charset="0"/>
                </a:rPr>
                <a:t>?</a:t>
              </a:r>
            </a:p>
          </p:txBody>
        </p:sp>
      </p:grpSp>
      <p:grpSp>
        <p:nvGrpSpPr>
          <p:cNvPr id="41" name="Group 40"/>
          <p:cNvGrpSpPr/>
          <p:nvPr/>
        </p:nvGrpSpPr>
        <p:grpSpPr>
          <a:xfrm>
            <a:off x="8608782" y="3627374"/>
            <a:ext cx="2053399" cy="2107283"/>
            <a:chOff x="1874067" y="1886958"/>
            <a:chExt cx="2761307" cy="2833767"/>
          </a:xfrm>
        </p:grpSpPr>
        <p:sp>
          <p:nvSpPr>
            <p:cNvPr id="42" name="Rectangle 41"/>
            <p:cNvSpPr/>
            <p:nvPr/>
          </p:nvSpPr>
          <p:spPr>
            <a:xfrm>
              <a:off x="1874067" y="2218099"/>
              <a:ext cx="2761307" cy="250262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3254720" y="1886958"/>
              <a:ext cx="594292" cy="662282"/>
              <a:chOff x="3978462" y="4800600"/>
              <a:chExt cx="974538" cy="1086030"/>
            </a:xfrm>
          </p:grpSpPr>
          <p:sp>
            <p:nvSpPr>
              <p:cNvPr id="45" name="Isosceles Triangle 44"/>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2119265" y="2582813"/>
              <a:ext cx="2516109" cy="1779693"/>
            </a:xfrm>
            <a:prstGeom prst="rect">
              <a:avLst/>
            </a:prstGeom>
            <a:noFill/>
          </p:spPr>
          <p:txBody>
            <a:bodyPr wrap="square" rtlCol="0">
              <a:spAutoFit/>
            </a:bodyPr>
            <a:lstStyle/>
            <a:p>
              <a:pPr fontAlgn="base"/>
              <a:r>
                <a:rPr lang="en-US" sz="2000" dirty="0">
                  <a:latin typeface="Calibri" panose="020F0502020204030204" pitchFamily="34" charset="0"/>
                </a:rPr>
                <a:t>What does the Lord want you to </a:t>
              </a:r>
              <a:r>
                <a:rPr lang="en-US" sz="2000" dirty="0">
                  <a:solidFill>
                    <a:srgbClr val="FF0000"/>
                  </a:solidFill>
                  <a:latin typeface="Calibri" panose="020F0502020204030204" pitchFamily="34" charset="0"/>
                </a:rPr>
                <a:t>be</a:t>
              </a:r>
              <a:r>
                <a:rPr lang="en-US" sz="2000" dirty="0">
                  <a:latin typeface="Calibri" panose="020F0502020204030204" pitchFamily="34" charset="0"/>
                </a:rPr>
                <a:t>?</a:t>
              </a:r>
            </a:p>
            <a:p>
              <a:endParaRPr lang="en-US" sz="2000" dirty="0">
                <a:latin typeface="AR CHRISTY" panose="02000000000000000000" pitchFamily="2" charset="0"/>
              </a:endParaRPr>
            </a:p>
          </p:txBody>
        </p:sp>
      </p:grpSp>
      <p:grpSp>
        <p:nvGrpSpPr>
          <p:cNvPr id="47" name="Group 46"/>
          <p:cNvGrpSpPr/>
          <p:nvPr/>
        </p:nvGrpSpPr>
        <p:grpSpPr>
          <a:xfrm>
            <a:off x="6996739" y="4777081"/>
            <a:ext cx="1237285" cy="1256355"/>
            <a:chOff x="9679806" y="1526158"/>
            <a:chExt cx="1726855" cy="1753470"/>
          </a:xfrm>
        </p:grpSpPr>
        <p:sp>
          <p:nvSpPr>
            <p:cNvPr id="48" name="Rectangle 47"/>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0197726" y="1829361"/>
              <a:ext cx="799917" cy="1320146"/>
              <a:chOff x="4455643" y="2321799"/>
              <a:chExt cx="1088409" cy="1874697"/>
            </a:xfrm>
            <a:solidFill>
              <a:schemeClr val="tx2">
                <a:lumMod val="20000"/>
                <a:lumOff val="80000"/>
              </a:schemeClr>
            </a:solidFill>
          </p:grpSpPr>
          <p:sp>
            <p:nvSpPr>
              <p:cNvPr id="51" name="Wave 50"/>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Wave 51"/>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ardrop 55"/>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ardrop 56"/>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ame 49"/>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 name="Group 57"/>
          <p:cNvGrpSpPr/>
          <p:nvPr/>
        </p:nvGrpSpPr>
        <p:grpSpPr>
          <a:xfrm>
            <a:off x="7012720" y="3264641"/>
            <a:ext cx="1237285" cy="1256355"/>
            <a:chOff x="9696960" y="3459212"/>
            <a:chExt cx="1726855" cy="1753470"/>
          </a:xfrm>
        </p:grpSpPr>
        <p:sp>
          <p:nvSpPr>
            <p:cNvPr id="59" name="Rectangle 58"/>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10100306" y="3735064"/>
              <a:ext cx="930774" cy="1393741"/>
              <a:chOff x="4508252" y="211638"/>
              <a:chExt cx="875337" cy="1373757"/>
            </a:xfrm>
            <a:solidFill>
              <a:schemeClr val="tx2">
                <a:lumMod val="20000"/>
                <a:lumOff val="80000"/>
              </a:schemeClr>
            </a:solidFill>
          </p:grpSpPr>
          <p:sp>
            <p:nvSpPr>
              <p:cNvPr id="62" name="Trapezoid 61"/>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loud 65"/>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loud 66"/>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Frame 60"/>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78397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63374"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Circumcision</a:t>
            </a:r>
          </a:p>
        </p:txBody>
      </p:sp>
      <p:sp>
        <p:nvSpPr>
          <p:cNvPr id="9" name="Rectangle 8"/>
          <p:cNvSpPr/>
          <p:nvPr/>
        </p:nvSpPr>
        <p:spPr>
          <a:xfrm>
            <a:off x="11758942" y="6505415"/>
            <a:ext cx="496432" cy="369332"/>
          </a:xfrm>
          <a:prstGeom prst="rect">
            <a:avLst/>
          </a:prstGeom>
        </p:spPr>
        <p:txBody>
          <a:bodyPr wrap="square">
            <a:spAutoFit/>
          </a:bodyPr>
          <a:lstStyle/>
          <a:p>
            <a:r>
              <a:rPr lang="en-US" b="0" i="0" dirty="0">
                <a:solidFill>
                  <a:schemeClr val="bg1"/>
                </a:solidFill>
                <a:effectLst/>
                <a:latin typeface="Open Sans"/>
              </a:rPr>
              <a:t>(6)</a:t>
            </a:r>
            <a:endParaRPr lang="en-US" dirty="0">
              <a:solidFill>
                <a:schemeClr val="bg1"/>
              </a:solidFill>
            </a:endParaRPr>
          </a:p>
        </p:txBody>
      </p:sp>
      <p:sp>
        <p:nvSpPr>
          <p:cNvPr id="10" name="TextBox 9"/>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17:9-14</a:t>
            </a:r>
            <a:endParaRPr lang="en-US" dirty="0">
              <a:solidFill>
                <a:schemeClr val="bg1"/>
              </a:solidFill>
              <a:latin typeface="AR CHRISTY" panose="02000000000000000000" pitchFamily="2" charset="0"/>
            </a:endParaRPr>
          </a:p>
        </p:txBody>
      </p:sp>
      <p:sp>
        <p:nvSpPr>
          <p:cNvPr id="3" name="Rectangle 2"/>
          <p:cNvSpPr/>
          <p:nvPr/>
        </p:nvSpPr>
        <p:spPr>
          <a:xfrm>
            <a:off x="3476531" y="749950"/>
            <a:ext cx="7016435" cy="369332"/>
          </a:xfrm>
          <a:prstGeom prst="rect">
            <a:avLst/>
          </a:prstGeom>
        </p:spPr>
        <p:txBody>
          <a:bodyPr wrap="square">
            <a:spAutoFit/>
          </a:bodyPr>
          <a:lstStyle/>
          <a:p>
            <a:pPr fontAlgn="base"/>
            <a:r>
              <a:rPr lang="en-US" dirty="0">
                <a:solidFill>
                  <a:srgbClr val="FFFF00"/>
                </a:solidFill>
              </a:rPr>
              <a:t>A token or reminder of the covenant God made with Abraham</a:t>
            </a:r>
            <a:endParaRPr lang="en-US" dirty="0">
              <a:solidFill>
                <a:srgbClr val="FFFF00"/>
              </a:solidFill>
              <a:latin typeface="Calibri" panose="020F0502020204030204" pitchFamily="34" charset="0"/>
            </a:endParaRPr>
          </a:p>
        </p:txBody>
      </p:sp>
      <p:sp>
        <p:nvSpPr>
          <p:cNvPr id="11" name="Rectangle 10"/>
          <p:cNvSpPr/>
          <p:nvPr/>
        </p:nvSpPr>
        <p:spPr>
          <a:xfrm>
            <a:off x="258023" y="1262431"/>
            <a:ext cx="6993803" cy="1477328"/>
          </a:xfrm>
          <a:prstGeom prst="rect">
            <a:avLst/>
          </a:prstGeom>
        </p:spPr>
        <p:txBody>
          <a:bodyPr wrap="square">
            <a:spAutoFit/>
          </a:bodyPr>
          <a:lstStyle/>
          <a:p>
            <a:pPr fontAlgn="base"/>
            <a:r>
              <a:rPr lang="en-US" dirty="0">
                <a:solidFill>
                  <a:schemeClr val="bg1"/>
                </a:solidFill>
                <a:latin typeface="Calibri" panose="020F0502020204030204" pitchFamily="34" charset="0"/>
              </a:rPr>
              <a:t>The Lord commanded that Abraham and all male members of his household be circumcised. This symbol would act as a reminder of the responsibilities and blessings of the Abrahamic covenant, which includes the promise of eternal increase, dedication to God, and separation from sin and the world.</a:t>
            </a:r>
          </a:p>
        </p:txBody>
      </p:sp>
      <p:sp>
        <p:nvSpPr>
          <p:cNvPr id="15" name="Rectangle 14"/>
          <p:cNvSpPr/>
          <p:nvPr/>
        </p:nvSpPr>
        <p:spPr>
          <a:xfrm>
            <a:off x="5911158" y="3459478"/>
            <a:ext cx="6096000" cy="1754326"/>
          </a:xfrm>
          <a:prstGeom prst="rect">
            <a:avLst/>
          </a:prstGeom>
        </p:spPr>
        <p:txBody>
          <a:bodyPr>
            <a:spAutoFit/>
          </a:bodyPr>
          <a:lstStyle/>
          <a:p>
            <a:r>
              <a:rPr lang="en-US" dirty="0">
                <a:solidFill>
                  <a:schemeClr val="bg1"/>
                </a:solidFill>
                <a:latin typeface="Calibri" panose="020F0502020204030204" pitchFamily="34" charset="0"/>
              </a:rPr>
              <a:t>With circumcision was connected the giving of a name; but there is no express mention of this custom until New Testament times.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would follow naturally from the fact that Abram’s name was changed at the institution of the ordinance.</a:t>
            </a:r>
          </a:p>
        </p:txBody>
      </p:sp>
      <p:sp>
        <p:nvSpPr>
          <p:cNvPr id="18" name="Rectangle 17"/>
          <p:cNvSpPr/>
          <p:nvPr/>
        </p:nvSpPr>
        <p:spPr>
          <a:xfrm>
            <a:off x="538382" y="3200595"/>
            <a:ext cx="4630848" cy="1569660"/>
          </a:xfrm>
          <a:prstGeom prst="rect">
            <a:avLst/>
          </a:prstGeom>
        </p:spPr>
        <p:txBody>
          <a:bodyPr wrap="square">
            <a:spAutoFit/>
          </a:bodyPr>
          <a:lstStyle/>
          <a:p>
            <a:r>
              <a:rPr lang="en-US" sz="1600" dirty="0">
                <a:solidFill>
                  <a:schemeClr val="bg1"/>
                </a:solidFill>
                <a:latin typeface="Calibri" panose="020F0502020204030204" pitchFamily="34" charset="0"/>
              </a:rPr>
              <a:t>Those who were subject to circumcision:</a:t>
            </a:r>
          </a:p>
          <a:p>
            <a:r>
              <a:rPr lang="en-US" sz="1600" dirty="0">
                <a:solidFill>
                  <a:schemeClr val="bg1"/>
                </a:solidFill>
                <a:latin typeface="Calibri" panose="020F0502020204030204" pitchFamily="34" charset="0"/>
              </a:rPr>
              <a:t>1. Male Israelites, properly when 8 days old, but sometimes at a later age</a:t>
            </a:r>
          </a:p>
          <a:p>
            <a:r>
              <a:rPr lang="en-US" sz="1600" dirty="0">
                <a:solidFill>
                  <a:schemeClr val="bg1"/>
                </a:solidFill>
                <a:latin typeface="Calibri" panose="020F0502020204030204" pitchFamily="34" charset="0"/>
              </a:rPr>
              <a:t>2. Slaves born in the house or bought with money</a:t>
            </a:r>
          </a:p>
          <a:p>
            <a:r>
              <a:rPr lang="en-US" sz="1600" dirty="0">
                <a:solidFill>
                  <a:schemeClr val="bg1"/>
                </a:solidFill>
                <a:latin typeface="Calibri" panose="020F0502020204030204" pitchFamily="34" charset="0"/>
              </a:rPr>
              <a:t>3. Strangers who wished to eat the Passover</a:t>
            </a:r>
          </a:p>
          <a:p>
            <a:endParaRPr lang="en-US" sz="1600" dirty="0">
              <a:solidFill>
                <a:schemeClr val="bg1"/>
              </a:solidFill>
              <a:latin typeface="Calibri" panose="020F0502020204030204" pitchFamily="34" charset="0"/>
            </a:endParaRPr>
          </a:p>
        </p:txBody>
      </p:sp>
      <p:sp>
        <p:nvSpPr>
          <p:cNvPr id="16" name="Rectangle 15"/>
          <p:cNvSpPr/>
          <p:nvPr/>
        </p:nvSpPr>
        <p:spPr>
          <a:xfrm>
            <a:off x="2616452" y="5548930"/>
            <a:ext cx="8467253" cy="923330"/>
          </a:xfrm>
          <a:prstGeom prst="rect">
            <a:avLst/>
          </a:prstGeom>
        </p:spPr>
        <p:txBody>
          <a:bodyPr wrap="square">
            <a:spAutoFit/>
          </a:bodyPr>
          <a:lstStyle/>
          <a:p>
            <a:r>
              <a:rPr lang="en-US" i="1" dirty="0">
                <a:solidFill>
                  <a:srgbClr val="FFFF00"/>
                </a:solidFill>
                <a:latin typeface="Palatino"/>
              </a:rPr>
              <a:t>And it came to pass, that on the eighth day they came to circumcise the child; and they called him Zacharias, after the name of his father.</a:t>
            </a:r>
          </a:p>
          <a:p>
            <a:r>
              <a:rPr lang="en-US" i="1" dirty="0">
                <a:solidFill>
                  <a:srgbClr val="FFFF00"/>
                </a:solidFill>
                <a:latin typeface="Palatino"/>
              </a:rPr>
              <a:t>Luke 1:59—John the Baptist</a:t>
            </a:r>
            <a:endParaRPr lang="en-US" i="1" dirty="0">
              <a:solidFill>
                <a:srgbClr val="FFFF00"/>
              </a:solidFill>
            </a:endParaRPr>
          </a:p>
        </p:txBody>
      </p:sp>
      <p:pic>
        <p:nvPicPr>
          <p:cNvPr id="5" name="Picture 4">
            <a:extLst>
              <a:ext uri="{FF2B5EF4-FFF2-40B4-BE49-F238E27FC236}">
                <a16:creationId xmlns:a16="http://schemas.microsoft.com/office/drawing/2014/main" id="{D99DDA48-A131-457C-9C90-C9BC8C628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476" y="1166123"/>
            <a:ext cx="3364992" cy="2036064"/>
          </a:xfrm>
          <a:prstGeom prst="rect">
            <a:avLst/>
          </a:prstGeom>
        </p:spPr>
      </p:pic>
    </p:spTree>
    <p:extLst>
      <p:ext uri="{BB962C8B-B14F-4D97-AF65-F5344CB8AC3E}">
        <p14:creationId xmlns:p14="http://schemas.microsoft.com/office/powerpoint/2010/main" val="397854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63374"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8 Days old</a:t>
            </a:r>
          </a:p>
        </p:txBody>
      </p:sp>
      <p:sp>
        <p:nvSpPr>
          <p:cNvPr id="10" name="TextBox 9"/>
          <p:cNvSpPr txBox="1"/>
          <p:nvPr/>
        </p:nvSpPr>
        <p:spPr>
          <a:xfrm>
            <a:off x="0" y="6490190"/>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17:9-14</a:t>
            </a:r>
            <a:endParaRPr lang="en-US" dirty="0">
              <a:solidFill>
                <a:schemeClr val="bg1"/>
              </a:solidFill>
              <a:latin typeface="AR CHRISTY" panose="02000000000000000000" pitchFamily="2" charset="0"/>
            </a:endParaRPr>
          </a:p>
        </p:txBody>
      </p:sp>
      <p:sp>
        <p:nvSpPr>
          <p:cNvPr id="11" name="Rectangle 10"/>
          <p:cNvSpPr/>
          <p:nvPr/>
        </p:nvSpPr>
        <p:spPr>
          <a:xfrm>
            <a:off x="6674666" y="1020252"/>
            <a:ext cx="5332492" cy="1338828"/>
          </a:xfrm>
          <a:prstGeom prst="rect">
            <a:avLst/>
          </a:prstGeom>
        </p:spPr>
        <p:txBody>
          <a:bodyPr wrap="square">
            <a:spAutoFit/>
          </a:bodyPr>
          <a:lstStyle/>
          <a:p>
            <a:pPr fontAlgn="base"/>
            <a:r>
              <a:rPr lang="en-US" dirty="0">
                <a:solidFill>
                  <a:schemeClr val="bg1"/>
                </a:solidFill>
                <a:latin typeface="Calibri" panose="020F0502020204030204" pitchFamily="34" charset="0"/>
              </a:rPr>
              <a:t>Circumcision of a male child when he was eight days old was to be a reminder to parents that children need to be baptized when they are accountable at eight years of age. </a:t>
            </a:r>
          </a:p>
          <a:p>
            <a:pPr fontAlgn="base"/>
            <a:r>
              <a:rPr lang="en-US" sz="900" dirty="0">
                <a:solidFill>
                  <a:schemeClr val="bg1"/>
                </a:solidFill>
                <a:latin typeface="Calibri" panose="020F0502020204030204" pitchFamily="34" charset="0"/>
              </a:rPr>
              <a:t>(JST Genesis 17:3-7, 11-12)</a:t>
            </a:r>
          </a:p>
        </p:txBody>
      </p:sp>
      <p:sp>
        <p:nvSpPr>
          <p:cNvPr id="2" name="Rectangle 1"/>
          <p:cNvSpPr/>
          <p:nvPr/>
        </p:nvSpPr>
        <p:spPr>
          <a:xfrm>
            <a:off x="449655" y="975573"/>
            <a:ext cx="4629339" cy="1200329"/>
          </a:xfrm>
          <a:prstGeom prst="rect">
            <a:avLst/>
          </a:prstGeom>
        </p:spPr>
        <p:txBody>
          <a:bodyPr wrap="square">
            <a:spAutoFit/>
          </a:bodyPr>
          <a:lstStyle/>
          <a:p>
            <a:r>
              <a:rPr lang="en-US" dirty="0">
                <a:solidFill>
                  <a:schemeClr val="bg1"/>
                </a:solidFill>
                <a:latin typeface="Calibri" panose="020F0502020204030204" pitchFamily="34" charset="0"/>
              </a:rPr>
              <a:t>The people of Abraham’s day had gone astray from God’s ordinances and turned away from the proper performance of baptism, even participating in a form of infant baptism. </a:t>
            </a:r>
          </a:p>
        </p:txBody>
      </p:sp>
      <p:sp>
        <p:nvSpPr>
          <p:cNvPr id="5" name="Rectangle 4"/>
          <p:cNvSpPr/>
          <p:nvPr/>
        </p:nvSpPr>
        <p:spPr>
          <a:xfrm>
            <a:off x="5777620" y="3916551"/>
            <a:ext cx="6096000" cy="2585323"/>
          </a:xfrm>
          <a:prstGeom prst="rect">
            <a:avLst/>
          </a:prstGeom>
        </p:spPr>
        <p:txBody>
          <a:bodyPr>
            <a:spAutoFit/>
          </a:bodyPr>
          <a:lstStyle/>
          <a:p>
            <a:r>
              <a:rPr lang="en-US" i="1" dirty="0">
                <a:solidFill>
                  <a:srgbClr val="FFFF00"/>
                </a:solidFill>
                <a:latin typeface="Palatino"/>
              </a:rPr>
              <a:t>Listen to the words of Christ, your Redeemer, your Lord and your God. Behold, I came into the world not to call the righteous but sinners to repentance; the whole need no physician, but they that are sick; wherefore, little children are whole, for they are not capable of committing sin; wherefore the curse of Adam is taken from them in me, that it hath no power over them; and the law of circumcision is done away in me.</a:t>
            </a:r>
          </a:p>
          <a:p>
            <a:r>
              <a:rPr lang="en-US" i="1" dirty="0">
                <a:solidFill>
                  <a:srgbClr val="FFFF00"/>
                </a:solidFill>
                <a:latin typeface="Palatino"/>
              </a:rPr>
              <a:t>Moroni 8:8</a:t>
            </a:r>
            <a:endParaRPr lang="en-US" i="1" dirty="0">
              <a:solidFill>
                <a:srgbClr val="FFFF00"/>
              </a:solidFill>
            </a:endParaRPr>
          </a:p>
        </p:txBody>
      </p:sp>
      <p:sp>
        <p:nvSpPr>
          <p:cNvPr id="14" name="Rectangle 13"/>
          <p:cNvSpPr/>
          <p:nvPr/>
        </p:nvSpPr>
        <p:spPr>
          <a:xfrm>
            <a:off x="3429754" y="2579866"/>
            <a:ext cx="5332492" cy="923330"/>
          </a:xfrm>
          <a:prstGeom prst="rect">
            <a:avLst/>
          </a:prstGeom>
        </p:spPr>
        <p:txBody>
          <a:bodyPr wrap="square">
            <a:spAutoFit/>
          </a:bodyPr>
          <a:lstStyle/>
          <a:p>
            <a:pPr fontAlgn="base"/>
            <a:r>
              <a:rPr lang="en-US" dirty="0">
                <a:solidFill>
                  <a:schemeClr val="bg1"/>
                </a:solidFill>
                <a:latin typeface="Calibri" panose="020F0502020204030204" pitchFamily="34" charset="0"/>
              </a:rPr>
              <a:t>Circumcision as a token of the Abrahamic covenant was no longer required after Jesus Christ’s mortal ministry.</a:t>
            </a:r>
          </a:p>
        </p:txBody>
      </p:sp>
      <p:pic>
        <p:nvPicPr>
          <p:cNvPr id="7" name="Picture 6">
            <a:extLst>
              <a:ext uri="{FF2B5EF4-FFF2-40B4-BE49-F238E27FC236}">
                <a16:creationId xmlns:a16="http://schemas.microsoft.com/office/drawing/2014/main" id="{D447E3C9-2A73-4B8D-9009-43A0BF04F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66" y="3503164"/>
            <a:ext cx="2971800" cy="2971800"/>
          </a:xfrm>
          <a:prstGeom prst="rect">
            <a:avLst/>
          </a:prstGeom>
        </p:spPr>
      </p:pic>
    </p:spTree>
    <p:extLst>
      <p:ext uri="{BB962C8B-B14F-4D97-AF65-F5344CB8AC3E}">
        <p14:creationId xmlns:p14="http://schemas.microsoft.com/office/powerpoint/2010/main" val="421388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6" name="TextBox 5"/>
          <p:cNvSpPr txBox="1"/>
          <p:nvPr/>
        </p:nvSpPr>
        <p:spPr>
          <a:xfrm>
            <a:off x="63374"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Promise to Sarah</a:t>
            </a:r>
          </a:p>
        </p:txBody>
      </p:sp>
      <p:sp>
        <p:nvSpPr>
          <p:cNvPr id="11" name="Rectangle 10"/>
          <p:cNvSpPr/>
          <p:nvPr/>
        </p:nvSpPr>
        <p:spPr>
          <a:xfrm>
            <a:off x="6096000" y="1350887"/>
            <a:ext cx="5332492" cy="646331"/>
          </a:xfrm>
          <a:prstGeom prst="rect">
            <a:avLst/>
          </a:prstGeom>
        </p:spPr>
        <p:txBody>
          <a:bodyPr wrap="square">
            <a:spAutoFit/>
          </a:bodyPr>
          <a:lstStyle/>
          <a:p>
            <a:pPr fontAlgn="base"/>
            <a:r>
              <a:rPr lang="en-US" dirty="0">
                <a:solidFill>
                  <a:schemeClr val="bg1"/>
                </a:solidFill>
                <a:latin typeface="Calibri" panose="020F0502020204030204" pitchFamily="34" charset="0"/>
              </a:rPr>
              <a:t>The Lord promised Abraham that Sarah would have a son and that he should be named Isaac</a:t>
            </a:r>
          </a:p>
        </p:txBody>
      </p:sp>
      <p:sp>
        <p:nvSpPr>
          <p:cNvPr id="2" name="Rectangle 1"/>
          <p:cNvSpPr/>
          <p:nvPr/>
        </p:nvSpPr>
        <p:spPr>
          <a:xfrm>
            <a:off x="331960" y="1178639"/>
            <a:ext cx="4937157" cy="1200329"/>
          </a:xfrm>
          <a:prstGeom prst="rect">
            <a:avLst/>
          </a:prstGeom>
        </p:spPr>
        <p:txBody>
          <a:bodyPr wrap="square">
            <a:spAutoFit/>
          </a:bodyPr>
          <a:lstStyle/>
          <a:p>
            <a:r>
              <a:rPr lang="en-US" dirty="0">
                <a:solidFill>
                  <a:schemeClr val="bg1"/>
                </a:solidFill>
                <a:latin typeface="Calibri" panose="020F0502020204030204" pitchFamily="34" charset="0"/>
              </a:rPr>
              <a:t>Abraham may have considered Ishmael to be the answer to his prayers for children, but the Lord planned to fulfill His covenant with Abraham in an additional way. </a:t>
            </a:r>
          </a:p>
        </p:txBody>
      </p:sp>
      <p:sp>
        <p:nvSpPr>
          <p:cNvPr id="14" name="Rectangle 13"/>
          <p:cNvSpPr/>
          <p:nvPr/>
        </p:nvSpPr>
        <p:spPr>
          <a:xfrm>
            <a:off x="3210700" y="2461979"/>
            <a:ext cx="6547165" cy="646331"/>
          </a:xfrm>
          <a:prstGeom prst="rect">
            <a:avLst/>
          </a:prstGeom>
        </p:spPr>
        <p:txBody>
          <a:bodyPr wrap="square">
            <a:spAutoFit/>
          </a:bodyPr>
          <a:lstStyle/>
          <a:p>
            <a:pPr fontAlgn="base"/>
            <a:r>
              <a:rPr lang="en-US" dirty="0">
                <a:solidFill>
                  <a:schemeClr val="bg1"/>
                </a:solidFill>
                <a:latin typeface="Calibri" panose="020F0502020204030204" pitchFamily="34" charset="0"/>
              </a:rPr>
              <a:t>Sarah would be the mother of nations and Kings (David)</a:t>
            </a:r>
          </a:p>
          <a:p>
            <a:pPr fontAlgn="base"/>
            <a:r>
              <a:rPr lang="en-US" dirty="0">
                <a:solidFill>
                  <a:schemeClr val="bg1"/>
                </a:solidFill>
                <a:latin typeface="Calibri" panose="020F0502020204030204" pitchFamily="34" charset="0"/>
              </a:rPr>
              <a:t> Jesus would be born through Sarah and Abraham</a:t>
            </a:r>
          </a:p>
        </p:txBody>
      </p:sp>
      <p:sp>
        <p:nvSpPr>
          <p:cNvPr id="12" name="Rectangle 11"/>
          <p:cNvSpPr/>
          <p:nvPr/>
        </p:nvSpPr>
        <p:spPr>
          <a:xfrm>
            <a:off x="3994087" y="774018"/>
            <a:ext cx="5332492" cy="369332"/>
          </a:xfrm>
          <a:prstGeom prst="rect">
            <a:avLst/>
          </a:prstGeom>
        </p:spPr>
        <p:txBody>
          <a:bodyPr wrap="square">
            <a:spAutoFit/>
          </a:bodyPr>
          <a:lstStyle/>
          <a:p>
            <a:pPr fontAlgn="base"/>
            <a:r>
              <a:rPr lang="en-US" dirty="0">
                <a:solidFill>
                  <a:schemeClr val="bg1"/>
                </a:solidFill>
                <a:latin typeface="Calibri" panose="020F0502020204030204" pitchFamily="34" charset="0"/>
              </a:rPr>
              <a:t>Sarai name was changed to Sarah</a:t>
            </a:r>
          </a:p>
        </p:txBody>
      </p:sp>
      <p:sp>
        <p:nvSpPr>
          <p:cNvPr id="13" name="TextBox 12"/>
          <p:cNvSpPr txBox="1"/>
          <p:nvPr/>
        </p:nvSpPr>
        <p:spPr>
          <a:xfrm>
            <a:off x="0" y="6493984"/>
            <a:ext cx="4148273"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Genesis 17:15-22</a:t>
            </a:r>
            <a:endParaRPr lang="en-US" dirty="0">
              <a:solidFill>
                <a:schemeClr val="bg1"/>
              </a:solidFill>
              <a:latin typeface="AR CHRISTY" panose="02000000000000000000" pitchFamily="2" charset="0"/>
            </a:endParaRPr>
          </a:p>
        </p:txBody>
      </p:sp>
      <p:sp>
        <p:nvSpPr>
          <p:cNvPr id="15" name="Rectangle 14"/>
          <p:cNvSpPr/>
          <p:nvPr/>
        </p:nvSpPr>
        <p:spPr>
          <a:xfrm>
            <a:off x="8476310" y="3290803"/>
            <a:ext cx="3396808" cy="369332"/>
          </a:xfrm>
          <a:prstGeom prst="rect">
            <a:avLst/>
          </a:prstGeom>
        </p:spPr>
        <p:txBody>
          <a:bodyPr wrap="square">
            <a:spAutoFit/>
          </a:bodyPr>
          <a:lstStyle/>
          <a:p>
            <a:pPr fontAlgn="base"/>
            <a:r>
              <a:rPr lang="en-US" dirty="0">
                <a:solidFill>
                  <a:schemeClr val="bg1"/>
                </a:solidFill>
                <a:latin typeface="Calibri" panose="020F0502020204030204" pitchFamily="34" charset="0"/>
              </a:rPr>
              <a:t>Abraham Laughed--Rejoiced</a:t>
            </a:r>
          </a:p>
        </p:txBody>
      </p:sp>
      <p:grpSp>
        <p:nvGrpSpPr>
          <p:cNvPr id="17" name="Group 16"/>
          <p:cNvGrpSpPr/>
          <p:nvPr/>
        </p:nvGrpSpPr>
        <p:grpSpPr>
          <a:xfrm>
            <a:off x="4208078" y="3550381"/>
            <a:ext cx="3505068" cy="2501531"/>
            <a:chOff x="228600" y="381000"/>
            <a:chExt cx="3505068" cy="2501531"/>
          </a:xfrm>
        </p:grpSpPr>
        <p:grpSp>
          <p:nvGrpSpPr>
            <p:cNvPr id="18" name="Group 17"/>
            <p:cNvGrpSpPr/>
            <p:nvPr/>
          </p:nvGrpSpPr>
          <p:grpSpPr>
            <a:xfrm>
              <a:off x="228600" y="381000"/>
              <a:ext cx="3505068" cy="2501531"/>
              <a:chOff x="534986" y="381000"/>
              <a:chExt cx="2637111" cy="2501531"/>
            </a:xfrm>
          </p:grpSpPr>
          <p:sp>
            <p:nvSpPr>
              <p:cNvPr id="20" name="Rectangle 1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534986" y="384805"/>
                <a:ext cx="457200" cy="2497726"/>
                <a:chOff x="533400" y="381000"/>
                <a:chExt cx="457200" cy="2497726"/>
              </a:xfrm>
            </p:grpSpPr>
            <p:sp>
              <p:nvSpPr>
                <p:cNvPr id="27" name="Oval 2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714897" y="381000"/>
                <a:ext cx="457200" cy="2497726"/>
                <a:chOff x="2714897" y="457200"/>
                <a:chExt cx="457200" cy="2497726"/>
              </a:xfrm>
            </p:grpSpPr>
            <p:sp>
              <p:nvSpPr>
                <p:cNvPr id="23" name="Oval 2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ectangle 18"/>
            <p:cNvSpPr/>
            <p:nvPr/>
          </p:nvSpPr>
          <p:spPr>
            <a:xfrm>
              <a:off x="786363" y="1041078"/>
              <a:ext cx="2371313" cy="1323439"/>
            </a:xfrm>
            <a:prstGeom prst="rect">
              <a:avLst/>
            </a:prstGeom>
          </p:spPr>
          <p:txBody>
            <a:bodyPr wrap="square">
              <a:spAutoFit/>
            </a:bodyPr>
            <a:lstStyle/>
            <a:p>
              <a:pPr algn="ctr"/>
              <a:r>
                <a:rPr lang="en-US" sz="1600" b="1" dirty="0"/>
                <a:t>God will fulfill His promises, though it may not be in the way or at the time we might expect.</a:t>
              </a:r>
              <a:r>
                <a:rPr lang="en-US" sz="1600" dirty="0"/>
                <a:t> </a:t>
              </a:r>
              <a:endParaRPr lang="en-US" sz="1600" i="1" dirty="0"/>
            </a:p>
          </p:txBody>
        </p:sp>
      </p:grpSp>
      <p:pic>
        <p:nvPicPr>
          <p:cNvPr id="8" name="Picture 7">
            <a:extLst>
              <a:ext uri="{FF2B5EF4-FFF2-40B4-BE49-F238E27FC236}">
                <a16:creationId xmlns:a16="http://schemas.microsoft.com/office/drawing/2014/main" id="{AE5A63B1-5BD5-4482-9BC7-F2D839BF8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27" y="2686610"/>
            <a:ext cx="2450804" cy="3523793"/>
          </a:xfrm>
          <a:prstGeom prst="rect">
            <a:avLst/>
          </a:prstGeom>
        </p:spPr>
      </p:pic>
      <p:pic>
        <p:nvPicPr>
          <p:cNvPr id="31" name="Picture 30">
            <a:extLst>
              <a:ext uri="{FF2B5EF4-FFF2-40B4-BE49-F238E27FC236}">
                <a16:creationId xmlns:a16="http://schemas.microsoft.com/office/drawing/2014/main" id="{26580A5A-F0E4-4A8C-AA52-FDF2E403D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022" y="3975196"/>
            <a:ext cx="2409825" cy="1847850"/>
          </a:xfrm>
          <a:prstGeom prst="rect">
            <a:avLst/>
          </a:prstGeom>
        </p:spPr>
      </p:pic>
    </p:spTree>
    <p:extLst>
      <p:ext uri="{BB962C8B-B14F-4D97-AF65-F5344CB8AC3E}">
        <p14:creationId xmlns:p14="http://schemas.microsoft.com/office/powerpoint/2010/main" val="36549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out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307" t="19142" r="34423" b="68389"/>
          <a:stretch/>
        </p:blipFill>
        <p:spPr>
          <a:xfrm>
            <a:off x="0" y="0"/>
            <a:ext cx="12192000" cy="6874748"/>
          </a:xfrm>
          <a:prstGeom prst="rect">
            <a:avLst/>
          </a:prstGeom>
        </p:spPr>
      </p:pic>
      <p:sp>
        <p:nvSpPr>
          <p:cNvPr id="5" name="TextBox 4"/>
          <p:cNvSpPr txBox="1"/>
          <p:nvPr/>
        </p:nvSpPr>
        <p:spPr>
          <a:xfrm>
            <a:off x="63373" y="63374"/>
            <a:ext cx="12050163" cy="4770537"/>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Suggested Hymn: #90 From All That Dwell below the Skies</a:t>
            </a:r>
          </a:p>
          <a:p>
            <a:endParaRPr lang="en-US" sz="1600" dirty="0">
              <a:solidFill>
                <a:schemeClr val="bg1"/>
              </a:solidFill>
            </a:endParaRPr>
          </a:p>
          <a:p>
            <a:r>
              <a:rPr lang="en-US" sz="1600" dirty="0">
                <a:solidFill>
                  <a:schemeClr val="bg1"/>
                </a:solidFill>
              </a:rPr>
              <a:t>Video: Abraham (00.58)</a:t>
            </a:r>
          </a:p>
          <a:p>
            <a:endParaRPr lang="en-US" sz="1600" dirty="0">
              <a:solidFill>
                <a:schemeClr val="bg1"/>
              </a:solidFill>
            </a:endParaRPr>
          </a:p>
          <a:p>
            <a:r>
              <a:rPr lang="en-US" sz="1600" i="1" dirty="0">
                <a:solidFill>
                  <a:schemeClr val="bg1"/>
                </a:solidFill>
              </a:rPr>
              <a:t>1. Old Testament Who’s Who </a:t>
            </a:r>
            <a:r>
              <a:rPr lang="en-US" sz="1600" dirty="0">
                <a:solidFill>
                  <a:schemeClr val="bg1"/>
                </a:solidFill>
              </a:rPr>
              <a:t>by Ed J. </a:t>
            </a:r>
            <a:r>
              <a:rPr lang="en-US" sz="1600" dirty="0" err="1">
                <a:solidFill>
                  <a:schemeClr val="bg1"/>
                </a:solidFill>
              </a:rPr>
              <a:t>Pinegar</a:t>
            </a:r>
            <a:r>
              <a:rPr lang="en-US" sz="1600" dirty="0">
                <a:solidFill>
                  <a:schemeClr val="bg1"/>
                </a:solidFill>
              </a:rPr>
              <a:t> and Richard J. Allen pg. 46-47, 66, 80</a:t>
            </a:r>
          </a:p>
          <a:p>
            <a:endParaRPr lang="en-US" sz="1600" dirty="0">
              <a:solidFill>
                <a:schemeClr val="bg1"/>
              </a:solidFill>
            </a:endParaRPr>
          </a:p>
          <a:p>
            <a:r>
              <a:rPr lang="en-US" sz="1600" dirty="0">
                <a:solidFill>
                  <a:schemeClr val="bg1"/>
                </a:solidFill>
              </a:rPr>
              <a:t>2. Richard G. Scott (“Trust in the Lord,”</a:t>
            </a:r>
            <a:r>
              <a:rPr lang="en-US" sz="1600" i="1" dirty="0">
                <a:solidFill>
                  <a:schemeClr val="bg1"/>
                </a:solidFill>
              </a:rPr>
              <a:t> Ensign,</a:t>
            </a:r>
            <a:r>
              <a:rPr lang="en-US" sz="1600" dirty="0">
                <a:solidFill>
                  <a:schemeClr val="bg1"/>
                </a:solidFill>
              </a:rPr>
              <a:t> Nov. 1995, 17).</a:t>
            </a:r>
          </a:p>
          <a:p>
            <a:endParaRPr lang="en-US" sz="1600" dirty="0">
              <a:solidFill>
                <a:schemeClr val="bg1"/>
              </a:solidFill>
            </a:endParaRPr>
          </a:p>
          <a:p>
            <a:r>
              <a:rPr lang="en-US" sz="1600" dirty="0">
                <a:solidFill>
                  <a:schemeClr val="bg1"/>
                </a:solidFill>
              </a:rPr>
              <a:t>3. President Dieter F. Uchtdorf (“Your Wonderful Journey Home,”</a:t>
            </a:r>
            <a:r>
              <a:rPr lang="en-US" sz="1600" i="1" dirty="0">
                <a:solidFill>
                  <a:schemeClr val="bg1"/>
                </a:solidFill>
              </a:rPr>
              <a:t> Ensign</a:t>
            </a:r>
            <a:r>
              <a:rPr lang="en-US" sz="1600" dirty="0">
                <a:solidFill>
                  <a:schemeClr val="bg1"/>
                </a:solidFill>
              </a:rPr>
              <a:t> or </a:t>
            </a:r>
            <a:r>
              <a:rPr lang="en-US" sz="1600" i="1" dirty="0">
                <a:solidFill>
                  <a:schemeClr val="bg1"/>
                </a:solidFill>
              </a:rPr>
              <a:t>Liahona,</a:t>
            </a:r>
            <a:r>
              <a:rPr lang="en-US" sz="1600" dirty="0">
                <a:solidFill>
                  <a:schemeClr val="bg1"/>
                </a:solidFill>
              </a:rPr>
              <a:t> May 2013, 127–28).</a:t>
            </a:r>
          </a:p>
          <a:p>
            <a:endParaRPr lang="en-US" sz="1600" dirty="0">
              <a:solidFill>
                <a:schemeClr val="bg1"/>
              </a:solidFill>
            </a:endParaRPr>
          </a:p>
          <a:p>
            <a:r>
              <a:rPr lang="en-US" sz="1600" dirty="0">
                <a:solidFill>
                  <a:schemeClr val="bg1"/>
                </a:solidFill>
              </a:rPr>
              <a:t>4. Bible Dictionary (Abraham)</a:t>
            </a:r>
          </a:p>
          <a:p>
            <a:endParaRPr lang="en-US" sz="1600" dirty="0">
              <a:solidFill>
                <a:schemeClr val="bg1"/>
              </a:solidFill>
            </a:endParaRPr>
          </a:p>
          <a:p>
            <a:r>
              <a:rPr lang="en-US" sz="1600" dirty="0">
                <a:solidFill>
                  <a:schemeClr val="bg1"/>
                </a:solidFill>
              </a:rPr>
              <a:t>5. Elder Russell M. Nelson (“Children of the Covenant,”</a:t>
            </a:r>
            <a:r>
              <a:rPr lang="en-US" sz="1600" i="1" dirty="0">
                <a:solidFill>
                  <a:schemeClr val="bg1"/>
                </a:solidFill>
              </a:rPr>
              <a:t> Ensign,</a:t>
            </a:r>
            <a:r>
              <a:rPr lang="en-US" sz="1600" dirty="0">
                <a:solidFill>
                  <a:schemeClr val="bg1"/>
                </a:solidFill>
              </a:rPr>
              <a:t> May 1995, 33–34).</a:t>
            </a:r>
          </a:p>
          <a:p>
            <a:r>
              <a:rPr lang="en-US" sz="1600" dirty="0">
                <a:solidFill>
                  <a:schemeClr val="bg1"/>
                </a:solidFill>
              </a:rPr>
              <a:t>	[James E. </a:t>
            </a:r>
            <a:r>
              <a:rPr lang="en-US" sz="1600" dirty="0" err="1">
                <a:solidFill>
                  <a:schemeClr val="bg1"/>
                </a:solidFill>
              </a:rPr>
              <a:t>Talmage</a:t>
            </a:r>
            <a:r>
              <a:rPr lang="en-US" sz="1600" dirty="0">
                <a:solidFill>
                  <a:schemeClr val="bg1"/>
                </a:solidFill>
              </a:rPr>
              <a:t>, </a:t>
            </a:r>
            <a:r>
              <a:rPr lang="en-US" sz="1600" i="1" dirty="0">
                <a:solidFill>
                  <a:schemeClr val="bg1"/>
                </a:solidFill>
              </a:rPr>
              <a:t>The Articles of Faith</a:t>
            </a:r>
            <a:r>
              <a:rPr lang="en-US" sz="1600" dirty="0">
                <a:solidFill>
                  <a:schemeClr val="bg1"/>
                </a:solidFill>
              </a:rPr>
              <a:t> (1977), 446].</a:t>
            </a:r>
          </a:p>
          <a:p>
            <a:r>
              <a:rPr lang="en-US" sz="1600" dirty="0">
                <a:solidFill>
                  <a:schemeClr val="bg1"/>
                </a:solidFill>
              </a:rPr>
              <a:t>	 [Joseph Fielding Smith, in Conference Report, Oct. 1950, 13–14]. </a:t>
            </a:r>
          </a:p>
          <a:p>
            <a:endParaRPr lang="en-US" sz="1600" dirty="0">
              <a:solidFill>
                <a:schemeClr val="bg1"/>
              </a:solidFill>
            </a:endParaRPr>
          </a:p>
          <a:p>
            <a:r>
              <a:rPr lang="en-US" sz="1600" dirty="0">
                <a:solidFill>
                  <a:schemeClr val="bg1"/>
                </a:solidFill>
              </a:rPr>
              <a:t>6. Bible Dictionary (Circumcision)</a:t>
            </a:r>
          </a:p>
        </p:txBody>
      </p:sp>
      <p:grpSp>
        <p:nvGrpSpPr>
          <p:cNvPr id="7" name="Group 6"/>
          <p:cNvGrpSpPr/>
          <p:nvPr/>
        </p:nvGrpSpPr>
        <p:grpSpPr>
          <a:xfrm>
            <a:off x="2567023" y="901401"/>
            <a:ext cx="436723" cy="553182"/>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01A4FB2E-AD37-43CA-9FE2-365FB51C5D6A}"/>
              </a:ext>
            </a:extLst>
          </p:cNvPr>
          <p:cNvSpPr>
            <a:spLocks noGrp="1"/>
          </p:cNvSpPr>
          <p:nvPr/>
        </p:nvSpPr>
        <p:spPr>
          <a:xfrm>
            <a:off x="63373" y="642950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109906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0329"/>
            <a:ext cx="6096000" cy="1200329"/>
          </a:xfrm>
          <a:prstGeom prst="rect">
            <a:avLst/>
          </a:prstGeom>
          <a:ln>
            <a:solidFill>
              <a:schemeClr val="tx1"/>
            </a:solidFill>
          </a:ln>
        </p:spPr>
        <p:txBody>
          <a:bodyPr>
            <a:spAutoFit/>
          </a:bodyPr>
          <a:lstStyle/>
          <a:p>
            <a:r>
              <a:rPr lang="en-US" sz="1200" b="1" dirty="0"/>
              <a:t>Temple Marriage:</a:t>
            </a:r>
          </a:p>
          <a:p>
            <a:r>
              <a:rPr lang="en-US" sz="1200" dirty="0"/>
              <a:t>Elder Bruce R. McConkie said, “When he [or she] is married in the temple for time and for all eternity, each worthy member of the Church enters personally into the same covenant the Lord made with Abraham. This is the occasion when the promises of eternal increase are made, and it is then specified that those who keep the covenants made there shall be inheritors of all the blessings of Abraham, Isaac, and Jacob” (</a:t>
            </a:r>
            <a:r>
              <a:rPr lang="en-US" sz="1200" i="1" dirty="0"/>
              <a:t>A New Witness for the Articles of Faith</a:t>
            </a:r>
            <a:r>
              <a:rPr lang="en-US" sz="1200" dirty="0"/>
              <a:t> [1985], 508).</a:t>
            </a:r>
          </a:p>
        </p:txBody>
      </p:sp>
      <p:sp>
        <p:nvSpPr>
          <p:cNvPr id="4" name="Rectangle 3"/>
          <p:cNvSpPr/>
          <p:nvPr/>
        </p:nvSpPr>
        <p:spPr>
          <a:xfrm>
            <a:off x="0" y="0"/>
            <a:ext cx="6096000" cy="1200329"/>
          </a:xfrm>
          <a:prstGeom prst="rect">
            <a:avLst/>
          </a:prstGeom>
          <a:ln>
            <a:solidFill>
              <a:schemeClr val="tx1"/>
            </a:solidFill>
          </a:ln>
        </p:spPr>
        <p:txBody>
          <a:bodyPr>
            <a:spAutoFit/>
          </a:bodyPr>
          <a:lstStyle/>
          <a:p>
            <a:r>
              <a:rPr lang="en-US" sz="1200" b="1" dirty="0"/>
              <a:t>Covenants and the Temples:</a:t>
            </a:r>
          </a:p>
          <a:p>
            <a:r>
              <a:rPr lang="en-US" sz="1200" dirty="0"/>
              <a:t>Elder Russell M. Nelson of the Quorum of the Twelve Apostles testified: “The ultimate blessings of the Abrahamic covenant are conferred in holy temples. These blessings allow us to come forth in the First Resurrection and inherit thrones, kingdoms, powers, principalities, and dominions, to our ‘exaltation and glory in all things’ (D&amp;C 132:19)” (in “Special Witnesses of Christ,”</a:t>
            </a:r>
            <a:r>
              <a:rPr lang="en-US" sz="1200" i="1" dirty="0"/>
              <a:t> Ensign</a:t>
            </a:r>
            <a:r>
              <a:rPr lang="en-US" sz="1200" dirty="0"/>
              <a:t> or </a:t>
            </a:r>
            <a:r>
              <a:rPr lang="en-US" sz="1200" i="1" dirty="0"/>
              <a:t>Liahona,</a:t>
            </a:r>
            <a:r>
              <a:rPr lang="en-US" sz="1200" dirty="0"/>
              <a:t> Apr. 2001, 7).</a:t>
            </a:r>
          </a:p>
        </p:txBody>
      </p:sp>
      <p:sp>
        <p:nvSpPr>
          <p:cNvPr id="5" name="Rectangle 4"/>
          <p:cNvSpPr/>
          <p:nvPr/>
        </p:nvSpPr>
        <p:spPr>
          <a:xfrm>
            <a:off x="6096000" y="-18107"/>
            <a:ext cx="6096000" cy="6740307"/>
          </a:xfrm>
          <a:prstGeom prst="rect">
            <a:avLst/>
          </a:prstGeom>
          <a:ln>
            <a:solidFill>
              <a:schemeClr val="tx1"/>
            </a:solidFill>
          </a:ln>
        </p:spPr>
        <p:txBody>
          <a:bodyPr wrap="square">
            <a:spAutoFit/>
          </a:bodyPr>
          <a:lstStyle/>
          <a:p>
            <a:r>
              <a:rPr lang="en-US" sz="1200" b="1" dirty="0">
                <a:solidFill>
                  <a:srgbClr val="333333"/>
                </a:solidFill>
              </a:rPr>
              <a:t>Circumcision:</a:t>
            </a:r>
          </a:p>
          <a:p>
            <a:r>
              <a:rPr lang="en-US" sz="1200" dirty="0">
                <a:solidFill>
                  <a:srgbClr val="333333"/>
                </a:solidFill>
              </a:rPr>
              <a:t>The token of the Abrahamic covenant during Old Testament dispensations. Those who received it thenceforth enjoyed the privileges and undertook the responsibilities of the covenant. It symbolized some aspects of separation or dedication (1) to God, to whom Israel belonged; (2) from the world, the uncircumcised with whom Israel might not mix; (3) from sin.</a:t>
            </a:r>
          </a:p>
          <a:p>
            <a:endParaRPr lang="en-US" sz="1200" dirty="0">
              <a:solidFill>
                <a:srgbClr val="333333"/>
              </a:solidFill>
            </a:endParaRPr>
          </a:p>
          <a:p>
            <a:r>
              <a:rPr lang="en-US" sz="1200" dirty="0"/>
              <a:t>The subjects of circumcision were (1) male Israelites, properly when eight days old (Gen. 17:12), but sometimes at a later age (Ex. 4:25; Josh. 5:2–9); (2) slaves born in the house or bought with money (Gen. 17:13); (3) strangers who wished to eat the Passover (Ex. 12:48).</a:t>
            </a:r>
          </a:p>
          <a:p>
            <a:r>
              <a:rPr lang="en-US" sz="1200" dirty="0"/>
              <a:t>Circumcision was not peculiar to Israel. It was practiced in Egypt and also by nations with whom Israel had not come in contact. The significance of circumcision was that it was the manifest token of the covenant that the Lord had made with Abraham and his seed. It does not matter that other nations also practiced circumcision for to them it did not have the same meaning or purpose. The various Canaanite tribes appear to have been uncircumcised (Gen. 34:14–17; Judg. 14:3; 1 Sam. 31:4; 2 Sam. 1:20).</a:t>
            </a:r>
          </a:p>
          <a:p>
            <a:endParaRPr lang="en-US" sz="1200" dirty="0">
              <a:solidFill>
                <a:srgbClr val="333333"/>
              </a:solidFill>
            </a:endParaRPr>
          </a:p>
          <a:p>
            <a:r>
              <a:rPr lang="en-US" sz="1200" dirty="0"/>
              <a:t>There was much controversy in the early church with regard to the obligation of circumcision (Acts 15:1–31). The Church under direction of Peter and the Twelve, and acting under the guidance of the Spirit, declared that circumcision was not obligatory for gentile converts. However, it apparently did not settle the matter of whether or not Jewish members of the Church should have their children circumcised. As one reads the scriptures on the matter, it becomes evident that the real issue was not circumcision only but also the larger question as to continued observance of the law of Moses by members of the Church. The word </a:t>
            </a:r>
            <a:r>
              <a:rPr lang="en-US" sz="1200" i="1" dirty="0"/>
              <a:t>circumcision</a:t>
            </a:r>
            <a:r>
              <a:rPr lang="en-US" sz="1200" dirty="0"/>
              <a:t> seems to have been representative of the law in these instances. The controversy was renewed later on in Galatia, as we read in Gal. 2:1–15; 5:2–6, 11; 6:12–16. These passages, along with Rom. 2:25–29; 3:1–2; Philip. 3:3; and Col. 2:11, contain Paul’s teaching on the subject.</a:t>
            </a:r>
          </a:p>
          <a:p>
            <a:endParaRPr lang="en-US" sz="1200" dirty="0">
              <a:solidFill>
                <a:srgbClr val="333333"/>
              </a:solidFill>
            </a:endParaRPr>
          </a:p>
          <a:p>
            <a:r>
              <a:rPr lang="en-US" sz="1200" dirty="0"/>
              <a:t>The Jewish part of the church membership, especially in Jerusalem, appears to have been very reluctant to cease from the rituals and ceremony of the law of Moses (Acts 21:17–25). This is a marked contrast to the Church among the Nephites, in which there seems to have been a cessation of the law immediately upon their awareness of the death and resurrection of Jesus Christ. (3 Ne. 15:1–4; Moro. 8:8).</a:t>
            </a:r>
          </a:p>
          <a:p>
            <a:r>
              <a:rPr lang="en-US" sz="1200" dirty="0"/>
              <a:t>Bible Dictionary</a:t>
            </a:r>
          </a:p>
          <a:p>
            <a:endParaRPr lang="en-US" sz="1200" dirty="0"/>
          </a:p>
          <a:p>
            <a:r>
              <a:rPr lang="en-US" sz="1200" dirty="0"/>
              <a:t>Abraham was 99 when he was circumcised and Ismael was 13…this was on the same day</a:t>
            </a:r>
          </a:p>
        </p:txBody>
      </p:sp>
      <p:sp>
        <p:nvSpPr>
          <p:cNvPr id="7" name="Rectangle 6"/>
          <p:cNvSpPr/>
          <p:nvPr/>
        </p:nvSpPr>
        <p:spPr>
          <a:xfrm>
            <a:off x="0" y="2400658"/>
            <a:ext cx="6096000" cy="2308324"/>
          </a:xfrm>
          <a:prstGeom prst="rect">
            <a:avLst/>
          </a:prstGeom>
          <a:ln>
            <a:solidFill>
              <a:schemeClr val="tx1"/>
            </a:solidFill>
          </a:ln>
        </p:spPr>
        <p:txBody>
          <a:bodyPr>
            <a:spAutoFit/>
          </a:bodyPr>
          <a:lstStyle/>
          <a:p>
            <a:r>
              <a:rPr lang="en-US" sz="1200" b="1" dirty="0">
                <a:solidFill>
                  <a:srgbClr val="222222"/>
                </a:solidFill>
                <a:latin typeface="arial" panose="020B0604020202020204" pitchFamily="34" charset="0"/>
              </a:rPr>
              <a:t>Circumcision</a:t>
            </a:r>
            <a:r>
              <a:rPr lang="en-US" sz="1200" dirty="0">
                <a:solidFill>
                  <a:srgbClr val="222222"/>
                </a:solidFill>
                <a:latin typeface="arial" panose="020B0604020202020204" pitchFamily="34" charset="0"/>
              </a:rPr>
              <a:t> is the surgical removal of the skin covering the tip of the penis.</a:t>
            </a:r>
            <a:r>
              <a:rPr lang="en-US" sz="1200" dirty="0"/>
              <a:t>  In a typical procedure, the foreskin is opened and then separated from the glans after inspection. The circumcision device (if used) is placed, and then the foreskin is removed. Topical or locally injected anesthesia is occasionally used to reduce pain and physiologic stress. </a:t>
            </a:r>
          </a:p>
          <a:p>
            <a:r>
              <a:rPr lang="en-US" sz="1200" dirty="0"/>
              <a:t>An estimated one-third of males worldwide are circumcised. The procedure is most prevalent in the Muslim world and Israel (where it is near-universal), the United States and parts of Southeast Asia and Africa; it is relatively rare in Europe, Latin America, parts of Southern Africa and most of Asia.</a:t>
            </a:r>
            <a:r>
              <a:rPr lang="en-US" sz="1200" baseline="30000" dirty="0"/>
              <a:t> </a:t>
            </a:r>
            <a:r>
              <a:rPr lang="en-US" sz="1200" dirty="0"/>
              <a:t>The origin of circumcision is not known with certainty; the oldest documentary evidence for it comes from ancient Egypt. Various theories have been proposed as to its origin, including as a religious sacrifice and as a rite of passage marking a boy's entrance into adulthood. It is part of religious law in Judaism and is an established practice in Islam, Coptic Christianity and the Ethiopian Orthodox Church--Wikipedia</a:t>
            </a:r>
          </a:p>
        </p:txBody>
      </p:sp>
      <p:sp>
        <p:nvSpPr>
          <p:cNvPr id="8" name="Rectangle 7"/>
          <p:cNvSpPr/>
          <p:nvPr/>
        </p:nvSpPr>
        <p:spPr>
          <a:xfrm>
            <a:off x="0" y="4708982"/>
            <a:ext cx="6096000" cy="1938992"/>
          </a:xfrm>
          <a:prstGeom prst="rect">
            <a:avLst/>
          </a:prstGeom>
          <a:ln>
            <a:solidFill>
              <a:schemeClr val="tx1"/>
            </a:solidFill>
          </a:ln>
        </p:spPr>
        <p:txBody>
          <a:bodyPr>
            <a:spAutoFit/>
          </a:bodyPr>
          <a:lstStyle/>
          <a:p>
            <a:r>
              <a:rPr lang="en-US" sz="1200" b="1" dirty="0">
                <a:solidFill>
                  <a:srgbClr val="333333"/>
                </a:solidFill>
              </a:rPr>
              <a:t>Who are the Seed of Abraham?     </a:t>
            </a:r>
            <a:r>
              <a:rPr lang="en-US" sz="1200" dirty="0">
                <a:solidFill>
                  <a:srgbClr val="333333"/>
                </a:solidFill>
              </a:rPr>
              <a:t>“We go to the promise made to Abraham, which was that in him and in his seed all the families of the earth should be blessed. </a:t>
            </a:r>
            <a:r>
              <a:rPr lang="en-US" sz="1200" dirty="0">
                <a:solidFill>
                  <a:srgbClr val="2F393A"/>
                </a:solidFill>
              </a:rPr>
              <a:t>Moses</a:t>
            </a:r>
            <a:r>
              <a:rPr lang="en-US" sz="1200" dirty="0">
                <a:solidFill>
                  <a:srgbClr val="333333"/>
                </a:solidFill>
              </a:rPr>
              <a:t>, as I have said was of his seed, and he was the deliverer of the whole of that nation. And who were the prophets that existed among ancient Israel? They were descendants of Abraham; and to them came the word of God and the light of revelation. Who was Jesus? After the flesh of the seed of Abraham. Who were his Twelve Apostles? Of the seed of Abraham. Who were the people that came to this continent—Lehi and his family, about 600 years B.C.? Of the seed of Abraham. Who were the Apostles they had among them that spread forth among the millions that then lived upon this continent? Of the seed of Abraham. Who was Joseph Smith? Of the seed of Abraham.” (John Taylor, in </a:t>
            </a:r>
            <a:r>
              <a:rPr lang="en-US" sz="1200" i="1" dirty="0">
                <a:solidFill>
                  <a:srgbClr val="333333"/>
                </a:solidFill>
              </a:rPr>
              <a:t>Journal of Discourses,</a:t>
            </a:r>
            <a:r>
              <a:rPr lang="en-US" sz="1200" dirty="0">
                <a:solidFill>
                  <a:srgbClr val="333333"/>
                </a:solidFill>
              </a:rPr>
              <a:t> 20:224.) </a:t>
            </a:r>
            <a:endParaRPr lang="en-US" sz="1200" dirty="0"/>
          </a:p>
        </p:txBody>
      </p:sp>
    </p:spTree>
    <p:extLst>
      <p:ext uri="{BB962C8B-B14F-4D97-AF65-F5344CB8AC3E}">
        <p14:creationId xmlns:p14="http://schemas.microsoft.com/office/powerpoint/2010/main" val="3346881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originals/da/b7/80/dab78042252bd21f3e317e024641fd0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71158" cy="68402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huttshead.files.wordpress.com/2012/06/jesus_genea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687" y="0"/>
            <a:ext cx="4490374" cy="6694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762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92" y="78801"/>
            <a:ext cx="6096000" cy="1569660"/>
          </a:xfrm>
          <a:prstGeom prst="rect">
            <a:avLst/>
          </a:prstGeom>
          <a:ln>
            <a:solidFill>
              <a:schemeClr val="tx1"/>
            </a:solidFill>
          </a:ln>
        </p:spPr>
        <p:txBody>
          <a:bodyPr>
            <a:spAutoFit/>
          </a:bodyPr>
          <a:lstStyle/>
          <a:p>
            <a:r>
              <a:rPr lang="en-US" sz="1600" b="1" dirty="0">
                <a:solidFill>
                  <a:srgbClr val="333333"/>
                </a:solidFill>
              </a:rPr>
              <a:t>Plural Marriage:</a:t>
            </a:r>
          </a:p>
          <a:p>
            <a:r>
              <a:rPr lang="en-US" sz="1600" dirty="0">
                <a:solidFill>
                  <a:srgbClr val="333333"/>
                </a:solidFill>
              </a:rPr>
              <a:t>At certain times in the history of the world, the Lord has commanded His people to practice plural marriage. Plural marriage was practiced by Abram and Sarai and by their grandson Jacob, and it was practiced for a time during the early days of the restored Church, beginning with Joseph Smith.</a:t>
            </a:r>
            <a:endParaRPr lang="en-US" sz="1600" dirty="0"/>
          </a:p>
        </p:txBody>
      </p:sp>
      <p:sp>
        <p:nvSpPr>
          <p:cNvPr id="3" name="Rectangle 2"/>
          <p:cNvSpPr/>
          <p:nvPr/>
        </p:nvSpPr>
        <p:spPr>
          <a:xfrm>
            <a:off x="6182592" y="718160"/>
            <a:ext cx="5798126" cy="6001643"/>
          </a:xfrm>
          <a:prstGeom prst="rect">
            <a:avLst/>
          </a:prstGeom>
          <a:ln>
            <a:solidFill>
              <a:schemeClr val="tx1"/>
            </a:solidFill>
          </a:ln>
        </p:spPr>
        <p:txBody>
          <a:bodyPr wrap="square">
            <a:spAutoFit/>
          </a:bodyPr>
          <a:lstStyle/>
          <a:p>
            <a:pPr fontAlgn="base"/>
            <a:r>
              <a:rPr lang="en-US" sz="1600" b="1" dirty="0"/>
              <a:t>Galatians 4:21–31. The Allegory of Sarah and Hagar</a:t>
            </a:r>
          </a:p>
          <a:p>
            <a:pPr fontAlgn="base"/>
            <a:r>
              <a:rPr lang="en-US" sz="1600" dirty="0"/>
              <a:t>“Paul here uses the life of Abraham as an allegory to dramatize the superiority of the gospel over the law of Moses—a mode of teaching designed to drive his doctrine home anew each time his hearers think of Abraham and his life.</a:t>
            </a:r>
          </a:p>
          <a:p>
            <a:pPr fontAlgn="base"/>
            <a:r>
              <a:rPr lang="en-US" sz="1600" dirty="0"/>
              <a:t>“Hagar, the bondwoman, bore Ishmael; and Sarah, the free-woman, brought forth Isaac. Ishmael was born after the flesh, while Isaac, as a child of promise, came forth after the Spirit. Hagar is thus made to represent the old covenant, the law of Moses, the covenant under which men were subject to the bondage of sin; while Sarah symbolizes the new covenant, the gospel, the covenant under which men are made free, free from bondage and sin through Christ.</a:t>
            </a:r>
          </a:p>
          <a:p>
            <a:pPr fontAlgn="base"/>
            <a:r>
              <a:rPr lang="en-US" sz="1600" dirty="0"/>
              <a:t>“Mt. Sinai, from whence the law came, and Jerusalem, from whence it is now administered, symbolize the law, and their children are in bondage. But the spiritual Jerusalem, the heavenly city of which the saints shall be citizens, is symbolized by Sarah, and she is the mother of freemen. Sarah, who was so long barren, as our spiritual mother, has now made us all, like Isaac, heirs of promise.</a:t>
            </a:r>
          </a:p>
          <a:p>
            <a:pPr fontAlgn="base"/>
            <a:r>
              <a:rPr lang="en-US" sz="1600" dirty="0"/>
              <a:t>“But it is now, as it was then, those born after the flesh war against those born of the Spirit. And as God rejected Ishmael and accepted Isaac, so does he now reject those who cleave to the law of Moses and accept those who turn to Christ.” (McConkie, </a:t>
            </a:r>
            <a:r>
              <a:rPr lang="en-US" sz="1600" i="1" dirty="0"/>
              <a:t>DNTC,</a:t>
            </a:r>
            <a:r>
              <a:rPr lang="en-US" sz="1600" dirty="0"/>
              <a:t> 2:477–78.)</a:t>
            </a:r>
            <a:endParaRPr lang="en-US" sz="1600" b="0" i="0" dirty="0">
              <a:effectLst/>
            </a:endParaRPr>
          </a:p>
        </p:txBody>
      </p:sp>
      <p:sp>
        <p:nvSpPr>
          <p:cNvPr id="4" name="Rectangle 3"/>
          <p:cNvSpPr/>
          <p:nvPr/>
        </p:nvSpPr>
        <p:spPr>
          <a:xfrm>
            <a:off x="6182592" y="78801"/>
            <a:ext cx="5798126" cy="646331"/>
          </a:xfrm>
          <a:prstGeom prst="rect">
            <a:avLst/>
          </a:prstGeom>
          <a:ln>
            <a:solidFill>
              <a:schemeClr val="tx1"/>
            </a:solidFill>
          </a:ln>
        </p:spPr>
        <p:txBody>
          <a:bodyPr wrap="square">
            <a:spAutoFit/>
          </a:bodyPr>
          <a:lstStyle/>
          <a:p>
            <a:pPr fontAlgn="base"/>
            <a:r>
              <a:rPr lang="en-US" dirty="0">
                <a:latin typeface="Calibri" panose="020F0502020204030204" pitchFamily="34" charset="0"/>
              </a:rPr>
              <a:t>See More about -- Ishmael, Our Brother</a:t>
            </a:r>
          </a:p>
          <a:p>
            <a:pPr fontAlgn="base"/>
            <a:r>
              <a:rPr lang="en-US" dirty="0">
                <a:latin typeface="Open Sans"/>
              </a:rPr>
              <a:t>By James B. Mayfield June 1979 Ensign</a:t>
            </a:r>
            <a:endParaRPr lang="en-US" b="0" i="0" dirty="0">
              <a:effectLst/>
              <a:latin typeface="Open Sans"/>
            </a:endParaRPr>
          </a:p>
        </p:txBody>
      </p:sp>
      <p:sp>
        <p:nvSpPr>
          <p:cNvPr id="5" name="Rectangle 4"/>
          <p:cNvSpPr/>
          <p:nvPr/>
        </p:nvSpPr>
        <p:spPr>
          <a:xfrm>
            <a:off x="86592" y="1648461"/>
            <a:ext cx="6096000" cy="4524315"/>
          </a:xfrm>
          <a:prstGeom prst="rect">
            <a:avLst/>
          </a:prstGeom>
          <a:ln>
            <a:solidFill>
              <a:schemeClr val="tx1"/>
            </a:solidFill>
          </a:ln>
        </p:spPr>
        <p:txBody>
          <a:bodyPr>
            <a:spAutoFit/>
          </a:bodyPr>
          <a:lstStyle/>
          <a:p>
            <a:pPr fontAlgn="base"/>
            <a:r>
              <a:rPr lang="en-US" sz="1600" b="1" dirty="0"/>
              <a:t>How plural marriage in the Old Testament connects to plural marriage in the last dispensation</a:t>
            </a:r>
          </a:p>
          <a:p>
            <a:pPr fontAlgn="base"/>
            <a:r>
              <a:rPr lang="en-US" sz="1600" dirty="0"/>
              <a:t>“While working on the translation of the Bible in the early 1830s, the Prophet Joseph Smith became troubled by the fact that Abraham, Jacob, David, and other Old Testament leaders had more than one wife. The Prophet prayed for understanding and learned that at certain times, for specific purposes, following divinely given laws, plural marriage was approved and directed by God. Joseph Smith also learned that with divine approval, some Latter-day Saints would soon be chosen by priesthood authority to marry more than one wife. A number of Latter-day Saints practiced plural marriage in Nauvoo, but a public announcement of this doctrine and practice was not made until the August 1852 general conference in Salt Lake City. At that conference, Elder Orson Pratt, as directed by President Brigham Young, announced that the practice of a man having more than one wife was part of the Lord’s restitution of all things (see Acts 3:19–21)” (</a:t>
            </a:r>
            <a:r>
              <a:rPr lang="en-US" sz="1600" i="1" dirty="0"/>
              <a:t>Our Heritage: A Brief History of The Church of Jesus Christ of Latter-Day Saints</a:t>
            </a:r>
            <a:r>
              <a:rPr lang="en-US" sz="1600" dirty="0"/>
              <a:t> [1996], 97; see also Jacob 2:27–30).</a:t>
            </a:r>
            <a:endParaRPr lang="en-US" sz="1600" b="0" i="0" dirty="0">
              <a:effectLst/>
            </a:endParaRPr>
          </a:p>
        </p:txBody>
      </p:sp>
    </p:spTree>
    <p:extLst>
      <p:ext uri="{BB962C8B-B14F-4D97-AF65-F5344CB8AC3E}">
        <p14:creationId xmlns:p14="http://schemas.microsoft.com/office/powerpoint/2010/main" val="2548411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0" y="69637"/>
            <a:ext cx="12041109" cy="6186309"/>
          </a:xfrm>
          <a:prstGeom prst="rect">
            <a:avLst/>
          </a:prstGeom>
        </p:spPr>
        <p:txBody>
          <a:bodyPr wrap="square">
            <a:spAutoFit/>
          </a:bodyPr>
          <a:lstStyle/>
          <a:p>
            <a:pPr algn="just" fontAlgn="base"/>
            <a:r>
              <a:rPr lang="en-US" sz="1400" b="1" dirty="0"/>
              <a:t>Hagar:</a:t>
            </a:r>
          </a:p>
          <a:p>
            <a:pPr algn="just" fontAlgn="base"/>
            <a:r>
              <a:rPr lang="en-US" sz="1200" dirty="0"/>
              <a:t>And God opened her eyes Genesis 21:19</a:t>
            </a:r>
          </a:p>
          <a:p>
            <a:pPr algn="just" fontAlgn="base"/>
            <a:endParaRPr lang="en-US" sz="1200" dirty="0"/>
          </a:p>
          <a:p>
            <a:pPr algn="just" fontAlgn="base"/>
            <a:r>
              <a:rPr lang="en-US" sz="1200" dirty="0"/>
              <a:t>Hagar’s status is unequivocally displayed: she is a slave, and she belongs to Sarai. Sarai gives her to Abram, as she is Sarai’s property. Hagar does not belong to Abram.</a:t>
            </a:r>
          </a:p>
          <a:p>
            <a:pPr algn="just" fontAlgn="base"/>
            <a:endParaRPr lang="en-US" sz="1200" dirty="0">
              <a:solidFill>
                <a:srgbClr val="373737"/>
              </a:solidFill>
            </a:endParaRPr>
          </a:p>
          <a:p>
            <a:pPr algn="just" fontAlgn="base"/>
            <a:r>
              <a:rPr lang="en-US" sz="1200" dirty="0"/>
              <a:t> If the union proves to be childless, the wife is required to provide a concubine, but would then have all the legal rights to the offspring. This may also act as evidence against a common reading of these verses that Sarai was, through her own intellect, attempting to force the fulfillment of promises Abram had already received.</a:t>
            </a:r>
            <a:r>
              <a:rPr lang="en-US" sz="1200" baseline="30000" dirty="0"/>
              <a:t> </a:t>
            </a:r>
            <a:r>
              <a:rPr lang="en-US" sz="1200" dirty="0"/>
              <a:t>Significantly, this will also play into the next section with Hagar as a freed slave (by virtue of her marriage to Abraham).</a:t>
            </a:r>
          </a:p>
          <a:p>
            <a:pPr algn="just" fontAlgn="base"/>
            <a:endParaRPr lang="en-US" sz="1200" dirty="0"/>
          </a:p>
          <a:p>
            <a:pPr algn="just" fontAlgn="base"/>
            <a:r>
              <a:rPr lang="en-US" sz="1200" dirty="0"/>
              <a:t>Hagar does important things and receives important promises and visits. She is the first freed slave in the Bible. She becomes one of the elect few to directly receive the promise of innumerable posterity as well as an annunciation of the birth of a son by an angel. She is the first and only woman in scripture to name God. “And she called the name of the Lord God who spoke to her, Thou art God who </a:t>
            </a:r>
            <a:r>
              <a:rPr lang="en-US" sz="1200" dirty="0" err="1"/>
              <a:t>seest</a:t>
            </a:r>
            <a:r>
              <a:rPr lang="en-US" sz="1200" dirty="0"/>
              <a:t> me; for she said, For I have openly seen him that appeared to me. Therefore she called the well, The well of him whom I have openly seen.”</a:t>
            </a:r>
          </a:p>
          <a:p>
            <a:pPr algn="just" fontAlgn="base"/>
            <a:endParaRPr lang="en-US" sz="1200" dirty="0"/>
          </a:p>
          <a:p>
            <a:pPr algn="just" fontAlgn="base"/>
            <a:r>
              <a:rPr lang="en-US" sz="1200" dirty="0"/>
              <a:t>Abram/Abraham and Sarai/Sarah never use Hagar’s name nor speak to her directly. Indeed, God and His messenger are the only ones in these stories who speak to her directly and use her name when doing so (Genesis 16:8, 21:17).</a:t>
            </a:r>
          </a:p>
          <a:p>
            <a:pPr algn="just" fontAlgn="base"/>
            <a:endParaRPr lang="en-US" sz="1200" dirty="0"/>
          </a:p>
          <a:p>
            <a:pPr algn="just" fontAlgn="base"/>
            <a:r>
              <a:rPr lang="en-US" sz="1200" dirty="0"/>
              <a:t>What is also clear is that Sarah witnesses something between Ishmael and Isaac that pushes her, on the basis of inheritance issues,</a:t>
            </a:r>
            <a:r>
              <a:rPr lang="en-US" sz="1200" baseline="30000" dirty="0"/>
              <a:t> </a:t>
            </a:r>
            <a:r>
              <a:rPr lang="en-US" sz="1200" dirty="0"/>
              <a:t>to demand Abraham to send Hagar and her child elsewhere.</a:t>
            </a:r>
            <a:r>
              <a:rPr lang="en-US" sz="1200" baseline="30000" dirty="0"/>
              <a:t> </a:t>
            </a:r>
            <a:r>
              <a:rPr lang="en-US" sz="1200" dirty="0"/>
              <a:t>The text does make clear that God commands Abraham to follow the will of his wife Sarah in dismissing Hagar, changing Abraham’s view.</a:t>
            </a:r>
            <a:r>
              <a:rPr lang="en-US" sz="1200" baseline="30000" dirty="0"/>
              <a:t> </a:t>
            </a:r>
            <a:r>
              <a:rPr lang="en-US" sz="1200" dirty="0"/>
              <a:t>Hagar is dismissed into the wilderness, becomes the first character [Page 100]in the Bible to weep, and yet subsequently experiences another visit of a divine being and is saved by the actions of the deity.</a:t>
            </a:r>
          </a:p>
          <a:p>
            <a:pPr algn="just" fontAlgn="base"/>
            <a:endParaRPr lang="en-US" sz="1200" dirty="0"/>
          </a:p>
          <a:p>
            <a:pPr algn="just" fontAlgn="base"/>
            <a:r>
              <a:rPr lang="en-US" sz="1200" dirty="0"/>
              <a:t>Genesis 25:12 In this the final reference to Hagar in the Hebrew Bible, we see again the identification of her as Egyptian. This has been a constant theme and her constant identifier throughout her time on screen. With this theme comes a dramatic look forward in time to the Exodus of Israel out of Egypt yet set as a distinct reversal: an Egyptian slave leaving the oppression or affliction suffered in the home of Abraham and Sarah, rather than Israelite slaves leaving the oppression suffered in Egypt.</a:t>
            </a:r>
          </a:p>
          <a:p>
            <a:pPr algn="just" fontAlgn="base"/>
            <a:endParaRPr lang="en-US" sz="1200" dirty="0">
              <a:solidFill>
                <a:srgbClr val="373737"/>
              </a:solidFill>
            </a:endParaRPr>
          </a:p>
          <a:p>
            <a:pPr algn="just" fontAlgn="base"/>
            <a:r>
              <a:rPr lang="en-US" sz="1200" dirty="0">
                <a:solidFill>
                  <a:srgbClr val="373737"/>
                </a:solidFill>
              </a:rPr>
              <a:t>The figure of Hagar in the Abrahamic scriptural traditions (Judaism, Christianity, and Islam) is one human character who stands as a common thread between those religious approaches. However, the views of Hagar and how she is read and used by those respective religious communities is vastly different. While her story is largely similar, interpretation of her position varies exceedingly. Her position as the second wife of Abraham assures her a preeminent position in religious historiography.</a:t>
            </a:r>
          </a:p>
          <a:p>
            <a:pPr algn="just" fontAlgn="base"/>
            <a:r>
              <a:rPr lang="en-US" sz="1200" dirty="0">
                <a:solidFill>
                  <a:srgbClr val="373737"/>
                </a:solidFill>
              </a:rPr>
              <a:t>In Judaism and Christianity, she is largely eclipsed by the preeminence given to Sarah and the inheritance due to Isaac, as the firstborn of the first wife. Within Judaism, she is generally set aside in exegetical works and largely disappears within the shadow of Sarah, becoming, as one academic put it, superficially seen as a “throw-away character.” Yet in some later Jewish traditions, Hagar is said to have later fully converted to the covenant religion of Abraham, and taken a new name, </a:t>
            </a:r>
            <a:r>
              <a:rPr lang="en-US" sz="1200" dirty="0" err="1">
                <a:solidFill>
                  <a:srgbClr val="373737"/>
                </a:solidFill>
              </a:rPr>
              <a:t>Keturah</a:t>
            </a:r>
            <a:r>
              <a:rPr lang="en-US" sz="1200" dirty="0">
                <a:solidFill>
                  <a:srgbClr val="373737"/>
                </a:solidFill>
              </a:rPr>
              <a:t> (which most consider to be Abraham’s third wife), and is reunited with Abraham after Sarah’s death.</a:t>
            </a:r>
          </a:p>
          <a:p>
            <a:pPr algn="just" fontAlgn="base"/>
            <a:endParaRPr lang="en-US" sz="1200" b="0" i="0" dirty="0">
              <a:solidFill>
                <a:srgbClr val="373737"/>
              </a:solidFill>
              <a:effectLst/>
            </a:endParaRPr>
          </a:p>
          <a:p>
            <a:pPr algn="just" fontAlgn="base"/>
            <a:r>
              <a:rPr lang="en-US" sz="1200" dirty="0">
                <a:solidFill>
                  <a:srgbClr val="373737"/>
                </a:solidFill>
              </a:rPr>
              <a:t>Excerpts </a:t>
            </a:r>
            <a:r>
              <a:rPr lang="en-US" sz="1200">
                <a:solidFill>
                  <a:srgbClr val="373737"/>
                </a:solidFill>
              </a:rPr>
              <a:t>from: http</a:t>
            </a:r>
            <a:r>
              <a:rPr lang="en-US" sz="1200" dirty="0">
                <a:solidFill>
                  <a:srgbClr val="373737"/>
                </a:solidFill>
              </a:rPr>
              <a:t>://www.mormoninterpreter.com/hagar-in-lds-scripture-and-thought/</a:t>
            </a:r>
            <a:endParaRPr lang="en-US" sz="1200" b="0" i="0" dirty="0">
              <a:solidFill>
                <a:srgbClr val="373737"/>
              </a:solidFill>
              <a:effectLst/>
            </a:endParaRPr>
          </a:p>
        </p:txBody>
      </p:sp>
    </p:spTree>
    <p:extLst>
      <p:ext uri="{BB962C8B-B14F-4D97-AF65-F5344CB8AC3E}">
        <p14:creationId xmlns:p14="http://schemas.microsoft.com/office/powerpoint/2010/main" val="405667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394195" y="1072576"/>
            <a:ext cx="6853473" cy="646331"/>
          </a:xfrm>
          <a:prstGeom prst="rect">
            <a:avLst/>
          </a:prstGeom>
          <a:noFill/>
        </p:spPr>
        <p:txBody>
          <a:bodyPr wrap="square" rtlCol="0">
            <a:spAutoFit/>
          </a:bodyPr>
          <a:lstStyle/>
          <a:p>
            <a:r>
              <a:rPr lang="en-US" dirty="0">
                <a:solidFill>
                  <a:schemeClr val="bg1"/>
                </a:solidFill>
              </a:rPr>
              <a:t>Earlier in Abram’s life, the Lord had promised him that his posterity would be as numerous as the “dust of the earth” (Genesis 13:16)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The Lord’s Promise</a:t>
            </a:r>
          </a:p>
        </p:txBody>
      </p:sp>
      <p:grpSp>
        <p:nvGrpSpPr>
          <p:cNvPr id="116" name="Group 115"/>
          <p:cNvGrpSpPr/>
          <p:nvPr/>
        </p:nvGrpSpPr>
        <p:grpSpPr>
          <a:xfrm>
            <a:off x="776849" y="2195712"/>
            <a:ext cx="1839832" cy="3482238"/>
            <a:chOff x="3810000" y="553998"/>
            <a:chExt cx="1839832" cy="3482238"/>
          </a:xfrm>
        </p:grpSpPr>
        <p:sp>
          <p:nvSpPr>
            <p:cNvPr id="117" name="Cloud 116"/>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Manual Operation 120"/>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Manual Operation 121"/>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Manual Operation 124"/>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Extract 125"/>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4220061" y="818482"/>
              <a:ext cx="938018" cy="300171"/>
              <a:chOff x="1756756" y="4876800"/>
              <a:chExt cx="4088873" cy="1308463"/>
            </a:xfrm>
          </p:grpSpPr>
          <p:grpSp>
            <p:nvGrpSpPr>
              <p:cNvPr id="164" name="Group 163"/>
              <p:cNvGrpSpPr/>
              <p:nvPr/>
            </p:nvGrpSpPr>
            <p:grpSpPr>
              <a:xfrm>
                <a:off x="1756756" y="4876800"/>
                <a:ext cx="1367444" cy="1295400"/>
                <a:chOff x="1756756" y="4876800"/>
                <a:chExt cx="1367444" cy="1295400"/>
              </a:xfrm>
            </p:grpSpPr>
            <p:sp>
              <p:nvSpPr>
                <p:cNvPr id="175" name="Quad Arrow Callout 17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Callout 17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Callout 17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3119647" y="4889863"/>
                <a:ext cx="1367444" cy="1295400"/>
                <a:chOff x="1756756" y="4876800"/>
                <a:chExt cx="1367444" cy="1295400"/>
              </a:xfrm>
            </p:grpSpPr>
            <p:sp>
              <p:nvSpPr>
                <p:cNvPr id="172" name="Quad Arrow Callout 17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Quad Arrow Callout 17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4478185" y="4889863"/>
                <a:ext cx="1367444" cy="1295400"/>
                <a:chOff x="1756756" y="4876800"/>
                <a:chExt cx="1367444" cy="1295400"/>
              </a:xfrm>
            </p:grpSpPr>
            <p:sp>
              <p:nvSpPr>
                <p:cNvPr id="169" name="Quad Arrow Callout 16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Quad Arrow Callout 16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Callout 17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Quad Arrow Callout 166"/>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Quad Arrow Callout 167"/>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rot="17531393">
              <a:off x="4356564" y="2143638"/>
              <a:ext cx="938018" cy="300171"/>
              <a:chOff x="1756756" y="4876800"/>
              <a:chExt cx="4088873" cy="1308463"/>
            </a:xfrm>
          </p:grpSpPr>
          <p:grpSp>
            <p:nvGrpSpPr>
              <p:cNvPr id="150" name="Group 149"/>
              <p:cNvGrpSpPr/>
              <p:nvPr/>
            </p:nvGrpSpPr>
            <p:grpSpPr>
              <a:xfrm>
                <a:off x="1756756" y="4876800"/>
                <a:ext cx="1367444" cy="1295400"/>
                <a:chOff x="1756756" y="4876800"/>
                <a:chExt cx="1367444" cy="1295400"/>
              </a:xfrm>
            </p:grpSpPr>
            <p:sp>
              <p:nvSpPr>
                <p:cNvPr id="161" name="Quad Arrow Callout 1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Callout 1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Callout 1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3119647" y="4889863"/>
                <a:ext cx="1367444" cy="1295400"/>
                <a:chOff x="1756756" y="4876800"/>
                <a:chExt cx="1367444" cy="1295400"/>
              </a:xfrm>
            </p:grpSpPr>
            <p:sp>
              <p:nvSpPr>
                <p:cNvPr id="158" name="Quad Arrow Callout 15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Callout 15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Callout 15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4478185" y="4889863"/>
                <a:ext cx="1367444" cy="1295400"/>
                <a:chOff x="1756756" y="4876800"/>
                <a:chExt cx="1367444" cy="1295400"/>
              </a:xfrm>
            </p:grpSpPr>
            <p:sp>
              <p:nvSpPr>
                <p:cNvPr id="155" name="Quad Arrow Callout 15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Callout 15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Callout 15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Quad Arrow Callout 152"/>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153"/>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rot="17531393">
              <a:off x="3995156" y="3097226"/>
              <a:ext cx="938018" cy="300171"/>
              <a:chOff x="1756756" y="4876800"/>
              <a:chExt cx="4088873" cy="1308463"/>
            </a:xfrm>
          </p:grpSpPr>
          <p:grpSp>
            <p:nvGrpSpPr>
              <p:cNvPr id="136" name="Group 135"/>
              <p:cNvGrpSpPr/>
              <p:nvPr/>
            </p:nvGrpSpPr>
            <p:grpSpPr>
              <a:xfrm>
                <a:off x="1756756" y="4876800"/>
                <a:ext cx="1367444" cy="1295400"/>
                <a:chOff x="1756756" y="4876800"/>
                <a:chExt cx="1367444" cy="1295400"/>
              </a:xfrm>
            </p:grpSpPr>
            <p:sp>
              <p:nvSpPr>
                <p:cNvPr id="147" name="Quad Arrow Callout 1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3119647" y="4889863"/>
                <a:ext cx="1367444" cy="1295400"/>
                <a:chOff x="1756756" y="4876800"/>
                <a:chExt cx="1367444" cy="1295400"/>
              </a:xfrm>
            </p:grpSpPr>
            <p:sp>
              <p:nvSpPr>
                <p:cNvPr id="144" name="Quad Arrow Callout 14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Callout 14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Callout 14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4478185" y="4889863"/>
                <a:ext cx="1367444" cy="1295400"/>
                <a:chOff x="1756756" y="4876800"/>
                <a:chExt cx="1367444" cy="1295400"/>
              </a:xfrm>
            </p:grpSpPr>
            <p:sp>
              <p:nvSpPr>
                <p:cNvPr id="141" name="Quad Arrow Callout 14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Quad Arrow Callout 13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Callout 13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Cloud 133"/>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TextBox 304"/>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Genesis 15:1-6</a:t>
            </a:r>
          </a:p>
        </p:txBody>
      </p:sp>
      <p:sp>
        <p:nvSpPr>
          <p:cNvPr id="2" name="Rectangle 1"/>
          <p:cNvSpPr/>
          <p:nvPr/>
        </p:nvSpPr>
        <p:spPr>
          <a:xfrm>
            <a:off x="2889214" y="2001419"/>
            <a:ext cx="4174044" cy="646331"/>
          </a:xfrm>
          <a:prstGeom prst="rect">
            <a:avLst/>
          </a:prstGeom>
        </p:spPr>
        <p:txBody>
          <a:bodyPr wrap="square">
            <a:spAutoFit/>
          </a:bodyPr>
          <a:lstStyle/>
          <a:p>
            <a:r>
              <a:rPr lang="en-US" dirty="0">
                <a:solidFill>
                  <a:schemeClr val="bg1"/>
                </a:solidFill>
                <a:latin typeface="Open Sans"/>
              </a:rPr>
              <a:t>Abram had waited for many years and still did not have any children.</a:t>
            </a:r>
            <a:endParaRPr lang="en-US" dirty="0">
              <a:solidFill>
                <a:schemeClr val="bg1"/>
              </a:solidFill>
            </a:endParaRPr>
          </a:p>
        </p:txBody>
      </p:sp>
      <p:pic>
        <p:nvPicPr>
          <p:cNvPr id="1026" name="Picture 2" descr="http://www.tehkseven.net/downloads/item/?id=24066&amp;p=2406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51150" y="212333"/>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69065" y="3015502"/>
            <a:ext cx="6096000" cy="3170099"/>
          </a:xfrm>
          <a:prstGeom prst="rect">
            <a:avLst/>
          </a:prstGeom>
        </p:spPr>
        <p:txBody>
          <a:bodyPr>
            <a:spAutoFit/>
          </a:bodyPr>
          <a:lstStyle/>
          <a:p>
            <a:pPr fontAlgn="base"/>
            <a:r>
              <a:rPr lang="en-US" sz="2000" dirty="0">
                <a:solidFill>
                  <a:srgbClr val="FFFF00"/>
                </a:solidFill>
                <a:latin typeface="Open Sans"/>
              </a:rPr>
              <a:t>What was Abram’s concern? </a:t>
            </a:r>
          </a:p>
          <a:p>
            <a:pPr fontAlgn="base"/>
            <a:endParaRPr lang="en-US" sz="2000" dirty="0">
              <a:solidFill>
                <a:srgbClr val="FF0000"/>
              </a:solidFill>
              <a:latin typeface="Open Sans"/>
            </a:endParaRPr>
          </a:p>
          <a:p>
            <a:pPr fontAlgn="base"/>
            <a:r>
              <a:rPr lang="en-US" sz="2000" dirty="0">
                <a:solidFill>
                  <a:srgbClr val="FF0000"/>
                </a:solidFill>
                <a:latin typeface="Open Sans"/>
              </a:rPr>
              <a:t>That he was childless and therefore had no heir. Also, Abram wondered if Eliezer would become his heir</a:t>
            </a:r>
          </a:p>
          <a:p>
            <a:pPr fontAlgn="base"/>
            <a:endParaRPr lang="en-US" sz="2000" dirty="0">
              <a:solidFill>
                <a:srgbClr val="FFFF00"/>
              </a:solidFill>
              <a:latin typeface="Open Sans"/>
            </a:endParaRPr>
          </a:p>
          <a:p>
            <a:pPr fontAlgn="base"/>
            <a:r>
              <a:rPr lang="en-US" sz="2000" dirty="0">
                <a:solidFill>
                  <a:srgbClr val="FFFF00"/>
                </a:solidFill>
                <a:latin typeface="Open Sans"/>
              </a:rPr>
              <a:t>What was the Lord’s response? </a:t>
            </a:r>
          </a:p>
          <a:p>
            <a:pPr fontAlgn="base"/>
            <a:endParaRPr lang="en-US" sz="2000" dirty="0">
              <a:solidFill>
                <a:srgbClr val="FF0000"/>
              </a:solidFill>
              <a:latin typeface="Open Sans"/>
            </a:endParaRPr>
          </a:p>
          <a:p>
            <a:pPr fontAlgn="base"/>
            <a:r>
              <a:rPr lang="en-US" sz="2000" dirty="0">
                <a:solidFill>
                  <a:srgbClr val="FF0000"/>
                </a:solidFill>
                <a:latin typeface="Open Sans"/>
              </a:rPr>
              <a:t>Abram and Sarai would have their own child, and their posterity would be innumerable</a:t>
            </a:r>
          </a:p>
        </p:txBody>
      </p:sp>
      <p:pic>
        <p:nvPicPr>
          <p:cNvPr id="8" name="Picture 7">
            <a:extLst>
              <a:ext uri="{FF2B5EF4-FFF2-40B4-BE49-F238E27FC236}">
                <a16:creationId xmlns:a16="http://schemas.microsoft.com/office/drawing/2014/main" id="{BF3A8AC0-8D56-4CF4-BC2E-19016938F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1957" y="3759004"/>
            <a:ext cx="2857500" cy="2600325"/>
          </a:xfrm>
          <a:prstGeom prst="rect">
            <a:avLst/>
          </a:prstGeom>
        </p:spPr>
      </p:pic>
    </p:spTree>
    <p:extLst>
      <p:ext uri="{BB962C8B-B14F-4D97-AF65-F5344CB8AC3E}">
        <p14:creationId xmlns:p14="http://schemas.microsoft.com/office/powerpoint/2010/main" val="374360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262551" y="1593410"/>
            <a:ext cx="6853473" cy="3416320"/>
          </a:xfrm>
          <a:prstGeom prst="rect">
            <a:avLst/>
          </a:prstGeom>
          <a:noFill/>
        </p:spPr>
        <p:txBody>
          <a:bodyPr wrap="square" rtlCol="0">
            <a:spAutoFit/>
          </a:bodyPr>
          <a:lstStyle/>
          <a:p>
            <a:r>
              <a:rPr lang="en-US" dirty="0">
                <a:solidFill>
                  <a:schemeClr val="bg1"/>
                </a:solidFill>
              </a:rPr>
              <a:t>He was the man whom Abram identified as “steward of my house”</a:t>
            </a:r>
          </a:p>
          <a:p>
            <a:endParaRPr lang="en-US" dirty="0">
              <a:solidFill>
                <a:schemeClr val="bg1"/>
              </a:solidFill>
            </a:endParaRPr>
          </a:p>
          <a:p>
            <a:r>
              <a:rPr lang="en-US" dirty="0">
                <a:solidFill>
                  <a:schemeClr val="bg1"/>
                </a:solidFill>
              </a:rPr>
              <a:t>His name means “God of Help”</a:t>
            </a:r>
          </a:p>
          <a:p>
            <a:endParaRPr lang="en-US" dirty="0">
              <a:solidFill>
                <a:schemeClr val="bg1"/>
              </a:solidFill>
            </a:endParaRPr>
          </a:p>
          <a:p>
            <a:r>
              <a:rPr lang="en-US" dirty="0">
                <a:solidFill>
                  <a:schemeClr val="bg1"/>
                </a:solidFill>
              </a:rPr>
              <a:t>He apparently is the same steward who later acted as emissary in the quest to obtain a wife for Isaac (Genesis 24:2)</a:t>
            </a:r>
          </a:p>
          <a:p>
            <a:endParaRPr lang="en-US" dirty="0">
              <a:solidFill>
                <a:schemeClr val="bg1"/>
              </a:solidFill>
            </a:endParaRPr>
          </a:p>
          <a:p>
            <a:r>
              <a:rPr lang="en-US" dirty="0">
                <a:solidFill>
                  <a:schemeClr val="bg1"/>
                </a:solidFill>
              </a:rPr>
              <a:t>He was the eldest steward that ruled over all that Abraham had </a:t>
            </a:r>
          </a:p>
          <a:p>
            <a:endParaRPr lang="en-US" dirty="0">
              <a:solidFill>
                <a:schemeClr val="bg1"/>
              </a:solidFill>
            </a:endParaRPr>
          </a:p>
          <a:p>
            <a:r>
              <a:rPr lang="en-US" dirty="0">
                <a:solidFill>
                  <a:schemeClr val="bg1"/>
                </a:solidFill>
              </a:rPr>
              <a:t>He was commissioned to go to the city of </a:t>
            </a:r>
            <a:r>
              <a:rPr lang="en-US" dirty="0" err="1">
                <a:solidFill>
                  <a:schemeClr val="bg1"/>
                </a:solidFill>
              </a:rPr>
              <a:t>Nabor</a:t>
            </a:r>
            <a:r>
              <a:rPr lang="en-US" dirty="0">
                <a:solidFill>
                  <a:schemeClr val="bg1"/>
                </a:solidFill>
              </a:rPr>
              <a:t> where Abraham’s kin were and arrange for Rebekah, daughter of </a:t>
            </a:r>
            <a:r>
              <a:rPr lang="en-US" dirty="0" err="1">
                <a:solidFill>
                  <a:schemeClr val="bg1"/>
                </a:solidFill>
              </a:rPr>
              <a:t>Bethuel</a:t>
            </a:r>
            <a:r>
              <a:rPr lang="en-US" dirty="0">
                <a:solidFill>
                  <a:schemeClr val="bg1"/>
                </a:solidFill>
              </a:rPr>
              <a:t>, to be betrothed to Isaac (Gen. 24: 11-15)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Eliezer</a:t>
            </a:r>
          </a:p>
        </p:txBody>
      </p:sp>
      <p:grpSp>
        <p:nvGrpSpPr>
          <p:cNvPr id="20" name="Group 19"/>
          <p:cNvGrpSpPr/>
          <p:nvPr/>
        </p:nvGrpSpPr>
        <p:grpSpPr>
          <a:xfrm>
            <a:off x="8945748" y="1492503"/>
            <a:ext cx="2253388" cy="4017309"/>
            <a:chOff x="5659340" y="3438997"/>
            <a:chExt cx="1661334" cy="2961803"/>
          </a:xfrm>
        </p:grpSpPr>
        <p:sp>
          <p:nvSpPr>
            <p:cNvPr id="21" name="Cloud 20"/>
            <p:cNvSpPr/>
            <p:nvPr/>
          </p:nvSpPr>
          <p:spPr>
            <a:xfrm rot="2829162">
              <a:off x="5853113" y="3451629"/>
              <a:ext cx="1285875" cy="136397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659340" y="3438997"/>
              <a:ext cx="1661334" cy="2961803"/>
              <a:chOff x="5659340" y="3438997"/>
              <a:chExt cx="1661334" cy="2961803"/>
            </a:xfrm>
          </p:grpSpPr>
          <p:sp>
            <p:nvSpPr>
              <p:cNvPr id="23" name="Oval 22"/>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169292">
                <a:off x="6553124" y="4375359"/>
                <a:ext cx="665537" cy="90459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790291">
                <a:off x="5826706" y="4345720"/>
                <a:ext cx="665537" cy="90459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6022496" y="4491768"/>
                <a:ext cx="992877" cy="165281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35487" y="4206893"/>
                <a:ext cx="368371" cy="4984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320523">
                <a:off x="5979107" y="4498120"/>
                <a:ext cx="665534" cy="1369050"/>
              </a:xfrm>
              <a:prstGeom prst="trapezoid">
                <a:avLst>
                  <a:gd name="adj" fmla="val 38085"/>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1316319">
                <a:off x="6406999" y="4425192"/>
                <a:ext cx="665534" cy="1438383"/>
              </a:xfrm>
              <a:prstGeom prst="trapezoid">
                <a:avLst>
                  <a:gd name="adj" fmla="val 38085"/>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098164" y="3458490"/>
                <a:ext cx="831410" cy="11150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rot="5145672">
                <a:off x="6337712" y="3338596"/>
                <a:ext cx="342786" cy="5435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TextBox 34"/>
          <p:cNvSpPr txBox="1"/>
          <p:nvPr/>
        </p:nvSpPr>
        <p:spPr>
          <a:xfrm>
            <a:off x="11454245" y="6461192"/>
            <a:ext cx="737755"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323404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wipe(down)">
                                      <p:cBhvr>
                                        <p:cTn id="9" dur="580">
                                          <p:stCondLst>
                                            <p:cond delay="0"/>
                                          </p:stCondLst>
                                        </p:cTn>
                                        <p:tgtEl>
                                          <p:spTgt spid="20"/>
                                        </p:tgtEl>
                                      </p:cBhvr>
                                    </p:animEffect>
                                    <p:anim calcmode="lin" valueType="num">
                                      <p:cBhvr>
                                        <p:cTn id="1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5" dur="26">
                                          <p:stCondLst>
                                            <p:cond delay="650"/>
                                          </p:stCondLst>
                                        </p:cTn>
                                        <p:tgtEl>
                                          <p:spTgt spid="20"/>
                                        </p:tgtEl>
                                      </p:cBhvr>
                                      <p:to x="100000" y="60000"/>
                                    </p:animScale>
                                    <p:animScale>
                                      <p:cBhvr>
                                        <p:cTn id="16" dur="166" decel="50000">
                                          <p:stCondLst>
                                            <p:cond delay="676"/>
                                          </p:stCondLst>
                                        </p:cTn>
                                        <p:tgtEl>
                                          <p:spTgt spid="20"/>
                                        </p:tgtEl>
                                      </p:cBhvr>
                                      <p:to x="100000" y="100000"/>
                                    </p:animScale>
                                    <p:animScale>
                                      <p:cBhvr>
                                        <p:cTn id="17" dur="26">
                                          <p:stCondLst>
                                            <p:cond delay="1312"/>
                                          </p:stCondLst>
                                        </p:cTn>
                                        <p:tgtEl>
                                          <p:spTgt spid="20"/>
                                        </p:tgtEl>
                                      </p:cBhvr>
                                      <p:to x="100000" y="80000"/>
                                    </p:animScale>
                                    <p:animScale>
                                      <p:cBhvr>
                                        <p:cTn id="18" dur="166" decel="50000">
                                          <p:stCondLst>
                                            <p:cond delay="1338"/>
                                          </p:stCondLst>
                                        </p:cTn>
                                        <p:tgtEl>
                                          <p:spTgt spid="20"/>
                                        </p:tgtEl>
                                      </p:cBhvr>
                                      <p:to x="100000" y="100000"/>
                                    </p:animScale>
                                    <p:animScale>
                                      <p:cBhvr>
                                        <p:cTn id="19" dur="26">
                                          <p:stCondLst>
                                            <p:cond delay="1642"/>
                                          </p:stCondLst>
                                        </p:cTn>
                                        <p:tgtEl>
                                          <p:spTgt spid="20"/>
                                        </p:tgtEl>
                                      </p:cBhvr>
                                      <p:to x="100000" y="90000"/>
                                    </p:animScale>
                                    <p:animScale>
                                      <p:cBhvr>
                                        <p:cTn id="20" dur="166" decel="50000">
                                          <p:stCondLst>
                                            <p:cond delay="1668"/>
                                          </p:stCondLst>
                                        </p:cTn>
                                        <p:tgtEl>
                                          <p:spTgt spid="20"/>
                                        </p:tgtEl>
                                      </p:cBhvr>
                                      <p:to x="100000" y="100000"/>
                                    </p:animScale>
                                    <p:animScale>
                                      <p:cBhvr>
                                        <p:cTn id="21" dur="26">
                                          <p:stCondLst>
                                            <p:cond delay="1808"/>
                                          </p:stCondLst>
                                        </p:cTn>
                                        <p:tgtEl>
                                          <p:spTgt spid="20"/>
                                        </p:tgtEl>
                                      </p:cBhvr>
                                      <p:to x="100000" y="95000"/>
                                    </p:animScale>
                                    <p:animScale>
                                      <p:cBhvr>
                                        <p:cTn id="22" dur="166" decel="50000">
                                          <p:stCondLst>
                                            <p:cond delay="1834"/>
                                          </p:stCondLst>
                                        </p:cTn>
                                        <p:tgtEl>
                                          <p:spTgt spid="2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JST Genesis 15:</a:t>
            </a:r>
          </a:p>
        </p:txBody>
      </p:sp>
      <p:sp>
        <p:nvSpPr>
          <p:cNvPr id="305" name="TextBox 304"/>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JST Genesis 15:9-12</a:t>
            </a:r>
          </a:p>
        </p:txBody>
      </p:sp>
      <p:sp>
        <p:nvSpPr>
          <p:cNvPr id="3" name="Rectangle 2"/>
          <p:cNvSpPr/>
          <p:nvPr/>
        </p:nvSpPr>
        <p:spPr>
          <a:xfrm>
            <a:off x="2723245" y="1492625"/>
            <a:ext cx="8918103" cy="3970318"/>
          </a:xfrm>
          <a:prstGeom prst="rect">
            <a:avLst/>
          </a:prstGeom>
        </p:spPr>
        <p:txBody>
          <a:bodyPr wrap="square">
            <a:spAutoFit/>
          </a:bodyPr>
          <a:lstStyle/>
          <a:p>
            <a:pPr fontAlgn="base"/>
            <a:r>
              <a:rPr lang="en-US" dirty="0">
                <a:solidFill>
                  <a:srgbClr val="FFFF00"/>
                </a:solidFill>
                <a:latin typeface="Open Sans"/>
              </a:rPr>
              <a:t> 9 </a:t>
            </a:r>
            <a:r>
              <a:rPr lang="en-US" i="1" dirty="0">
                <a:solidFill>
                  <a:srgbClr val="FFFF00"/>
                </a:solidFill>
                <a:latin typeface="Open Sans"/>
              </a:rPr>
              <a:t>And Abram said, Lord God, how wilt thou give me this land for an everlasting inheritance?</a:t>
            </a:r>
          </a:p>
          <a:p>
            <a:pPr fontAlgn="base"/>
            <a:endParaRPr lang="en-US" i="1" dirty="0">
              <a:solidFill>
                <a:srgbClr val="FFFF00"/>
              </a:solidFill>
              <a:latin typeface="Open Sans"/>
            </a:endParaRPr>
          </a:p>
          <a:p>
            <a:pPr fontAlgn="base"/>
            <a:endParaRPr lang="en-US" dirty="0">
              <a:solidFill>
                <a:srgbClr val="FFFF00"/>
              </a:solidFill>
              <a:latin typeface="Open Sans"/>
            </a:endParaRPr>
          </a:p>
          <a:p>
            <a:pPr fontAlgn="base"/>
            <a:r>
              <a:rPr lang="en-US" dirty="0">
                <a:solidFill>
                  <a:srgbClr val="FFFF00"/>
                </a:solidFill>
                <a:latin typeface="Open Sans"/>
              </a:rPr>
              <a:t> 10 </a:t>
            </a:r>
            <a:r>
              <a:rPr lang="en-US" i="1" dirty="0">
                <a:solidFill>
                  <a:srgbClr val="FFFF00"/>
                </a:solidFill>
                <a:latin typeface="Open Sans"/>
              </a:rPr>
              <a:t>And the Lord said, Though thou </a:t>
            </a:r>
            <a:r>
              <a:rPr lang="en-US" i="1" dirty="0" err="1">
                <a:solidFill>
                  <a:srgbClr val="FFFF00"/>
                </a:solidFill>
                <a:latin typeface="Open Sans"/>
              </a:rPr>
              <a:t>wast</a:t>
            </a:r>
            <a:r>
              <a:rPr lang="en-US" i="1" dirty="0">
                <a:solidFill>
                  <a:srgbClr val="FFFF00"/>
                </a:solidFill>
                <a:latin typeface="Open Sans"/>
              </a:rPr>
              <a:t> dead, yet am I not able to give it thee?</a:t>
            </a:r>
          </a:p>
          <a:p>
            <a:pPr fontAlgn="base"/>
            <a:endParaRPr lang="en-US" i="1" dirty="0">
              <a:solidFill>
                <a:srgbClr val="FFFF00"/>
              </a:solidFill>
              <a:latin typeface="Open Sans"/>
            </a:endParaRPr>
          </a:p>
          <a:p>
            <a:pPr fontAlgn="base"/>
            <a:endParaRPr lang="en-US" dirty="0">
              <a:solidFill>
                <a:srgbClr val="FFFF00"/>
              </a:solidFill>
              <a:latin typeface="Open Sans"/>
            </a:endParaRPr>
          </a:p>
          <a:p>
            <a:pPr fontAlgn="base"/>
            <a:r>
              <a:rPr lang="en-US" dirty="0">
                <a:solidFill>
                  <a:srgbClr val="FFFF00"/>
                </a:solidFill>
                <a:latin typeface="Open Sans"/>
              </a:rPr>
              <a:t> 11 </a:t>
            </a:r>
            <a:r>
              <a:rPr lang="en-US" i="1" dirty="0">
                <a:solidFill>
                  <a:srgbClr val="FFFF00"/>
                </a:solidFill>
                <a:latin typeface="Open Sans"/>
              </a:rPr>
              <a:t>And if thou shalt die, yet thou shalt possess it, for the day cometh, that the Son of Man shall live; but how can he live if he be not dead? he must first be quickened.</a:t>
            </a:r>
          </a:p>
          <a:p>
            <a:pPr fontAlgn="base"/>
            <a:endParaRPr lang="en-US" i="1" dirty="0">
              <a:solidFill>
                <a:srgbClr val="FFFF00"/>
              </a:solidFill>
              <a:latin typeface="Open Sans"/>
            </a:endParaRPr>
          </a:p>
          <a:p>
            <a:pPr fontAlgn="base"/>
            <a:endParaRPr lang="en-US" dirty="0">
              <a:solidFill>
                <a:srgbClr val="FFFF00"/>
              </a:solidFill>
              <a:latin typeface="Open Sans"/>
            </a:endParaRPr>
          </a:p>
          <a:p>
            <a:pPr fontAlgn="base"/>
            <a:r>
              <a:rPr lang="en-US" dirty="0">
                <a:solidFill>
                  <a:srgbClr val="FFFF00"/>
                </a:solidFill>
                <a:latin typeface="Open Sans"/>
              </a:rPr>
              <a:t> 12 </a:t>
            </a:r>
            <a:r>
              <a:rPr lang="en-US" i="1" dirty="0">
                <a:solidFill>
                  <a:srgbClr val="FFFF00"/>
                </a:solidFill>
                <a:latin typeface="Open Sans"/>
              </a:rPr>
              <a:t>And it came to pass, that Abram looked forth and saw the days of the Son of Man, and was glad, and his soul found rest,</a:t>
            </a:r>
            <a:r>
              <a:rPr lang="en-US" dirty="0">
                <a:solidFill>
                  <a:srgbClr val="FFFF00"/>
                </a:solidFill>
                <a:latin typeface="Open Sans"/>
              </a:rPr>
              <a:t> and he believed in the Lord; and </a:t>
            </a:r>
            <a:r>
              <a:rPr lang="en-US" i="1" dirty="0">
                <a:solidFill>
                  <a:srgbClr val="FFFF00"/>
                </a:solidFill>
                <a:latin typeface="Open Sans"/>
              </a:rPr>
              <a:t>the Lord </a:t>
            </a:r>
            <a:r>
              <a:rPr lang="en-US" dirty="0">
                <a:solidFill>
                  <a:srgbClr val="FFFF00"/>
                </a:solidFill>
                <a:latin typeface="Open Sans"/>
              </a:rPr>
              <a:t>counted it unto him for righteousness.</a:t>
            </a:r>
            <a:endParaRPr lang="en-US" b="0" i="0" dirty="0">
              <a:solidFill>
                <a:srgbClr val="FFFF00"/>
              </a:solidFill>
              <a:effectLst/>
              <a:latin typeface="Open Sans"/>
            </a:endParaRPr>
          </a:p>
        </p:txBody>
      </p:sp>
      <p:sp>
        <p:nvSpPr>
          <p:cNvPr id="306" name="Rectangle 305"/>
          <p:cNvSpPr/>
          <p:nvPr/>
        </p:nvSpPr>
        <p:spPr>
          <a:xfrm>
            <a:off x="7026431" y="4013317"/>
            <a:ext cx="4315605" cy="461665"/>
          </a:xfrm>
          <a:prstGeom prst="rect">
            <a:avLst/>
          </a:prstGeom>
        </p:spPr>
        <p:txBody>
          <a:bodyPr wrap="square">
            <a:spAutoFit/>
          </a:bodyPr>
          <a:lstStyle/>
          <a:p>
            <a:r>
              <a:rPr lang="en-US" sz="2400" dirty="0">
                <a:solidFill>
                  <a:srgbClr val="FF0000"/>
                </a:solidFill>
                <a:latin typeface="Open Sans"/>
              </a:rPr>
              <a:t>Son of Man—Jesus Christ</a:t>
            </a:r>
            <a:endParaRPr lang="en-US" sz="2400" dirty="0">
              <a:solidFill>
                <a:srgbClr val="FF0000"/>
              </a:solidFill>
            </a:endParaRPr>
          </a:p>
        </p:txBody>
      </p:sp>
      <p:grpSp>
        <p:nvGrpSpPr>
          <p:cNvPr id="89" name="Group 88"/>
          <p:cNvGrpSpPr/>
          <p:nvPr/>
        </p:nvGrpSpPr>
        <p:grpSpPr>
          <a:xfrm>
            <a:off x="1592053" y="1292398"/>
            <a:ext cx="851219" cy="831556"/>
            <a:chOff x="948036" y="5093837"/>
            <a:chExt cx="1322162" cy="1291621"/>
          </a:xfrm>
        </p:grpSpPr>
        <p:sp>
          <p:nvSpPr>
            <p:cNvPr id="90" name="Rectangle 89"/>
            <p:cNvSpPr/>
            <p:nvPr/>
          </p:nvSpPr>
          <p:spPr>
            <a:xfrm>
              <a:off x="948036" y="5093837"/>
              <a:ext cx="1322162" cy="1291621"/>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1198339" y="5203310"/>
              <a:ext cx="805755" cy="1182054"/>
              <a:chOff x="851358" y="495949"/>
              <a:chExt cx="1366261" cy="2004324"/>
            </a:xfrm>
            <a:solidFill>
              <a:schemeClr val="tx2">
                <a:lumMod val="20000"/>
                <a:lumOff val="80000"/>
              </a:schemeClr>
            </a:solidFill>
          </p:grpSpPr>
          <p:sp>
            <p:nvSpPr>
              <p:cNvPr id="92" name="Cloud 91"/>
              <p:cNvSpPr/>
              <p:nvPr/>
            </p:nvSpPr>
            <p:spPr>
              <a:xfrm flipH="1">
                <a:off x="1534488" y="660327"/>
                <a:ext cx="683131" cy="1573308"/>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rot="551476" flipH="1">
                <a:off x="851358" y="742515"/>
                <a:ext cx="683131" cy="1517014"/>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nual Operation 93"/>
              <p:cNvSpPr/>
              <p:nvPr/>
            </p:nvSpPr>
            <p:spPr>
              <a:xfrm rot="10800000">
                <a:off x="1022142" y="1646592"/>
                <a:ext cx="1024699" cy="853681"/>
              </a:xfrm>
              <a:prstGeom prst="flowChartManualOperation">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Extract 94"/>
              <p:cNvSpPr/>
              <p:nvPr/>
            </p:nvSpPr>
            <p:spPr>
              <a:xfrm rot="10800000">
                <a:off x="1298407" y="1782823"/>
                <a:ext cx="492257" cy="521280"/>
              </a:xfrm>
              <a:prstGeom prst="flowChartExtract">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62"/>
              <p:cNvSpPr/>
              <p:nvPr/>
            </p:nvSpPr>
            <p:spPr>
              <a:xfrm>
                <a:off x="1087441" y="634433"/>
                <a:ext cx="914192" cy="134091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flipH="1">
                <a:off x="1022141" y="495949"/>
                <a:ext cx="1110089" cy="904077"/>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938590" y="780151"/>
                <a:ext cx="1259160" cy="240852"/>
              </a:xfrm>
              <a:prstGeom prst="roundRect">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1079004" y="760433"/>
                <a:ext cx="938018" cy="300171"/>
                <a:chOff x="1756756" y="4876800"/>
                <a:chExt cx="4088873" cy="1308463"/>
              </a:xfrm>
              <a:grpFill/>
            </p:grpSpPr>
            <p:grpSp>
              <p:nvGrpSpPr>
                <p:cNvPr id="102" name="Group 101"/>
                <p:cNvGrpSpPr/>
                <p:nvPr/>
              </p:nvGrpSpPr>
              <p:grpSpPr>
                <a:xfrm>
                  <a:off x="1756756" y="4876800"/>
                  <a:ext cx="1367444" cy="1295400"/>
                  <a:chOff x="1756756" y="4876800"/>
                  <a:chExt cx="1367444" cy="1295400"/>
                </a:xfrm>
                <a:grpFill/>
              </p:grpSpPr>
              <p:sp>
                <p:nvSpPr>
                  <p:cNvPr id="113" name="Quad Arrow Callout 112"/>
                  <p:cNvSpPr/>
                  <p:nvPr/>
                </p:nvSpPr>
                <p:spPr>
                  <a:xfrm>
                    <a:off x="1756756" y="4876800"/>
                    <a:ext cx="1367444" cy="1295400"/>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113"/>
                  <p:cNvSpPr/>
                  <p:nvPr/>
                </p:nvSpPr>
                <p:spPr>
                  <a:xfrm>
                    <a:off x="1978824" y="5098868"/>
                    <a:ext cx="913939" cy="865788"/>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2186550" y="5282728"/>
                    <a:ext cx="498486" cy="472223"/>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3119647" y="4889863"/>
                  <a:ext cx="1367444" cy="1295400"/>
                  <a:chOff x="1756756" y="4876800"/>
                  <a:chExt cx="1367444" cy="1295400"/>
                </a:xfrm>
                <a:grpFill/>
              </p:grpSpPr>
              <p:sp>
                <p:nvSpPr>
                  <p:cNvPr id="110" name="Quad Arrow Callout 109"/>
                  <p:cNvSpPr/>
                  <p:nvPr/>
                </p:nvSpPr>
                <p:spPr>
                  <a:xfrm>
                    <a:off x="1756756" y="4876800"/>
                    <a:ext cx="1367444" cy="1295400"/>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Callout 110"/>
                  <p:cNvSpPr/>
                  <p:nvPr/>
                </p:nvSpPr>
                <p:spPr>
                  <a:xfrm>
                    <a:off x="1978824" y="5098868"/>
                    <a:ext cx="913939" cy="865788"/>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2186550" y="5282728"/>
                    <a:ext cx="498486" cy="472223"/>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478185" y="4889863"/>
                  <a:ext cx="1367444" cy="1295400"/>
                  <a:chOff x="1756756" y="4876800"/>
                  <a:chExt cx="1367444" cy="1295400"/>
                </a:xfrm>
                <a:grpFill/>
              </p:grpSpPr>
              <p:sp>
                <p:nvSpPr>
                  <p:cNvPr id="107" name="Quad Arrow Callout 106"/>
                  <p:cNvSpPr/>
                  <p:nvPr/>
                </p:nvSpPr>
                <p:spPr>
                  <a:xfrm>
                    <a:off x="1756756" y="4876800"/>
                    <a:ext cx="1367444" cy="1295400"/>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1978824" y="5098868"/>
                    <a:ext cx="913939" cy="865788"/>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2186550" y="5282728"/>
                    <a:ext cx="498486" cy="472223"/>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Quad Arrow Callout 104"/>
                <p:cNvSpPr/>
                <p:nvPr/>
              </p:nvSpPr>
              <p:spPr>
                <a:xfrm>
                  <a:off x="2865819" y="5265311"/>
                  <a:ext cx="498486" cy="472223"/>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4250482" y="5282728"/>
                  <a:ext cx="498486" cy="472223"/>
                </a:xfrm>
                <a:prstGeom prst="quadArrowCallout">
                  <a:avLst>
                    <a:gd name="adj1" fmla="val 37030"/>
                    <a:gd name="adj2" fmla="val 18515"/>
                    <a:gd name="adj3" fmla="val 18515"/>
                    <a:gd name="adj4" fmla="val 48123"/>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Cloud 99"/>
              <p:cNvSpPr/>
              <p:nvPr/>
            </p:nvSpPr>
            <p:spPr>
              <a:xfrm>
                <a:off x="1207684" y="1565246"/>
                <a:ext cx="609519" cy="902149"/>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5944673">
                <a:off x="1416780" y="1613403"/>
                <a:ext cx="235423" cy="324312"/>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8" name="Group 177"/>
          <p:cNvGrpSpPr/>
          <p:nvPr/>
        </p:nvGrpSpPr>
        <p:grpSpPr>
          <a:xfrm>
            <a:off x="1596025" y="2394832"/>
            <a:ext cx="833101" cy="810145"/>
            <a:chOff x="6040062" y="219986"/>
            <a:chExt cx="2749109" cy="3233987"/>
          </a:xfrm>
        </p:grpSpPr>
        <p:sp>
          <p:nvSpPr>
            <p:cNvPr id="179" name="Rectangle 178"/>
            <p:cNvSpPr/>
            <p:nvPr/>
          </p:nvSpPr>
          <p:spPr>
            <a:xfrm>
              <a:off x="6040062" y="219986"/>
              <a:ext cx="2749109" cy="323398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6253881" y="444072"/>
              <a:ext cx="2401395" cy="3009901"/>
              <a:chOff x="1221578" y="381000"/>
              <a:chExt cx="2401395" cy="3009901"/>
            </a:xfrm>
            <a:solidFill>
              <a:schemeClr val="tx2">
                <a:lumMod val="20000"/>
                <a:lumOff val="80000"/>
              </a:schemeClr>
            </a:solidFill>
          </p:grpSpPr>
          <p:sp>
            <p:nvSpPr>
              <p:cNvPr id="181" name="Cloud 180"/>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Block Arc 186"/>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Block Arc 187"/>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Cloud 188"/>
              <p:cNvSpPr/>
              <p:nvPr/>
            </p:nvSpPr>
            <p:spPr>
              <a:xfrm rot="21271638">
                <a:off x="2793690" y="559805"/>
                <a:ext cx="688970" cy="2828847"/>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189"/>
              <p:cNvSpPr/>
              <p:nvPr/>
            </p:nvSpPr>
            <p:spPr>
              <a:xfrm rot="273561">
                <a:off x="1420522" y="630446"/>
                <a:ext cx="632175" cy="2704936"/>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979" y="4391465"/>
            <a:ext cx="903190" cy="903190"/>
          </a:xfrm>
          <a:prstGeom prst="rect">
            <a:avLst/>
          </a:prstGeom>
        </p:spPr>
      </p:pic>
      <p:sp>
        <p:nvSpPr>
          <p:cNvPr id="8" name="Rectangle 7"/>
          <p:cNvSpPr/>
          <p:nvPr/>
        </p:nvSpPr>
        <p:spPr>
          <a:xfrm>
            <a:off x="4405745" y="5532065"/>
            <a:ext cx="7235603" cy="1200329"/>
          </a:xfrm>
          <a:prstGeom prst="rect">
            <a:avLst/>
          </a:prstGeom>
        </p:spPr>
        <p:txBody>
          <a:bodyPr wrap="square">
            <a:spAutoFit/>
          </a:bodyPr>
          <a:lstStyle/>
          <a:p>
            <a:r>
              <a:rPr lang="en-US" sz="2400" dirty="0">
                <a:solidFill>
                  <a:srgbClr val="FF0000"/>
                </a:solidFill>
                <a:latin typeface="Open Sans"/>
              </a:rPr>
              <a:t>Abram was reminded that he would live again after his mortal life was completed because of the Savior’s Atonement and Resurrection.</a:t>
            </a:r>
            <a:endParaRPr lang="en-US" sz="2400" dirty="0">
              <a:solidFill>
                <a:srgbClr val="FF0000"/>
              </a:solidFill>
            </a:endParaRPr>
          </a:p>
        </p:txBody>
      </p:sp>
    </p:spTree>
    <p:extLst>
      <p:ext uri="{BB962C8B-B14F-4D97-AF65-F5344CB8AC3E}">
        <p14:creationId xmlns:p14="http://schemas.microsoft.com/office/powerpoint/2010/main" val="204487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6"/>
                                        </p:tgtEl>
                                        <p:attrNameLst>
                                          <p:attrName>style.visibility</p:attrName>
                                        </p:attrNameLst>
                                      </p:cBhvr>
                                      <p:to>
                                        <p:strVal val="visible"/>
                                      </p:to>
                                    </p:set>
                                    <p:animEffect transition="in" filter="fade">
                                      <p:cBhvr>
                                        <p:cTn id="23" dur="500"/>
                                        <p:tgtEl>
                                          <p:spTgt spid="30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Concerns For the Future</a:t>
            </a:r>
          </a:p>
        </p:txBody>
      </p:sp>
      <p:grpSp>
        <p:nvGrpSpPr>
          <p:cNvPr id="72" name="Group 71"/>
          <p:cNvGrpSpPr/>
          <p:nvPr/>
        </p:nvGrpSpPr>
        <p:grpSpPr>
          <a:xfrm>
            <a:off x="4343466" y="822679"/>
            <a:ext cx="3505068" cy="2501531"/>
            <a:chOff x="228600" y="381000"/>
            <a:chExt cx="3505068" cy="2501531"/>
          </a:xfrm>
        </p:grpSpPr>
        <p:grpSp>
          <p:nvGrpSpPr>
            <p:cNvPr id="73" name="Group 72"/>
            <p:cNvGrpSpPr/>
            <p:nvPr/>
          </p:nvGrpSpPr>
          <p:grpSpPr>
            <a:xfrm>
              <a:off x="228600" y="381000"/>
              <a:ext cx="3505068" cy="2501531"/>
              <a:chOff x="534986" y="381000"/>
              <a:chExt cx="2637111" cy="2501531"/>
            </a:xfrm>
          </p:grpSpPr>
          <p:sp>
            <p:nvSpPr>
              <p:cNvPr id="75" name="Rectangle 7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534986" y="384805"/>
                <a:ext cx="457200" cy="2497726"/>
                <a:chOff x="533400" y="381000"/>
                <a:chExt cx="457200" cy="2497726"/>
              </a:xfrm>
            </p:grpSpPr>
            <p:sp>
              <p:nvSpPr>
                <p:cNvPr id="82" name="Oval 8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ounded Rectangle 8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2714897" y="381000"/>
                <a:ext cx="457200" cy="2497726"/>
                <a:chOff x="2714897" y="457200"/>
                <a:chExt cx="457200" cy="2497726"/>
              </a:xfrm>
            </p:grpSpPr>
            <p:sp>
              <p:nvSpPr>
                <p:cNvPr id="78" name="Oval 7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Rectangle 73"/>
            <p:cNvSpPr/>
            <p:nvPr/>
          </p:nvSpPr>
          <p:spPr>
            <a:xfrm>
              <a:off x="849427" y="1060939"/>
              <a:ext cx="2371313" cy="1323439"/>
            </a:xfrm>
            <a:prstGeom prst="rect">
              <a:avLst/>
            </a:prstGeom>
          </p:spPr>
          <p:txBody>
            <a:bodyPr wrap="square">
              <a:spAutoFit/>
            </a:bodyPr>
            <a:lstStyle/>
            <a:p>
              <a:r>
                <a:rPr lang="en-US" sz="1600" b="1" dirty="0"/>
                <a:t>When we believe that the Lord will fulfill His promises to us, whether in mortality or eternity, our souls can find peace</a:t>
              </a:r>
              <a:endParaRPr lang="en-US" sz="1600" i="1" dirty="0"/>
            </a:p>
          </p:txBody>
        </p:sp>
      </p:grpSp>
      <p:sp>
        <p:nvSpPr>
          <p:cNvPr id="87" name="Rectangle 86"/>
          <p:cNvSpPr/>
          <p:nvPr/>
        </p:nvSpPr>
        <p:spPr>
          <a:xfrm>
            <a:off x="9270447" y="4826739"/>
            <a:ext cx="1543802" cy="14974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9679686" y="5010925"/>
            <a:ext cx="799917" cy="1320146"/>
            <a:chOff x="4455643" y="2321799"/>
            <a:chExt cx="1088409" cy="1874697"/>
          </a:xfrm>
          <a:solidFill>
            <a:schemeClr val="accent2">
              <a:lumMod val="20000"/>
              <a:lumOff val="80000"/>
            </a:schemeClr>
          </a:solidFill>
        </p:grpSpPr>
        <p:sp>
          <p:nvSpPr>
            <p:cNvPr id="90" name="Wave 89"/>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Wave 90"/>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ardrop 94"/>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ardrop 95"/>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Frame 88"/>
          <p:cNvSpPr/>
          <p:nvPr/>
        </p:nvSpPr>
        <p:spPr>
          <a:xfrm>
            <a:off x="9161766" y="470772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7" name="Group 96"/>
          <p:cNvGrpSpPr/>
          <p:nvPr/>
        </p:nvGrpSpPr>
        <p:grpSpPr>
          <a:xfrm>
            <a:off x="944267" y="4707722"/>
            <a:ext cx="1726855" cy="1753470"/>
            <a:chOff x="9696960" y="3459212"/>
            <a:chExt cx="1726855" cy="1753470"/>
          </a:xfrm>
        </p:grpSpPr>
        <p:sp>
          <p:nvSpPr>
            <p:cNvPr id="98" name="Rectangle 97"/>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10100306" y="3735064"/>
              <a:ext cx="930774" cy="1393741"/>
              <a:chOff x="4508252" y="211638"/>
              <a:chExt cx="875337" cy="1373757"/>
            </a:xfrm>
            <a:solidFill>
              <a:schemeClr val="tx2">
                <a:lumMod val="20000"/>
                <a:lumOff val="80000"/>
              </a:schemeClr>
            </a:solidFill>
          </p:grpSpPr>
          <p:sp>
            <p:nvSpPr>
              <p:cNvPr id="101" name="Trapezoid 100"/>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Cloud 104"/>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Cloud 105"/>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0" name="Frame 99"/>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Oval Callout 2"/>
          <p:cNvSpPr/>
          <p:nvPr/>
        </p:nvSpPr>
        <p:spPr>
          <a:xfrm flipH="1">
            <a:off x="149358" y="2826938"/>
            <a:ext cx="1612234" cy="1209177"/>
          </a:xfrm>
          <a:prstGeom prst="wedgeEllipseCallou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I be able to serve a mission?</a:t>
            </a:r>
          </a:p>
        </p:txBody>
      </p:sp>
      <p:sp>
        <p:nvSpPr>
          <p:cNvPr id="109" name="Oval Callout 108"/>
          <p:cNvSpPr/>
          <p:nvPr/>
        </p:nvSpPr>
        <p:spPr>
          <a:xfrm>
            <a:off x="10099962" y="2967335"/>
            <a:ext cx="1612234" cy="1209177"/>
          </a:xfrm>
          <a:prstGeom prst="wedgeEllipseCallou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I be able to serve a mission?</a:t>
            </a:r>
          </a:p>
        </p:txBody>
      </p:sp>
      <p:sp>
        <p:nvSpPr>
          <p:cNvPr id="110" name="Oval Callout 109"/>
          <p:cNvSpPr/>
          <p:nvPr/>
        </p:nvSpPr>
        <p:spPr>
          <a:xfrm flipH="1">
            <a:off x="837199" y="1385956"/>
            <a:ext cx="1612234" cy="1209177"/>
          </a:xfrm>
          <a:prstGeom prst="wedgeEllipseCallout">
            <a:avLst>
              <a:gd name="adj1" fmla="val -209"/>
              <a:gd name="adj2" fmla="val 60781"/>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should I choose as a career?</a:t>
            </a:r>
          </a:p>
        </p:txBody>
      </p:sp>
      <p:sp>
        <p:nvSpPr>
          <p:cNvPr id="111" name="Oval Callout 110"/>
          <p:cNvSpPr/>
          <p:nvPr/>
        </p:nvSpPr>
        <p:spPr>
          <a:xfrm flipH="1">
            <a:off x="2497095" y="1758158"/>
            <a:ext cx="1612234" cy="1209177"/>
          </a:xfrm>
          <a:prstGeom prst="wedgeEllipseCallout">
            <a:avLst>
              <a:gd name="adj1" fmla="val 8814"/>
              <a:gd name="adj2" fmla="val 625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I find the right person to marry?</a:t>
            </a:r>
          </a:p>
        </p:txBody>
      </p:sp>
      <p:sp>
        <p:nvSpPr>
          <p:cNvPr id="112" name="Oval Callout 111"/>
          <p:cNvSpPr/>
          <p:nvPr/>
        </p:nvSpPr>
        <p:spPr>
          <a:xfrm flipH="1">
            <a:off x="2553659" y="3286076"/>
            <a:ext cx="1612234" cy="1209177"/>
          </a:xfrm>
          <a:prstGeom prst="wedgeEllipseCallout">
            <a:avLst>
              <a:gd name="adj1" fmla="val 26860"/>
              <a:gd name="adj2" fmla="val 5476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I have children?</a:t>
            </a:r>
          </a:p>
        </p:txBody>
      </p:sp>
      <p:sp>
        <p:nvSpPr>
          <p:cNvPr id="113" name="Oval Callout 112"/>
          <p:cNvSpPr/>
          <p:nvPr/>
        </p:nvSpPr>
        <p:spPr>
          <a:xfrm flipH="1">
            <a:off x="7189954" y="3409746"/>
            <a:ext cx="1813657" cy="1396813"/>
          </a:xfrm>
          <a:prstGeom prst="wedgeEllipseCallout">
            <a:avLst>
              <a:gd name="adj1" fmla="val -20834"/>
              <a:gd name="adj2" fmla="val 57805"/>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Should I choose a career or stay home?</a:t>
            </a:r>
          </a:p>
        </p:txBody>
      </p:sp>
      <p:sp>
        <p:nvSpPr>
          <p:cNvPr id="114" name="Oval Callout 113"/>
          <p:cNvSpPr/>
          <p:nvPr/>
        </p:nvSpPr>
        <p:spPr>
          <a:xfrm flipH="1">
            <a:off x="9458170" y="1438730"/>
            <a:ext cx="1612234" cy="1209177"/>
          </a:xfrm>
          <a:prstGeom prst="wedgeEllipseCallout">
            <a:avLst>
              <a:gd name="adj1" fmla="val 8814"/>
              <a:gd name="adj2" fmla="val 62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I find the right person to marry?</a:t>
            </a:r>
          </a:p>
        </p:txBody>
      </p:sp>
      <p:sp>
        <p:nvSpPr>
          <p:cNvPr id="115" name="Oval Callout 114"/>
          <p:cNvSpPr/>
          <p:nvPr/>
        </p:nvSpPr>
        <p:spPr>
          <a:xfrm flipH="1">
            <a:off x="7879781" y="2029498"/>
            <a:ext cx="1612234" cy="1209177"/>
          </a:xfrm>
          <a:prstGeom prst="wedgeEllipseCallout">
            <a:avLst>
              <a:gd name="adj1" fmla="val -31790"/>
              <a:gd name="adj2" fmla="val 52188"/>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I have children?</a:t>
            </a:r>
          </a:p>
        </p:txBody>
      </p:sp>
    </p:spTree>
    <p:extLst>
      <p:ext uri="{BB962C8B-B14F-4D97-AF65-F5344CB8AC3E}">
        <p14:creationId xmlns:p14="http://schemas.microsoft.com/office/powerpoint/2010/main" val="44187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barn(outVertical)">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9" grpId="0" animBg="1"/>
      <p:bldP spid="110" grpId="0" animBg="1"/>
      <p:bldP spid="111" grpId="0" animBg="1"/>
      <p:bldP spid="112" grpId="0" animBg="1"/>
      <p:bldP spid="113" grpId="0" animBg="1"/>
      <p:bldP spid="114" grpId="0" animBg="1"/>
      <p:bldP spid="1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The Agreement</a:t>
            </a:r>
          </a:p>
        </p:txBody>
      </p:sp>
      <p:sp>
        <p:nvSpPr>
          <p:cNvPr id="305" name="TextBox 304"/>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Genesis 15:9-18</a:t>
            </a:r>
          </a:p>
        </p:txBody>
      </p:sp>
      <p:sp>
        <p:nvSpPr>
          <p:cNvPr id="3" name="Rectangle 2"/>
          <p:cNvSpPr/>
          <p:nvPr/>
        </p:nvSpPr>
        <p:spPr>
          <a:xfrm>
            <a:off x="668482" y="1305341"/>
            <a:ext cx="3945081" cy="4524315"/>
          </a:xfrm>
          <a:prstGeom prst="rect">
            <a:avLst/>
          </a:prstGeom>
        </p:spPr>
        <p:txBody>
          <a:bodyPr wrap="square">
            <a:spAutoFit/>
          </a:bodyPr>
          <a:lstStyle/>
          <a:p>
            <a:r>
              <a:rPr lang="en-US" dirty="0">
                <a:solidFill>
                  <a:schemeClr val="bg1"/>
                </a:solidFill>
                <a:latin typeface="Open Sans"/>
              </a:rPr>
              <a:t>God commanded Abram to take various animals, cut their carcasses into two pieces, and set them apart from each other. </a:t>
            </a:r>
          </a:p>
          <a:p>
            <a:endParaRPr lang="en-US" dirty="0">
              <a:solidFill>
                <a:schemeClr val="bg1"/>
              </a:solidFill>
              <a:latin typeface="Open Sans"/>
            </a:endParaRPr>
          </a:p>
          <a:p>
            <a:r>
              <a:rPr lang="en-US" dirty="0">
                <a:solidFill>
                  <a:schemeClr val="bg1"/>
                </a:solidFill>
                <a:latin typeface="Open Sans"/>
              </a:rPr>
              <a:t>A “smoking furnace, and a burning lamp” representing the Lord’s presence then “passed between those pieces” (see verse 17). </a:t>
            </a:r>
          </a:p>
          <a:p>
            <a:endParaRPr lang="en-US" dirty="0">
              <a:solidFill>
                <a:schemeClr val="bg1"/>
              </a:solidFill>
              <a:latin typeface="Open Sans"/>
            </a:endParaRPr>
          </a:p>
          <a:p>
            <a:r>
              <a:rPr lang="en-US" dirty="0">
                <a:solidFill>
                  <a:schemeClr val="bg1"/>
                </a:solidFill>
                <a:latin typeface="Open Sans"/>
              </a:rPr>
              <a:t>In ancient times, when such a covenant was made, the individual passing between the carcasses was essentially saying, “May I also be cut in two if I do not keep my part of this covenant.”</a:t>
            </a:r>
            <a:endParaRPr lang="en-US" dirty="0">
              <a:solidFill>
                <a:schemeClr val="bg1"/>
              </a:solidFill>
            </a:endParaRPr>
          </a:p>
        </p:txBody>
      </p:sp>
      <p:sp>
        <p:nvSpPr>
          <p:cNvPr id="8" name="Rectangle 7"/>
          <p:cNvSpPr/>
          <p:nvPr/>
        </p:nvSpPr>
        <p:spPr>
          <a:xfrm>
            <a:off x="8443092" y="4271440"/>
            <a:ext cx="2951695" cy="2031325"/>
          </a:xfrm>
          <a:prstGeom prst="rect">
            <a:avLst/>
          </a:prstGeom>
        </p:spPr>
        <p:txBody>
          <a:bodyPr wrap="square">
            <a:spAutoFit/>
          </a:bodyPr>
          <a:lstStyle/>
          <a:p>
            <a:r>
              <a:rPr lang="en-US" dirty="0">
                <a:solidFill>
                  <a:schemeClr val="bg1"/>
                </a:solidFill>
                <a:latin typeface="Open Sans"/>
              </a:rPr>
              <a:t>Abram was assured that the Lord would fulfill His promises to him.</a:t>
            </a:r>
          </a:p>
          <a:p>
            <a:endParaRPr lang="en-US" dirty="0">
              <a:solidFill>
                <a:schemeClr val="bg1"/>
              </a:solidFill>
              <a:latin typeface="Open Sans"/>
            </a:endParaRPr>
          </a:p>
          <a:p>
            <a:r>
              <a:rPr lang="en-US" dirty="0">
                <a:solidFill>
                  <a:schemeClr val="bg1"/>
                </a:solidFill>
                <a:latin typeface="Open Sans"/>
              </a:rPr>
              <a:t>He did not know </a:t>
            </a:r>
            <a:r>
              <a:rPr lang="en-US" i="1" dirty="0">
                <a:solidFill>
                  <a:schemeClr val="bg1"/>
                </a:solidFill>
                <a:latin typeface="Open Sans"/>
              </a:rPr>
              <a:t>how</a:t>
            </a:r>
            <a:r>
              <a:rPr lang="en-US" dirty="0">
                <a:solidFill>
                  <a:schemeClr val="bg1"/>
                </a:solidFill>
                <a:latin typeface="Open Sans"/>
              </a:rPr>
              <a:t> the promises of the Lord would be fulfilled.</a:t>
            </a:r>
            <a:endParaRPr lang="en-US" dirty="0">
              <a:solidFill>
                <a:schemeClr val="bg1"/>
              </a:solidFill>
            </a:endParaRPr>
          </a:p>
        </p:txBody>
      </p:sp>
      <p:pic>
        <p:nvPicPr>
          <p:cNvPr id="5" name="Picture 4">
            <a:extLst>
              <a:ext uri="{FF2B5EF4-FFF2-40B4-BE49-F238E27FC236}">
                <a16:creationId xmlns:a16="http://schemas.microsoft.com/office/drawing/2014/main" id="{BE1E3A02-50F2-4B0E-9221-05B6FF0E7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311" y="1015663"/>
            <a:ext cx="5800725" cy="2609850"/>
          </a:xfrm>
          <a:prstGeom prst="rect">
            <a:avLst/>
          </a:prstGeom>
        </p:spPr>
      </p:pic>
      <p:pic>
        <p:nvPicPr>
          <p:cNvPr id="9" name="Picture 8">
            <a:extLst>
              <a:ext uri="{FF2B5EF4-FFF2-40B4-BE49-F238E27FC236}">
                <a16:creationId xmlns:a16="http://schemas.microsoft.com/office/drawing/2014/main" id="{89E2CC86-CCBF-4937-A887-E78B1E82D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1073" y="3851106"/>
            <a:ext cx="2895600" cy="2781300"/>
          </a:xfrm>
          <a:prstGeom prst="rect">
            <a:avLst/>
          </a:prstGeom>
        </p:spPr>
      </p:pic>
    </p:spTree>
    <p:extLst>
      <p:ext uri="{BB962C8B-B14F-4D97-AF65-F5344CB8AC3E}">
        <p14:creationId xmlns:p14="http://schemas.microsoft.com/office/powerpoint/2010/main" val="28477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The Trust</a:t>
            </a:r>
          </a:p>
        </p:txBody>
      </p:sp>
      <p:sp>
        <p:nvSpPr>
          <p:cNvPr id="305" name="TextBox 304"/>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Genesis 15:9-18</a:t>
            </a:r>
          </a:p>
        </p:txBody>
      </p:sp>
      <p:sp>
        <p:nvSpPr>
          <p:cNvPr id="3" name="Rectangle 2"/>
          <p:cNvSpPr/>
          <p:nvPr/>
        </p:nvSpPr>
        <p:spPr>
          <a:xfrm>
            <a:off x="5365189" y="1579523"/>
            <a:ext cx="5394865" cy="3785652"/>
          </a:xfrm>
          <a:prstGeom prst="rect">
            <a:avLst/>
          </a:prstGeom>
        </p:spPr>
        <p:txBody>
          <a:bodyPr wrap="square">
            <a:spAutoFit/>
          </a:bodyPr>
          <a:lstStyle/>
          <a:p>
            <a:pPr fontAlgn="base"/>
            <a:r>
              <a:rPr lang="en-US" sz="2400" dirty="0">
                <a:solidFill>
                  <a:schemeClr val="bg1"/>
                </a:solidFill>
              </a:rPr>
              <a:t>“This life is an experience in profound trust. … To trust means to obey willingly without knowing the end from the beginning (see Prov. 3:5–7). …</a:t>
            </a:r>
          </a:p>
          <a:p>
            <a:pPr fontAlgn="base"/>
            <a:endParaRPr lang="en-US" sz="2400" dirty="0">
              <a:solidFill>
                <a:schemeClr val="bg1"/>
              </a:solidFill>
            </a:endParaRPr>
          </a:p>
          <a:p>
            <a:pPr fontAlgn="base"/>
            <a:r>
              <a:rPr lang="en-US" sz="2400" dirty="0">
                <a:solidFill>
                  <a:schemeClr val="bg1"/>
                </a:solidFill>
              </a:rPr>
              <a:t>“To exercise faith is to trust that the Lord knows what He is doing with you and that He can accomplish it for your eternal good even though you cannot understand how He can possibly do it.”</a:t>
            </a:r>
          </a:p>
        </p:txBody>
      </p:sp>
      <p:grpSp>
        <p:nvGrpSpPr>
          <p:cNvPr id="9" name="Group 8"/>
          <p:cNvGrpSpPr/>
          <p:nvPr/>
        </p:nvGrpSpPr>
        <p:grpSpPr>
          <a:xfrm>
            <a:off x="436418" y="927469"/>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08162" y="1023733"/>
              <a:ext cx="2371313" cy="1477328"/>
            </a:xfrm>
            <a:prstGeom prst="rect">
              <a:avLst/>
            </a:prstGeom>
          </p:spPr>
          <p:txBody>
            <a:bodyPr wrap="square">
              <a:spAutoFit/>
            </a:bodyPr>
            <a:lstStyle/>
            <a:p>
              <a:pPr algn="ctr"/>
              <a:r>
                <a:rPr lang="en-US" b="1" dirty="0"/>
                <a:t>We can trust that the Lord will fulfill His promises even if we do not know how He will do so</a:t>
              </a:r>
              <a:endParaRPr lang="en-US" i="1" dirty="0"/>
            </a:p>
          </p:txBody>
        </p:sp>
      </p:grpSp>
      <p:sp>
        <p:nvSpPr>
          <p:cNvPr id="23" name="TextBox 22"/>
          <p:cNvSpPr txBox="1"/>
          <p:nvPr/>
        </p:nvSpPr>
        <p:spPr>
          <a:xfrm>
            <a:off x="11454245" y="6461192"/>
            <a:ext cx="737755" cy="369332"/>
          </a:xfrm>
          <a:prstGeom prst="rect">
            <a:avLst/>
          </a:prstGeom>
          <a:noFill/>
        </p:spPr>
        <p:txBody>
          <a:bodyPr wrap="square" rtlCol="0">
            <a:spAutoFit/>
          </a:bodyPr>
          <a:lstStyle/>
          <a:p>
            <a:r>
              <a:rPr lang="en-US" dirty="0">
                <a:solidFill>
                  <a:schemeClr val="bg1"/>
                </a:solidFill>
              </a:rPr>
              <a:t>(2)</a:t>
            </a:r>
          </a:p>
        </p:txBody>
      </p:sp>
      <p:pic>
        <p:nvPicPr>
          <p:cNvPr id="5122" name="Picture 2" descr="Elder Richard G. Sc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8897" y="213094"/>
            <a:ext cx="10668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impyovideo.com/wp-content/uploads/2012/06/stick_figures_hand_shake_anim_500_cl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44153" y="3333533"/>
            <a:ext cx="2272790" cy="312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0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22" t="39042" r="66957" b="50759"/>
          <a:stretch/>
        </p:blipFill>
        <p:spPr>
          <a:xfrm>
            <a:off x="0" y="0"/>
            <a:ext cx="12192000" cy="6858000"/>
          </a:xfrm>
          <a:prstGeom prst="rect">
            <a:avLst/>
          </a:prstGeom>
        </p:spPr>
      </p:pic>
      <p:sp>
        <p:nvSpPr>
          <p:cNvPr id="5" name="TextBox 4"/>
          <p:cNvSpPr txBox="1"/>
          <p:nvPr/>
        </p:nvSpPr>
        <p:spPr>
          <a:xfrm>
            <a:off x="6649089" y="1006868"/>
            <a:ext cx="3735285" cy="1477328"/>
          </a:xfrm>
          <a:prstGeom prst="rect">
            <a:avLst/>
          </a:prstGeom>
          <a:noFill/>
        </p:spPr>
        <p:txBody>
          <a:bodyPr wrap="square" rtlCol="0">
            <a:spAutoFit/>
          </a:bodyPr>
          <a:lstStyle/>
          <a:p>
            <a:r>
              <a:rPr lang="en-US" dirty="0">
                <a:solidFill>
                  <a:schemeClr val="bg1"/>
                </a:solidFill>
              </a:rPr>
              <a:t>According to the custom of the time, Sarah’s giving her handmaid, Hagar, to be a wife to Abraham was an expected and logical act </a:t>
            </a:r>
          </a:p>
          <a:p>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Medium Cond" panose="020B0606030402020204" pitchFamily="34" charset="0"/>
              </a:rPr>
              <a:t>The Handmaid</a:t>
            </a:r>
          </a:p>
        </p:txBody>
      </p:sp>
      <p:grpSp>
        <p:nvGrpSpPr>
          <p:cNvPr id="35" name="Group 184"/>
          <p:cNvGrpSpPr/>
          <p:nvPr/>
        </p:nvGrpSpPr>
        <p:grpSpPr>
          <a:xfrm flipH="1">
            <a:off x="9485199" y="2051396"/>
            <a:ext cx="1711105" cy="3669190"/>
            <a:chOff x="304800" y="762000"/>
            <a:chExt cx="2535184" cy="5192861"/>
          </a:xfrm>
        </p:grpSpPr>
        <p:sp>
          <p:nvSpPr>
            <p:cNvPr id="36" name="Rounded Rectangle 35"/>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70"/>
            <p:cNvGrpSpPr/>
            <p:nvPr/>
          </p:nvGrpSpPr>
          <p:grpSpPr>
            <a:xfrm flipH="1">
              <a:off x="1143000" y="4468471"/>
              <a:ext cx="609601" cy="1447801"/>
              <a:chOff x="4222137" y="4305789"/>
              <a:chExt cx="609601" cy="1447801"/>
            </a:xfrm>
          </p:grpSpPr>
          <p:sp>
            <p:nvSpPr>
              <p:cNvPr id="114" name="Oval 113"/>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68"/>
            <p:cNvGrpSpPr/>
            <p:nvPr/>
          </p:nvGrpSpPr>
          <p:grpSpPr>
            <a:xfrm>
              <a:off x="1555137" y="4507060"/>
              <a:ext cx="609601" cy="1447801"/>
              <a:chOff x="4222137" y="4305789"/>
              <a:chExt cx="609601" cy="1447801"/>
            </a:xfrm>
          </p:grpSpPr>
          <p:sp>
            <p:nvSpPr>
              <p:cNvPr id="112"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4765551">
              <a:off x="1963684" y="3249758"/>
              <a:ext cx="1219199"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4"/>
            <p:cNvGrpSpPr/>
            <p:nvPr/>
          </p:nvGrpSpPr>
          <p:grpSpPr>
            <a:xfrm rot="18918069">
              <a:off x="1754044" y="2367296"/>
              <a:ext cx="992712" cy="1453296"/>
              <a:chOff x="1977877" y="1457884"/>
              <a:chExt cx="992712" cy="1453296"/>
            </a:xfrm>
          </p:grpSpPr>
          <p:sp>
            <p:nvSpPr>
              <p:cNvPr id="100"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32"/>
              <p:cNvGrpSpPr/>
              <p:nvPr/>
            </p:nvGrpSpPr>
            <p:grpSpPr>
              <a:xfrm rot="1329619">
                <a:off x="1977877" y="2670865"/>
                <a:ext cx="750562" cy="222094"/>
                <a:chOff x="1398494" y="4038600"/>
                <a:chExt cx="1192306" cy="434340"/>
              </a:xfrm>
            </p:grpSpPr>
            <p:sp>
              <p:nvSpPr>
                <p:cNvPr id="102"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5"/>
                <p:cNvGrpSpPr/>
                <p:nvPr/>
              </p:nvGrpSpPr>
              <p:grpSpPr>
                <a:xfrm>
                  <a:off x="1909482" y="4043875"/>
                  <a:ext cx="681318" cy="429065"/>
                  <a:chOff x="685800" y="1524000"/>
                  <a:chExt cx="1219200" cy="609600"/>
                </a:xfrm>
              </p:grpSpPr>
              <p:sp>
                <p:nvSpPr>
                  <p:cNvPr id="10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107"/>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108"/>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33"/>
            <p:cNvGrpSpPr/>
            <p:nvPr/>
          </p:nvGrpSpPr>
          <p:grpSpPr>
            <a:xfrm>
              <a:off x="304800" y="2258671"/>
              <a:ext cx="992712" cy="1453296"/>
              <a:chOff x="1977877" y="1457884"/>
              <a:chExt cx="992712" cy="1453296"/>
            </a:xfrm>
          </p:grpSpPr>
          <p:sp>
            <p:nvSpPr>
              <p:cNvPr id="88"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2"/>
              <p:cNvGrpSpPr/>
              <p:nvPr/>
            </p:nvGrpSpPr>
            <p:grpSpPr>
              <a:xfrm rot="1329619">
                <a:off x="1977877" y="2670865"/>
                <a:ext cx="750562" cy="222094"/>
                <a:chOff x="1398494" y="4038600"/>
                <a:chExt cx="1192306" cy="434340"/>
              </a:xfrm>
            </p:grpSpPr>
            <p:sp>
              <p:nvSpPr>
                <p:cNvPr id="90"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5"/>
                <p:cNvGrpSpPr/>
                <p:nvPr/>
              </p:nvGrpSpPr>
              <p:grpSpPr>
                <a:xfrm>
                  <a:off x="1909482" y="4043875"/>
                  <a:ext cx="681318" cy="429065"/>
                  <a:chOff x="685800" y="1524000"/>
                  <a:chExt cx="1219200" cy="609600"/>
                </a:xfrm>
              </p:grpSpPr>
              <p:sp>
                <p:nvSpPr>
                  <p:cNvPr id="9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7"/>
            <p:cNvGrpSpPr/>
            <p:nvPr/>
          </p:nvGrpSpPr>
          <p:grpSpPr>
            <a:xfrm>
              <a:off x="914400" y="4925671"/>
              <a:ext cx="1447800" cy="434340"/>
              <a:chOff x="533400" y="1364105"/>
              <a:chExt cx="2590800" cy="617095"/>
            </a:xfrm>
          </p:grpSpPr>
          <p:sp>
            <p:nvSpPr>
              <p:cNvPr id="76"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5"/>
              <p:cNvGrpSpPr/>
              <p:nvPr/>
            </p:nvGrpSpPr>
            <p:grpSpPr>
              <a:xfrm>
                <a:off x="1905000" y="1371600"/>
                <a:ext cx="1219200" cy="609600"/>
                <a:chOff x="685800" y="1524000"/>
                <a:chExt cx="1219200" cy="609600"/>
              </a:xfrm>
            </p:grpSpPr>
            <p:sp>
              <p:nvSpPr>
                <p:cNvPr id="83"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p:cNvGrpSpPr/>
            <p:nvPr/>
          </p:nvGrpSpPr>
          <p:grpSpPr>
            <a:xfrm>
              <a:off x="914400" y="1344271"/>
              <a:ext cx="1447800" cy="434340"/>
              <a:chOff x="533400" y="1364105"/>
              <a:chExt cx="2590800" cy="617095"/>
            </a:xfrm>
          </p:grpSpPr>
          <p:sp>
            <p:nvSpPr>
              <p:cNvPr id="64" name="Pentagon 6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 6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 65"/>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15"/>
              <p:cNvGrpSpPr/>
              <p:nvPr/>
            </p:nvGrpSpPr>
            <p:grpSpPr>
              <a:xfrm>
                <a:off x="1905000" y="1371600"/>
                <a:ext cx="1219200" cy="609600"/>
                <a:chOff x="685800" y="1524000"/>
                <a:chExt cx="1219200" cy="609600"/>
              </a:xfrm>
            </p:grpSpPr>
            <p:sp>
              <p:nvSpPr>
                <p:cNvPr id="7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7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Chord 48"/>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79"/>
            <p:cNvGrpSpPr/>
            <p:nvPr/>
          </p:nvGrpSpPr>
          <p:grpSpPr>
            <a:xfrm rot="4546340">
              <a:off x="908994" y="2684664"/>
              <a:ext cx="724841" cy="220741"/>
              <a:chOff x="3294680" y="350136"/>
              <a:chExt cx="1963120" cy="335664"/>
            </a:xfrm>
          </p:grpSpPr>
          <p:sp>
            <p:nvSpPr>
              <p:cNvPr id="61" name="Donut 94"/>
              <p:cNvSpPr/>
              <p:nvPr/>
            </p:nvSpPr>
            <p:spPr>
              <a:xfrm>
                <a:off x="3294680" y="350136"/>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180"/>
            <p:cNvGrpSpPr/>
            <p:nvPr/>
          </p:nvGrpSpPr>
          <p:grpSpPr>
            <a:xfrm rot="6411433">
              <a:off x="1502634" y="2730746"/>
              <a:ext cx="759652" cy="200444"/>
              <a:chOff x="3200400" y="381000"/>
              <a:chExt cx="2057400" cy="304800"/>
            </a:xfrm>
          </p:grpSpPr>
          <p:sp>
            <p:nvSpPr>
              <p:cNvPr id="58" name="Donut 57"/>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17"/>
            <p:cNvGrpSpPr/>
            <p:nvPr/>
          </p:nvGrpSpPr>
          <p:grpSpPr>
            <a:xfrm>
              <a:off x="1295400" y="2895600"/>
              <a:ext cx="681318" cy="429065"/>
              <a:chOff x="533400" y="1371600"/>
              <a:chExt cx="1219200" cy="609600"/>
            </a:xfrm>
          </p:grpSpPr>
          <p:sp>
            <p:nvSpPr>
              <p:cNvPr id="53" name="Pentagon 52"/>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entagon 53"/>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p:cNvGrpSpPr/>
          <p:nvPr/>
        </p:nvGrpSpPr>
        <p:grpSpPr>
          <a:xfrm>
            <a:off x="5100414" y="2205031"/>
            <a:ext cx="1972614" cy="3733554"/>
            <a:chOff x="3810000" y="553998"/>
            <a:chExt cx="1839832" cy="3482238"/>
          </a:xfrm>
        </p:grpSpPr>
        <p:sp>
          <p:nvSpPr>
            <p:cNvPr id="117" name="Cloud 116"/>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Manual Operation 120"/>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Manual Operation 121"/>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Manual Operation 124"/>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Extract 125"/>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4220061" y="818482"/>
              <a:ext cx="938018" cy="300171"/>
              <a:chOff x="1756756" y="4876800"/>
              <a:chExt cx="4088873" cy="1308463"/>
            </a:xfrm>
          </p:grpSpPr>
          <p:grpSp>
            <p:nvGrpSpPr>
              <p:cNvPr id="164" name="Group 163"/>
              <p:cNvGrpSpPr/>
              <p:nvPr/>
            </p:nvGrpSpPr>
            <p:grpSpPr>
              <a:xfrm>
                <a:off x="1756756" y="4876800"/>
                <a:ext cx="1367444" cy="1295400"/>
                <a:chOff x="1756756" y="4876800"/>
                <a:chExt cx="1367444" cy="1295400"/>
              </a:xfrm>
            </p:grpSpPr>
            <p:sp>
              <p:nvSpPr>
                <p:cNvPr id="175" name="Quad Arrow Callout 17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Callout 17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Callout 17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3119647" y="4889863"/>
                <a:ext cx="1367444" cy="1295400"/>
                <a:chOff x="1756756" y="4876800"/>
                <a:chExt cx="1367444" cy="1295400"/>
              </a:xfrm>
            </p:grpSpPr>
            <p:sp>
              <p:nvSpPr>
                <p:cNvPr id="172" name="Quad Arrow Callout 17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Quad Arrow Callout 17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4478185" y="4889863"/>
                <a:ext cx="1367444" cy="1295400"/>
                <a:chOff x="1756756" y="4876800"/>
                <a:chExt cx="1367444" cy="1295400"/>
              </a:xfrm>
            </p:grpSpPr>
            <p:sp>
              <p:nvSpPr>
                <p:cNvPr id="169" name="Quad Arrow Callout 16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Quad Arrow Callout 16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Callout 17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Quad Arrow Callout 166"/>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Quad Arrow Callout 167"/>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rot="17531393">
              <a:off x="4356564" y="2143638"/>
              <a:ext cx="938018" cy="300171"/>
              <a:chOff x="1756756" y="4876800"/>
              <a:chExt cx="4088873" cy="1308463"/>
            </a:xfrm>
          </p:grpSpPr>
          <p:grpSp>
            <p:nvGrpSpPr>
              <p:cNvPr id="150" name="Group 149"/>
              <p:cNvGrpSpPr/>
              <p:nvPr/>
            </p:nvGrpSpPr>
            <p:grpSpPr>
              <a:xfrm>
                <a:off x="1756756" y="4876800"/>
                <a:ext cx="1367444" cy="1295400"/>
                <a:chOff x="1756756" y="4876800"/>
                <a:chExt cx="1367444" cy="1295400"/>
              </a:xfrm>
            </p:grpSpPr>
            <p:sp>
              <p:nvSpPr>
                <p:cNvPr id="161" name="Quad Arrow Callout 1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Callout 1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Callout 1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3119647" y="4889863"/>
                <a:ext cx="1367444" cy="1295400"/>
                <a:chOff x="1756756" y="4876800"/>
                <a:chExt cx="1367444" cy="1295400"/>
              </a:xfrm>
            </p:grpSpPr>
            <p:sp>
              <p:nvSpPr>
                <p:cNvPr id="158" name="Quad Arrow Callout 15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Callout 15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Callout 15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4478185" y="4889863"/>
                <a:ext cx="1367444" cy="1295400"/>
                <a:chOff x="1756756" y="4876800"/>
                <a:chExt cx="1367444" cy="1295400"/>
              </a:xfrm>
            </p:grpSpPr>
            <p:sp>
              <p:nvSpPr>
                <p:cNvPr id="155" name="Quad Arrow Callout 15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Callout 15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Callout 15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Quad Arrow Callout 152"/>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153"/>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rot="17531393">
              <a:off x="3995156" y="3097226"/>
              <a:ext cx="938018" cy="300171"/>
              <a:chOff x="1756756" y="4876800"/>
              <a:chExt cx="4088873" cy="1308463"/>
            </a:xfrm>
          </p:grpSpPr>
          <p:grpSp>
            <p:nvGrpSpPr>
              <p:cNvPr id="136" name="Group 135"/>
              <p:cNvGrpSpPr/>
              <p:nvPr/>
            </p:nvGrpSpPr>
            <p:grpSpPr>
              <a:xfrm>
                <a:off x="1756756" y="4876800"/>
                <a:ext cx="1367444" cy="1295400"/>
                <a:chOff x="1756756" y="4876800"/>
                <a:chExt cx="1367444" cy="1295400"/>
              </a:xfrm>
            </p:grpSpPr>
            <p:sp>
              <p:nvSpPr>
                <p:cNvPr id="147" name="Quad Arrow Callout 1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3119647" y="4889863"/>
                <a:ext cx="1367444" cy="1295400"/>
                <a:chOff x="1756756" y="4876800"/>
                <a:chExt cx="1367444" cy="1295400"/>
              </a:xfrm>
            </p:grpSpPr>
            <p:sp>
              <p:nvSpPr>
                <p:cNvPr id="144" name="Quad Arrow Callout 14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Callout 14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Callout 14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4478185" y="4889863"/>
                <a:ext cx="1367444" cy="1295400"/>
                <a:chOff x="1756756" y="4876800"/>
                <a:chExt cx="1367444" cy="1295400"/>
              </a:xfrm>
            </p:grpSpPr>
            <p:sp>
              <p:nvSpPr>
                <p:cNvPr id="141" name="Quad Arrow Callout 14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Quad Arrow Callout 13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Callout 13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Cloud 133"/>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388027" y="2425219"/>
            <a:ext cx="1722861" cy="3429485"/>
            <a:chOff x="6271588" y="553998"/>
            <a:chExt cx="2022382" cy="3816236"/>
          </a:xfrm>
        </p:grpSpPr>
        <p:sp>
          <p:nvSpPr>
            <p:cNvPr id="179" name="Oval 178"/>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loud 182"/>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87"/>
            <p:cNvGrpSpPr/>
            <p:nvPr/>
          </p:nvGrpSpPr>
          <p:grpSpPr>
            <a:xfrm>
              <a:off x="6840178" y="1496996"/>
              <a:ext cx="805783" cy="1219200"/>
              <a:chOff x="6859404" y="1496996"/>
              <a:chExt cx="920895" cy="1219200"/>
            </a:xfrm>
          </p:grpSpPr>
          <p:sp>
            <p:nvSpPr>
              <p:cNvPr id="233" name="Oval 232"/>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Oval 188"/>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p:cNvGrpSpPr/>
            <p:nvPr/>
          </p:nvGrpSpPr>
          <p:grpSpPr>
            <a:xfrm>
              <a:off x="6661727" y="3902364"/>
              <a:ext cx="1066800" cy="228600"/>
              <a:chOff x="5562600" y="5257800"/>
              <a:chExt cx="2743200" cy="533400"/>
            </a:xfrm>
          </p:grpSpPr>
          <p:grpSp>
            <p:nvGrpSpPr>
              <p:cNvPr id="221" name="Group 220"/>
              <p:cNvGrpSpPr/>
              <p:nvPr/>
            </p:nvGrpSpPr>
            <p:grpSpPr>
              <a:xfrm>
                <a:off x="5562600" y="5257800"/>
                <a:ext cx="685800" cy="533400"/>
                <a:chOff x="5562600" y="5257800"/>
                <a:chExt cx="685800" cy="533400"/>
              </a:xfrm>
            </p:grpSpPr>
            <p:sp>
              <p:nvSpPr>
                <p:cNvPr id="231" name="Hexagon 23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ross 23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6248400" y="5257800"/>
                <a:ext cx="685800" cy="533400"/>
                <a:chOff x="5562600" y="5257800"/>
                <a:chExt cx="685800" cy="533400"/>
              </a:xfrm>
            </p:grpSpPr>
            <p:sp>
              <p:nvSpPr>
                <p:cNvPr id="229" name="Hexagon 22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ross 22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6934200" y="5257800"/>
                <a:ext cx="685800" cy="533400"/>
                <a:chOff x="5562600" y="5257800"/>
                <a:chExt cx="685800" cy="533400"/>
              </a:xfrm>
            </p:grpSpPr>
            <p:sp>
              <p:nvSpPr>
                <p:cNvPr id="227" name="Hexagon 22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ross 22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7620000" y="5257800"/>
                <a:ext cx="685800" cy="533400"/>
                <a:chOff x="5562600" y="5257800"/>
                <a:chExt cx="685800" cy="533400"/>
              </a:xfrm>
            </p:grpSpPr>
            <p:sp>
              <p:nvSpPr>
                <p:cNvPr id="225" name="Hexagon 22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ross 22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1" name="Cloud 190"/>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6553201" y="990600"/>
              <a:ext cx="1447800" cy="279400"/>
              <a:chOff x="4950691" y="2343727"/>
              <a:chExt cx="1208937" cy="279400"/>
            </a:xfrm>
          </p:grpSpPr>
          <p:sp>
            <p:nvSpPr>
              <p:cNvPr id="207" name="Cross 206"/>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07"/>
              <p:cNvGrpSpPr/>
              <p:nvPr/>
            </p:nvGrpSpPr>
            <p:grpSpPr>
              <a:xfrm>
                <a:off x="5029200" y="2362200"/>
                <a:ext cx="1066800" cy="228600"/>
                <a:chOff x="5562600" y="5257800"/>
                <a:chExt cx="2743200" cy="533400"/>
              </a:xfrm>
            </p:grpSpPr>
            <p:grpSp>
              <p:nvGrpSpPr>
                <p:cNvPr id="209" name="Group 335"/>
                <p:cNvGrpSpPr/>
                <p:nvPr/>
              </p:nvGrpSpPr>
              <p:grpSpPr>
                <a:xfrm>
                  <a:off x="5562600" y="5257800"/>
                  <a:ext cx="685800" cy="533400"/>
                  <a:chOff x="5562600" y="5257800"/>
                  <a:chExt cx="685800" cy="533400"/>
                </a:xfrm>
              </p:grpSpPr>
              <p:sp>
                <p:nvSpPr>
                  <p:cNvPr id="219" name="Hexagon 21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ross 21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336"/>
                <p:cNvGrpSpPr/>
                <p:nvPr/>
              </p:nvGrpSpPr>
              <p:grpSpPr>
                <a:xfrm>
                  <a:off x="6248400" y="5257800"/>
                  <a:ext cx="685800" cy="533400"/>
                  <a:chOff x="5562600" y="5257800"/>
                  <a:chExt cx="685800" cy="533400"/>
                </a:xfrm>
              </p:grpSpPr>
              <p:sp>
                <p:nvSpPr>
                  <p:cNvPr id="217" name="Hexagon 21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ross 21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339"/>
                <p:cNvGrpSpPr/>
                <p:nvPr/>
              </p:nvGrpSpPr>
              <p:grpSpPr>
                <a:xfrm>
                  <a:off x="6934200" y="5257800"/>
                  <a:ext cx="685800" cy="533400"/>
                  <a:chOff x="5562600" y="5257800"/>
                  <a:chExt cx="685800" cy="533400"/>
                </a:xfrm>
              </p:grpSpPr>
              <p:sp>
                <p:nvSpPr>
                  <p:cNvPr id="215" name="Hexagon 21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ross 21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342"/>
                <p:cNvGrpSpPr/>
                <p:nvPr/>
              </p:nvGrpSpPr>
              <p:grpSpPr>
                <a:xfrm>
                  <a:off x="7620000" y="5257800"/>
                  <a:ext cx="685800" cy="533400"/>
                  <a:chOff x="5562600" y="5257800"/>
                  <a:chExt cx="685800" cy="533400"/>
                </a:xfrm>
              </p:grpSpPr>
              <p:sp>
                <p:nvSpPr>
                  <p:cNvPr id="213" name="Hexagon 21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ross 21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3" name="Isosceles Triangle 192"/>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193"/>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p:cNvGrpSpPr/>
            <p:nvPr/>
          </p:nvGrpSpPr>
          <p:grpSpPr>
            <a:xfrm>
              <a:off x="6894801" y="2174967"/>
              <a:ext cx="238478" cy="260636"/>
              <a:chOff x="1756756" y="4876800"/>
              <a:chExt cx="1367444" cy="1295400"/>
            </a:xfrm>
          </p:grpSpPr>
          <p:sp>
            <p:nvSpPr>
              <p:cNvPr id="204" name="Quad Arrow Callout 20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Callout 20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088428" y="2393269"/>
              <a:ext cx="308572" cy="337242"/>
              <a:chOff x="1756756" y="4876800"/>
              <a:chExt cx="1367444" cy="1295400"/>
            </a:xfrm>
          </p:grpSpPr>
          <p:sp>
            <p:nvSpPr>
              <p:cNvPr id="201" name="Quad Arrow Callout 20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Callout 20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Quad Arrow Callout 20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7335996" y="2164703"/>
              <a:ext cx="287568" cy="314287"/>
              <a:chOff x="1756756" y="4876800"/>
              <a:chExt cx="1367444" cy="1295400"/>
            </a:xfrm>
          </p:grpSpPr>
          <p:sp>
            <p:nvSpPr>
              <p:cNvPr id="198" name="Quad Arrow Callout 19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Callout 19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Quad Arrow Callout 19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5" name="TextBox 304"/>
          <p:cNvSpPr txBox="1"/>
          <p:nvPr/>
        </p:nvSpPr>
        <p:spPr>
          <a:xfrm>
            <a:off x="17842" y="6461192"/>
            <a:ext cx="6853473" cy="369332"/>
          </a:xfrm>
          <a:prstGeom prst="rect">
            <a:avLst/>
          </a:prstGeom>
          <a:noFill/>
        </p:spPr>
        <p:txBody>
          <a:bodyPr wrap="square" rtlCol="0">
            <a:spAutoFit/>
          </a:bodyPr>
          <a:lstStyle/>
          <a:p>
            <a:r>
              <a:rPr lang="en-US" dirty="0">
                <a:solidFill>
                  <a:schemeClr val="bg1"/>
                </a:solidFill>
              </a:rPr>
              <a:t>Genesis 16:1-3</a:t>
            </a:r>
          </a:p>
        </p:txBody>
      </p:sp>
      <p:sp>
        <p:nvSpPr>
          <p:cNvPr id="2" name="Rectangle 1"/>
          <p:cNvSpPr/>
          <p:nvPr/>
        </p:nvSpPr>
        <p:spPr>
          <a:xfrm>
            <a:off x="396646" y="1110591"/>
            <a:ext cx="3378325" cy="1200329"/>
          </a:xfrm>
          <a:prstGeom prst="rect">
            <a:avLst/>
          </a:prstGeom>
        </p:spPr>
        <p:txBody>
          <a:bodyPr wrap="square">
            <a:spAutoFit/>
          </a:bodyPr>
          <a:lstStyle/>
          <a:p>
            <a:r>
              <a:rPr lang="en-US" dirty="0">
                <a:solidFill>
                  <a:schemeClr val="bg1"/>
                </a:solidFill>
                <a:latin typeface="Open Sans"/>
              </a:rPr>
              <a:t>Sarai could not have any children, so she gave her handmaid Hagar to Abram as a plural wife.</a:t>
            </a:r>
            <a:endParaRPr lang="en-US" dirty="0">
              <a:solidFill>
                <a:schemeClr val="bg1"/>
              </a:solidFill>
            </a:endParaRPr>
          </a:p>
        </p:txBody>
      </p:sp>
      <p:sp>
        <p:nvSpPr>
          <p:cNvPr id="3" name="Rectangle 2"/>
          <p:cNvSpPr/>
          <p:nvPr/>
        </p:nvSpPr>
        <p:spPr>
          <a:xfrm>
            <a:off x="2108466" y="2888629"/>
            <a:ext cx="2993361" cy="2862322"/>
          </a:xfrm>
          <a:prstGeom prst="rect">
            <a:avLst/>
          </a:prstGeom>
        </p:spPr>
        <p:txBody>
          <a:bodyPr wrap="square">
            <a:spAutoFit/>
          </a:bodyPr>
          <a:lstStyle/>
          <a:p>
            <a:r>
              <a:rPr lang="en-US" i="1" dirty="0">
                <a:solidFill>
                  <a:srgbClr val="FFFF00"/>
                </a:solidFill>
                <a:latin typeface="Palatino"/>
              </a:rPr>
              <a:t>God commanded Abraham, and Sarah gave Hagar to Abraham to wife. And why did she do it? Because this was the law; and from Hagar sprang many people. This, therefore, was fulfilling, among other things, the promises.</a:t>
            </a:r>
          </a:p>
          <a:p>
            <a:r>
              <a:rPr lang="en-US" i="1" dirty="0">
                <a:solidFill>
                  <a:srgbClr val="FFFF00"/>
                </a:solidFill>
                <a:latin typeface="Palatino"/>
              </a:rPr>
              <a:t>D7C 132:34</a:t>
            </a:r>
            <a:endParaRPr lang="en-US" i="1" dirty="0">
              <a:solidFill>
                <a:srgbClr val="FFFF00"/>
              </a:solidFill>
            </a:endParaRPr>
          </a:p>
        </p:txBody>
      </p:sp>
      <p:sp>
        <p:nvSpPr>
          <p:cNvPr id="7" name="Rectangle 6"/>
          <p:cNvSpPr/>
          <p:nvPr/>
        </p:nvSpPr>
        <p:spPr>
          <a:xfrm>
            <a:off x="3646600" y="5962668"/>
            <a:ext cx="8085761" cy="646331"/>
          </a:xfrm>
          <a:prstGeom prst="rect">
            <a:avLst/>
          </a:prstGeom>
        </p:spPr>
        <p:txBody>
          <a:bodyPr wrap="square">
            <a:spAutoFit/>
          </a:bodyPr>
          <a:lstStyle/>
          <a:p>
            <a:r>
              <a:rPr lang="en-US" dirty="0">
                <a:solidFill>
                  <a:schemeClr val="bg1"/>
                </a:solidFill>
              </a:rPr>
              <a:t>Sarai could obtain children by her servant Hagar, thus fulfilling the Lord’s promise that Abram would have children.</a:t>
            </a:r>
          </a:p>
        </p:txBody>
      </p:sp>
    </p:spTree>
    <p:extLst>
      <p:ext uri="{BB962C8B-B14F-4D97-AF65-F5344CB8AC3E}">
        <p14:creationId xmlns:p14="http://schemas.microsoft.com/office/powerpoint/2010/main" val="239862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42" presetClass="path" presetSubtype="0" accel="50000" decel="50000" fill="hold" nodeType="withEffect">
                                  <p:stCondLst>
                                    <p:cond delay="0"/>
                                  </p:stCondLst>
                                  <p:childTnLst>
                                    <p:animMotion origin="layout" path="M 1.25E-6 1.11022E-16 L 0.20651 -0.00579 " pathEditMode="relative" rAng="0" ptsTypes="AA">
                                      <p:cBhvr>
                                        <p:cTn id="12" dur="2000" fill="hold"/>
                                        <p:tgtEl>
                                          <p:spTgt spid="116"/>
                                        </p:tgtEl>
                                        <p:attrNameLst>
                                          <p:attrName>ppt_x</p:attrName>
                                          <p:attrName>ppt_y</p:attrName>
                                        </p:attrNameLst>
                                      </p:cBhvr>
                                      <p:rCtr x="10326" y="-301"/>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4808</Words>
  <Application>Microsoft Office PowerPoint</Application>
  <PresentationFormat>Widescreen</PresentationFormat>
  <Paragraphs>268</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Open Sans</vt:lpstr>
      <vt:lpstr>Algerian</vt:lpstr>
      <vt:lpstr>Franklin Gothic Medium Cond</vt:lpstr>
      <vt:lpstr>AR CHRISTY</vt:lpstr>
      <vt:lpstr>arial</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41</cp:revision>
  <dcterms:created xsi:type="dcterms:W3CDTF">2015-08-14T13:35:31Z</dcterms:created>
  <dcterms:modified xsi:type="dcterms:W3CDTF">2020-11-10T14:31:08Z</dcterms:modified>
</cp:coreProperties>
</file>