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62" r:id="rId3"/>
    <p:sldId id="264" r:id="rId4"/>
    <p:sldId id="263" r:id="rId5"/>
    <p:sldId id="265" r:id="rId6"/>
    <p:sldId id="261" r:id="rId7"/>
    <p:sldId id="266" r:id="rId8"/>
    <p:sldId id="267" r:id="rId9"/>
    <p:sldId id="268" r:id="rId10"/>
    <p:sldId id="269" r:id="rId11"/>
    <p:sldId id="270" r:id="rId12"/>
    <p:sldId id="271" r:id="rId13"/>
    <p:sldId id="272" r:id="rId14"/>
    <p:sldId id="273" r:id="rId15"/>
    <p:sldId id="260" r:id="rId16"/>
    <p:sldId id="256" r:id="rId17"/>
    <p:sldId id="258"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omic Sans MS" panose="030F0702030302020204" pitchFamily="66" charset="0"/>
      <p:regular r:id="rId25"/>
      <p:bold r:id="rId26"/>
      <p:italic r:id="rId27"/>
      <p:boldItalic r:id="rId28"/>
    </p:embeddedFont>
    <p:embeddedFont>
      <p:font typeface="Matura MT Script Capitals" panose="03020802060602070202" pitchFamily="66" charset="0"/>
      <p:regular r:id="rId29"/>
    </p:embeddedFont>
    <p:embeddedFont>
      <p:font typeface="Palatino" pitchFamily="2"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AF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3E0EF-9972-4395-B073-0E324DF2270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367091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3E0EF-9972-4395-B073-0E324DF2270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229303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3E0EF-9972-4395-B073-0E324DF2270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12044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3E0EF-9972-4395-B073-0E324DF2270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14933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3E0EF-9972-4395-B073-0E324DF2270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352542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3E0EF-9972-4395-B073-0E324DF2270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183698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3E0EF-9972-4395-B073-0E324DF22705}"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343095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3E0EF-9972-4395-B073-0E324DF22705}"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370443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3E0EF-9972-4395-B073-0E324DF22705}"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19456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3E0EF-9972-4395-B073-0E324DF2270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198963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3E0EF-9972-4395-B073-0E324DF2270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50700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3E0EF-9972-4395-B073-0E324DF22705}" type="datetimeFigureOut">
              <a:rPr lang="en-US" smtClean="0"/>
              <a:t>11/10/2020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2A923-36F9-4687-9B84-67D85B72E2B8}" type="slidenum">
              <a:rPr lang="en-US" smtClean="0"/>
              <a:t>‹#›</a:t>
            </a:fld>
            <a:endParaRPr lang="en-US"/>
          </a:p>
        </p:txBody>
      </p:sp>
    </p:spTree>
    <p:extLst>
      <p:ext uri="{BB962C8B-B14F-4D97-AF65-F5344CB8AC3E}">
        <p14:creationId xmlns:p14="http://schemas.microsoft.com/office/powerpoint/2010/main" val="1460788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mormonnewsroom.org/article/the-divine-institution-of-marriage" TargetMode="External"/><Relationship Id="rId2" Type="http://schemas.openxmlformats.org/officeDocument/2006/relationships/hyperlink" Target="http://www.mormonnewsroom.org/article/church-instructs-leaders-on-same-sex-marriage" TargetMode="External"/><Relationship Id="rId1" Type="http://schemas.openxmlformats.org/officeDocument/2006/relationships/slideLayout" Target="../slideLayouts/slideLayout7.xml"/><Relationship Id="rId4" Type="http://schemas.openxmlformats.org/officeDocument/2006/relationships/hyperlink" Target="http://mormonsandgays.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4AD44E-B79C-420F-BB65-5040ADD3E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44855" y="99588"/>
            <a:ext cx="1267486" cy="369332"/>
          </a:xfrm>
          <a:prstGeom prst="rect">
            <a:avLst/>
          </a:prstGeom>
          <a:noFill/>
        </p:spPr>
        <p:txBody>
          <a:bodyPr wrap="square" rtlCol="0">
            <a:spAutoFit/>
          </a:bodyPr>
          <a:lstStyle/>
          <a:p>
            <a:r>
              <a:rPr lang="en-US">
                <a:solidFill>
                  <a:schemeClr val="bg1"/>
                </a:solidFill>
              </a:rPr>
              <a:t>Lesson 28</a:t>
            </a:r>
            <a:endParaRPr lang="en-US" dirty="0">
              <a:solidFill>
                <a:schemeClr val="bg1"/>
              </a:solidFill>
            </a:endParaRPr>
          </a:p>
        </p:txBody>
      </p:sp>
      <p:sp>
        <p:nvSpPr>
          <p:cNvPr id="4" name="TextBox 3"/>
          <p:cNvSpPr txBox="1"/>
          <p:nvPr/>
        </p:nvSpPr>
        <p:spPr>
          <a:xfrm>
            <a:off x="144854" y="1166388"/>
            <a:ext cx="11914361" cy="1938992"/>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Three Messengers</a:t>
            </a:r>
          </a:p>
          <a:p>
            <a:pPr algn="ctr"/>
            <a:r>
              <a:rPr lang="en-US" sz="6000" dirty="0">
                <a:solidFill>
                  <a:schemeClr val="bg1"/>
                </a:solidFill>
                <a:latin typeface="Matura MT Script Capitals" panose="03020802060602070202" pitchFamily="66" charset="0"/>
              </a:rPr>
              <a:t>Genesis 18</a:t>
            </a:r>
          </a:p>
        </p:txBody>
      </p:sp>
      <p:grpSp>
        <p:nvGrpSpPr>
          <p:cNvPr id="6" name="Group 1113"/>
          <p:cNvGrpSpPr/>
          <p:nvPr/>
        </p:nvGrpSpPr>
        <p:grpSpPr>
          <a:xfrm>
            <a:off x="3843620" y="3380278"/>
            <a:ext cx="1449607" cy="2617749"/>
            <a:chOff x="2542088" y="1794178"/>
            <a:chExt cx="1127371" cy="3261838"/>
          </a:xfrm>
        </p:grpSpPr>
        <p:sp>
          <p:nvSpPr>
            <p:cNvPr id="7" name="Cloud 6"/>
            <p:cNvSpPr/>
            <p:nvPr/>
          </p:nvSpPr>
          <p:spPr>
            <a:xfrm flipH="1">
              <a:off x="2608931" y="2025137"/>
              <a:ext cx="454747" cy="114790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0"/>
            <p:cNvSpPr/>
            <p:nvPr/>
          </p:nvSpPr>
          <p:spPr>
            <a:xfrm rot="20046182">
              <a:off x="3439736" y="4119171"/>
              <a:ext cx="229723" cy="3388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1"/>
            <p:cNvSpPr/>
            <p:nvPr/>
          </p:nvSpPr>
          <p:spPr>
            <a:xfrm>
              <a:off x="2542088" y="3994880"/>
              <a:ext cx="187249" cy="4429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rot="11930143">
              <a:off x="2614901" y="2942592"/>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p:cNvSpPr/>
            <p:nvPr/>
          </p:nvSpPr>
          <p:spPr>
            <a:xfrm rot="9770774" flipH="1">
              <a:off x="3218342" y="2926575"/>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flipH="1">
              <a:off x="3063678" y="1948151"/>
              <a:ext cx="454747" cy="116259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001088">
              <a:off x="2755115" y="4739632"/>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608598">
              <a:off x="3039388" y="4663084"/>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10800000">
              <a:off x="2722617" y="2871994"/>
              <a:ext cx="682122" cy="1924672"/>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Extract 15"/>
            <p:cNvSpPr/>
            <p:nvPr/>
          </p:nvSpPr>
          <p:spPr>
            <a:xfrm rot="10800000">
              <a:off x="2906522" y="2999602"/>
              <a:ext cx="327686" cy="488287"/>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691852">
              <a:off x="2975366" y="2846301"/>
              <a:ext cx="113557" cy="1731123"/>
            </a:xfrm>
            <a:prstGeom prst="roundRect">
              <a:avLst>
                <a:gd name="adj" fmla="val 2492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rot="5400000">
              <a:off x="2553103" y="4293441"/>
              <a:ext cx="506215" cy="280874"/>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65774" y="4180769"/>
              <a:ext cx="280874" cy="126553"/>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2"/>
            <p:cNvSpPr/>
            <p:nvPr/>
          </p:nvSpPr>
          <p:spPr>
            <a:xfrm>
              <a:off x="2766086" y="1923897"/>
              <a:ext cx="608560" cy="12560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flipH="1">
              <a:off x="2660960" y="1794178"/>
              <a:ext cx="861906" cy="84685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610164" y="2179112"/>
              <a:ext cx="895034" cy="223247"/>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6"/>
            <p:cNvSpPr/>
            <p:nvPr/>
          </p:nvSpPr>
          <p:spPr>
            <a:xfrm>
              <a:off x="2893147" y="2795007"/>
              <a:ext cx="341061" cy="69288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5944673">
              <a:off x="2991112" y="2882677"/>
              <a:ext cx="181216" cy="17740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303388" y="3298650"/>
            <a:ext cx="1385633" cy="2693352"/>
            <a:chOff x="7384869" y="772733"/>
            <a:chExt cx="1385633" cy="2693352"/>
          </a:xfrm>
        </p:grpSpPr>
        <p:sp>
          <p:nvSpPr>
            <p:cNvPr id="26" name="Oval 25"/>
            <p:cNvSpPr/>
            <p:nvPr/>
          </p:nvSpPr>
          <p:spPr>
            <a:xfrm rot="18242526">
              <a:off x="8536382" y="2483970"/>
              <a:ext cx="210371" cy="2578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84869" y="2461895"/>
              <a:ext cx="227238" cy="2829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p:cNvSpPr/>
            <p:nvPr/>
          </p:nvSpPr>
          <p:spPr>
            <a:xfrm rot="12217775">
              <a:off x="7535955"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28"/>
            <p:cNvSpPr/>
            <p:nvPr/>
          </p:nvSpPr>
          <p:spPr>
            <a:xfrm rot="9181948" flipH="1">
              <a:off x="8261812"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547680" y="772733"/>
              <a:ext cx="1029929" cy="2368034"/>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756320" y="3247748"/>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98933" y="3263950"/>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20835976" flipH="1">
              <a:off x="8185988" y="1158893"/>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33"/>
            <p:cNvSpPr/>
            <p:nvPr/>
          </p:nvSpPr>
          <p:spPr>
            <a:xfrm rot="10800000">
              <a:off x="7688158" y="1792782"/>
              <a:ext cx="724368" cy="1431632"/>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88158" y="3202029"/>
              <a:ext cx="719932" cy="136015"/>
            </a:xfrm>
            <a:prstGeom prst="rect">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Extract 35"/>
            <p:cNvSpPr/>
            <p:nvPr/>
          </p:nvSpPr>
          <p:spPr>
            <a:xfrm rot="10800000">
              <a:off x="7884302" y="1849897"/>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Cloud 36"/>
            <p:cNvSpPr/>
            <p:nvPr/>
          </p:nvSpPr>
          <p:spPr>
            <a:xfrm rot="764024">
              <a:off x="7439532" y="1154680"/>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748205" y="1162640"/>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6200000" flipH="1">
              <a:off x="7937381" y="772188"/>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706078" y="2555348"/>
              <a:ext cx="661049" cy="9837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99"/>
            <p:cNvGrpSpPr/>
            <p:nvPr/>
          </p:nvGrpSpPr>
          <p:grpSpPr>
            <a:xfrm>
              <a:off x="8201865" y="2506163"/>
              <a:ext cx="394405" cy="860668"/>
              <a:chOff x="5029205" y="1676401"/>
              <a:chExt cx="982013" cy="1407436"/>
            </a:xfrm>
            <a:solidFill>
              <a:srgbClr val="996633"/>
            </a:solidFill>
          </p:grpSpPr>
          <p:sp>
            <p:nvSpPr>
              <p:cNvPr id="43" name="Diagonal Stripe 42"/>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iagonal Stripe 43"/>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le 44"/>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p:cNvSpPr/>
            <p:nvPr/>
          </p:nvSpPr>
          <p:spPr>
            <a:xfrm>
              <a:off x="7521244" y="1095735"/>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5548816" y="3347983"/>
            <a:ext cx="1397412" cy="2919704"/>
            <a:chOff x="5630297" y="822066"/>
            <a:chExt cx="1397412" cy="2919704"/>
          </a:xfrm>
        </p:grpSpPr>
        <p:sp>
          <p:nvSpPr>
            <p:cNvPr id="47" name="Oval 46"/>
            <p:cNvSpPr/>
            <p:nvPr/>
          </p:nvSpPr>
          <p:spPr>
            <a:xfrm rot="6503573">
              <a:off x="5542430" y="2841864"/>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4148036">
              <a:off x="6678654" y="2811722"/>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0512140">
              <a:off x="5855377" y="3446560"/>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608598">
              <a:off x="6369975" y="3469229"/>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391134">
              <a:off x="5733227" y="2109596"/>
              <a:ext cx="433833"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042436">
              <a:off x="6513209" y="2036531"/>
              <a:ext cx="402674"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042436">
              <a:off x="6449656" y="1918126"/>
              <a:ext cx="402674"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391134">
              <a:off x="5751448" y="1957861"/>
              <a:ext cx="433833"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5698021" y="2058977"/>
              <a:ext cx="1207559" cy="152532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5761576" y="1926340"/>
              <a:ext cx="1080448" cy="1459004"/>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5719365">
              <a:off x="5361679" y="1456625"/>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4767213">
              <a:off x="6039599" y="1485947"/>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5944673">
              <a:off x="5743805" y="1144040"/>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Wave 59"/>
            <p:cNvSpPr/>
            <p:nvPr/>
          </p:nvSpPr>
          <p:spPr>
            <a:xfrm rot="15365317">
              <a:off x="5776544" y="2505828"/>
              <a:ext cx="1528864" cy="572002"/>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103"/>
            <p:cNvGrpSpPr/>
            <p:nvPr/>
          </p:nvGrpSpPr>
          <p:grpSpPr>
            <a:xfrm>
              <a:off x="6059909" y="1961759"/>
              <a:ext cx="527892" cy="627765"/>
              <a:chOff x="4685056" y="5268910"/>
              <a:chExt cx="1068044" cy="1322390"/>
            </a:xfrm>
            <a:solidFill>
              <a:schemeClr val="accent2">
                <a:lumMod val="75000"/>
              </a:schemeClr>
            </a:solidFill>
          </p:grpSpPr>
          <p:sp>
            <p:nvSpPr>
              <p:cNvPr id="66" name="Moon 65"/>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5787694" y="822066"/>
              <a:ext cx="883832" cy="412562"/>
              <a:chOff x="4791976" y="4869405"/>
              <a:chExt cx="1425856" cy="665573"/>
            </a:xfrm>
            <a:solidFill>
              <a:srgbClr val="8B6417"/>
            </a:solidFill>
          </p:grpSpPr>
          <p:sp>
            <p:nvSpPr>
              <p:cNvPr id="64" name="Moon 63"/>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ed Rectangle 62"/>
            <p:cNvSpPr/>
            <p:nvPr/>
          </p:nvSpPr>
          <p:spPr>
            <a:xfrm>
              <a:off x="5817223" y="1101303"/>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8451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819" y="40411"/>
            <a:ext cx="11933437"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Doctrines of Marriage</a:t>
            </a:r>
          </a:p>
        </p:txBody>
      </p:sp>
      <p:sp>
        <p:nvSpPr>
          <p:cNvPr id="7" name="Rectangle 6"/>
          <p:cNvSpPr/>
          <p:nvPr/>
        </p:nvSpPr>
        <p:spPr>
          <a:xfrm>
            <a:off x="337458" y="1178718"/>
            <a:ext cx="5290456" cy="2585323"/>
          </a:xfrm>
          <a:prstGeom prst="rect">
            <a:avLst/>
          </a:prstGeom>
        </p:spPr>
        <p:txBody>
          <a:bodyPr wrap="square">
            <a:spAutoFit/>
          </a:bodyPr>
          <a:lstStyle/>
          <a:p>
            <a:r>
              <a:rPr lang="en-US" dirty="0">
                <a:solidFill>
                  <a:schemeClr val="bg1"/>
                </a:solidFill>
                <a:latin typeface="Comic Sans MS" panose="030F0702030302020204" pitchFamily="66" charset="0"/>
              </a:rPr>
              <a:t>“We encourage all to bear in mind our Heavenly Father’s purposes in creating the earth and providing for our mortal birth and experience here as His children. ‘God created man in his own image, in the image of God created he him; male and female created he them. And God blessed them, and God said unto them, Be fruitful, and multiply, and replenish the earth’ </a:t>
            </a:r>
            <a:r>
              <a:rPr lang="en-US" sz="900" dirty="0">
                <a:solidFill>
                  <a:schemeClr val="bg1"/>
                </a:solidFill>
                <a:latin typeface="Comic Sans MS" panose="030F0702030302020204" pitchFamily="66" charset="0"/>
              </a:rPr>
              <a:t>(Genesis 1:27–28</a:t>
            </a:r>
            <a:r>
              <a:rPr lang="en-US" dirty="0">
                <a:solidFill>
                  <a:schemeClr val="bg1"/>
                </a:solidFill>
                <a:latin typeface="Comic Sans MS" panose="030F0702030302020204" pitchFamily="66" charset="0"/>
              </a:rPr>
              <a:t>). </a:t>
            </a:r>
          </a:p>
        </p:txBody>
      </p:sp>
      <p:sp>
        <p:nvSpPr>
          <p:cNvPr id="9" name="TextBox 8"/>
          <p:cNvSpPr txBox="1"/>
          <p:nvPr/>
        </p:nvSpPr>
        <p:spPr>
          <a:xfrm>
            <a:off x="8663106" y="6453138"/>
            <a:ext cx="3474274" cy="369332"/>
          </a:xfrm>
          <a:prstGeom prst="rect">
            <a:avLst/>
          </a:prstGeom>
          <a:noFill/>
        </p:spPr>
        <p:txBody>
          <a:bodyPr wrap="square" rtlCol="0">
            <a:spAutoFit/>
          </a:bodyPr>
          <a:lstStyle/>
          <a:p>
            <a:pPr algn="r"/>
            <a:r>
              <a:rPr lang="en-US" dirty="0">
                <a:solidFill>
                  <a:schemeClr val="bg1"/>
                </a:solidFill>
              </a:rPr>
              <a:t>(Family Proclamation)</a:t>
            </a:r>
          </a:p>
        </p:txBody>
      </p:sp>
      <p:sp>
        <p:nvSpPr>
          <p:cNvPr id="4" name="Rectangle 3"/>
          <p:cNvSpPr/>
          <p:nvPr/>
        </p:nvSpPr>
        <p:spPr>
          <a:xfrm>
            <a:off x="5615106" y="3336782"/>
            <a:ext cx="6096000" cy="3277820"/>
          </a:xfrm>
          <a:prstGeom prst="rect">
            <a:avLst/>
          </a:prstGeom>
        </p:spPr>
        <p:txBody>
          <a:bodyPr>
            <a:spAutoFit/>
          </a:bodyPr>
          <a:lstStyle/>
          <a:p>
            <a:r>
              <a:rPr lang="en-US" dirty="0">
                <a:solidFill>
                  <a:schemeClr val="bg1"/>
                </a:solidFill>
                <a:latin typeface="Comic Sans MS" panose="030F0702030302020204" pitchFamily="66" charset="0"/>
              </a:rPr>
              <a:t>‘Therefore shall a man leave his father and his mother, and shall cleave unto his wife: and they shall be one flesh’ </a:t>
            </a:r>
            <a:r>
              <a:rPr lang="en-US" sz="900" dirty="0">
                <a:solidFill>
                  <a:schemeClr val="bg1"/>
                </a:solidFill>
                <a:latin typeface="Comic Sans MS" panose="030F0702030302020204" pitchFamily="66" charset="0"/>
              </a:rPr>
              <a:t>(Genesis 2:24). </a:t>
            </a:r>
          </a:p>
          <a:p>
            <a:endParaRPr lang="en-US" sz="900"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Marriage between a man and a woman was instituted by God and is central to His plan for His children and for the well-being of society. Strong families, guided by a loving mother and father, serve as the fundamental institution for nurturing children, instilling faith, and transmitting to future generations the moral strengths and values that are important to civilization and crucial to eternal salvation.</a:t>
            </a:r>
          </a:p>
        </p:txBody>
      </p:sp>
      <p:pic>
        <p:nvPicPr>
          <p:cNvPr id="4098" name="Picture 2" descr="http://img3.etsystatic.com/000/0/5241421/il_fullxfull.1442512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129" y="3886685"/>
            <a:ext cx="2518363" cy="25183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0" name="Picture 4" descr="http://www.artfulheirlooms.com/images/couples-silhouette.jpg"/>
          <p:cNvPicPr>
            <a:picLocks noChangeAspect="1" noChangeArrowheads="1"/>
          </p:cNvPicPr>
          <p:nvPr/>
        </p:nvPicPr>
        <p:blipFill rotWithShape="1">
          <a:blip r:embed="rId4">
            <a:extLst>
              <a:ext uri="{28A0092B-C50C-407E-A947-70E740481C1C}">
                <a14:useLocalDpi xmlns:a14="http://schemas.microsoft.com/office/drawing/2010/main" val="0"/>
              </a:ext>
            </a:extLst>
          </a:blip>
          <a:srcRect l="14561" t="19348" r="55439" b="19636"/>
          <a:stretch/>
        </p:blipFill>
        <p:spPr bwMode="auto">
          <a:xfrm>
            <a:off x="7064830" y="937052"/>
            <a:ext cx="1480458" cy="22770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4" descr="http://www.artfulheirlooms.com/images/couples-silhouette.jpg"/>
          <p:cNvPicPr>
            <a:picLocks noChangeAspect="1" noChangeArrowheads="1"/>
          </p:cNvPicPr>
          <p:nvPr/>
        </p:nvPicPr>
        <p:blipFill rotWithShape="1">
          <a:blip r:embed="rId4">
            <a:extLst>
              <a:ext uri="{28A0092B-C50C-407E-A947-70E740481C1C}">
                <a14:useLocalDpi xmlns:a14="http://schemas.microsoft.com/office/drawing/2010/main" val="0"/>
              </a:ext>
            </a:extLst>
          </a:blip>
          <a:srcRect l="56311" t="19168" r="13403" b="20193"/>
          <a:stretch/>
        </p:blipFill>
        <p:spPr bwMode="auto">
          <a:xfrm>
            <a:off x="8915400" y="1021951"/>
            <a:ext cx="1447799" cy="21921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45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53" presetClass="entr" presetSubtype="16"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1000" fill="hold"/>
                                        <p:tgtEl>
                                          <p:spTgt spid="4098"/>
                                        </p:tgtEl>
                                        <p:attrNameLst>
                                          <p:attrName>ppt_w</p:attrName>
                                        </p:attrNameLst>
                                      </p:cBhvr>
                                      <p:tavLst>
                                        <p:tav tm="0">
                                          <p:val>
                                            <p:fltVal val="0"/>
                                          </p:val>
                                        </p:tav>
                                        <p:tav tm="100000">
                                          <p:val>
                                            <p:strVal val="#ppt_w"/>
                                          </p:val>
                                        </p:tav>
                                      </p:tavLst>
                                    </p:anim>
                                    <p:anim calcmode="lin" valueType="num">
                                      <p:cBhvr>
                                        <p:cTn id="22" dur="1000" fill="hold"/>
                                        <p:tgtEl>
                                          <p:spTgt spid="4098"/>
                                        </p:tgtEl>
                                        <p:attrNameLst>
                                          <p:attrName>ppt_h</p:attrName>
                                        </p:attrNameLst>
                                      </p:cBhvr>
                                      <p:tavLst>
                                        <p:tav tm="0">
                                          <p:val>
                                            <p:fltVal val="0"/>
                                          </p:val>
                                        </p:tav>
                                        <p:tav tm="100000">
                                          <p:val>
                                            <p:strVal val="#ppt_h"/>
                                          </p:val>
                                        </p:tav>
                                      </p:tavLst>
                                    </p:anim>
                                    <p:animEffect transition="in" filter="fade">
                                      <p:cBhvr>
                                        <p:cTn id="23"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819" y="40411"/>
            <a:ext cx="11933437"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Moral law of God</a:t>
            </a:r>
          </a:p>
        </p:txBody>
      </p:sp>
      <p:sp>
        <p:nvSpPr>
          <p:cNvPr id="7" name="Rectangle 6"/>
          <p:cNvSpPr/>
          <p:nvPr/>
        </p:nvSpPr>
        <p:spPr>
          <a:xfrm>
            <a:off x="3229376" y="1244346"/>
            <a:ext cx="5290456" cy="3970318"/>
          </a:xfrm>
          <a:prstGeom prst="rect">
            <a:avLst/>
          </a:prstGeom>
        </p:spPr>
        <p:txBody>
          <a:bodyPr wrap="square">
            <a:spAutoFit/>
          </a:bodyPr>
          <a:lstStyle/>
          <a:p>
            <a:pPr fontAlgn="base"/>
            <a:r>
              <a:rPr lang="en-US" dirty="0">
                <a:solidFill>
                  <a:schemeClr val="bg1"/>
                </a:solidFill>
                <a:latin typeface="Comic Sans MS" panose="030F0702030302020204" pitchFamily="66" charset="0"/>
              </a:rPr>
              <a:t>“Changes in the civil law do not, indeed cannot, change the moral law that God has established. God expects us to uphold and keep His commandments regardless of divergent opinions or trends in society. </a:t>
            </a:r>
          </a:p>
          <a:p>
            <a:pPr fontAlgn="base"/>
            <a:endParaRPr lang="en-US" dirty="0">
              <a:solidFill>
                <a:schemeClr val="bg1"/>
              </a:solidFill>
              <a:latin typeface="Comic Sans MS" panose="030F0702030302020204" pitchFamily="66" charset="0"/>
            </a:endParaRPr>
          </a:p>
          <a:p>
            <a:pPr fontAlgn="base"/>
            <a:r>
              <a:rPr lang="en-US" dirty="0">
                <a:solidFill>
                  <a:schemeClr val="bg1"/>
                </a:solidFill>
                <a:latin typeface="Comic Sans MS" panose="030F0702030302020204" pitchFamily="66" charset="0"/>
              </a:rPr>
              <a:t>His law of chastity is clear: sexual relations are proper only between a man and a woman who are legally and lawfully wedded as husband and wife. </a:t>
            </a:r>
          </a:p>
          <a:p>
            <a:pPr fontAlgn="base"/>
            <a:endParaRPr lang="en-US" dirty="0">
              <a:solidFill>
                <a:schemeClr val="bg1"/>
              </a:solidFill>
              <a:latin typeface="Comic Sans MS" panose="030F0702030302020204" pitchFamily="66" charset="0"/>
            </a:endParaRPr>
          </a:p>
          <a:p>
            <a:pPr fontAlgn="base"/>
            <a:r>
              <a:rPr lang="en-US" dirty="0">
                <a:solidFill>
                  <a:schemeClr val="bg1"/>
                </a:solidFill>
                <a:latin typeface="Comic Sans MS" panose="030F0702030302020204" pitchFamily="66" charset="0"/>
              </a:rPr>
              <a:t>We urge you to review and teach Church members the doctrine contained in ‘The Family: A Proclamation to the World.’</a:t>
            </a:r>
          </a:p>
        </p:txBody>
      </p:sp>
      <p:sp>
        <p:nvSpPr>
          <p:cNvPr id="4" name="Rectangle 3"/>
          <p:cNvSpPr/>
          <p:nvPr/>
        </p:nvSpPr>
        <p:spPr>
          <a:xfrm>
            <a:off x="5344489" y="5370535"/>
            <a:ext cx="6096000" cy="1200329"/>
          </a:xfrm>
          <a:prstGeom prst="rect">
            <a:avLst/>
          </a:prstGeom>
        </p:spPr>
        <p:txBody>
          <a:bodyPr>
            <a:spAutoFit/>
          </a:bodyPr>
          <a:lstStyle/>
          <a:p>
            <a:pPr fontAlgn="base"/>
            <a:r>
              <a:rPr lang="en-US" sz="2400" dirty="0">
                <a:solidFill>
                  <a:schemeClr val="bg1"/>
                </a:solidFill>
                <a:latin typeface="Comic Sans MS" panose="030F0702030302020204" pitchFamily="66" charset="0"/>
              </a:rPr>
              <a:t>“Just as those who promote same-sex marriage are entitled to civility, the same is true for those who oppose it.”</a:t>
            </a:r>
          </a:p>
        </p:txBody>
      </p:sp>
      <p:sp>
        <p:nvSpPr>
          <p:cNvPr id="10" name="TextBox 9"/>
          <p:cNvSpPr txBox="1"/>
          <p:nvPr/>
        </p:nvSpPr>
        <p:spPr>
          <a:xfrm>
            <a:off x="8717726" y="6506959"/>
            <a:ext cx="3474274" cy="369332"/>
          </a:xfrm>
          <a:prstGeom prst="rect">
            <a:avLst/>
          </a:prstGeom>
          <a:noFill/>
        </p:spPr>
        <p:txBody>
          <a:bodyPr wrap="square" rtlCol="0">
            <a:spAutoFit/>
          </a:bodyPr>
          <a:lstStyle/>
          <a:p>
            <a:pPr algn="r"/>
            <a:r>
              <a:rPr lang="en-US" dirty="0">
                <a:solidFill>
                  <a:schemeClr val="bg1"/>
                </a:solidFill>
              </a:rPr>
              <a:t>(5)</a:t>
            </a:r>
          </a:p>
        </p:txBody>
      </p:sp>
      <p:grpSp>
        <p:nvGrpSpPr>
          <p:cNvPr id="6" name="Group 5"/>
          <p:cNvGrpSpPr/>
          <p:nvPr/>
        </p:nvGrpSpPr>
        <p:grpSpPr>
          <a:xfrm>
            <a:off x="337458" y="1178718"/>
            <a:ext cx="2331274" cy="3402103"/>
            <a:chOff x="6270790" y="983286"/>
            <a:chExt cx="2331274" cy="3402103"/>
          </a:xfrm>
        </p:grpSpPr>
        <p:pic>
          <p:nvPicPr>
            <p:cNvPr id="5124" name="Picture 4" descr="http://ddce.utexas.edu/news/wp-content/uploads/2014/07/CRB.gif"/>
            <p:cNvPicPr>
              <a:picLocks noChangeAspect="1" noChangeArrowheads="1"/>
            </p:cNvPicPr>
            <p:nvPr/>
          </p:nvPicPr>
          <p:blipFill rotWithShape="1">
            <a:blip r:embed="rId3">
              <a:extLst>
                <a:ext uri="{28A0092B-C50C-407E-A947-70E740481C1C}">
                  <a14:useLocalDpi xmlns:a14="http://schemas.microsoft.com/office/drawing/2010/main" val="0"/>
                </a:ext>
              </a:extLst>
            </a:blip>
            <a:srcRect l="1085" t="11239" r="6800" b="64977"/>
            <a:stretch/>
          </p:blipFill>
          <p:spPr bwMode="auto">
            <a:xfrm>
              <a:off x="6270790" y="3494530"/>
              <a:ext cx="2331274" cy="89085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842277" y="983286"/>
              <a:ext cx="1401432" cy="2312894"/>
              <a:chOff x="304800" y="4191000"/>
              <a:chExt cx="1401432" cy="2312894"/>
            </a:xfrm>
          </p:grpSpPr>
          <p:sp>
            <p:nvSpPr>
              <p:cNvPr id="14" name="Oval 13"/>
              <p:cNvSpPr/>
              <p:nvPr/>
            </p:nvSpPr>
            <p:spPr>
              <a:xfrm>
                <a:off x="435844" y="5104367"/>
                <a:ext cx="1149398" cy="133960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77823" y="5104367"/>
                <a:ext cx="665441" cy="9133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7328" y="4312782"/>
                <a:ext cx="907420" cy="12178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617328" y="4191000"/>
                <a:ext cx="846925" cy="426238"/>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6492476">
                <a:off x="30061" y="4667869"/>
                <a:ext cx="1053185" cy="4234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5400000">
                <a:off x="967908" y="4688535"/>
                <a:ext cx="1053185" cy="4234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7328" y="4312782"/>
                <a:ext cx="241979" cy="36534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82769" y="4312782"/>
                <a:ext cx="241979" cy="36534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30"/>
              <p:cNvGrpSpPr/>
              <p:nvPr/>
            </p:nvGrpSpPr>
            <p:grpSpPr>
              <a:xfrm rot="6582136">
                <a:off x="394296" y="5661490"/>
                <a:ext cx="752908" cy="931899"/>
                <a:chOff x="3429000" y="2743200"/>
                <a:chExt cx="1447800" cy="2363802"/>
              </a:xfrm>
            </p:grpSpPr>
            <p:sp>
              <p:nvSpPr>
                <p:cNvPr id="24" name="Rounded Rectangle 23"/>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435845" y="5774170"/>
                <a:ext cx="282675" cy="3996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p:cNvGrpSpPr/>
          <p:nvPr/>
        </p:nvGrpSpPr>
        <p:grpSpPr>
          <a:xfrm>
            <a:off x="8603868" y="1651523"/>
            <a:ext cx="3132326" cy="3203913"/>
            <a:chOff x="8871165" y="1945123"/>
            <a:chExt cx="3132326" cy="3203913"/>
          </a:xfrm>
        </p:grpSpPr>
        <p:pic>
          <p:nvPicPr>
            <p:cNvPr id="5122" name="Picture 2" descr="https://s-media-cache-ak0.pinimg.com/736x/49/02/8f/49028f752843a3d3068b8599619246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1165" y="2312415"/>
              <a:ext cx="2836621" cy="283662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news.byu.edu/releases/archive06/May/andersen/nandersen-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3596" y="1945123"/>
              <a:ext cx="1019895" cy="125802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4" descr="http://www.clker.com/cliparts/k/o/y/2/l/s/pointing-finger-without-shade-md.png"/>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2983856" y="5048528"/>
            <a:ext cx="1400026" cy="181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65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2" presetClass="entr" presetSubtype="8"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750" fill="hold"/>
                                        <p:tgtEl>
                                          <p:spTgt spid="31"/>
                                        </p:tgtEl>
                                        <p:attrNameLst>
                                          <p:attrName>ppt_x</p:attrName>
                                        </p:attrNameLst>
                                      </p:cBhvr>
                                      <p:tavLst>
                                        <p:tav tm="0">
                                          <p:val>
                                            <p:strVal val="0-#ppt_w/2"/>
                                          </p:val>
                                        </p:tav>
                                        <p:tav tm="100000">
                                          <p:val>
                                            <p:strVal val="#ppt_x"/>
                                          </p:val>
                                        </p:tav>
                                      </p:tavLst>
                                    </p:anim>
                                    <p:anim calcmode="lin" valueType="num">
                                      <p:cBhvr additive="base">
                                        <p:cTn id="29" dur="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819" y="40411"/>
            <a:ext cx="11933437"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Same Sex Attraction</a:t>
            </a:r>
          </a:p>
        </p:txBody>
      </p:sp>
      <p:sp>
        <p:nvSpPr>
          <p:cNvPr id="7" name="Rectangle 6"/>
          <p:cNvSpPr/>
          <p:nvPr/>
        </p:nvSpPr>
        <p:spPr>
          <a:xfrm>
            <a:off x="420862" y="1151647"/>
            <a:ext cx="5290456" cy="3139321"/>
          </a:xfrm>
          <a:prstGeom prst="rect">
            <a:avLst/>
          </a:prstGeom>
        </p:spPr>
        <p:txBody>
          <a:bodyPr wrap="square">
            <a:spAutoFit/>
          </a:bodyPr>
          <a:lstStyle/>
          <a:p>
            <a:pPr fontAlgn="base"/>
            <a:r>
              <a:rPr lang="en-US" dirty="0">
                <a:solidFill>
                  <a:schemeClr val="bg1"/>
                </a:solidFill>
                <a:latin typeface="Comic Sans MS" panose="030F0702030302020204" pitchFamily="66" charset="0"/>
              </a:rPr>
              <a:t>Those who experience same-sex attraction can enjoy all the blessings of the gospel as they keep the covenants they have made with God. </a:t>
            </a:r>
          </a:p>
          <a:p>
            <a:pPr fontAlgn="base"/>
            <a:endParaRPr lang="en-US" dirty="0">
              <a:solidFill>
                <a:schemeClr val="bg1"/>
              </a:solidFill>
              <a:latin typeface="Comic Sans MS" panose="030F0702030302020204" pitchFamily="66" charset="0"/>
            </a:endParaRPr>
          </a:p>
          <a:p>
            <a:pPr fontAlgn="base"/>
            <a:r>
              <a:rPr lang="en-US" dirty="0">
                <a:solidFill>
                  <a:schemeClr val="bg1"/>
                </a:solidFill>
                <a:latin typeface="Comic Sans MS" panose="030F0702030302020204" pitchFamily="66" charset="0"/>
              </a:rPr>
              <a:t>As they choose to live the law of chastity, they can have pure and virtuous thoughts and avoid lusting. </a:t>
            </a:r>
          </a:p>
          <a:p>
            <a:pPr fontAlgn="base"/>
            <a:endParaRPr lang="en-US" dirty="0">
              <a:solidFill>
                <a:schemeClr val="bg1"/>
              </a:solidFill>
              <a:latin typeface="Comic Sans MS" panose="030F0702030302020204" pitchFamily="66" charset="0"/>
            </a:endParaRPr>
          </a:p>
          <a:p>
            <a:pPr fontAlgn="base"/>
            <a:r>
              <a:rPr lang="en-US" dirty="0">
                <a:solidFill>
                  <a:schemeClr val="bg1"/>
                </a:solidFill>
                <a:latin typeface="Comic Sans MS" panose="030F0702030302020204" pitchFamily="66" charset="0"/>
              </a:rPr>
              <a:t>They can counsel with trusted family members and their bishops or branch presidents about how to remain sexually pure. </a:t>
            </a:r>
          </a:p>
        </p:txBody>
      </p:sp>
      <p:sp>
        <p:nvSpPr>
          <p:cNvPr id="10" name="TextBox 9"/>
          <p:cNvSpPr txBox="1"/>
          <p:nvPr/>
        </p:nvSpPr>
        <p:spPr>
          <a:xfrm>
            <a:off x="8717726" y="6506959"/>
            <a:ext cx="3474274" cy="369332"/>
          </a:xfrm>
          <a:prstGeom prst="rect">
            <a:avLst/>
          </a:prstGeom>
          <a:noFill/>
        </p:spPr>
        <p:txBody>
          <a:bodyPr wrap="square" rtlCol="0">
            <a:spAutoFit/>
          </a:bodyPr>
          <a:lstStyle/>
          <a:p>
            <a:pPr algn="r"/>
            <a:r>
              <a:rPr lang="en-US" dirty="0">
                <a:solidFill>
                  <a:schemeClr val="bg1"/>
                </a:solidFill>
              </a:rPr>
              <a:t>(6)</a:t>
            </a:r>
          </a:p>
        </p:txBody>
      </p:sp>
      <p:sp>
        <p:nvSpPr>
          <p:cNvPr id="28" name="Rectangle 27"/>
          <p:cNvSpPr/>
          <p:nvPr/>
        </p:nvSpPr>
        <p:spPr>
          <a:xfrm>
            <a:off x="6654154" y="1416564"/>
            <a:ext cx="5290456" cy="2308324"/>
          </a:xfrm>
          <a:prstGeom prst="rect">
            <a:avLst/>
          </a:prstGeom>
        </p:spPr>
        <p:txBody>
          <a:bodyPr wrap="square">
            <a:spAutoFit/>
          </a:bodyPr>
          <a:lstStyle/>
          <a:p>
            <a:pPr fontAlgn="base"/>
            <a:r>
              <a:rPr lang="en-US" dirty="0">
                <a:solidFill>
                  <a:schemeClr val="bg1"/>
                </a:solidFill>
                <a:latin typeface="Comic Sans MS" panose="030F0702030302020204" pitchFamily="66" charset="0"/>
              </a:rPr>
              <a:t>Any member of the Church who breaks the law of chastity must repent, which includes confession to a bishop or branch president, who will lovingly help him or her obtain forgiveness from the Lord. </a:t>
            </a:r>
          </a:p>
          <a:p>
            <a:pPr fontAlgn="base"/>
            <a:endParaRPr lang="en-US" dirty="0">
              <a:solidFill>
                <a:schemeClr val="bg1"/>
              </a:solidFill>
              <a:latin typeface="Comic Sans MS" panose="030F0702030302020204" pitchFamily="66" charset="0"/>
            </a:endParaRPr>
          </a:p>
          <a:p>
            <a:pPr fontAlgn="base"/>
            <a:r>
              <a:rPr lang="en-US" dirty="0">
                <a:solidFill>
                  <a:schemeClr val="bg1"/>
                </a:solidFill>
                <a:latin typeface="Comic Sans MS" panose="030F0702030302020204" pitchFamily="66" charset="0"/>
              </a:rPr>
              <a:t>The Lord loves all His children and wants them to repent and to be clean from sin.</a:t>
            </a:r>
          </a:p>
        </p:txBody>
      </p:sp>
      <p:grpSp>
        <p:nvGrpSpPr>
          <p:cNvPr id="37" name="Group 36"/>
          <p:cNvGrpSpPr/>
          <p:nvPr/>
        </p:nvGrpSpPr>
        <p:grpSpPr>
          <a:xfrm>
            <a:off x="6987455" y="5236555"/>
            <a:ext cx="1076099" cy="1455070"/>
            <a:chOff x="6696052" y="1382055"/>
            <a:chExt cx="1076099" cy="1455070"/>
          </a:xfrm>
          <a:solidFill>
            <a:schemeClr val="accent6">
              <a:lumMod val="75000"/>
            </a:schemeClr>
          </a:solidFill>
        </p:grpSpPr>
        <p:sp>
          <p:nvSpPr>
            <p:cNvPr id="53" name="Oval 5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lay 5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350182" y="5203271"/>
            <a:ext cx="1076099" cy="1455070"/>
            <a:chOff x="6696052" y="1382055"/>
            <a:chExt cx="1076099" cy="1455070"/>
          </a:xfrm>
          <a:solidFill>
            <a:schemeClr val="accent6">
              <a:lumMod val="75000"/>
            </a:schemeClr>
          </a:solidFill>
        </p:grpSpPr>
        <p:sp>
          <p:nvSpPr>
            <p:cNvPr id="47" name="Oval 4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2113629" y="5203271"/>
            <a:ext cx="1076099" cy="1455070"/>
            <a:chOff x="6696052" y="1382055"/>
            <a:chExt cx="1076099" cy="1455070"/>
          </a:xfrm>
          <a:solidFill>
            <a:schemeClr val="accent6">
              <a:lumMod val="75000"/>
            </a:schemeClr>
          </a:solidFill>
        </p:grpSpPr>
        <p:sp>
          <p:nvSpPr>
            <p:cNvPr id="43" name="Oval 4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5803984" y="5142491"/>
            <a:ext cx="1076099" cy="1549134"/>
            <a:chOff x="5803984" y="5142491"/>
            <a:chExt cx="1076099" cy="1549134"/>
          </a:xfrm>
        </p:grpSpPr>
        <p:grpSp>
          <p:nvGrpSpPr>
            <p:cNvPr id="38" name="Group 37"/>
            <p:cNvGrpSpPr/>
            <p:nvPr/>
          </p:nvGrpSpPr>
          <p:grpSpPr>
            <a:xfrm>
              <a:off x="5803984" y="5236555"/>
              <a:ext cx="1076099" cy="1455070"/>
              <a:chOff x="6696052" y="1382055"/>
              <a:chExt cx="1076099" cy="1455070"/>
            </a:xfrm>
            <a:solidFill>
              <a:schemeClr val="accent6">
                <a:lumMod val="75000"/>
              </a:schemeClr>
            </a:solidFill>
          </p:grpSpPr>
          <p:sp>
            <p:nvSpPr>
              <p:cNvPr id="51" name="Oval 5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ounded Rectangle 66"/>
            <p:cNvSpPr/>
            <p:nvPr/>
          </p:nvSpPr>
          <p:spPr>
            <a:xfrm>
              <a:off x="5854739" y="5142491"/>
              <a:ext cx="983172" cy="1421786"/>
            </a:xfrm>
            <a:custGeom>
              <a:avLst/>
              <a:gdLst>
                <a:gd name="connsiteX0" fmla="*/ 0 w 880003"/>
                <a:gd name="connsiteY0" fmla="*/ 302615 h 1421786"/>
                <a:gd name="connsiteX1" fmla="*/ 302615 w 880003"/>
                <a:gd name="connsiteY1" fmla="*/ 0 h 1421786"/>
                <a:gd name="connsiteX2" fmla="*/ 577388 w 880003"/>
                <a:gd name="connsiteY2" fmla="*/ 0 h 1421786"/>
                <a:gd name="connsiteX3" fmla="*/ 880003 w 880003"/>
                <a:gd name="connsiteY3" fmla="*/ 302615 h 1421786"/>
                <a:gd name="connsiteX4" fmla="*/ 880003 w 880003"/>
                <a:gd name="connsiteY4" fmla="*/ 1119171 h 1421786"/>
                <a:gd name="connsiteX5" fmla="*/ 577388 w 880003"/>
                <a:gd name="connsiteY5" fmla="*/ 1421786 h 1421786"/>
                <a:gd name="connsiteX6" fmla="*/ 302615 w 880003"/>
                <a:gd name="connsiteY6" fmla="*/ 1421786 h 1421786"/>
                <a:gd name="connsiteX7" fmla="*/ 0 w 880003"/>
                <a:gd name="connsiteY7" fmla="*/ 1119171 h 1421786"/>
                <a:gd name="connsiteX8" fmla="*/ 0 w 880003"/>
                <a:gd name="connsiteY8" fmla="*/ 302615 h 1421786"/>
                <a:gd name="connsiteX0" fmla="*/ 0 w 880003"/>
                <a:gd name="connsiteY0" fmla="*/ 302615 h 1421786"/>
                <a:gd name="connsiteX1" fmla="*/ 302615 w 880003"/>
                <a:gd name="connsiteY1" fmla="*/ 0 h 1421786"/>
                <a:gd name="connsiteX2" fmla="*/ 577388 w 880003"/>
                <a:gd name="connsiteY2" fmla="*/ 0 h 1421786"/>
                <a:gd name="connsiteX3" fmla="*/ 880003 w 880003"/>
                <a:gd name="connsiteY3" fmla="*/ 302615 h 1421786"/>
                <a:gd name="connsiteX4" fmla="*/ 793376 w 880003"/>
                <a:gd name="connsiteY4" fmla="*/ 1090295 h 1421786"/>
                <a:gd name="connsiteX5" fmla="*/ 577388 w 880003"/>
                <a:gd name="connsiteY5" fmla="*/ 1421786 h 1421786"/>
                <a:gd name="connsiteX6" fmla="*/ 302615 w 880003"/>
                <a:gd name="connsiteY6" fmla="*/ 1421786 h 1421786"/>
                <a:gd name="connsiteX7" fmla="*/ 0 w 880003"/>
                <a:gd name="connsiteY7" fmla="*/ 1119171 h 1421786"/>
                <a:gd name="connsiteX8" fmla="*/ 0 w 880003"/>
                <a:gd name="connsiteY8" fmla="*/ 302615 h 1421786"/>
                <a:gd name="connsiteX0" fmla="*/ 0 w 880003"/>
                <a:gd name="connsiteY0" fmla="*/ 302615 h 1421786"/>
                <a:gd name="connsiteX1" fmla="*/ 302615 w 880003"/>
                <a:gd name="connsiteY1" fmla="*/ 0 h 1421786"/>
                <a:gd name="connsiteX2" fmla="*/ 577388 w 880003"/>
                <a:gd name="connsiteY2" fmla="*/ 0 h 1421786"/>
                <a:gd name="connsiteX3" fmla="*/ 880003 w 880003"/>
                <a:gd name="connsiteY3" fmla="*/ 302615 h 1421786"/>
                <a:gd name="connsiteX4" fmla="*/ 793376 w 880003"/>
                <a:gd name="connsiteY4" fmla="*/ 1090295 h 1421786"/>
                <a:gd name="connsiteX5" fmla="*/ 577388 w 880003"/>
                <a:gd name="connsiteY5" fmla="*/ 1421786 h 1421786"/>
                <a:gd name="connsiteX6" fmla="*/ 302615 w 880003"/>
                <a:gd name="connsiteY6" fmla="*/ 1421786 h 1421786"/>
                <a:gd name="connsiteX7" fmla="*/ 144378 w 880003"/>
                <a:gd name="connsiteY7" fmla="*/ 1128796 h 1421786"/>
                <a:gd name="connsiteX8" fmla="*/ 0 w 880003"/>
                <a:gd name="connsiteY8" fmla="*/ 302615 h 14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003" h="1421786">
                  <a:moveTo>
                    <a:pt x="0" y="302615"/>
                  </a:moveTo>
                  <a:cubicBezTo>
                    <a:pt x="0" y="135485"/>
                    <a:pt x="135485" y="0"/>
                    <a:pt x="302615" y="0"/>
                  </a:cubicBezTo>
                  <a:lnTo>
                    <a:pt x="577388" y="0"/>
                  </a:lnTo>
                  <a:cubicBezTo>
                    <a:pt x="744518" y="0"/>
                    <a:pt x="880003" y="135485"/>
                    <a:pt x="880003" y="302615"/>
                  </a:cubicBezTo>
                  <a:cubicBezTo>
                    <a:pt x="880003" y="574800"/>
                    <a:pt x="793376" y="818110"/>
                    <a:pt x="793376" y="1090295"/>
                  </a:cubicBezTo>
                  <a:cubicBezTo>
                    <a:pt x="793376" y="1257425"/>
                    <a:pt x="744518" y="1421786"/>
                    <a:pt x="577388" y="1421786"/>
                  </a:cubicBezTo>
                  <a:lnTo>
                    <a:pt x="302615" y="1421786"/>
                  </a:lnTo>
                  <a:cubicBezTo>
                    <a:pt x="135485" y="1421786"/>
                    <a:pt x="144378" y="1295926"/>
                    <a:pt x="144378" y="1128796"/>
                  </a:cubicBezTo>
                  <a:lnTo>
                    <a:pt x="0" y="302615"/>
                  </a:lnTo>
                  <a:close/>
                </a:path>
              </a:pathLst>
            </a:cu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F971F839-87A8-4951-BAD4-70B316F975D7}"/>
              </a:ext>
            </a:extLst>
          </p:cNvPr>
          <p:cNvGrpSpPr/>
          <p:nvPr/>
        </p:nvGrpSpPr>
        <p:grpSpPr>
          <a:xfrm>
            <a:off x="8585613" y="3821815"/>
            <a:ext cx="3021594" cy="2156481"/>
            <a:chOff x="228600" y="381000"/>
            <a:chExt cx="3505068" cy="2501531"/>
          </a:xfrm>
        </p:grpSpPr>
        <p:grpSp>
          <p:nvGrpSpPr>
            <p:cNvPr id="27" name="Group 26">
              <a:extLst>
                <a:ext uri="{FF2B5EF4-FFF2-40B4-BE49-F238E27FC236}">
                  <a16:creationId xmlns:a16="http://schemas.microsoft.com/office/drawing/2014/main" id="{682E4CE9-0504-46EA-9DD3-B2EB1B34924D}"/>
                </a:ext>
              </a:extLst>
            </p:cNvPr>
            <p:cNvGrpSpPr/>
            <p:nvPr/>
          </p:nvGrpSpPr>
          <p:grpSpPr>
            <a:xfrm>
              <a:off x="228600" y="381000"/>
              <a:ext cx="3505068" cy="2501531"/>
              <a:chOff x="534986" y="381000"/>
              <a:chExt cx="2637111" cy="2501531"/>
            </a:xfrm>
          </p:grpSpPr>
          <p:sp>
            <p:nvSpPr>
              <p:cNvPr id="30" name="Rectangle 29">
                <a:extLst>
                  <a:ext uri="{FF2B5EF4-FFF2-40B4-BE49-F238E27FC236}">
                    <a16:creationId xmlns:a16="http://schemas.microsoft.com/office/drawing/2014/main" id="{87733BDE-A45F-4F15-AA90-B04B9B3FEF83}"/>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5B713F17-19F6-4D6E-8503-682C7104E07A}"/>
                  </a:ext>
                </a:extLst>
              </p:cNvPr>
              <p:cNvGrpSpPr/>
              <p:nvPr/>
            </p:nvGrpSpPr>
            <p:grpSpPr>
              <a:xfrm>
                <a:off x="534986" y="384805"/>
                <a:ext cx="457200" cy="2497726"/>
                <a:chOff x="533400" y="381000"/>
                <a:chExt cx="457200" cy="2497726"/>
              </a:xfrm>
            </p:grpSpPr>
            <p:sp>
              <p:nvSpPr>
                <p:cNvPr id="41" name="Oval 40">
                  <a:extLst>
                    <a:ext uri="{FF2B5EF4-FFF2-40B4-BE49-F238E27FC236}">
                      <a16:creationId xmlns:a16="http://schemas.microsoft.com/office/drawing/2014/main" id="{C6BCDD03-0167-4D8B-A4D0-F8D50643B2AE}"/>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82">
                  <a:extLst>
                    <a:ext uri="{FF2B5EF4-FFF2-40B4-BE49-F238E27FC236}">
                      <a16:creationId xmlns:a16="http://schemas.microsoft.com/office/drawing/2014/main" id="{591B94DA-911A-458C-B5CF-E22C962E39BE}"/>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E04EF41-5E48-406F-9CE2-620D0C08ADA1}"/>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481A55E-990E-4777-B1BF-CB84E5E682AD}"/>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DA8E20AC-0ED9-454C-9981-AB7F24158355}"/>
                  </a:ext>
                </a:extLst>
              </p:cNvPr>
              <p:cNvGrpSpPr/>
              <p:nvPr/>
            </p:nvGrpSpPr>
            <p:grpSpPr>
              <a:xfrm>
                <a:off x="2714897" y="381000"/>
                <a:ext cx="457200" cy="2497726"/>
                <a:chOff x="2714897" y="457200"/>
                <a:chExt cx="457200" cy="2497726"/>
              </a:xfrm>
            </p:grpSpPr>
            <p:sp>
              <p:nvSpPr>
                <p:cNvPr id="33" name="Oval 32">
                  <a:extLst>
                    <a:ext uri="{FF2B5EF4-FFF2-40B4-BE49-F238E27FC236}">
                      <a16:creationId xmlns:a16="http://schemas.microsoft.com/office/drawing/2014/main" id="{DB083BBF-D19C-49EA-ABEC-51960E366C96}"/>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78">
                  <a:extLst>
                    <a:ext uri="{FF2B5EF4-FFF2-40B4-BE49-F238E27FC236}">
                      <a16:creationId xmlns:a16="http://schemas.microsoft.com/office/drawing/2014/main" id="{7F805060-E914-4865-A69A-83D02003F5FC}"/>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5308BD8-098A-43CA-8C49-F8D81AAB0A58}"/>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BFDAE84-4CE6-4544-A89B-4D854547DF9E}"/>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Rectangle 28">
              <a:extLst>
                <a:ext uri="{FF2B5EF4-FFF2-40B4-BE49-F238E27FC236}">
                  <a16:creationId xmlns:a16="http://schemas.microsoft.com/office/drawing/2014/main" id="{1260E2C2-EA56-4132-BF4D-FDF82E51715A}"/>
                </a:ext>
              </a:extLst>
            </p:cNvPr>
            <p:cNvSpPr/>
            <p:nvPr/>
          </p:nvSpPr>
          <p:spPr>
            <a:xfrm>
              <a:off x="806679" y="1033054"/>
              <a:ext cx="2365112" cy="1249579"/>
            </a:xfrm>
            <a:prstGeom prst="rect">
              <a:avLst/>
            </a:prstGeom>
          </p:spPr>
          <p:txBody>
            <a:bodyPr wrap="square">
              <a:spAutoFit/>
            </a:bodyPr>
            <a:lstStyle/>
            <a:p>
              <a:pPr algn="ctr"/>
              <a:r>
                <a:rPr lang="en-US" sz="1600" b="1" dirty="0"/>
                <a:t>All sexual sins, including homosexual behavior, are very serious.</a:t>
              </a:r>
              <a:endParaRPr lang="en-US" sz="1600" i="1" dirty="0"/>
            </a:p>
          </p:txBody>
        </p:sp>
      </p:grpSp>
      <p:grpSp>
        <p:nvGrpSpPr>
          <p:cNvPr id="4" name="Group 3">
            <a:extLst>
              <a:ext uri="{FF2B5EF4-FFF2-40B4-BE49-F238E27FC236}">
                <a16:creationId xmlns:a16="http://schemas.microsoft.com/office/drawing/2014/main" id="{DD129431-805C-4AD6-96FD-CCC038D93AFA}"/>
              </a:ext>
            </a:extLst>
          </p:cNvPr>
          <p:cNvGrpSpPr/>
          <p:nvPr/>
        </p:nvGrpSpPr>
        <p:grpSpPr>
          <a:xfrm>
            <a:off x="4607188" y="5120762"/>
            <a:ext cx="1076099" cy="1537579"/>
            <a:chOff x="4607188" y="5120762"/>
            <a:chExt cx="1076099" cy="1537579"/>
          </a:xfrm>
        </p:grpSpPr>
        <p:grpSp>
          <p:nvGrpSpPr>
            <p:cNvPr id="39" name="Group 38"/>
            <p:cNvGrpSpPr/>
            <p:nvPr/>
          </p:nvGrpSpPr>
          <p:grpSpPr>
            <a:xfrm>
              <a:off x="4607188" y="5203271"/>
              <a:ext cx="1076099" cy="1455070"/>
              <a:chOff x="6696052" y="1382055"/>
              <a:chExt cx="1076099" cy="1455070"/>
            </a:xfrm>
            <a:solidFill>
              <a:schemeClr val="accent6">
                <a:lumMod val="75000"/>
              </a:schemeClr>
            </a:solidFill>
          </p:grpSpPr>
          <p:sp>
            <p:nvSpPr>
              <p:cNvPr id="49" name="Oval 4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ounded Rectangle 66">
              <a:extLst>
                <a:ext uri="{FF2B5EF4-FFF2-40B4-BE49-F238E27FC236}">
                  <a16:creationId xmlns:a16="http://schemas.microsoft.com/office/drawing/2014/main" id="{7420FDF3-C3F0-4612-86B6-5635690CBD9D}"/>
                </a:ext>
              </a:extLst>
            </p:cNvPr>
            <p:cNvSpPr/>
            <p:nvPr/>
          </p:nvSpPr>
          <p:spPr>
            <a:xfrm>
              <a:off x="4631113" y="5120762"/>
              <a:ext cx="983172" cy="1421786"/>
            </a:xfrm>
            <a:custGeom>
              <a:avLst/>
              <a:gdLst>
                <a:gd name="connsiteX0" fmla="*/ 0 w 880003"/>
                <a:gd name="connsiteY0" fmla="*/ 302615 h 1421786"/>
                <a:gd name="connsiteX1" fmla="*/ 302615 w 880003"/>
                <a:gd name="connsiteY1" fmla="*/ 0 h 1421786"/>
                <a:gd name="connsiteX2" fmla="*/ 577388 w 880003"/>
                <a:gd name="connsiteY2" fmla="*/ 0 h 1421786"/>
                <a:gd name="connsiteX3" fmla="*/ 880003 w 880003"/>
                <a:gd name="connsiteY3" fmla="*/ 302615 h 1421786"/>
                <a:gd name="connsiteX4" fmla="*/ 880003 w 880003"/>
                <a:gd name="connsiteY4" fmla="*/ 1119171 h 1421786"/>
                <a:gd name="connsiteX5" fmla="*/ 577388 w 880003"/>
                <a:gd name="connsiteY5" fmla="*/ 1421786 h 1421786"/>
                <a:gd name="connsiteX6" fmla="*/ 302615 w 880003"/>
                <a:gd name="connsiteY6" fmla="*/ 1421786 h 1421786"/>
                <a:gd name="connsiteX7" fmla="*/ 0 w 880003"/>
                <a:gd name="connsiteY7" fmla="*/ 1119171 h 1421786"/>
                <a:gd name="connsiteX8" fmla="*/ 0 w 880003"/>
                <a:gd name="connsiteY8" fmla="*/ 302615 h 1421786"/>
                <a:gd name="connsiteX0" fmla="*/ 0 w 880003"/>
                <a:gd name="connsiteY0" fmla="*/ 302615 h 1421786"/>
                <a:gd name="connsiteX1" fmla="*/ 302615 w 880003"/>
                <a:gd name="connsiteY1" fmla="*/ 0 h 1421786"/>
                <a:gd name="connsiteX2" fmla="*/ 577388 w 880003"/>
                <a:gd name="connsiteY2" fmla="*/ 0 h 1421786"/>
                <a:gd name="connsiteX3" fmla="*/ 880003 w 880003"/>
                <a:gd name="connsiteY3" fmla="*/ 302615 h 1421786"/>
                <a:gd name="connsiteX4" fmla="*/ 793376 w 880003"/>
                <a:gd name="connsiteY4" fmla="*/ 1090295 h 1421786"/>
                <a:gd name="connsiteX5" fmla="*/ 577388 w 880003"/>
                <a:gd name="connsiteY5" fmla="*/ 1421786 h 1421786"/>
                <a:gd name="connsiteX6" fmla="*/ 302615 w 880003"/>
                <a:gd name="connsiteY6" fmla="*/ 1421786 h 1421786"/>
                <a:gd name="connsiteX7" fmla="*/ 0 w 880003"/>
                <a:gd name="connsiteY7" fmla="*/ 1119171 h 1421786"/>
                <a:gd name="connsiteX8" fmla="*/ 0 w 880003"/>
                <a:gd name="connsiteY8" fmla="*/ 302615 h 1421786"/>
                <a:gd name="connsiteX0" fmla="*/ 0 w 880003"/>
                <a:gd name="connsiteY0" fmla="*/ 302615 h 1421786"/>
                <a:gd name="connsiteX1" fmla="*/ 302615 w 880003"/>
                <a:gd name="connsiteY1" fmla="*/ 0 h 1421786"/>
                <a:gd name="connsiteX2" fmla="*/ 577388 w 880003"/>
                <a:gd name="connsiteY2" fmla="*/ 0 h 1421786"/>
                <a:gd name="connsiteX3" fmla="*/ 880003 w 880003"/>
                <a:gd name="connsiteY3" fmla="*/ 302615 h 1421786"/>
                <a:gd name="connsiteX4" fmla="*/ 793376 w 880003"/>
                <a:gd name="connsiteY4" fmla="*/ 1090295 h 1421786"/>
                <a:gd name="connsiteX5" fmla="*/ 577388 w 880003"/>
                <a:gd name="connsiteY5" fmla="*/ 1421786 h 1421786"/>
                <a:gd name="connsiteX6" fmla="*/ 302615 w 880003"/>
                <a:gd name="connsiteY6" fmla="*/ 1421786 h 1421786"/>
                <a:gd name="connsiteX7" fmla="*/ 144378 w 880003"/>
                <a:gd name="connsiteY7" fmla="*/ 1128796 h 1421786"/>
                <a:gd name="connsiteX8" fmla="*/ 0 w 880003"/>
                <a:gd name="connsiteY8" fmla="*/ 302615 h 14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003" h="1421786">
                  <a:moveTo>
                    <a:pt x="0" y="302615"/>
                  </a:moveTo>
                  <a:cubicBezTo>
                    <a:pt x="0" y="135485"/>
                    <a:pt x="135485" y="0"/>
                    <a:pt x="302615" y="0"/>
                  </a:cubicBezTo>
                  <a:lnTo>
                    <a:pt x="577388" y="0"/>
                  </a:lnTo>
                  <a:cubicBezTo>
                    <a:pt x="744518" y="0"/>
                    <a:pt x="880003" y="135485"/>
                    <a:pt x="880003" y="302615"/>
                  </a:cubicBezTo>
                  <a:cubicBezTo>
                    <a:pt x="880003" y="574800"/>
                    <a:pt x="793376" y="818110"/>
                    <a:pt x="793376" y="1090295"/>
                  </a:cubicBezTo>
                  <a:cubicBezTo>
                    <a:pt x="793376" y="1257425"/>
                    <a:pt x="744518" y="1421786"/>
                    <a:pt x="577388" y="1421786"/>
                  </a:cubicBezTo>
                  <a:lnTo>
                    <a:pt x="302615" y="1421786"/>
                  </a:lnTo>
                  <a:cubicBezTo>
                    <a:pt x="135485" y="1421786"/>
                    <a:pt x="144378" y="1295926"/>
                    <a:pt x="144378" y="1128796"/>
                  </a:cubicBezTo>
                  <a:lnTo>
                    <a:pt x="0" y="302615"/>
                  </a:lnTo>
                  <a:close/>
                </a:path>
              </a:pathLst>
            </a:cu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040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42"/>
                                        </p:tgtEl>
                                        <p:attrNameLst>
                                          <p:attrName>style.visibility</p:attrName>
                                        </p:attrNameLst>
                                      </p:cBhvr>
                                      <p:to>
                                        <p:strVal val="visible"/>
                                      </p:to>
                                    </p:set>
                                    <p:anim calcmode="lin" valueType="num">
                                      <p:cBhvr additive="base">
                                        <p:cTn id="9" dur="500" fill="hold"/>
                                        <p:tgtEl>
                                          <p:spTgt spid="42"/>
                                        </p:tgtEl>
                                        <p:attrNameLst>
                                          <p:attrName>ppt_x</p:attrName>
                                        </p:attrNameLst>
                                      </p:cBhvr>
                                      <p:tavLst>
                                        <p:tav tm="0">
                                          <p:val>
                                            <p:strVal val="#ppt_x"/>
                                          </p:val>
                                        </p:tav>
                                        <p:tav tm="100000">
                                          <p:val>
                                            <p:strVal val="#ppt_x"/>
                                          </p:val>
                                        </p:tav>
                                      </p:tavLst>
                                    </p:anim>
                                    <p:anim calcmode="lin" valueType="num">
                                      <p:cBhvr additive="base">
                                        <p:cTn id="1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xEl>
                                              <p:pRg st="2" end="2"/>
                                            </p:txEl>
                                          </p:spTgt>
                                        </p:tgtEl>
                                        <p:attrNameLst>
                                          <p:attrName>style.visibility</p:attrName>
                                        </p:attrNameLst>
                                      </p:cBhvr>
                                      <p:to>
                                        <p:strVal val="visible"/>
                                      </p:to>
                                    </p:set>
                                  </p:childTnLst>
                                </p:cTn>
                              </p:par>
                              <p:par>
                                <p:cTn id="39" presetID="2" presetClass="entr" presetSubtype="4"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outVertical)">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819" y="40411"/>
            <a:ext cx="11933437"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What About the Righteous?</a:t>
            </a:r>
          </a:p>
        </p:txBody>
      </p:sp>
      <p:sp>
        <p:nvSpPr>
          <p:cNvPr id="7" name="Rectangle 6"/>
          <p:cNvSpPr/>
          <p:nvPr/>
        </p:nvSpPr>
        <p:spPr>
          <a:xfrm>
            <a:off x="1250943" y="2064565"/>
            <a:ext cx="3970834" cy="954107"/>
          </a:xfrm>
          <a:prstGeom prst="rect">
            <a:avLst/>
          </a:prstGeom>
        </p:spPr>
        <p:txBody>
          <a:bodyPr wrap="square">
            <a:spAutoFit/>
          </a:bodyPr>
          <a:lstStyle/>
          <a:p>
            <a:pPr fontAlgn="base"/>
            <a:r>
              <a:rPr lang="en-US" sz="2800" dirty="0">
                <a:solidFill>
                  <a:schemeClr val="bg1"/>
                </a:solidFill>
                <a:latin typeface="Comic Sans MS" panose="030F0702030302020204" pitchFamily="66" charset="0"/>
              </a:rPr>
              <a:t>What did Abraham ask of the Lord?</a:t>
            </a:r>
          </a:p>
        </p:txBody>
      </p:sp>
      <p:sp>
        <p:nvSpPr>
          <p:cNvPr id="10" name="TextBox 9"/>
          <p:cNvSpPr txBox="1"/>
          <p:nvPr/>
        </p:nvSpPr>
        <p:spPr>
          <a:xfrm>
            <a:off x="8717726" y="6506959"/>
            <a:ext cx="3474274" cy="369332"/>
          </a:xfrm>
          <a:prstGeom prst="rect">
            <a:avLst/>
          </a:prstGeom>
          <a:noFill/>
        </p:spPr>
        <p:txBody>
          <a:bodyPr wrap="square" rtlCol="0">
            <a:spAutoFit/>
          </a:bodyPr>
          <a:lstStyle/>
          <a:p>
            <a:pPr algn="r"/>
            <a:r>
              <a:rPr lang="en-US" dirty="0">
                <a:solidFill>
                  <a:schemeClr val="bg1"/>
                </a:solidFill>
              </a:rPr>
              <a:t>(6)</a:t>
            </a:r>
          </a:p>
        </p:txBody>
      </p:sp>
      <p:sp>
        <p:nvSpPr>
          <p:cNvPr id="28" name="Rectangle 27"/>
          <p:cNvSpPr/>
          <p:nvPr/>
        </p:nvSpPr>
        <p:spPr>
          <a:xfrm>
            <a:off x="7337734" y="4473199"/>
            <a:ext cx="3814787" cy="954107"/>
          </a:xfrm>
          <a:prstGeom prst="rect">
            <a:avLst/>
          </a:prstGeom>
        </p:spPr>
        <p:txBody>
          <a:bodyPr wrap="square">
            <a:spAutoFit/>
          </a:bodyPr>
          <a:lstStyle/>
          <a:p>
            <a:pPr fontAlgn="base"/>
            <a:r>
              <a:rPr lang="en-US" sz="2800" dirty="0">
                <a:solidFill>
                  <a:schemeClr val="bg1"/>
                </a:solidFill>
                <a:latin typeface="Comic Sans MS" panose="030F0702030302020204" pitchFamily="66" charset="0"/>
              </a:rPr>
              <a:t>Will you destroy everyone?</a:t>
            </a:r>
          </a:p>
        </p:txBody>
      </p:sp>
      <p:sp>
        <p:nvSpPr>
          <p:cNvPr id="30" name="TextBox 29"/>
          <p:cNvSpPr txBox="1"/>
          <p:nvPr/>
        </p:nvSpPr>
        <p:spPr>
          <a:xfrm>
            <a:off x="108408" y="6472010"/>
            <a:ext cx="2290759" cy="369332"/>
          </a:xfrm>
          <a:prstGeom prst="rect">
            <a:avLst/>
          </a:prstGeom>
          <a:noFill/>
        </p:spPr>
        <p:txBody>
          <a:bodyPr wrap="square" rtlCol="0">
            <a:spAutoFit/>
          </a:bodyPr>
          <a:lstStyle/>
          <a:p>
            <a:r>
              <a:rPr lang="en-US" dirty="0">
                <a:solidFill>
                  <a:schemeClr val="bg1"/>
                </a:solidFill>
              </a:rPr>
              <a:t>Genesis 18:22-26</a:t>
            </a:r>
          </a:p>
        </p:txBody>
      </p:sp>
      <p:pic>
        <p:nvPicPr>
          <p:cNvPr id="31"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5254" y="2087854"/>
            <a:ext cx="1317047" cy="2235420"/>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1881472" y="3260757"/>
            <a:ext cx="1353782" cy="2562295"/>
            <a:chOff x="3810000" y="553998"/>
            <a:chExt cx="1839832" cy="3482238"/>
          </a:xfrm>
        </p:grpSpPr>
        <p:sp>
          <p:nvSpPr>
            <p:cNvPr id="69" name="Cloud 6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Manual Operation 7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Manual Operation 7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Manual Operation 7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Extract 7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220061" y="818482"/>
              <a:ext cx="938018" cy="300171"/>
              <a:chOff x="1756756" y="4876800"/>
              <a:chExt cx="4088873" cy="1308463"/>
            </a:xfrm>
          </p:grpSpPr>
          <p:grpSp>
            <p:nvGrpSpPr>
              <p:cNvPr id="116" name="Group 115"/>
              <p:cNvGrpSpPr/>
              <p:nvPr/>
            </p:nvGrpSpPr>
            <p:grpSpPr>
              <a:xfrm>
                <a:off x="1756756" y="4876800"/>
                <a:ext cx="1367444" cy="1295400"/>
                <a:chOff x="1756756" y="4876800"/>
                <a:chExt cx="1367444" cy="1295400"/>
              </a:xfrm>
            </p:grpSpPr>
            <p:sp>
              <p:nvSpPr>
                <p:cNvPr id="127" name="Quad Arrow Callout 12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Callout 12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Callout 12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3119647" y="4889863"/>
                <a:ext cx="1367444" cy="1295400"/>
                <a:chOff x="1756756" y="4876800"/>
                <a:chExt cx="1367444" cy="1295400"/>
              </a:xfrm>
            </p:grpSpPr>
            <p:sp>
              <p:nvSpPr>
                <p:cNvPr id="124" name="Quad Arrow Callout 12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Callout 12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Callout 12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4478185" y="4889863"/>
                <a:ext cx="1367444" cy="1295400"/>
                <a:chOff x="1756756" y="4876800"/>
                <a:chExt cx="1367444" cy="1295400"/>
              </a:xfrm>
            </p:grpSpPr>
            <p:sp>
              <p:nvSpPr>
                <p:cNvPr id="121" name="Quad Arrow Callout 12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Callout 12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Callout 12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Quad Arrow Callout 11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Callout 11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rot="17531393">
              <a:off x="4356564" y="2143638"/>
              <a:ext cx="938018" cy="300171"/>
              <a:chOff x="1756756" y="4876800"/>
              <a:chExt cx="4088873" cy="1308463"/>
            </a:xfrm>
          </p:grpSpPr>
          <p:grpSp>
            <p:nvGrpSpPr>
              <p:cNvPr id="102" name="Group 101"/>
              <p:cNvGrpSpPr/>
              <p:nvPr/>
            </p:nvGrpSpPr>
            <p:grpSpPr>
              <a:xfrm>
                <a:off x="1756756" y="4876800"/>
                <a:ext cx="1367444" cy="1295400"/>
                <a:chOff x="1756756" y="4876800"/>
                <a:chExt cx="1367444" cy="1295400"/>
              </a:xfrm>
            </p:grpSpPr>
            <p:sp>
              <p:nvSpPr>
                <p:cNvPr id="113" name="Quad Arrow Callout 11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Callout 11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3119647" y="4889863"/>
                <a:ext cx="1367444" cy="1295400"/>
                <a:chOff x="1756756" y="4876800"/>
                <a:chExt cx="1367444" cy="1295400"/>
              </a:xfrm>
            </p:grpSpPr>
            <p:sp>
              <p:nvSpPr>
                <p:cNvPr id="110" name="Quad Arrow Callout 10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Callout 11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1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4478185" y="4889863"/>
                <a:ext cx="1367444" cy="1295400"/>
                <a:chOff x="1756756" y="4876800"/>
                <a:chExt cx="1367444" cy="1295400"/>
              </a:xfrm>
            </p:grpSpPr>
            <p:sp>
              <p:nvSpPr>
                <p:cNvPr id="107" name="Quad Arrow Callout 10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Callout 10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Quad Arrow Callout 10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Callout 10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rot="17531393">
              <a:off x="3995156" y="3097226"/>
              <a:ext cx="938018" cy="300171"/>
              <a:chOff x="1756756" y="4876800"/>
              <a:chExt cx="4088873" cy="1308463"/>
            </a:xfrm>
          </p:grpSpPr>
          <p:grpSp>
            <p:nvGrpSpPr>
              <p:cNvPr id="88" name="Group 87"/>
              <p:cNvGrpSpPr/>
              <p:nvPr/>
            </p:nvGrpSpPr>
            <p:grpSpPr>
              <a:xfrm>
                <a:off x="1756756" y="4876800"/>
                <a:ext cx="1367444" cy="1295400"/>
                <a:chOff x="1756756" y="4876800"/>
                <a:chExt cx="1367444" cy="1295400"/>
              </a:xfrm>
            </p:grpSpPr>
            <p:sp>
              <p:nvSpPr>
                <p:cNvPr id="99" name="Quad Arrow Callout 9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Callout 9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Callout 10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3119647" y="4889863"/>
                <a:ext cx="1367444" cy="1295400"/>
                <a:chOff x="1756756" y="4876800"/>
                <a:chExt cx="1367444" cy="1295400"/>
              </a:xfrm>
            </p:grpSpPr>
            <p:sp>
              <p:nvSpPr>
                <p:cNvPr id="96" name="Quad Arrow Callout 9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Callout 9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4478185" y="4889863"/>
                <a:ext cx="1367444" cy="1295400"/>
                <a:chOff x="1756756" y="4876800"/>
                <a:chExt cx="1367444" cy="1295400"/>
              </a:xfrm>
            </p:grpSpPr>
            <p:sp>
              <p:nvSpPr>
                <p:cNvPr id="93" name="Quad Arrow Callout 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Quad Arrow Callout 9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Cloud 8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7475219" y="1186289"/>
            <a:ext cx="3738843" cy="2169235"/>
            <a:chOff x="-644345" y="698087"/>
            <a:chExt cx="9347041" cy="5423051"/>
          </a:xfrm>
        </p:grpSpPr>
        <p:grpSp>
          <p:nvGrpSpPr>
            <p:cNvPr id="131" name="Group 58"/>
            <p:cNvGrpSpPr/>
            <p:nvPr/>
          </p:nvGrpSpPr>
          <p:grpSpPr>
            <a:xfrm flipH="1">
              <a:off x="-375006" y="3181163"/>
              <a:ext cx="926582" cy="1524000"/>
              <a:chOff x="1747738" y="1143000"/>
              <a:chExt cx="2675816" cy="5410200"/>
            </a:xfrm>
          </p:grpSpPr>
          <p:sp>
            <p:nvSpPr>
              <p:cNvPr id="936" name="Wave 935"/>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Wave 936"/>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8" name="Group 2"/>
              <p:cNvGrpSpPr/>
              <p:nvPr/>
            </p:nvGrpSpPr>
            <p:grpSpPr>
              <a:xfrm>
                <a:off x="2468899" y="3115235"/>
                <a:ext cx="1004332" cy="932329"/>
                <a:chOff x="3253121" y="1066802"/>
                <a:chExt cx="2384351" cy="1922552"/>
              </a:xfrm>
              <a:solidFill>
                <a:schemeClr val="bg2">
                  <a:lumMod val="50000"/>
                </a:schemeClr>
              </a:solidFill>
            </p:grpSpPr>
            <p:sp>
              <p:nvSpPr>
                <p:cNvPr id="984" name="Teardrop 983"/>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9" name="Group 11"/>
              <p:cNvGrpSpPr/>
              <p:nvPr/>
            </p:nvGrpSpPr>
            <p:grpSpPr>
              <a:xfrm rot="3249924">
                <a:off x="1735936" y="2283796"/>
                <a:ext cx="1118259" cy="1094656"/>
                <a:chOff x="3253123" y="1066800"/>
                <a:chExt cx="2384352" cy="1922552"/>
              </a:xfrm>
            </p:grpSpPr>
            <p:sp>
              <p:nvSpPr>
                <p:cNvPr id="976" name="Teardrop 97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Moon 97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Moon 97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Moon 97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Moon 97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Moon 98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Moon 98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Oval 982"/>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0" name="Group 22"/>
              <p:cNvGrpSpPr/>
              <p:nvPr/>
            </p:nvGrpSpPr>
            <p:grpSpPr>
              <a:xfrm rot="5400000">
                <a:off x="2045598" y="1154802"/>
                <a:ext cx="1118259" cy="1094656"/>
                <a:chOff x="3253123" y="1066800"/>
                <a:chExt cx="2384352" cy="1922552"/>
              </a:xfrm>
            </p:grpSpPr>
            <p:sp>
              <p:nvSpPr>
                <p:cNvPr id="968" name="Teardrop 96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Moon 96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Moon 96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Moon 97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Moon 97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Moon 97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Moon 97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1" name="Group 31"/>
              <p:cNvGrpSpPr/>
              <p:nvPr/>
            </p:nvGrpSpPr>
            <p:grpSpPr>
              <a:xfrm rot="18371763">
                <a:off x="3184558" y="1293913"/>
                <a:ext cx="1118259" cy="1094656"/>
                <a:chOff x="3253123" y="1066800"/>
                <a:chExt cx="2384352" cy="1922552"/>
              </a:xfrm>
            </p:grpSpPr>
            <p:sp>
              <p:nvSpPr>
                <p:cNvPr id="960" name="Teardrop 95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Moon 96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Moon 96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Moon 96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Moon 96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Moon 96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Moon 96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Oval 96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2" name="Group 40"/>
              <p:cNvGrpSpPr/>
              <p:nvPr/>
            </p:nvGrpSpPr>
            <p:grpSpPr>
              <a:xfrm rot="19164313">
                <a:off x="3150199" y="2320851"/>
                <a:ext cx="1273355" cy="1253498"/>
                <a:chOff x="3253123" y="1066800"/>
                <a:chExt cx="2384352" cy="1922552"/>
              </a:xfrm>
            </p:grpSpPr>
            <p:sp>
              <p:nvSpPr>
                <p:cNvPr id="952" name="Teardrop 95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Moon 95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Moon 95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Moon 95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Moon 95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Moon 95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Moon 95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3" name="Group 49"/>
              <p:cNvGrpSpPr/>
              <p:nvPr/>
            </p:nvGrpSpPr>
            <p:grpSpPr>
              <a:xfrm rot="1063382">
                <a:off x="2473119" y="2046587"/>
                <a:ext cx="1069843" cy="895533"/>
                <a:chOff x="3253123" y="1066800"/>
                <a:chExt cx="2384352" cy="1922552"/>
              </a:xfrm>
            </p:grpSpPr>
            <p:sp>
              <p:nvSpPr>
                <p:cNvPr id="944" name="Teardrop 94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Moon 94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Moon 94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Moon 94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Moon 94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Moon 94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Moon 94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Oval 950"/>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58"/>
            <p:cNvGrpSpPr/>
            <p:nvPr/>
          </p:nvGrpSpPr>
          <p:grpSpPr>
            <a:xfrm>
              <a:off x="1335593" y="3012134"/>
              <a:ext cx="1158228" cy="1905000"/>
              <a:chOff x="1747738" y="1143000"/>
              <a:chExt cx="2675816" cy="5410200"/>
            </a:xfrm>
          </p:grpSpPr>
          <p:sp>
            <p:nvSpPr>
              <p:cNvPr id="880" name="Wave 879"/>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Wave 880"/>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2" name="Group 2"/>
              <p:cNvGrpSpPr/>
              <p:nvPr/>
            </p:nvGrpSpPr>
            <p:grpSpPr>
              <a:xfrm>
                <a:off x="2468899" y="3115235"/>
                <a:ext cx="1004332" cy="932329"/>
                <a:chOff x="3253121" y="1066802"/>
                <a:chExt cx="2384351" cy="1922552"/>
              </a:xfrm>
              <a:solidFill>
                <a:schemeClr val="bg2">
                  <a:lumMod val="50000"/>
                </a:schemeClr>
              </a:solidFill>
            </p:grpSpPr>
            <p:sp>
              <p:nvSpPr>
                <p:cNvPr id="928" name="Teardrop 927"/>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3" name="Group 11"/>
              <p:cNvGrpSpPr/>
              <p:nvPr/>
            </p:nvGrpSpPr>
            <p:grpSpPr>
              <a:xfrm rot="3249924">
                <a:off x="1735936" y="2283796"/>
                <a:ext cx="1118259" cy="1094656"/>
                <a:chOff x="3253123" y="1066800"/>
                <a:chExt cx="2384352" cy="1922552"/>
              </a:xfrm>
            </p:grpSpPr>
            <p:sp>
              <p:nvSpPr>
                <p:cNvPr id="920" name="Teardrop 91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Moon 92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Moon 92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Moon 92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Moon 92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Moon 92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Moon 92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4" name="Group 22"/>
              <p:cNvGrpSpPr/>
              <p:nvPr/>
            </p:nvGrpSpPr>
            <p:grpSpPr>
              <a:xfrm rot="5400000">
                <a:off x="2045598" y="1154802"/>
                <a:ext cx="1118259" cy="1094656"/>
                <a:chOff x="3253123" y="1066800"/>
                <a:chExt cx="2384352" cy="1922552"/>
              </a:xfrm>
            </p:grpSpPr>
            <p:sp>
              <p:nvSpPr>
                <p:cNvPr id="912" name="Teardrop 91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Moon 91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Moon 91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Moon 91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Moon 91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Moon 91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Moon 91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Oval 91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5" name="Group 31"/>
              <p:cNvGrpSpPr/>
              <p:nvPr/>
            </p:nvGrpSpPr>
            <p:grpSpPr>
              <a:xfrm rot="18371763">
                <a:off x="3184558" y="1293913"/>
                <a:ext cx="1118259" cy="1094656"/>
                <a:chOff x="3253123" y="1066800"/>
                <a:chExt cx="2384352" cy="1922552"/>
              </a:xfrm>
            </p:grpSpPr>
            <p:sp>
              <p:nvSpPr>
                <p:cNvPr id="904" name="Teardrop 90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Moon 90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Moon 90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Moon 90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Moon 90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Moon 90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Moon 90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6" name="Group 40"/>
              <p:cNvGrpSpPr/>
              <p:nvPr/>
            </p:nvGrpSpPr>
            <p:grpSpPr>
              <a:xfrm rot="19164313">
                <a:off x="3150199" y="2320851"/>
                <a:ext cx="1273355" cy="1253498"/>
                <a:chOff x="3253123" y="1066800"/>
                <a:chExt cx="2384352" cy="1922552"/>
              </a:xfrm>
            </p:grpSpPr>
            <p:sp>
              <p:nvSpPr>
                <p:cNvPr id="896" name="Teardrop 89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Moon 89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Moon 89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Moon 89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Moon 89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Moon 90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Moon 90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7" name="Group 49"/>
              <p:cNvGrpSpPr/>
              <p:nvPr/>
            </p:nvGrpSpPr>
            <p:grpSpPr>
              <a:xfrm rot="1063382">
                <a:off x="2473119" y="2046587"/>
                <a:ext cx="1069843" cy="895533"/>
                <a:chOff x="3253123" y="1066800"/>
                <a:chExt cx="2384352" cy="1922552"/>
              </a:xfrm>
            </p:grpSpPr>
            <p:sp>
              <p:nvSpPr>
                <p:cNvPr id="888" name="Teardrop 88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Moon 88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Moon 88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Moon 89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Moon 89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Moon 89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Moon 89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54"/>
            <p:cNvGrpSpPr/>
            <p:nvPr/>
          </p:nvGrpSpPr>
          <p:grpSpPr>
            <a:xfrm>
              <a:off x="2585782" y="895739"/>
              <a:ext cx="2919279" cy="917955"/>
              <a:chOff x="1600200" y="1295400"/>
              <a:chExt cx="4419600" cy="1905000"/>
            </a:xfrm>
            <a:solidFill>
              <a:srgbClr val="EAD37E"/>
            </a:solidFill>
          </p:grpSpPr>
          <p:sp>
            <p:nvSpPr>
              <p:cNvPr id="829" name="Trapezoid 828"/>
              <p:cNvSpPr/>
              <p:nvPr/>
            </p:nvSpPr>
            <p:spPr>
              <a:xfrm>
                <a:off x="2133600" y="2057400"/>
                <a:ext cx="34290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Rectangle 829"/>
              <p:cNvSpPr/>
              <p:nvPr/>
            </p:nvSpPr>
            <p:spPr>
              <a:xfrm>
                <a:off x="2362200" y="1676400"/>
                <a:ext cx="2971800"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Rounded Rectangle 830"/>
              <p:cNvSpPr/>
              <p:nvPr/>
            </p:nvSpPr>
            <p:spPr>
              <a:xfrm>
                <a:off x="2286000" y="1295400"/>
                <a:ext cx="1371600" cy="381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Rounded Rectangle 831"/>
              <p:cNvSpPr/>
              <p:nvPr/>
            </p:nvSpPr>
            <p:spPr>
              <a:xfrm>
                <a:off x="2286000" y="1600200"/>
                <a:ext cx="31242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3" name="Group 9"/>
              <p:cNvGrpSpPr/>
              <p:nvPr/>
            </p:nvGrpSpPr>
            <p:grpSpPr>
              <a:xfrm>
                <a:off x="2362200" y="1676400"/>
                <a:ext cx="381000" cy="457200"/>
                <a:chOff x="2362200" y="1676400"/>
                <a:chExt cx="381000" cy="457200"/>
              </a:xfrm>
              <a:grpFill/>
            </p:grpSpPr>
            <p:sp>
              <p:nvSpPr>
                <p:cNvPr id="878" name="Multiply 877"/>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Diamond 878"/>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4" name="Group 10"/>
              <p:cNvGrpSpPr/>
              <p:nvPr/>
            </p:nvGrpSpPr>
            <p:grpSpPr>
              <a:xfrm>
                <a:off x="2743200" y="1676400"/>
                <a:ext cx="381000" cy="457200"/>
                <a:chOff x="2362200" y="1676400"/>
                <a:chExt cx="381000" cy="457200"/>
              </a:xfrm>
              <a:grpFill/>
            </p:grpSpPr>
            <p:sp>
              <p:nvSpPr>
                <p:cNvPr id="876" name="Multiply 875"/>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Diamond 876"/>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5" name="Group 13"/>
              <p:cNvGrpSpPr/>
              <p:nvPr/>
            </p:nvGrpSpPr>
            <p:grpSpPr>
              <a:xfrm>
                <a:off x="3124200" y="1676400"/>
                <a:ext cx="381000" cy="457200"/>
                <a:chOff x="2362200" y="1676400"/>
                <a:chExt cx="381000" cy="457200"/>
              </a:xfrm>
              <a:grpFill/>
            </p:grpSpPr>
            <p:sp>
              <p:nvSpPr>
                <p:cNvPr id="874" name="Multiply 873"/>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Diamond 874"/>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6" name="Group 16"/>
              <p:cNvGrpSpPr/>
              <p:nvPr/>
            </p:nvGrpSpPr>
            <p:grpSpPr>
              <a:xfrm>
                <a:off x="3505200" y="1676400"/>
                <a:ext cx="381000" cy="457200"/>
                <a:chOff x="2362200" y="1676400"/>
                <a:chExt cx="381000" cy="457200"/>
              </a:xfrm>
              <a:grpFill/>
            </p:grpSpPr>
            <p:sp>
              <p:nvSpPr>
                <p:cNvPr id="872" name="Multiply 871"/>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Diamond 872"/>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7" name="Group 19"/>
              <p:cNvGrpSpPr/>
              <p:nvPr/>
            </p:nvGrpSpPr>
            <p:grpSpPr>
              <a:xfrm>
                <a:off x="3886200" y="1676400"/>
                <a:ext cx="381000" cy="457200"/>
                <a:chOff x="2362200" y="1676400"/>
                <a:chExt cx="381000" cy="457200"/>
              </a:xfrm>
              <a:grpFill/>
            </p:grpSpPr>
            <p:sp>
              <p:nvSpPr>
                <p:cNvPr id="870" name="Multiply 869"/>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Diamond 870"/>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8" name="Group 22"/>
              <p:cNvGrpSpPr/>
              <p:nvPr/>
            </p:nvGrpSpPr>
            <p:grpSpPr>
              <a:xfrm>
                <a:off x="4267200" y="1676400"/>
                <a:ext cx="381000" cy="457200"/>
                <a:chOff x="2362200" y="1676400"/>
                <a:chExt cx="381000" cy="457200"/>
              </a:xfrm>
              <a:grpFill/>
            </p:grpSpPr>
            <p:sp>
              <p:nvSpPr>
                <p:cNvPr id="868" name="Multiply 867"/>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Diamond 868"/>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9" name="Group 25"/>
              <p:cNvGrpSpPr/>
              <p:nvPr/>
            </p:nvGrpSpPr>
            <p:grpSpPr>
              <a:xfrm>
                <a:off x="4648200" y="1676400"/>
                <a:ext cx="381000" cy="457200"/>
                <a:chOff x="2362200" y="1676400"/>
                <a:chExt cx="381000" cy="457200"/>
              </a:xfrm>
              <a:grpFill/>
            </p:grpSpPr>
            <p:sp>
              <p:nvSpPr>
                <p:cNvPr id="866" name="Multiply 865"/>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Diamond 866"/>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0" name="Group 28"/>
              <p:cNvGrpSpPr/>
              <p:nvPr/>
            </p:nvGrpSpPr>
            <p:grpSpPr>
              <a:xfrm>
                <a:off x="5001491" y="1676400"/>
                <a:ext cx="381000" cy="457200"/>
                <a:chOff x="2362200" y="1676400"/>
                <a:chExt cx="381000" cy="457200"/>
              </a:xfrm>
              <a:grpFill/>
            </p:grpSpPr>
            <p:sp>
              <p:nvSpPr>
                <p:cNvPr id="864" name="Multiply 863"/>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Diamond 864"/>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1" name="Rounded Rectangle 840"/>
              <p:cNvSpPr/>
              <p:nvPr/>
            </p:nvSpPr>
            <p:spPr>
              <a:xfrm>
                <a:off x="3657600" y="2362200"/>
                <a:ext cx="304800" cy="381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Rounded Rectangle 841"/>
              <p:cNvSpPr/>
              <p:nvPr/>
            </p:nvSpPr>
            <p:spPr>
              <a:xfrm>
                <a:off x="3657600" y="1371600"/>
                <a:ext cx="304800" cy="990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3" name="Group 33"/>
              <p:cNvGrpSpPr/>
              <p:nvPr/>
            </p:nvGrpSpPr>
            <p:grpSpPr>
              <a:xfrm>
                <a:off x="3643746" y="1828800"/>
                <a:ext cx="304800" cy="535709"/>
                <a:chOff x="2362200" y="1676400"/>
                <a:chExt cx="381000" cy="457200"/>
              </a:xfrm>
              <a:grpFill/>
            </p:grpSpPr>
            <p:sp>
              <p:nvSpPr>
                <p:cNvPr id="862" name="Multiply 861"/>
                <p:cNvSpPr/>
                <p:nvPr/>
              </p:nvSpPr>
              <p:spPr>
                <a:xfrm>
                  <a:off x="2362200" y="1676400"/>
                  <a:ext cx="381000" cy="457200"/>
                </a:xfrm>
                <a:prstGeom prst="mathMultiply">
                  <a:avLst>
                    <a:gd name="adj1" fmla="val 38066"/>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Diamond 862"/>
                <p:cNvSpPr/>
                <p:nvPr/>
              </p:nvSpPr>
              <p:spPr>
                <a:xfrm>
                  <a:off x="2514600" y="1828800"/>
                  <a:ext cx="76200" cy="152400"/>
                </a:xfrm>
                <a:prstGeom prst="diamond">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4" name="Rounded Rectangle 843"/>
              <p:cNvSpPr/>
              <p:nvPr/>
            </p:nvSpPr>
            <p:spPr>
              <a:xfrm>
                <a:off x="3962400" y="1295400"/>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Rounded Rectangle 844"/>
              <p:cNvSpPr/>
              <p:nvPr/>
            </p:nvSpPr>
            <p:spPr>
              <a:xfrm>
                <a:off x="3657600" y="1752600"/>
                <a:ext cx="304800" cy="76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6" name="Group 38"/>
              <p:cNvGrpSpPr/>
              <p:nvPr/>
            </p:nvGrpSpPr>
            <p:grpSpPr>
              <a:xfrm>
                <a:off x="3657600" y="1295400"/>
                <a:ext cx="304800" cy="535709"/>
                <a:chOff x="2362200" y="1676400"/>
                <a:chExt cx="381000" cy="457200"/>
              </a:xfrm>
              <a:grpFill/>
            </p:grpSpPr>
            <p:sp>
              <p:nvSpPr>
                <p:cNvPr id="860" name="Multiply 859"/>
                <p:cNvSpPr/>
                <p:nvPr/>
              </p:nvSpPr>
              <p:spPr>
                <a:xfrm>
                  <a:off x="2362200" y="1676400"/>
                  <a:ext cx="381000" cy="457200"/>
                </a:xfrm>
                <a:prstGeom prst="mathMultiply">
                  <a:avLst>
                    <a:gd name="adj1" fmla="val 38066"/>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Diamond 860"/>
                <p:cNvSpPr/>
                <p:nvPr/>
              </p:nvSpPr>
              <p:spPr>
                <a:xfrm>
                  <a:off x="2514600" y="1828800"/>
                  <a:ext cx="76200" cy="152400"/>
                </a:xfrm>
                <a:prstGeom prst="diamond">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7" name="Trapezoid 846"/>
              <p:cNvSpPr/>
              <p:nvPr/>
            </p:nvSpPr>
            <p:spPr>
              <a:xfrm>
                <a:off x="1905000" y="2743200"/>
                <a:ext cx="38100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Trapezoid 847"/>
              <p:cNvSpPr/>
              <p:nvPr/>
            </p:nvSpPr>
            <p:spPr>
              <a:xfrm>
                <a:off x="1752600" y="2895600"/>
                <a:ext cx="41148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Trapezoid 848"/>
              <p:cNvSpPr/>
              <p:nvPr/>
            </p:nvSpPr>
            <p:spPr>
              <a:xfrm>
                <a:off x="1600200" y="3048000"/>
                <a:ext cx="44196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Rounded Rectangle 849"/>
              <p:cNvSpPr/>
              <p:nvPr/>
            </p:nvSpPr>
            <p:spPr>
              <a:xfrm>
                <a:off x="3352800" y="2209800"/>
                <a:ext cx="3048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Rounded Rectangle 850"/>
              <p:cNvSpPr/>
              <p:nvPr/>
            </p:nvSpPr>
            <p:spPr>
              <a:xfrm>
                <a:off x="3962400" y="2209800"/>
                <a:ext cx="3048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Flowchart: Collate 851"/>
              <p:cNvSpPr/>
              <p:nvPr/>
            </p:nvSpPr>
            <p:spPr>
              <a:xfrm>
                <a:off x="3429000" y="2209800"/>
                <a:ext cx="152400" cy="533400"/>
              </a:xfrm>
              <a:prstGeom prst="flowChartCol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3" name="Flowchart: Collate 852"/>
              <p:cNvSpPr/>
              <p:nvPr/>
            </p:nvSpPr>
            <p:spPr>
              <a:xfrm>
                <a:off x="4038600" y="2209800"/>
                <a:ext cx="152400" cy="533400"/>
              </a:xfrm>
              <a:prstGeom prst="flowChartCol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54" name="Group 48"/>
              <p:cNvGrpSpPr/>
              <p:nvPr/>
            </p:nvGrpSpPr>
            <p:grpSpPr>
              <a:xfrm>
                <a:off x="3352800" y="2286000"/>
                <a:ext cx="304800" cy="365760"/>
                <a:chOff x="2362200" y="1676400"/>
                <a:chExt cx="381000" cy="457200"/>
              </a:xfrm>
              <a:grpFill/>
            </p:grpSpPr>
            <p:sp>
              <p:nvSpPr>
                <p:cNvPr id="858" name="Multiply 857"/>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Diamond 858"/>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5" name="Group 51"/>
              <p:cNvGrpSpPr/>
              <p:nvPr/>
            </p:nvGrpSpPr>
            <p:grpSpPr>
              <a:xfrm>
                <a:off x="3962400" y="2286000"/>
                <a:ext cx="304800" cy="365760"/>
                <a:chOff x="2362200" y="1676400"/>
                <a:chExt cx="381000" cy="457200"/>
              </a:xfrm>
              <a:grpFill/>
            </p:grpSpPr>
            <p:sp>
              <p:nvSpPr>
                <p:cNvPr id="856" name="Multiply 855"/>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Diamond 856"/>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58"/>
            <p:cNvGrpSpPr/>
            <p:nvPr/>
          </p:nvGrpSpPr>
          <p:grpSpPr>
            <a:xfrm flipH="1">
              <a:off x="7543080" y="3150350"/>
              <a:ext cx="926582" cy="1524000"/>
              <a:chOff x="1747738" y="1143000"/>
              <a:chExt cx="2675816" cy="5410200"/>
            </a:xfrm>
          </p:grpSpPr>
          <p:sp>
            <p:nvSpPr>
              <p:cNvPr id="773" name="Wave 772"/>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Wave 773"/>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5" name="Group 2"/>
              <p:cNvGrpSpPr/>
              <p:nvPr/>
            </p:nvGrpSpPr>
            <p:grpSpPr>
              <a:xfrm>
                <a:off x="2468899" y="3115235"/>
                <a:ext cx="1004332" cy="932329"/>
                <a:chOff x="3253121" y="1066802"/>
                <a:chExt cx="2384351" cy="1922552"/>
              </a:xfrm>
              <a:solidFill>
                <a:schemeClr val="bg2">
                  <a:lumMod val="50000"/>
                </a:schemeClr>
              </a:solidFill>
            </p:grpSpPr>
            <p:sp>
              <p:nvSpPr>
                <p:cNvPr id="821" name="Teardrop 820"/>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11"/>
              <p:cNvGrpSpPr/>
              <p:nvPr/>
            </p:nvGrpSpPr>
            <p:grpSpPr>
              <a:xfrm rot="3249924">
                <a:off x="1735936" y="2283796"/>
                <a:ext cx="1118259" cy="1094656"/>
                <a:chOff x="3253123" y="1066800"/>
                <a:chExt cx="2384352" cy="1922552"/>
              </a:xfrm>
            </p:grpSpPr>
            <p:sp>
              <p:nvSpPr>
                <p:cNvPr id="813" name="Teardrop 81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Moon 81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Moon 81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Moon 81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Moon 81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Moon 81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Moon 81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22"/>
              <p:cNvGrpSpPr/>
              <p:nvPr/>
            </p:nvGrpSpPr>
            <p:grpSpPr>
              <a:xfrm rot="5400000">
                <a:off x="2045598" y="1154802"/>
                <a:ext cx="1118259" cy="1094656"/>
                <a:chOff x="3253123" y="1066800"/>
                <a:chExt cx="2384352" cy="1922552"/>
              </a:xfrm>
            </p:grpSpPr>
            <p:sp>
              <p:nvSpPr>
                <p:cNvPr id="805" name="Teardrop 80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Moon 80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Moon 80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Moon 80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Moon 80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Moon 80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Moon 81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8" name="Group 31"/>
              <p:cNvGrpSpPr/>
              <p:nvPr/>
            </p:nvGrpSpPr>
            <p:grpSpPr>
              <a:xfrm rot="18371763">
                <a:off x="3184558" y="1293913"/>
                <a:ext cx="1118259" cy="1094656"/>
                <a:chOff x="3253123" y="1066800"/>
                <a:chExt cx="2384352" cy="1922552"/>
              </a:xfrm>
            </p:grpSpPr>
            <p:sp>
              <p:nvSpPr>
                <p:cNvPr id="797" name="Teardrop 79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Moon 79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Moon 79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Moon 79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Moon 80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Moon 80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Moon 80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80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9" name="Group 40"/>
              <p:cNvGrpSpPr/>
              <p:nvPr/>
            </p:nvGrpSpPr>
            <p:grpSpPr>
              <a:xfrm rot="19164313">
                <a:off x="3150199" y="2320851"/>
                <a:ext cx="1273355" cy="1253498"/>
                <a:chOff x="3253123" y="1066800"/>
                <a:chExt cx="2384352" cy="1922552"/>
              </a:xfrm>
            </p:grpSpPr>
            <p:sp>
              <p:nvSpPr>
                <p:cNvPr id="789" name="Teardrop 78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Moon 78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Moon 79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Moon 79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Moon 79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Moon 79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Moon 79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0" name="Group 49"/>
              <p:cNvGrpSpPr/>
              <p:nvPr/>
            </p:nvGrpSpPr>
            <p:grpSpPr>
              <a:xfrm rot="1063382">
                <a:off x="2473119" y="2046587"/>
                <a:ext cx="1069843" cy="895533"/>
                <a:chOff x="3253123" y="1066800"/>
                <a:chExt cx="2384352" cy="1922552"/>
              </a:xfrm>
            </p:grpSpPr>
            <p:sp>
              <p:nvSpPr>
                <p:cNvPr id="781" name="Teardrop 78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Moon 78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Moon 78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Moon 78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Moon 78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Moon 78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Moon 78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 name="Group 58"/>
            <p:cNvGrpSpPr/>
            <p:nvPr/>
          </p:nvGrpSpPr>
          <p:grpSpPr>
            <a:xfrm>
              <a:off x="5765573" y="2709702"/>
              <a:ext cx="1297215" cy="2133600"/>
              <a:chOff x="1747738" y="1143000"/>
              <a:chExt cx="2675816" cy="5410200"/>
            </a:xfrm>
          </p:grpSpPr>
          <p:sp>
            <p:nvSpPr>
              <p:cNvPr id="717" name="Wave 716"/>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Wave 717"/>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9" name="Group 2"/>
              <p:cNvGrpSpPr/>
              <p:nvPr/>
            </p:nvGrpSpPr>
            <p:grpSpPr>
              <a:xfrm>
                <a:off x="2468899" y="3115235"/>
                <a:ext cx="1004332" cy="932329"/>
                <a:chOff x="3253121" y="1066802"/>
                <a:chExt cx="2384351" cy="1922552"/>
              </a:xfrm>
              <a:solidFill>
                <a:schemeClr val="bg2">
                  <a:lumMod val="50000"/>
                </a:schemeClr>
              </a:solidFill>
            </p:grpSpPr>
            <p:sp>
              <p:nvSpPr>
                <p:cNvPr id="765" name="Teardrop 764"/>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0" name="Group 11"/>
              <p:cNvGrpSpPr/>
              <p:nvPr/>
            </p:nvGrpSpPr>
            <p:grpSpPr>
              <a:xfrm rot="3249924">
                <a:off x="1735936" y="2283796"/>
                <a:ext cx="1118259" cy="1094656"/>
                <a:chOff x="3253123" y="1066800"/>
                <a:chExt cx="2384352" cy="1922552"/>
              </a:xfrm>
            </p:grpSpPr>
            <p:sp>
              <p:nvSpPr>
                <p:cNvPr id="757" name="Teardrop 75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Moon 75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Moon 75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Moon 75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Moon 76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Moon 76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Moon 76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1" name="Group 22"/>
              <p:cNvGrpSpPr/>
              <p:nvPr/>
            </p:nvGrpSpPr>
            <p:grpSpPr>
              <a:xfrm rot="5400000">
                <a:off x="2045598" y="1154802"/>
                <a:ext cx="1118259" cy="1094656"/>
                <a:chOff x="3253123" y="1066800"/>
                <a:chExt cx="2384352" cy="1922552"/>
              </a:xfrm>
            </p:grpSpPr>
            <p:sp>
              <p:nvSpPr>
                <p:cNvPr id="749" name="Teardrop 74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Moon 74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Moon 75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Moon 75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Moon 75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Moon 75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Moon 75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2" name="Group 31"/>
              <p:cNvGrpSpPr/>
              <p:nvPr/>
            </p:nvGrpSpPr>
            <p:grpSpPr>
              <a:xfrm rot="18371763">
                <a:off x="3184558" y="1293913"/>
                <a:ext cx="1118259" cy="1094656"/>
                <a:chOff x="3253123" y="1066800"/>
                <a:chExt cx="2384352" cy="1922552"/>
              </a:xfrm>
            </p:grpSpPr>
            <p:sp>
              <p:nvSpPr>
                <p:cNvPr id="741" name="Teardrop 74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Moon 74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Moon 74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Moon 74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Moon 74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Moon 74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Moon 74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3" name="Group 40"/>
              <p:cNvGrpSpPr/>
              <p:nvPr/>
            </p:nvGrpSpPr>
            <p:grpSpPr>
              <a:xfrm rot="19164313">
                <a:off x="3150199" y="2320851"/>
                <a:ext cx="1273355" cy="1253498"/>
                <a:chOff x="3253123" y="1066800"/>
                <a:chExt cx="2384352" cy="1922552"/>
              </a:xfrm>
            </p:grpSpPr>
            <p:sp>
              <p:nvSpPr>
                <p:cNvPr id="733" name="Teardrop 73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Moon 73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Moon 73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Moon 73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Moon 73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Moon 73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Moon 73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4" name="Group 49"/>
              <p:cNvGrpSpPr/>
              <p:nvPr/>
            </p:nvGrpSpPr>
            <p:grpSpPr>
              <a:xfrm rot="1063382">
                <a:off x="2473119" y="2046587"/>
                <a:ext cx="1069843" cy="895533"/>
                <a:chOff x="3253123" y="1066800"/>
                <a:chExt cx="2384352" cy="1922552"/>
              </a:xfrm>
            </p:grpSpPr>
            <p:sp>
              <p:nvSpPr>
                <p:cNvPr id="725" name="Teardrop 72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Moon 72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Moon 72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Moon 72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Moon 72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Moon 72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Moon 73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 name="Group 135"/>
            <p:cNvGrpSpPr/>
            <p:nvPr/>
          </p:nvGrpSpPr>
          <p:grpSpPr>
            <a:xfrm>
              <a:off x="-98988" y="3033941"/>
              <a:ext cx="1886545" cy="1699227"/>
              <a:chOff x="6521064" y="2545576"/>
              <a:chExt cx="1402740" cy="1699227"/>
            </a:xfrm>
          </p:grpSpPr>
          <p:grpSp>
            <p:nvGrpSpPr>
              <p:cNvPr id="698" name="Group 697"/>
              <p:cNvGrpSpPr/>
              <p:nvPr/>
            </p:nvGrpSpPr>
            <p:grpSpPr>
              <a:xfrm rot="10800000">
                <a:off x="6521064" y="2545576"/>
                <a:ext cx="1402740" cy="1699227"/>
                <a:chOff x="6913020" y="2556048"/>
                <a:chExt cx="1067309" cy="1259184"/>
              </a:xfrm>
              <a:solidFill>
                <a:srgbClr val="D6B28E"/>
              </a:solidFill>
            </p:grpSpPr>
            <p:sp>
              <p:nvSpPr>
                <p:cNvPr id="700" name="Rounded Rectangle 699"/>
                <p:cNvSpPr/>
                <p:nvPr/>
              </p:nvSpPr>
              <p:spPr>
                <a:xfrm>
                  <a:off x="7549384"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ounded Rectangle 700"/>
                <p:cNvSpPr/>
                <p:nvPr/>
              </p:nvSpPr>
              <p:spPr>
                <a:xfrm>
                  <a:off x="727782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ounded Rectangle 701"/>
                <p:cNvSpPr/>
                <p:nvPr/>
              </p:nvSpPr>
              <p:spPr>
                <a:xfrm>
                  <a:off x="748663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ed Rectangle 702"/>
                <p:cNvSpPr/>
                <p:nvPr/>
              </p:nvSpPr>
              <p:spPr>
                <a:xfrm>
                  <a:off x="7190337" y="332138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ed Rectangle 703"/>
                <p:cNvSpPr/>
                <p:nvPr/>
              </p:nvSpPr>
              <p:spPr>
                <a:xfrm>
                  <a:off x="7380180"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ed Rectangle 704"/>
                <p:cNvSpPr/>
                <p:nvPr/>
              </p:nvSpPr>
              <p:spPr>
                <a:xfrm>
                  <a:off x="7579549"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ed Rectangle 705"/>
                <p:cNvSpPr/>
                <p:nvPr/>
              </p:nvSpPr>
              <p:spPr>
                <a:xfrm>
                  <a:off x="7139159" y="3074875"/>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ounded Rectangle 706"/>
                <p:cNvSpPr/>
                <p:nvPr/>
              </p:nvSpPr>
              <p:spPr>
                <a:xfrm>
                  <a:off x="7359354"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ounded Rectangle 707"/>
                <p:cNvSpPr/>
                <p:nvPr/>
              </p:nvSpPr>
              <p:spPr>
                <a:xfrm>
                  <a:off x="7435539" y="281897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ounded Rectangle 708"/>
                <p:cNvSpPr/>
                <p:nvPr/>
              </p:nvSpPr>
              <p:spPr>
                <a:xfrm>
                  <a:off x="7044422" y="2820950"/>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Rounded Rectangle 709"/>
                <p:cNvSpPr/>
                <p:nvPr/>
              </p:nvSpPr>
              <p:spPr>
                <a:xfrm>
                  <a:off x="7220753" y="281897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Rounded Rectangle 710"/>
                <p:cNvSpPr/>
                <p:nvPr/>
              </p:nvSpPr>
              <p:spPr>
                <a:xfrm>
                  <a:off x="7128715" y="255604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Rounded Rectangle 711"/>
                <p:cNvSpPr/>
                <p:nvPr/>
              </p:nvSpPr>
              <p:spPr>
                <a:xfrm>
                  <a:off x="7640089" y="281619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Rounded Rectangle 712"/>
                <p:cNvSpPr/>
                <p:nvPr/>
              </p:nvSpPr>
              <p:spPr>
                <a:xfrm>
                  <a:off x="7341619" y="2562706"/>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Rounded Rectangle 713"/>
                <p:cNvSpPr/>
                <p:nvPr/>
              </p:nvSpPr>
              <p:spPr>
                <a:xfrm>
                  <a:off x="7554522" y="256258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ounded Rectangle 714"/>
                <p:cNvSpPr/>
                <p:nvPr/>
              </p:nvSpPr>
              <p:spPr>
                <a:xfrm>
                  <a:off x="7771519" y="257773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ed Rectangle 715"/>
                <p:cNvSpPr/>
                <p:nvPr/>
              </p:nvSpPr>
              <p:spPr>
                <a:xfrm>
                  <a:off x="6913020" y="255646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9" name="Trapezoid 698"/>
              <p:cNvSpPr/>
              <p:nvPr/>
            </p:nvSpPr>
            <p:spPr>
              <a:xfrm>
                <a:off x="6944551" y="3209107"/>
                <a:ext cx="559048" cy="101670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6336223" y="3058789"/>
              <a:ext cx="1886545" cy="1699227"/>
              <a:chOff x="6521064" y="2545576"/>
              <a:chExt cx="1402740" cy="1699227"/>
            </a:xfrm>
          </p:grpSpPr>
          <p:grpSp>
            <p:nvGrpSpPr>
              <p:cNvPr id="679" name="Group 678"/>
              <p:cNvGrpSpPr/>
              <p:nvPr/>
            </p:nvGrpSpPr>
            <p:grpSpPr>
              <a:xfrm rot="10800000">
                <a:off x="6521064" y="2545576"/>
                <a:ext cx="1402740" cy="1699227"/>
                <a:chOff x="6913020" y="2556048"/>
                <a:chExt cx="1067309" cy="1259184"/>
              </a:xfrm>
              <a:solidFill>
                <a:srgbClr val="D6B28E"/>
              </a:solidFill>
            </p:grpSpPr>
            <p:sp>
              <p:nvSpPr>
                <p:cNvPr id="681" name="Rounded Rectangle 680"/>
                <p:cNvSpPr/>
                <p:nvPr/>
              </p:nvSpPr>
              <p:spPr>
                <a:xfrm>
                  <a:off x="7549384"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ounded Rectangle 681"/>
                <p:cNvSpPr/>
                <p:nvPr/>
              </p:nvSpPr>
              <p:spPr>
                <a:xfrm>
                  <a:off x="727782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Rounded Rectangle 682"/>
                <p:cNvSpPr/>
                <p:nvPr/>
              </p:nvSpPr>
              <p:spPr>
                <a:xfrm>
                  <a:off x="748663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Rounded Rectangle 683"/>
                <p:cNvSpPr/>
                <p:nvPr/>
              </p:nvSpPr>
              <p:spPr>
                <a:xfrm>
                  <a:off x="7190337" y="332138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Rounded Rectangle 684"/>
                <p:cNvSpPr/>
                <p:nvPr/>
              </p:nvSpPr>
              <p:spPr>
                <a:xfrm>
                  <a:off x="7380180"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Rounded Rectangle 685"/>
                <p:cNvSpPr/>
                <p:nvPr/>
              </p:nvSpPr>
              <p:spPr>
                <a:xfrm>
                  <a:off x="7579549"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ounded Rectangle 686"/>
                <p:cNvSpPr/>
                <p:nvPr/>
              </p:nvSpPr>
              <p:spPr>
                <a:xfrm>
                  <a:off x="7139159" y="3074875"/>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Rounded Rectangle 687"/>
                <p:cNvSpPr/>
                <p:nvPr/>
              </p:nvSpPr>
              <p:spPr>
                <a:xfrm>
                  <a:off x="7359354"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Rounded Rectangle 688"/>
                <p:cNvSpPr/>
                <p:nvPr/>
              </p:nvSpPr>
              <p:spPr>
                <a:xfrm>
                  <a:off x="7435539" y="281897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ed Rectangle 689"/>
                <p:cNvSpPr/>
                <p:nvPr/>
              </p:nvSpPr>
              <p:spPr>
                <a:xfrm>
                  <a:off x="7044422" y="2820950"/>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ed Rectangle 690"/>
                <p:cNvSpPr/>
                <p:nvPr/>
              </p:nvSpPr>
              <p:spPr>
                <a:xfrm>
                  <a:off x="7220753" y="281897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ounded Rectangle 691"/>
                <p:cNvSpPr/>
                <p:nvPr/>
              </p:nvSpPr>
              <p:spPr>
                <a:xfrm>
                  <a:off x="7128715" y="255604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ounded Rectangle 692"/>
                <p:cNvSpPr/>
                <p:nvPr/>
              </p:nvSpPr>
              <p:spPr>
                <a:xfrm>
                  <a:off x="7640089" y="281619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ounded Rectangle 693"/>
                <p:cNvSpPr/>
                <p:nvPr/>
              </p:nvSpPr>
              <p:spPr>
                <a:xfrm>
                  <a:off x="7341619" y="2562706"/>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Rounded Rectangle 694"/>
                <p:cNvSpPr/>
                <p:nvPr/>
              </p:nvSpPr>
              <p:spPr>
                <a:xfrm>
                  <a:off x="7554522" y="256258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Rounded Rectangle 695"/>
                <p:cNvSpPr/>
                <p:nvPr/>
              </p:nvSpPr>
              <p:spPr>
                <a:xfrm>
                  <a:off x="7771519" y="257773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ounded Rectangle 696"/>
                <p:cNvSpPr/>
                <p:nvPr/>
              </p:nvSpPr>
              <p:spPr>
                <a:xfrm>
                  <a:off x="6913020" y="255646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0" name="Trapezoid 679"/>
              <p:cNvSpPr/>
              <p:nvPr/>
            </p:nvSpPr>
            <p:spPr>
              <a:xfrm>
                <a:off x="6944551" y="3209107"/>
                <a:ext cx="559048" cy="101670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5959496" y="4576272"/>
              <a:ext cx="2743200" cy="1524000"/>
              <a:chOff x="5959496" y="4576272"/>
              <a:chExt cx="2743200" cy="1524000"/>
            </a:xfrm>
          </p:grpSpPr>
          <p:sp>
            <p:nvSpPr>
              <p:cNvPr id="657" name="Rounded Rectangle 656"/>
              <p:cNvSpPr/>
              <p:nvPr/>
            </p:nvSpPr>
            <p:spPr>
              <a:xfrm>
                <a:off x="6359220"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ounded Rectangle 657"/>
              <p:cNvSpPr/>
              <p:nvPr/>
            </p:nvSpPr>
            <p:spPr>
              <a:xfrm>
                <a:off x="7035876" y="5667751"/>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ounded Rectangle 658"/>
              <p:cNvSpPr/>
              <p:nvPr/>
            </p:nvSpPr>
            <p:spPr>
              <a:xfrm>
                <a:off x="7702082"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ounded Rectangle 659"/>
              <p:cNvSpPr/>
              <p:nvPr/>
            </p:nvSpPr>
            <p:spPr>
              <a:xfrm>
                <a:off x="6670116"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ounded Rectangle 660"/>
              <p:cNvSpPr/>
              <p:nvPr/>
            </p:nvSpPr>
            <p:spPr>
              <a:xfrm>
                <a:off x="7780459"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Rounded Rectangle 661"/>
              <p:cNvSpPr/>
              <p:nvPr/>
            </p:nvSpPr>
            <p:spPr>
              <a:xfrm>
                <a:off x="6014360" y="5225053"/>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ounded Rectangle 662"/>
              <p:cNvSpPr/>
              <p:nvPr/>
            </p:nvSpPr>
            <p:spPr>
              <a:xfrm>
                <a:off x="6002794" y="5657574"/>
                <a:ext cx="35642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ounded Rectangle 663"/>
              <p:cNvSpPr/>
              <p:nvPr/>
            </p:nvSpPr>
            <p:spPr>
              <a:xfrm>
                <a:off x="8091355" y="5225053"/>
                <a:ext cx="58521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ounded Rectangle 664"/>
              <p:cNvSpPr/>
              <p:nvPr/>
            </p:nvSpPr>
            <p:spPr>
              <a:xfrm>
                <a:off x="8357837" y="5657574"/>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ounded Rectangle 665"/>
              <p:cNvSpPr/>
              <p:nvPr/>
            </p:nvSpPr>
            <p:spPr>
              <a:xfrm>
                <a:off x="7780458" y="4802709"/>
                <a:ext cx="488551"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ounded Rectangle 666"/>
              <p:cNvSpPr/>
              <p:nvPr/>
            </p:nvSpPr>
            <p:spPr>
              <a:xfrm>
                <a:off x="8269010" y="4792532"/>
                <a:ext cx="40233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ounded Rectangle 667"/>
              <p:cNvSpPr/>
              <p:nvPr/>
            </p:nvSpPr>
            <p:spPr>
              <a:xfrm>
                <a:off x="6019585" y="4795077"/>
                <a:ext cx="517289"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ed Rectangle 668"/>
              <p:cNvSpPr/>
              <p:nvPr/>
            </p:nvSpPr>
            <p:spPr>
              <a:xfrm>
                <a:off x="6536874" y="4784900"/>
                <a:ext cx="444137"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ed Rectangle 669"/>
              <p:cNvSpPr/>
              <p:nvPr/>
            </p:nvSpPr>
            <p:spPr>
              <a:xfrm>
                <a:off x="5959496" y="4576272"/>
                <a:ext cx="2743200" cy="25951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ectangle 670"/>
              <p:cNvSpPr/>
              <p:nvPr/>
            </p:nvSpPr>
            <p:spPr>
              <a:xfrm>
                <a:off x="6930841" y="4848841"/>
                <a:ext cx="893051" cy="85724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2" name="Group 4"/>
              <p:cNvGrpSpPr/>
              <p:nvPr/>
            </p:nvGrpSpPr>
            <p:grpSpPr>
              <a:xfrm>
                <a:off x="7028784" y="4861250"/>
                <a:ext cx="710620" cy="806502"/>
                <a:chOff x="1905000" y="2362200"/>
                <a:chExt cx="2819400" cy="2675965"/>
              </a:xfrm>
              <a:solidFill>
                <a:schemeClr val="bg1">
                  <a:lumMod val="50000"/>
                </a:schemeClr>
              </a:solidFill>
            </p:grpSpPr>
            <p:sp>
              <p:nvSpPr>
                <p:cNvPr id="673" name="Flowchart: Delay 5"/>
                <p:cNvSpPr/>
                <p:nvPr/>
              </p:nvSpPr>
              <p:spPr>
                <a:xfrm rot="16200000">
                  <a:off x="1981200" y="2286000"/>
                  <a:ext cx="2667000" cy="2819400"/>
                </a:xfrm>
                <a:prstGeom prst="flowChartDelay">
                  <a:avLst/>
                </a:prstGeom>
                <a:solidFill>
                  <a:schemeClr val="tx1"/>
                </a:solidFill>
                <a:ln w="889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4" name="Straight Connector 673"/>
                <p:cNvCxnSpPr/>
                <p:nvPr/>
              </p:nvCxnSpPr>
              <p:spPr>
                <a:xfrm flipH="1">
                  <a:off x="2716306"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p:cNvCxnSpPr/>
                <p:nvPr/>
              </p:nvCxnSpPr>
              <p:spPr>
                <a:xfrm flipH="1">
                  <a:off x="3886200"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flipH="1">
                  <a:off x="3276600" y="2362200"/>
                  <a:ext cx="26894" cy="266700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flipH="1">
                  <a:off x="2078857" y="2895600"/>
                  <a:ext cx="130944" cy="2133661"/>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a:off x="4419599" y="2895600"/>
                  <a:ext cx="139558" cy="207235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9" name="Group 138"/>
            <p:cNvGrpSpPr/>
            <p:nvPr/>
          </p:nvGrpSpPr>
          <p:grpSpPr>
            <a:xfrm>
              <a:off x="-644345" y="4590365"/>
              <a:ext cx="2743200" cy="1524000"/>
              <a:chOff x="5959496" y="4576272"/>
              <a:chExt cx="2743200" cy="1524000"/>
            </a:xfrm>
          </p:grpSpPr>
          <p:sp>
            <p:nvSpPr>
              <p:cNvPr id="635" name="Rounded Rectangle 634"/>
              <p:cNvSpPr/>
              <p:nvPr/>
            </p:nvSpPr>
            <p:spPr>
              <a:xfrm>
                <a:off x="6359220"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ed Rectangle 635"/>
              <p:cNvSpPr/>
              <p:nvPr/>
            </p:nvSpPr>
            <p:spPr>
              <a:xfrm>
                <a:off x="7035876" y="5667751"/>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ounded Rectangle 636"/>
              <p:cNvSpPr/>
              <p:nvPr/>
            </p:nvSpPr>
            <p:spPr>
              <a:xfrm>
                <a:off x="7702082"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ounded Rectangle 637"/>
              <p:cNvSpPr/>
              <p:nvPr/>
            </p:nvSpPr>
            <p:spPr>
              <a:xfrm>
                <a:off x="6670116"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ounded Rectangle 638"/>
              <p:cNvSpPr/>
              <p:nvPr/>
            </p:nvSpPr>
            <p:spPr>
              <a:xfrm>
                <a:off x="7780459"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ounded Rectangle 639"/>
              <p:cNvSpPr/>
              <p:nvPr/>
            </p:nvSpPr>
            <p:spPr>
              <a:xfrm>
                <a:off x="6014360" y="5225053"/>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ounded Rectangle 640"/>
              <p:cNvSpPr/>
              <p:nvPr/>
            </p:nvSpPr>
            <p:spPr>
              <a:xfrm>
                <a:off x="6002794" y="5657574"/>
                <a:ext cx="35642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ounded Rectangle 641"/>
              <p:cNvSpPr/>
              <p:nvPr/>
            </p:nvSpPr>
            <p:spPr>
              <a:xfrm>
                <a:off x="8091355" y="5225053"/>
                <a:ext cx="58521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ounded Rectangle 642"/>
              <p:cNvSpPr/>
              <p:nvPr/>
            </p:nvSpPr>
            <p:spPr>
              <a:xfrm>
                <a:off x="8357837" y="5657574"/>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ounded Rectangle 643"/>
              <p:cNvSpPr/>
              <p:nvPr/>
            </p:nvSpPr>
            <p:spPr>
              <a:xfrm>
                <a:off x="7780458" y="4802709"/>
                <a:ext cx="488551"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ounded Rectangle 644"/>
              <p:cNvSpPr/>
              <p:nvPr/>
            </p:nvSpPr>
            <p:spPr>
              <a:xfrm>
                <a:off x="8269010" y="4792532"/>
                <a:ext cx="40233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ed Rectangle 645"/>
              <p:cNvSpPr/>
              <p:nvPr/>
            </p:nvSpPr>
            <p:spPr>
              <a:xfrm>
                <a:off x="6019585" y="4795077"/>
                <a:ext cx="517289"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ounded Rectangle 646"/>
              <p:cNvSpPr/>
              <p:nvPr/>
            </p:nvSpPr>
            <p:spPr>
              <a:xfrm>
                <a:off x="6536874" y="4784900"/>
                <a:ext cx="444137"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ed Rectangle 647"/>
              <p:cNvSpPr/>
              <p:nvPr/>
            </p:nvSpPr>
            <p:spPr>
              <a:xfrm>
                <a:off x="5959496" y="4576272"/>
                <a:ext cx="2743200" cy="25951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ectangle 648"/>
              <p:cNvSpPr/>
              <p:nvPr/>
            </p:nvSpPr>
            <p:spPr>
              <a:xfrm>
                <a:off x="6930841" y="4848841"/>
                <a:ext cx="893051" cy="85724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0" name="Group 4"/>
              <p:cNvGrpSpPr/>
              <p:nvPr/>
            </p:nvGrpSpPr>
            <p:grpSpPr>
              <a:xfrm>
                <a:off x="7028784" y="4861250"/>
                <a:ext cx="710620" cy="806502"/>
                <a:chOff x="1905000" y="2362200"/>
                <a:chExt cx="2819400" cy="2675965"/>
              </a:xfrm>
              <a:solidFill>
                <a:schemeClr val="bg1">
                  <a:lumMod val="50000"/>
                </a:schemeClr>
              </a:solidFill>
            </p:grpSpPr>
            <p:sp>
              <p:nvSpPr>
                <p:cNvPr id="651" name="Flowchart: Delay 5"/>
                <p:cNvSpPr/>
                <p:nvPr/>
              </p:nvSpPr>
              <p:spPr>
                <a:xfrm rot="16200000">
                  <a:off x="1981200" y="2286000"/>
                  <a:ext cx="2667000" cy="2819400"/>
                </a:xfrm>
                <a:prstGeom prst="flowChartDelay">
                  <a:avLst/>
                </a:prstGeom>
                <a:solidFill>
                  <a:schemeClr val="tx1"/>
                </a:solidFill>
                <a:ln w="889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2" name="Straight Connector 651"/>
                <p:cNvCxnSpPr/>
                <p:nvPr/>
              </p:nvCxnSpPr>
              <p:spPr>
                <a:xfrm flipH="1">
                  <a:off x="2716306"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flipH="1">
                  <a:off x="3886200"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flipH="1">
                  <a:off x="3276600" y="2362200"/>
                  <a:ext cx="26894" cy="266700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flipH="1">
                  <a:off x="2078857" y="2895600"/>
                  <a:ext cx="130944" cy="2133661"/>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4419599" y="2895600"/>
                  <a:ext cx="139558" cy="207235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0" name="Group 139"/>
            <p:cNvGrpSpPr/>
            <p:nvPr/>
          </p:nvGrpSpPr>
          <p:grpSpPr>
            <a:xfrm>
              <a:off x="1905001" y="698087"/>
              <a:ext cx="4267199" cy="5423051"/>
              <a:chOff x="1905001" y="698087"/>
              <a:chExt cx="4267199" cy="5423051"/>
            </a:xfrm>
          </p:grpSpPr>
          <p:grpSp>
            <p:nvGrpSpPr>
              <p:cNvPr id="309" name="Group 308"/>
              <p:cNvGrpSpPr/>
              <p:nvPr/>
            </p:nvGrpSpPr>
            <p:grpSpPr>
              <a:xfrm>
                <a:off x="1905001" y="698087"/>
                <a:ext cx="4267199" cy="5405233"/>
                <a:chOff x="1981200" y="-223633"/>
                <a:chExt cx="4267199" cy="5405233"/>
              </a:xfrm>
            </p:grpSpPr>
            <p:grpSp>
              <p:nvGrpSpPr>
                <p:cNvPr id="518" name="Group 517"/>
                <p:cNvGrpSpPr/>
                <p:nvPr/>
              </p:nvGrpSpPr>
              <p:grpSpPr>
                <a:xfrm rot="18879178">
                  <a:off x="3389973" y="-233274"/>
                  <a:ext cx="1231128" cy="1250409"/>
                  <a:chOff x="6592120" y="2543038"/>
                  <a:chExt cx="969716" cy="1163735"/>
                </a:xfrm>
              </p:grpSpPr>
              <p:sp>
                <p:nvSpPr>
                  <p:cNvPr id="628" name="Moon 627"/>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Moon 628"/>
                  <p:cNvSpPr/>
                  <p:nvPr/>
                </p:nvSpPr>
                <p:spPr>
                  <a:xfrm rot="1952254">
                    <a:off x="6920376" y="2929275"/>
                    <a:ext cx="641460" cy="683838"/>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Moon 629"/>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Moon 630"/>
                  <p:cNvSpPr/>
                  <p:nvPr/>
                </p:nvSpPr>
                <p:spPr>
                  <a:xfrm rot="1390811">
                    <a:off x="6981174" y="2772282"/>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Moon 631"/>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Moon 632"/>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Moon 633"/>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9" name="Group 518"/>
                <p:cNvGrpSpPr/>
                <p:nvPr/>
              </p:nvGrpSpPr>
              <p:grpSpPr>
                <a:xfrm>
                  <a:off x="1981200" y="902336"/>
                  <a:ext cx="4267199" cy="4279264"/>
                  <a:chOff x="1981200" y="902336"/>
                  <a:chExt cx="4267199" cy="4279264"/>
                </a:xfrm>
              </p:grpSpPr>
              <p:sp>
                <p:nvSpPr>
                  <p:cNvPr id="526" name="Rectangle 525"/>
                  <p:cNvSpPr/>
                  <p:nvPr/>
                </p:nvSpPr>
                <p:spPr>
                  <a:xfrm>
                    <a:off x="2088286" y="2971800"/>
                    <a:ext cx="4080399" cy="2209800"/>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ectangle 526"/>
                  <p:cNvSpPr/>
                  <p:nvPr/>
                </p:nvSpPr>
                <p:spPr>
                  <a:xfrm>
                    <a:off x="1981200" y="2904887"/>
                    <a:ext cx="4267199" cy="236868"/>
                  </a:xfrm>
                  <a:prstGeom prst="rect">
                    <a:avLst/>
                  </a:prstGeom>
                  <a:solidFill>
                    <a:srgbClr val="DEBC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8" name="Group 527"/>
                  <p:cNvGrpSpPr/>
                  <p:nvPr/>
                </p:nvGrpSpPr>
                <p:grpSpPr>
                  <a:xfrm>
                    <a:off x="2168878" y="3151084"/>
                    <a:ext cx="1016277" cy="2030516"/>
                    <a:chOff x="2406641" y="1755864"/>
                    <a:chExt cx="1197783" cy="2181857"/>
                  </a:xfrm>
                </p:grpSpPr>
                <p:sp>
                  <p:nvSpPr>
                    <p:cNvPr id="613" name="Rounded Rectangle 612"/>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ounded Rectangle 613"/>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ounded Rectangle 614"/>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ed Rectangle 615"/>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ed Rectangle 616"/>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ed Rectangle 617"/>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ounded Rectangle 618"/>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ounded Rectangle 619"/>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ounded Rectangle 620"/>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ounded Rectangle 621"/>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ed Rectangle 622"/>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ounded Rectangle 623"/>
                    <p:cNvSpPr/>
                    <p:nvPr/>
                  </p:nvSpPr>
                  <p:spPr>
                    <a:xfrm>
                      <a:off x="2532145" y="1755864"/>
                      <a:ext cx="310896" cy="45807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ounded Rectangle 624"/>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ounded Rectangle 625"/>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ounded Rectangle 626"/>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528"/>
                  <p:cNvGrpSpPr/>
                  <p:nvPr/>
                </p:nvGrpSpPr>
                <p:grpSpPr>
                  <a:xfrm>
                    <a:off x="3544546" y="3141755"/>
                    <a:ext cx="1016277" cy="2030515"/>
                    <a:chOff x="2406641" y="1755865"/>
                    <a:chExt cx="1197783" cy="2181856"/>
                  </a:xfrm>
                </p:grpSpPr>
                <p:sp>
                  <p:nvSpPr>
                    <p:cNvPr id="598" name="Rounded Rectangle 597"/>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ed Rectangle 598"/>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ed Rectangle 599"/>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ounded Rectangle 600"/>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ounded Rectangle 601"/>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ed Rectangle 602"/>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ed Rectangle 603"/>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ed Rectangle 604"/>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ounded Rectangle 605"/>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ounded Rectangle 606"/>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Rounded Rectangle 607"/>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ounded Rectangle 608"/>
                    <p:cNvSpPr/>
                    <p:nvPr/>
                  </p:nvSpPr>
                  <p:spPr>
                    <a:xfrm>
                      <a:off x="2532145" y="1755865"/>
                      <a:ext cx="310896" cy="500863"/>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ounded Rectangle 609"/>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ounded Rectangle 610"/>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Rounded Rectangle 611"/>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529"/>
                  <p:cNvGrpSpPr/>
                  <p:nvPr/>
                </p:nvGrpSpPr>
                <p:grpSpPr>
                  <a:xfrm>
                    <a:off x="4893234" y="3141755"/>
                    <a:ext cx="1016277" cy="2030515"/>
                    <a:chOff x="2406641" y="1755865"/>
                    <a:chExt cx="1197783" cy="2181856"/>
                  </a:xfrm>
                </p:grpSpPr>
                <p:sp>
                  <p:nvSpPr>
                    <p:cNvPr id="583" name="Rounded Rectangle 582"/>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ounded Rectangle 583"/>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ounded Rectangle 584"/>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ounded Rectangle 585"/>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ounded Rectangle 586"/>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ounded Rectangle 587"/>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ounded Rectangle 588"/>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ounded Rectangle 589"/>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ounded Rectangle 590"/>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ounded Rectangle 591"/>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ounded Rectangle 592"/>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ounded Rectangle 593"/>
                    <p:cNvSpPr/>
                    <p:nvPr/>
                  </p:nvSpPr>
                  <p:spPr>
                    <a:xfrm>
                      <a:off x="2532145" y="1755865"/>
                      <a:ext cx="310896" cy="498925"/>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ounded Rectangle 594"/>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ounded Rectangle 595"/>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ounded Rectangle 596"/>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1" name="Rectangle 530"/>
                  <p:cNvSpPr/>
                  <p:nvPr/>
                </p:nvSpPr>
                <p:spPr>
                  <a:xfrm>
                    <a:off x="2233105" y="1473345"/>
                    <a:ext cx="3805355" cy="1406398"/>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ectangle 531"/>
                  <p:cNvSpPr/>
                  <p:nvPr/>
                </p:nvSpPr>
                <p:spPr>
                  <a:xfrm>
                    <a:off x="2096524" y="1436914"/>
                    <a:ext cx="4080399" cy="168400"/>
                  </a:xfrm>
                  <a:prstGeom prst="rect">
                    <a:avLst/>
                  </a:prstGeom>
                  <a:solidFill>
                    <a:srgbClr val="DEBC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3" name="Group 532"/>
                  <p:cNvGrpSpPr/>
                  <p:nvPr/>
                </p:nvGrpSpPr>
                <p:grpSpPr>
                  <a:xfrm>
                    <a:off x="2358601" y="1605315"/>
                    <a:ext cx="804477" cy="1259184"/>
                    <a:chOff x="2406641" y="1755865"/>
                    <a:chExt cx="1197783" cy="2181856"/>
                  </a:xfrm>
                </p:grpSpPr>
                <p:sp>
                  <p:nvSpPr>
                    <p:cNvPr id="568" name="Rounded Rectangle 567"/>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ed Rectangle 568"/>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ounded Rectangle 569"/>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ed Rectangle 570"/>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ounded Rectangle 571"/>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ounded Rectangle 572"/>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ounded Rectangle 573"/>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ounded Rectangle 574"/>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ed Rectangle 575"/>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ounded Rectangle 576"/>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ounded Rectangle 577"/>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ounded Rectangle 578"/>
                    <p:cNvSpPr/>
                    <p:nvPr/>
                  </p:nvSpPr>
                  <p:spPr>
                    <a:xfrm>
                      <a:off x="2532143" y="1755865"/>
                      <a:ext cx="344871" cy="467952"/>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ed Rectangle 579"/>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ounded Rectangle 580"/>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ounded Rectangle 581"/>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4" name="Group 533"/>
                  <p:cNvGrpSpPr/>
                  <p:nvPr/>
                </p:nvGrpSpPr>
                <p:grpSpPr>
                  <a:xfrm>
                    <a:off x="3677328" y="1608425"/>
                    <a:ext cx="804477" cy="1259184"/>
                    <a:chOff x="2406641" y="1755865"/>
                    <a:chExt cx="1197783" cy="2181856"/>
                  </a:xfrm>
                </p:grpSpPr>
                <p:sp>
                  <p:nvSpPr>
                    <p:cNvPr id="553" name="Rounded Rectangle 552"/>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ounded Rectangle 553"/>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ounded Rectangle 554"/>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ounded Rectangle 555"/>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ounded Rectangle 556"/>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ounded Rectangle 557"/>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ed Rectangle 558"/>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ounded Rectangle 559"/>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ounded Rectangle 560"/>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ounded Rectangle 561"/>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ounded Rectangle 562"/>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ounded Rectangle 563"/>
                    <p:cNvSpPr/>
                    <p:nvPr/>
                  </p:nvSpPr>
                  <p:spPr>
                    <a:xfrm>
                      <a:off x="2532145" y="1755865"/>
                      <a:ext cx="365347" cy="499782"/>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ounded Rectangle 564"/>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ounded Rectangle 565"/>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ounded Rectangle 566"/>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534"/>
                  <p:cNvGrpSpPr/>
                  <p:nvPr/>
                </p:nvGrpSpPr>
                <p:grpSpPr>
                  <a:xfrm>
                    <a:off x="4946291" y="1614966"/>
                    <a:ext cx="804477" cy="1252643"/>
                    <a:chOff x="2406641" y="1767199"/>
                    <a:chExt cx="1197783" cy="2170522"/>
                  </a:xfrm>
                </p:grpSpPr>
                <p:sp>
                  <p:nvSpPr>
                    <p:cNvPr id="538" name="Rounded Rectangle 537"/>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ed Rectangle 538"/>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ounded Rectangle 539"/>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ounded Rectangle 540"/>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ed Rectangle 541"/>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ed Rectangle 542"/>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ed Rectangle 543"/>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ounded Rectangle 544"/>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ounded Rectangle 545"/>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ounded Rectangle 546"/>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ounded Rectangle 547"/>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ed Rectangle 548"/>
                    <p:cNvSpPr/>
                    <p:nvPr/>
                  </p:nvSpPr>
                  <p:spPr>
                    <a:xfrm>
                      <a:off x="2575743" y="1776098"/>
                      <a:ext cx="310895" cy="43252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ounded Rectangle 549"/>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ounded Rectangle 550"/>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ounded Rectangle 551"/>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6" name="Rectangle 535"/>
                  <p:cNvSpPr/>
                  <p:nvPr/>
                </p:nvSpPr>
                <p:spPr>
                  <a:xfrm>
                    <a:off x="2348484" y="1158821"/>
                    <a:ext cx="3561028" cy="2581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ectangle 536"/>
                  <p:cNvSpPr/>
                  <p:nvPr/>
                </p:nvSpPr>
                <p:spPr>
                  <a:xfrm>
                    <a:off x="2517539" y="902336"/>
                    <a:ext cx="3174135" cy="2581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0" name="Rectangle 519"/>
                <p:cNvSpPr/>
                <p:nvPr/>
              </p:nvSpPr>
              <p:spPr>
                <a:xfrm>
                  <a:off x="3239506" y="448133"/>
                  <a:ext cx="1750585" cy="470733"/>
                </a:xfrm>
                <a:prstGeom prst="rect">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p:cNvSpPr/>
                <p:nvPr/>
              </p:nvSpPr>
              <p:spPr>
                <a:xfrm>
                  <a:off x="3391906" y="450313"/>
                  <a:ext cx="105072"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p:cNvSpPr/>
                <p:nvPr/>
              </p:nvSpPr>
              <p:spPr>
                <a:xfrm>
                  <a:off x="3674935" y="45342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ectangle 522"/>
                <p:cNvSpPr/>
                <p:nvPr/>
              </p:nvSpPr>
              <p:spPr>
                <a:xfrm>
                  <a:off x="4004617" y="44720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ectangle 523"/>
                <p:cNvSpPr/>
                <p:nvPr/>
              </p:nvSpPr>
              <p:spPr>
                <a:xfrm>
                  <a:off x="4334299" y="44098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ectangle 524"/>
                <p:cNvSpPr/>
                <p:nvPr/>
              </p:nvSpPr>
              <p:spPr>
                <a:xfrm>
                  <a:off x="4663981" y="43476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309"/>
              <p:cNvGrpSpPr/>
              <p:nvPr/>
            </p:nvGrpSpPr>
            <p:grpSpPr>
              <a:xfrm>
                <a:off x="5069125" y="4427216"/>
                <a:ext cx="571500" cy="990600"/>
                <a:chOff x="3657600" y="1676400"/>
                <a:chExt cx="1219200" cy="2057400"/>
              </a:xfrm>
            </p:grpSpPr>
            <p:sp>
              <p:nvSpPr>
                <p:cNvPr id="513" name="Oval 512"/>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Quad Arrow 513"/>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Quad Arrow 514"/>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Quad Arrow 515"/>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Quad Arrow 516"/>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310"/>
              <p:cNvGrpSpPr/>
              <p:nvPr/>
            </p:nvGrpSpPr>
            <p:grpSpPr>
              <a:xfrm>
                <a:off x="4314664" y="4792912"/>
                <a:ext cx="751958" cy="1328226"/>
                <a:chOff x="4394536" y="3852443"/>
                <a:chExt cx="751958" cy="1328226"/>
              </a:xfrm>
            </p:grpSpPr>
            <p:grpSp>
              <p:nvGrpSpPr>
                <p:cNvPr id="419" name="Group 418"/>
                <p:cNvGrpSpPr/>
                <p:nvPr/>
              </p:nvGrpSpPr>
              <p:grpSpPr>
                <a:xfrm>
                  <a:off x="4526186" y="3852443"/>
                  <a:ext cx="454879" cy="672396"/>
                  <a:chOff x="1022927" y="662708"/>
                  <a:chExt cx="2671618" cy="4580588"/>
                </a:xfrm>
                <a:solidFill>
                  <a:schemeClr val="tx1">
                    <a:lumMod val="65000"/>
                    <a:lumOff val="35000"/>
                  </a:schemeClr>
                </a:solidFill>
              </p:grpSpPr>
              <p:sp>
                <p:nvSpPr>
                  <p:cNvPr id="428" name="Rounded Rectangle 427"/>
                  <p:cNvSpPr/>
                  <p:nvPr/>
                </p:nvSpPr>
                <p:spPr>
                  <a:xfrm>
                    <a:off x="1752600" y="3276600"/>
                    <a:ext cx="1295400" cy="1295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Trapezoid 428"/>
                  <p:cNvSpPr/>
                  <p:nvPr/>
                </p:nvSpPr>
                <p:spPr>
                  <a:xfrm rot="10800000">
                    <a:off x="1022927" y="662708"/>
                    <a:ext cx="2671618" cy="381000"/>
                  </a:xfrm>
                  <a:prstGeom prst="trapezoid">
                    <a:avLst>
                      <a:gd name="adj" fmla="val 71825"/>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rapezoid 429"/>
                  <p:cNvSpPr/>
                  <p:nvPr/>
                </p:nvSpPr>
                <p:spPr>
                  <a:xfrm rot="10800000">
                    <a:off x="1219200" y="914400"/>
                    <a:ext cx="2286000" cy="1447800"/>
                  </a:xfrm>
                  <a:prstGeom prst="trapezoid">
                    <a:avLst>
                      <a:gd name="adj" fmla="val 4031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30"/>
                  <p:cNvSpPr/>
                  <p:nvPr/>
                </p:nvSpPr>
                <p:spPr>
                  <a:xfrm>
                    <a:off x="2239819" y="1066800"/>
                    <a:ext cx="383308" cy="415636"/>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ounded Rectangle 431"/>
                  <p:cNvSpPr/>
                  <p:nvPr/>
                </p:nvSpPr>
                <p:spPr>
                  <a:xfrm>
                    <a:off x="1981200" y="1447800"/>
                    <a:ext cx="838200" cy="533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rot="5400000">
                    <a:off x="1586896" y="1918303"/>
                    <a:ext cx="1600201" cy="1878395"/>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gular Pentagon 433"/>
                  <p:cNvSpPr/>
                  <p:nvPr/>
                </p:nvSpPr>
                <p:spPr>
                  <a:xfrm rot="10800000">
                    <a:off x="1524000" y="2057400"/>
                    <a:ext cx="1752600" cy="1981200"/>
                  </a:xfrm>
                  <a:prstGeom prst="pentagon">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434"/>
                  <p:cNvSpPr/>
                  <p:nvPr/>
                </p:nvSpPr>
                <p:spPr>
                  <a:xfrm rot="5400000">
                    <a:off x="2200564" y="1403927"/>
                    <a:ext cx="381000" cy="1295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6" name="Group 16"/>
                  <p:cNvGrpSpPr/>
                  <p:nvPr/>
                </p:nvGrpSpPr>
                <p:grpSpPr>
                  <a:xfrm>
                    <a:off x="1893454" y="1985818"/>
                    <a:ext cx="1043709" cy="189345"/>
                    <a:chOff x="3810000" y="602673"/>
                    <a:chExt cx="2708563" cy="1073727"/>
                  </a:xfrm>
                  <a:grpFill/>
                </p:grpSpPr>
                <p:grpSp>
                  <p:nvGrpSpPr>
                    <p:cNvPr id="503" name="Group 9"/>
                    <p:cNvGrpSpPr/>
                    <p:nvPr/>
                  </p:nvGrpSpPr>
                  <p:grpSpPr>
                    <a:xfrm>
                      <a:off x="3810000" y="609600"/>
                      <a:ext cx="1706418" cy="1066800"/>
                      <a:chOff x="3810000" y="609600"/>
                      <a:chExt cx="1706418" cy="1066800"/>
                    </a:xfrm>
                    <a:grpFill/>
                  </p:grpSpPr>
                  <p:sp>
                    <p:nvSpPr>
                      <p:cNvPr id="508" name="Rectangle 5"/>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Diamond 4"/>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Diamond 6"/>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Diamond 7"/>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Diamond 8"/>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4" name="Group 10"/>
                    <p:cNvGrpSpPr/>
                    <p:nvPr/>
                  </p:nvGrpSpPr>
                  <p:grpSpPr>
                    <a:xfrm>
                      <a:off x="5527963" y="602673"/>
                      <a:ext cx="990600" cy="1066800"/>
                      <a:chOff x="3810000" y="609600"/>
                      <a:chExt cx="990600" cy="1066800"/>
                    </a:xfrm>
                    <a:grpFill/>
                  </p:grpSpPr>
                  <p:sp>
                    <p:nvSpPr>
                      <p:cNvPr id="505" name="Rectangle 11"/>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Diamond 12"/>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Diamond 506"/>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7" name="Group 9"/>
                  <p:cNvGrpSpPr/>
                  <p:nvPr/>
                </p:nvGrpSpPr>
                <p:grpSpPr>
                  <a:xfrm>
                    <a:off x="2290618" y="1124527"/>
                    <a:ext cx="254000" cy="298901"/>
                    <a:chOff x="3810000" y="609600"/>
                    <a:chExt cx="990600" cy="1066800"/>
                  </a:xfrm>
                  <a:grpFill/>
                </p:grpSpPr>
                <p:sp>
                  <p:nvSpPr>
                    <p:cNvPr id="500" name="Rectangle 24"/>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Diamond 25"/>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iamond 501"/>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40"/>
                  <p:cNvGrpSpPr/>
                  <p:nvPr/>
                </p:nvGrpSpPr>
                <p:grpSpPr>
                  <a:xfrm>
                    <a:off x="2027382" y="1475509"/>
                    <a:ext cx="350982" cy="325582"/>
                    <a:chOff x="4830618" y="665018"/>
                    <a:chExt cx="685800" cy="914400"/>
                  </a:xfrm>
                  <a:grpFill/>
                </p:grpSpPr>
                <p:sp>
                  <p:nvSpPr>
                    <p:cNvPr id="498" name="Diamond 497"/>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Diamond 498"/>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7"/>
                  <p:cNvGrpSpPr/>
                  <p:nvPr/>
                </p:nvGrpSpPr>
                <p:grpSpPr>
                  <a:xfrm>
                    <a:off x="2385291" y="1470891"/>
                    <a:ext cx="350982" cy="325582"/>
                    <a:chOff x="4830618" y="665018"/>
                    <a:chExt cx="685800" cy="914400"/>
                  </a:xfrm>
                  <a:grpFill/>
                </p:grpSpPr>
                <p:sp>
                  <p:nvSpPr>
                    <p:cNvPr id="496" name="Diamond 495"/>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Diamond 496"/>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0" name="Oval 439"/>
                  <p:cNvSpPr/>
                  <p:nvPr/>
                </p:nvSpPr>
                <p:spPr>
                  <a:xfrm>
                    <a:off x="2336800" y="3791527"/>
                    <a:ext cx="131618" cy="198582"/>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Trapezoid 440"/>
                  <p:cNvSpPr/>
                  <p:nvPr/>
                </p:nvSpPr>
                <p:spPr>
                  <a:xfrm>
                    <a:off x="1295400" y="4114800"/>
                    <a:ext cx="2286000" cy="1066800"/>
                  </a:xfrm>
                  <a:prstGeom prst="trapezoid">
                    <a:avLst>
                      <a:gd name="adj" fmla="val 34888"/>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Isosceles Triangle 441"/>
                  <p:cNvSpPr/>
                  <p:nvPr/>
                </p:nvSpPr>
                <p:spPr>
                  <a:xfrm rot="10800000">
                    <a:off x="1752600" y="4114800"/>
                    <a:ext cx="1295400" cy="304800"/>
                  </a:xfrm>
                  <a:prstGeom prst="triangl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ed Rectangle 442"/>
                  <p:cNvSpPr/>
                  <p:nvPr/>
                </p:nvSpPr>
                <p:spPr>
                  <a:xfrm>
                    <a:off x="1828800" y="4038600"/>
                    <a:ext cx="1143000" cy="121919"/>
                  </a:xfrm>
                  <a:prstGeom prst="roundRect">
                    <a:avLst>
                      <a:gd name="adj"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4" name="Group 110"/>
                  <p:cNvGrpSpPr/>
                  <p:nvPr/>
                </p:nvGrpSpPr>
                <p:grpSpPr>
                  <a:xfrm>
                    <a:off x="1371600" y="4038600"/>
                    <a:ext cx="1976582" cy="1204696"/>
                    <a:chOff x="4592751" y="3276600"/>
                    <a:chExt cx="2625498" cy="1600200"/>
                  </a:xfrm>
                  <a:grpFill/>
                </p:grpSpPr>
                <p:sp>
                  <p:nvSpPr>
                    <p:cNvPr id="445" name="Moon 444"/>
                    <p:cNvSpPr/>
                    <p:nvPr/>
                  </p:nvSpPr>
                  <p:spPr>
                    <a:xfrm rot="16200000">
                      <a:off x="5143500" y="2933700"/>
                      <a:ext cx="1600200" cy="2286000"/>
                    </a:xfrm>
                    <a:prstGeom prst="moon">
                      <a:avLst>
                        <a:gd name="adj" fmla="val 82323"/>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Moon 445"/>
                    <p:cNvSpPr/>
                    <p:nvPr/>
                  </p:nvSpPr>
                  <p:spPr>
                    <a:xfrm rot="16200000">
                      <a:off x="5337075" y="3044925"/>
                      <a:ext cx="1213054" cy="213360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7" name="Group 108"/>
                    <p:cNvGrpSpPr/>
                    <p:nvPr/>
                  </p:nvGrpSpPr>
                  <p:grpSpPr>
                    <a:xfrm>
                      <a:off x="5029200" y="3733800"/>
                      <a:ext cx="1717300" cy="741782"/>
                      <a:chOff x="5034682" y="4194181"/>
                      <a:chExt cx="1717300" cy="741782"/>
                    </a:xfrm>
                    <a:grpFill/>
                  </p:grpSpPr>
                  <p:grpSp>
                    <p:nvGrpSpPr>
                      <p:cNvPr id="484" name="Group 101"/>
                      <p:cNvGrpSpPr/>
                      <p:nvPr/>
                    </p:nvGrpSpPr>
                    <p:grpSpPr>
                      <a:xfrm>
                        <a:off x="5034682" y="4194181"/>
                        <a:ext cx="778364" cy="740345"/>
                        <a:chOff x="5034682" y="4194181"/>
                        <a:chExt cx="778364" cy="740345"/>
                      </a:xfrm>
                      <a:grpFill/>
                    </p:grpSpPr>
                    <p:sp>
                      <p:nvSpPr>
                        <p:cNvPr id="491" name="Round Diagonal Corner Rectangle 490"/>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 Diagonal Corner Rectangle 491"/>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 Diagonal Corner Rectangle 492"/>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 Diagonal Corner Rectangle 493"/>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 Diagonal Corner Rectangle 494"/>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5" name="Group 102"/>
                      <p:cNvGrpSpPr/>
                      <p:nvPr/>
                    </p:nvGrpSpPr>
                    <p:grpSpPr>
                      <a:xfrm flipH="1">
                        <a:off x="5973618" y="4195618"/>
                        <a:ext cx="778364" cy="740345"/>
                        <a:chOff x="5034682" y="4194181"/>
                        <a:chExt cx="778364" cy="740345"/>
                      </a:xfrm>
                      <a:grpFill/>
                    </p:grpSpPr>
                    <p:sp>
                      <p:nvSpPr>
                        <p:cNvPr id="486" name="Round Diagonal Corner Rectangle 485"/>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ound Diagonal Corner Rectangle 486"/>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 Diagonal Corner Rectangle 487"/>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 Diagonal Corner Rectangle 488"/>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 Diagonal Corner Rectangle 489"/>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68"/>
                    <p:cNvGrpSpPr/>
                    <p:nvPr/>
                  </p:nvGrpSpPr>
                  <p:grpSpPr>
                    <a:xfrm>
                      <a:off x="4592751" y="3291090"/>
                      <a:ext cx="893649" cy="671311"/>
                      <a:chOff x="4592751" y="3291090"/>
                      <a:chExt cx="893649" cy="671311"/>
                    </a:xfrm>
                    <a:grpFill/>
                  </p:grpSpPr>
                  <p:sp>
                    <p:nvSpPr>
                      <p:cNvPr id="476" name="Moon 475"/>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Moon 476"/>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Moon 477"/>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Moon 478"/>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479"/>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Moon 480"/>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Moon 481"/>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Moon 482"/>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69"/>
                    <p:cNvGrpSpPr/>
                    <p:nvPr/>
                  </p:nvGrpSpPr>
                  <p:grpSpPr>
                    <a:xfrm flipH="1">
                      <a:off x="6324600" y="3276600"/>
                      <a:ext cx="893649" cy="671311"/>
                      <a:chOff x="4592751" y="3291090"/>
                      <a:chExt cx="893649" cy="671311"/>
                    </a:xfrm>
                    <a:grpFill/>
                  </p:grpSpPr>
                  <p:sp>
                    <p:nvSpPr>
                      <p:cNvPr id="468" name="Moon 467"/>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Moon 468"/>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Moon 469"/>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Moon 470"/>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Moon 471"/>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Moon 472"/>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Moon 473"/>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Moon 474"/>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78"/>
                    <p:cNvGrpSpPr/>
                    <p:nvPr/>
                  </p:nvGrpSpPr>
                  <p:grpSpPr>
                    <a:xfrm rot="19987737">
                      <a:off x="5669796" y="3453170"/>
                      <a:ext cx="893649" cy="668724"/>
                      <a:chOff x="4592751" y="3293677"/>
                      <a:chExt cx="893649" cy="668724"/>
                    </a:xfrm>
                    <a:grpFill/>
                  </p:grpSpPr>
                  <p:sp>
                    <p:nvSpPr>
                      <p:cNvPr id="460" name="Moon 459"/>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Moon 460"/>
                      <p:cNvSpPr/>
                      <p:nvPr/>
                    </p:nvSpPr>
                    <p:spPr>
                      <a:xfrm rot="1027524">
                        <a:off x="4756883" y="3293677"/>
                        <a:ext cx="179767" cy="42358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Moon 461"/>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Moon 462"/>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Moon 463"/>
                      <p:cNvSpPr/>
                      <p:nvPr/>
                    </p:nvSpPr>
                    <p:spPr>
                      <a:xfrm rot="20984401">
                        <a:off x="4927136" y="3368390"/>
                        <a:ext cx="227644" cy="585643"/>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Moon 464"/>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Moon 465"/>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Moon 466"/>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87"/>
                    <p:cNvGrpSpPr/>
                    <p:nvPr/>
                  </p:nvGrpSpPr>
                  <p:grpSpPr>
                    <a:xfrm rot="1186316" flipH="1">
                      <a:off x="5268803" y="3407962"/>
                      <a:ext cx="893649" cy="671311"/>
                      <a:chOff x="4592751" y="3291090"/>
                      <a:chExt cx="893649" cy="671311"/>
                    </a:xfrm>
                    <a:grpFill/>
                  </p:grpSpPr>
                  <p:sp>
                    <p:nvSpPr>
                      <p:cNvPr id="452" name="Moon 451"/>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Moon 452"/>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Moon 453"/>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Moon 454"/>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Moon 455"/>
                      <p:cNvSpPr/>
                      <p:nvPr/>
                    </p:nvSpPr>
                    <p:spPr>
                      <a:xfrm rot="20984401">
                        <a:off x="4860569" y="3374367"/>
                        <a:ext cx="294270" cy="580324"/>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Moon 456"/>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Moon 457"/>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458"/>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20" name="Group 419"/>
                <p:cNvGrpSpPr/>
                <p:nvPr/>
              </p:nvGrpSpPr>
              <p:grpSpPr>
                <a:xfrm>
                  <a:off x="4394536" y="4517177"/>
                  <a:ext cx="751958" cy="663492"/>
                  <a:chOff x="1828800" y="3352800"/>
                  <a:chExt cx="1066800" cy="1447800"/>
                </a:xfrm>
              </p:grpSpPr>
              <p:sp>
                <p:nvSpPr>
                  <p:cNvPr id="421" name="Trapezoid 420"/>
                  <p:cNvSpPr/>
                  <p:nvPr/>
                </p:nvSpPr>
                <p:spPr>
                  <a:xfrm>
                    <a:off x="1828800" y="3352800"/>
                    <a:ext cx="1066800" cy="1447800"/>
                  </a:xfrm>
                  <a:prstGeom prst="trapezoi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Quad Arrow 421"/>
                  <p:cNvSpPr/>
                  <p:nvPr/>
                </p:nvSpPr>
                <p:spPr>
                  <a:xfrm>
                    <a:off x="2057400" y="33528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Quad Arrow 422"/>
                  <p:cNvSpPr/>
                  <p:nvPr/>
                </p:nvSpPr>
                <p:spPr>
                  <a:xfrm>
                    <a:off x="2342606" y="3354977"/>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Quad Arrow 423"/>
                  <p:cNvSpPr/>
                  <p:nvPr/>
                </p:nvSpPr>
                <p:spPr>
                  <a:xfrm>
                    <a:off x="2209800" y="40386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Quad Arrow 424"/>
                  <p:cNvSpPr/>
                  <p:nvPr/>
                </p:nvSpPr>
                <p:spPr>
                  <a:xfrm>
                    <a:off x="2477590" y="4391297"/>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Quad Arrow 425"/>
                  <p:cNvSpPr/>
                  <p:nvPr/>
                </p:nvSpPr>
                <p:spPr>
                  <a:xfrm>
                    <a:off x="1924596" y="4400006"/>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Quad Arrow 426"/>
                  <p:cNvSpPr/>
                  <p:nvPr/>
                </p:nvSpPr>
                <p:spPr>
                  <a:xfrm>
                    <a:off x="2209800" y="3505200"/>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2" name="Group 311"/>
              <p:cNvGrpSpPr/>
              <p:nvPr/>
            </p:nvGrpSpPr>
            <p:grpSpPr>
              <a:xfrm>
                <a:off x="3700096" y="4421834"/>
                <a:ext cx="571500" cy="990600"/>
                <a:chOff x="3657600" y="1676400"/>
                <a:chExt cx="1219200" cy="2057400"/>
              </a:xfrm>
            </p:grpSpPr>
            <p:sp>
              <p:nvSpPr>
                <p:cNvPr id="414" name="Oval 413"/>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Quad Arrow 414"/>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Quad Arrow 415"/>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Quad Arrow 416"/>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Quad Arrow 417"/>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312"/>
              <p:cNvGrpSpPr/>
              <p:nvPr/>
            </p:nvGrpSpPr>
            <p:grpSpPr>
              <a:xfrm>
                <a:off x="2319705" y="4411665"/>
                <a:ext cx="571500" cy="990600"/>
                <a:chOff x="3657600" y="1676400"/>
                <a:chExt cx="1219200" cy="2057400"/>
              </a:xfrm>
            </p:grpSpPr>
            <p:sp>
              <p:nvSpPr>
                <p:cNvPr id="409" name="Oval 408"/>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Quad Arrow 409"/>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Quad Arrow 410"/>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Quad Arrow 411"/>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Quad Arrow 412"/>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313"/>
              <p:cNvGrpSpPr/>
              <p:nvPr/>
            </p:nvGrpSpPr>
            <p:grpSpPr>
              <a:xfrm>
                <a:off x="2946174" y="4786692"/>
                <a:ext cx="751958" cy="1328226"/>
                <a:chOff x="4394536" y="3852443"/>
                <a:chExt cx="751958" cy="1328226"/>
              </a:xfrm>
            </p:grpSpPr>
            <p:grpSp>
              <p:nvGrpSpPr>
                <p:cNvPr id="315" name="Group 314"/>
                <p:cNvGrpSpPr/>
                <p:nvPr/>
              </p:nvGrpSpPr>
              <p:grpSpPr>
                <a:xfrm>
                  <a:off x="4526186" y="3852443"/>
                  <a:ext cx="454879" cy="672396"/>
                  <a:chOff x="1022927" y="662708"/>
                  <a:chExt cx="2671618" cy="4580588"/>
                </a:xfrm>
                <a:solidFill>
                  <a:schemeClr val="tx1">
                    <a:lumMod val="65000"/>
                    <a:lumOff val="35000"/>
                  </a:schemeClr>
                </a:solidFill>
              </p:grpSpPr>
              <p:sp>
                <p:nvSpPr>
                  <p:cNvPr id="324" name="Rounded Rectangle 323"/>
                  <p:cNvSpPr/>
                  <p:nvPr/>
                </p:nvSpPr>
                <p:spPr>
                  <a:xfrm>
                    <a:off x="1752600" y="3276600"/>
                    <a:ext cx="1295400" cy="1295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rot="10800000">
                    <a:off x="1022927" y="662708"/>
                    <a:ext cx="2671618" cy="381000"/>
                  </a:xfrm>
                  <a:prstGeom prst="trapezoid">
                    <a:avLst>
                      <a:gd name="adj" fmla="val 71825"/>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10800000">
                    <a:off x="1219200" y="914400"/>
                    <a:ext cx="2286000" cy="1447800"/>
                  </a:xfrm>
                  <a:prstGeom prst="trapezoid">
                    <a:avLst>
                      <a:gd name="adj" fmla="val 4031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p:nvSpPr>
                <p:spPr>
                  <a:xfrm>
                    <a:off x="2239819" y="1066800"/>
                    <a:ext cx="383308" cy="415636"/>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327"/>
                  <p:cNvSpPr/>
                  <p:nvPr/>
                </p:nvSpPr>
                <p:spPr>
                  <a:xfrm>
                    <a:off x="1981200" y="1447800"/>
                    <a:ext cx="838200" cy="533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rot="5400000">
                    <a:off x="1586896" y="1918303"/>
                    <a:ext cx="1600201" cy="1878395"/>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gular Pentagon 329"/>
                  <p:cNvSpPr/>
                  <p:nvPr/>
                </p:nvSpPr>
                <p:spPr>
                  <a:xfrm rot="10800000">
                    <a:off x="1524000" y="2057400"/>
                    <a:ext cx="1752600" cy="1981200"/>
                  </a:xfrm>
                  <a:prstGeom prst="pentagon">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330"/>
                  <p:cNvSpPr/>
                  <p:nvPr/>
                </p:nvSpPr>
                <p:spPr>
                  <a:xfrm rot="5400000">
                    <a:off x="2200564" y="1403927"/>
                    <a:ext cx="381000" cy="1295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16"/>
                  <p:cNvGrpSpPr/>
                  <p:nvPr/>
                </p:nvGrpSpPr>
                <p:grpSpPr>
                  <a:xfrm>
                    <a:off x="1893454" y="1985818"/>
                    <a:ext cx="1043709" cy="189345"/>
                    <a:chOff x="3810000" y="602673"/>
                    <a:chExt cx="2708563" cy="1073727"/>
                  </a:xfrm>
                  <a:grpFill/>
                </p:grpSpPr>
                <p:grpSp>
                  <p:nvGrpSpPr>
                    <p:cNvPr id="399" name="Group 9"/>
                    <p:cNvGrpSpPr/>
                    <p:nvPr/>
                  </p:nvGrpSpPr>
                  <p:grpSpPr>
                    <a:xfrm>
                      <a:off x="3810000" y="609600"/>
                      <a:ext cx="1706418" cy="1066800"/>
                      <a:chOff x="3810000" y="609600"/>
                      <a:chExt cx="1706418" cy="1066800"/>
                    </a:xfrm>
                    <a:grpFill/>
                  </p:grpSpPr>
                  <p:sp>
                    <p:nvSpPr>
                      <p:cNvPr id="404" name="Rectangle 5"/>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Diamond 4"/>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Diamond 6"/>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Diamond 7"/>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iamond 8"/>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10"/>
                    <p:cNvGrpSpPr/>
                    <p:nvPr/>
                  </p:nvGrpSpPr>
                  <p:grpSpPr>
                    <a:xfrm>
                      <a:off x="5527963" y="602673"/>
                      <a:ext cx="990600" cy="1066800"/>
                      <a:chOff x="3810000" y="609600"/>
                      <a:chExt cx="990600" cy="1066800"/>
                    </a:xfrm>
                    <a:grpFill/>
                  </p:grpSpPr>
                  <p:sp>
                    <p:nvSpPr>
                      <p:cNvPr id="401" name="Rectangle 11"/>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Diamond 12"/>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Diamond 402"/>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3" name="Group 9"/>
                  <p:cNvGrpSpPr/>
                  <p:nvPr/>
                </p:nvGrpSpPr>
                <p:grpSpPr>
                  <a:xfrm>
                    <a:off x="2290618" y="1124527"/>
                    <a:ext cx="254000" cy="298901"/>
                    <a:chOff x="3810000" y="609600"/>
                    <a:chExt cx="990600" cy="1066800"/>
                  </a:xfrm>
                  <a:grpFill/>
                </p:grpSpPr>
                <p:sp>
                  <p:nvSpPr>
                    <p:cNvPr id="396" name="Rectangle 24"/>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Diamond 25"/>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40"/>
                  <p:cNvGrpSpPr/>
                  <p:nvPr/>
                </p:nvGrpSpPr>
                <p:grpSpPr>
                  <a:xfrm>
                    <a:off x="2027382" y="1475509"/>
                    <a:ext cx="350982" cy="325582"/>
                    <a:chOff x="4830618" y="665018"/>
                    <a:chExt cx="685800" cy="914400"/>
                  </a:xfrm>
                  <a:grpFill/>
                </p:grpSpPr>
                <p:sp>
                  <p:nvSpPr>
                    <p:cNvPr id="394" name="Diamond 393"/>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Diamond 394"/>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47"/>
                  <p:cNvGrpSpPr/>
                  <p:nvPr/>
                </p:nvGrpSpPr>
                <p:grpSpPr>
                  <a:xfrm>
                    <a:off x="2385291" y="1470891"/>
                    <a:ext cx="350982" cy="325582"/>
                    <a:chOff x="4830618" y="665018"/>
                    <a:chExt cx="685800" cy="914400"/>
                  </a:xfrm>
                  <a:grpFill/>
                </p:grpSpPr>
                <p:sp>
                  <p:nvSpPr>
                    <p:cNvPr id="392" name="Diamond 391"/>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Diamond 392"/>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6" name="Oval 335"/>
                  <p:cNvSpPr/>
                  <p:nvPr/>
                </p:nvSpPr>
                <p:spPr>
                  <a:xfrm>
                    <a:off x="2336800" y="3791527"/>
                    <a:ext cx="131618" cy="198582"/>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rapezoid 336"/>
                  <p:cNvSpPr/>
                  <p:nvPr/>
                </p:nvSpPr>
                <p:spPr>
                  <a:xfrm>
                    <a:off x="1295400" y="4114800"/>
                    <a:ext cx="2286000" cy="1066800"/>
                  </a:xfrm>
                  <a:prstGeom prst="trapezoid">
                    <a:avLst>
                      <a:gd name="adj" fmla="val 34888"/>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Isosceles Triangle 337"/>
                  <p:cNvSpPr/>
                  <p:nvPr/>
                </p:nvSpPr>
                <p:spPr>
                  <a:xfrm rot="10800000">
                    <a:off x="1752600" y="4114800"/>
                    <a:ext cx="1295400" cy="304800"/>
                  </a:xfrm>
                  <a:prstGeom prst="triangl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1828800" y="4038600"/>
                    <a:ext cx="1143000" cy="121919"/>
                  </a:xfrm>
                  <a:prstGeom prst="roundRect">
                    <a:avLst>
                      <a:gd name="adj"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110"/>
                  <p:cNvGrpSpPr/>
                  <p:nvPr/>
                </p:nvGrpSpPr>
                <p:grpSpPr>
                  <a:xfrm>
                    <a:off x="1371600" y="4038600"/>
                    <a:ext cx="1976582" cy="1204696"/>
                    <a:chOff x="4592751" y="3276600"/>
                    <a:chExt cx="2625498" cy="1600200"/>
                  </a:xfrm>
                  <a:grpFill/>
                </p:grpSpPr>
                <p:sp>
                  <p:nvSpPr>
                    <p:cNvPr id="341" name="Moon 340"/>
                    <p:cNvSpPr/>
                    <p:nvPr/>
                  </p:nvSpPr>
                  <p:spPr>
                    <a:xfrm rot="16200000">
                      <a:off x="5143500" y="2933700"/>
                      <a:ext cx="1600200" cy="2286000"/>
                    </a:xfrm>
                    <a:prstGeom prst="moon">
                      <a:avLst>
                        <a:gd name="adj" fmla="val 82323"/>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41"/>
                    <p:cNvSpPr/>
                    <p:nvPr/>
                  </p:nvSpPr>
                  <p:spPr>
                    <a:xfrm rot="16200000">
                      <a:off x="5337075" y="3044925"/>
                      <a:ext cx="1213054" cy="213360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3" name="Group 108"/>
                    <p:cNvGrpSpPr/>
                    <p:nvPr/>
                  </p:nvGrpSpPr>
                  <p:grpSpPr>
                    <a:xfrm>
                      <a:off x="5029200" y="3733800"/>
                      <a:ext cx="1717300" cy="741782"/>
                      <a:chOff x="5034682" y="4194181"/>
                      <a:chExt cx="1717300" cy="741782"/>
                    </a:xfrm>
                    <a:grpFill/>
                  </p:grpSpPr>
                  <p:grpSp>
                    <p:nvGrpSpPr>
                      <p:cNvPr id="380" name="Group 101"/>
                      <p:cNvGrpSpPr/>
                      <p:nvPr/>
                    </p:nvGrpSpPr>
                    <p:grpSpPr>
                      <a:xfrm>
                        <a:off x="5034682" y="4194181"/>
                        <a:ext cx="778364" cy="740345"/>
                        <a:chOff x="5034682" y="4194181"/>
                        <a:chExt cx="778364" cy="740345"/>
                      </a:xfrm>
                      <a:grpFill/>
                    </p:grpSpPr>
                    <p:sp>
                      <p:nvSpPr>
                        <p:cNvPr id="387" name="Round Diagonal Corner Rectangle 386"/>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 Diagonal Corner Rectangle 387"/>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 Diagonal Corner Rectangle 388"/>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 Diagonal Corner Rectangle 389"/>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 Diagonal Corner Rectangle 390"/>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102"/>
                      <p:cNvGrpSpPr/>
                      <p:nvPr/>
                    </p:nvGrpSpPr>
                    <p:grpSpPr>
                      <a:xfrm flipH="1">
                        <a:off x="5973618" y="4195618"/>
                        <a:ext cx="778364" cy="740345"/>
                        <a:chOff x="5034682" y="4194181"/>
                        <a:chExt cx="778364" cy="740345"/>
                      </a:xfrm>
                      <a:grpFill/>
                    </p:grpSpPr>
                    <p:sp>
                      <p:nvSpPr>
                        <p:cNvPr id="382" name="Round Diagonal Corner Rectangle 381"/>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ound Diagonal Corner Rectangle 382"/>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 Diagonal Corner Rectangle 383"/>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 Diagonal Corner Rectangle 384"/>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 Diagonal Corner Rectangle 385"/>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4" name="Group 68"/>
                    <p:cNvGrpSpPr/>
                    <p:nvPr/>
                  </p:nvGrpSpPr>
                  <p:grpSpPr>
                    <a:xfrm>
                      <a:off x="4592751" y="3291090"/>
                      <a:ext cx="893649" cy="671311"/>
                      <a:chOff x="4592751" y="3291090"/>
                      <a:chExt cx="893649" cy="671311"/>
                    </a:xfrm>
                    <a:grpFill/>
                  </p:grpSpPr>
                  <p:sp>
                    <p:nvSpPr>
                      <p:cNvPr id="372" name="Moon 371"/>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oon 375"/>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376"/>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378"/>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69"/>
                    <p:cNvGrpSpPr/>
                    <p:nvPr/>
                  </p:nvGrpSpPr>
                  <p:grpSpPr>
                    <a:xfrm flipH="1">
                      <a:off x="6324600" y="3276600"/>
                      <a:ext cx="893649" cy="671311"/>
                      <a:chOff x="4592751" y="3291090"/>
                      <a:chExt cx="893649" cy="671311"/>
                    </a:xfrm>
                    <a:grpFill/>
                  </p:grpSpPr>
                  <p:sp>
                    <p:nvSpPr>
                      <p:cNvPr id="364" name="Moon 363"/>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oon 364"/>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65"/>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69"/>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oon 370"/>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78"/>
                    <p:cNvGrpSpPr/>
                    <p:nvPr/>
                  </p:nvGrpSpPr>
                  <p:grpSpPr>
                    <a:xfrm rot="19987737">
                      <a:off x="5669796" y="3453170"/>
                      <a:ext cx="893649" cy="668724"/>
                      <a:chOff x="4592751" y="3293677"/>
                      <a:chExt cx="893649" cy="668724"/>
                    </a:xfrm>
                    <a:grpFill/>
                  </p:grpSpPr>
                  <p:sp>
                    <p:nvSpPr>
                      <p:cNvPr id="356" name="Moon 355"/>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1027524">
                        <a:off x="4756883" y="3293677"/>
                        <a:ext cx="179767" cy="42358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20984401">
                        <a:off x="4927136" y="3368390"/>
                        <a:ext cx="227644" cy="585643"/>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361"/>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87"/>
                    <p:cNvGrpSpPr/>
                    <p:nvPr/>
                  </p:nvGrpSpPr>
                  <p:grpSpPr>
                    <a:xfrm rot="1186316" flipH="1">
                      <a:off x="5268803" y="3407962"/>
                      <a:ext cx="893649" cy="671311"/>
                      <a:chOff x="4592751" y="3291090"/>
                      <a:chExt cx="893649" cy="671311"/>
                    </a:xfrm>
                    <a:grpFill/>
                  </p:grpSpPr>
                  <p:sp>
                    <p:nvSpPr>
                      <p:cNvPr id="348" name="Moon 347"/>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351"/>
                      <p:cNvSpPr/>
                      <p:nvPr/>
                    </p:nvSpPr>
                    <p:spPr>
                      <a:xfrm rot="20984401">
                        <a:off x="4860569" y="3374367"/>
                        <a:ext cx="294270" cy="580324"/>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oon 352"/>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6" name="Group 315"/>
                <p:cNvGrpSpPr/>
                <p:nvPr/>
              </p:nvGrpSpPr>
              <p:grpSpPr>
                <a:xfrm>
                  <a:off x="4394536" y="4517177"/>
                  <a:ext cx="751958" cy="663492"/>
                  <a:chOff x="1828800" y="3352800"/>
                  <a:chExt cx="1066800" cy="1447800"/>
                </a:xfrm>
              </p:grpSpPr>
              <p:sp>
                <p:nvSpPr>
                  <p:cNvPr id="317" name="Trapezoid 316"/>
                  <p:cNvSpPr/>
                  <p:nvPr/>
                </p:nvSpPr>
                <p:spPr>
                  <a:xfrm>
                    <a:off x="1828800" y="3352800"/>
                    <a:ext cx="1066800" cy="1447800"/>
                  </a:xfrm>
                  <a:prstGeom prst="trapezoi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Quad Arrow 317"/>
                  <p:cNvSpPr/>
                  <p:nvPr/>
                </p:nvSpPr>
                <p:spPr>
                  <a:xfrm>
                    <a:off x="2057400" y="33528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Quad Arrow 318"/>
                  <p:cNvSpPr/>
                  <p:nvPr/>
                </p:nvSpPr>
                <p:spPr>
                  <a:xfrm>
                    <a:off x="2342606" y="3354977"/>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Quad Arrow 319"/>
                  <p:cNvSpPr/>
                  <p:nvPr/>
                </p:nvSpPr>
                <p:spPr>
                  <a:xfrm>
                    <a:off x="2209800" y="40386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320"/>
                  <p:cNvSpPr/>
                  <p:nvPr/>
                </p:nvSpPr>
                <p:spPr>
                  <a:xfrm>
                    <a:off x="2477590" y="4391297"/>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Quad Arrow 321"/>
                  <p:cNvSpPr/>
                  <p:nvPr/>
                </p:nvSpPr>
                <p:spPr>
                  <a:xfrm>
                    <a:off x="1924596" y="4400006"/>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Quad Arrow 322"/>
                  <p:cNvSpPr/>
                  <p:nvPr/>
                </p:nvSpPr>
                <p:spPr>
                  <a:xfrm>
                    <a:off x="2209800" y="3505200"/>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1" name="Group 140"/>
            <p:cNvGrpSpPr/>
            <p:nvPr/>
          </p:nvGrpSpPr>
          <p:grpSpPr>
            <a:xfrm>
              <a:off x="-492053" y="3973388"/>
              <a:ext cx="372618" cy="615706"/>
              <a:chOff x="2209800" y="838200"/>
              <a:chExt cx="1143000" cy="1888667"/>
            </a:xfrm>
            <a:solidFill>
              <a:schemeClr val="tx1">
                <a:lumMod val="50000"/>
                <a:lumOff val="50000"/>
              </a:schemeClr>
            </a:solidFill>
          </p:grpSpPr>
          <p:grpSp>
            <p:nvGrpSpPr>
              <p:cNvPr id="290" name="Group 9"/>
              <p:cNvGrpSpPr/>
              <p:nvPr/>
            </p:nvGrpSpPr>
            <p:grpSpPr>
              <a:xfrm>
                <a:off x="2209800" y="1219200"/>
                <a:ext cx="1098967" cy="1507667"/>
                <a:chOff x="7892633" y="2667000"/>
                <a:chExt cx="1499677" cy="2057399"/>
              </a:xfrm>
              <a:grpFill/>
            </p:grpSpPr>
            <p:sp>
              <p:nvSpPr>
                <p:cNvPr id="304" name="Cloud 303"/>
                <p:cNvSpPr/>
                <p:nvPr/>
              </p:nvSpPr>
              <p:spPr>
                <a:xfrm rot="21267149" flipH="1">
                  <a:off x="8656689" y="2777321"/>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Cloud 304"/>
                <p:cNvSpPr/>
                <p:nvPr/>
              </p:nvSpPr>
              <p:spPr>
                <a:xfrm rot="1441540" flipH="1">
                  <a:off x="7892633" y="2785255"/>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lowchart: Manual Operation 12"/>
                <p:cNvSpPr/>
                <p:nvPr/>
              </p:nvSpPr>
              <p:spPr>
                <a:xfrm rot="10800000">
                  <a:off x="8076536" y="3774426"/>
                  <a:ext cx="1103433" cy="949973"/>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lowchart: Extract 13"/>
                <p:cNvSpPr/>
                <p:nvPr/>
              </p:nvSpPr>
              <p:spPr>
                <a:xfrm rot="10800000">
                  <a:off x="8374030" y="3923480"/>
                  <a:ext cx="530081" cy="570345"/>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62"/>
                <p:cNvSpPr/>
                <p:nvPr/>
              </p:nvSpPr>
              <p:spPr>
                <a:xfrm>
                  <a:off x="8146854" y="2667000"/>
                  <a:ext cx="984436" cy="1467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63"/>
              <p:cNvGrpSpPr/>
              <p:nvPr/>
            </p:nvGrpSpPr>
            <p:grpSpPr>
              <a:xfrm>
                <a:off x="2209800" y="838200"/>
                <a:ext cx="1143000" cy="692727"/>
                <a:chOff x="1722870" y="3269673"/>
                <a:chExt cx="1000125" cy="692727"/>
              </a:xfrm>
              <a:grpFill/>
            </p:grpSpPr>
            <p:sp>
              <p:nvSpPr>
                <p:cNvPr id="292" name="Flowchart: Manual Operation 291"/>
                <p:cNvSpPr/>
                <p:nvPr/>
              </p:nvSpPr>
              <p:spPr>
                <a:xfrm>
                  <a:off x="1722870" y="3269673"/>
                  <a:ext cx="1000125" cy="609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1828800" y="3657600"/>
                  <a:ext cx="7620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62"/>
                <p:cNvGrpSpPr/>
                <p:nvPr/>
              </p:nvGrpSpPr>
              <p:grpSpPr>
                <a:xfrm>
                  <a:off x="1789546" y="3657600"/>
                  <a:ext cx="838200" cy="304800"/>
                  <a:chOff x="2971800" y="3505200"/>
                  <a:chExt cx="2128982" cy="1126836"/>
                </a:xfrm>
                <a:grpFill/>
              </p:grpSpPr>
              <p:grpSp>
                <p:nvGrpSpPr>
                  <p:cNvPr id="295" name="Group 55"/>
                  <p:cNvGrpSpPr/>
                  <p:nvPr/>
                </p:nvGrpSpPr>
                <p:grpSpPr>
                  <a:xfrm>
                    <a:off x="2971800" y="3505200"/>
                    <a:ext cx="914400" cy="1066800"/>
                    <a:chOff x="2971800" y="3505200"/>
                    <a:chExt cx="914400" cy="1066800"/>
                  </a:xfrm>
                  <a:grpFill/>
                </p:grpSpPr>
                <p:sp>
                  <p:nvSpPr>
                    <p:cNvPr id="302" name="Multiply 301"/>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56"/>
                  <p:cNvGrpSpPr/>
                  <p:nvPr/>
                </p:nvGrpSpPr>
                <p:grpSpPr>
                  <a:xfrm>
                    <a:off x="3572164" y="3535218"/>
                    <a:ext cx="914400" cy="1066800"/>
                    <a:chOff x="2971800" y="3505200"/>
                    <a:chExt cx="914400" cy="1066800"/>
                  </a:xfrm>
                  <a:grpFill/>
                </p:grpSpPr>
                <p:sp>
                  <p:nvSpPr>
                    <p:cNvPr id="300" name="Multiply 299"/>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59"/>
                  <p:cNvGrpSpPr/>
                  <p:nvPr/>
                </p:nvGrpSpPr>
                <p:grpSpPr>
                  <a:xfrm>
                    <a:off x="4186382" y="3565236"/>
                    <a:ext cx="914400" cy="1066800"/>
                    <a:chOff x="2971800" y="3505200"/>
                    <a:chExt cx="914400" cy="1066800"/>
                  </a:xfrm>
                  <a:grpFill/>
                </p:grpSpPr>
                <p:sp>
                  <p:nvSpPr>
                    <p:cNvPr id="298" name="Multiply 297"/>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42" name="Group 141"/>
            <p:cNvGrpSpPr/>
            <p:nvPr/>
          </p:nvGrpSpPr>
          <p:grpSpPr>
            <a:xfrm>
              <a:off x="8291163" y="3967168"/>
              <a:ext cx="372618" cy="615706"/>
              <a:chOff x="2209800" y="838200"/>
              <a:chExt cx="1143000" cy="1888667"/>
            </a:xfrm>
            <a:solidFill>
              <a:schemeClr val="tx1">
                <a:lumMod val="50000"/>
                <a:lumOff val="50000"/>
              </a:schemeClr>
            </a:solidFill>
          </p:grpSpPr>
          <p:grpSp>
            <p:nvGrpSpPr>
              <p:cNvPr id="271" name="Group 9"/>
              <p:cNvGrpSpPr/>
              <p:nvPr/>
            </p:nvGrpSpPr>
            <p:grpSpPr>
              <a:xfrm>
                <a:off x="2209800" y="1219200"/>
                <a:ext cx="1098967" cy="1507667"/>
                <a:chOff x="7892633" y="2667000"/>
                <a:chExt cx="1499677" cy="2057399"/>
              </a:xfrm>
              <a:grpFill/>
            </p:grpSpPr>
            <p:sp>
              <p:nvSpPr>
                <p:cNvPr id="285" name="Cloud 284"/>
                <p:cNvSpPr/>
                <p:nvPr/>
              </p:nvSpPr>
              <p:spPr>
                <a:xfrm rot="21267149" flipH="1">
                  <a:off x="8656689" y="2777321"/>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Cloud 285"/>
                <p:cNvSpPr/>
                <p:nvPr/>
              </p:nvSpPr>
              <p:spPr>
                <a:xfrm rot="1441540" flipH="1">
                  <a:off x="7892633" y="2785255"/>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lowchart: Manual Operation 12"/>
                <p:cNvSpPr/>
                <p:nvPr/>
              </p:nvSpPr>
              <p:spPr>
                <a:xfrm rot="10800000">
                  <a:off x="8076536" y="3774426"/>
                  <a:ext cx="1103433" cy="949973"/>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lowchart: Extract 13"/>
                <p:cNvSpPr/>
                <p:nvPr/>
              </p:nvSpPr>
              <p:spPr>
                <a:xfrm rot="10800000">
                  <a:off x="8374030" y="3923480"/>
                  <a:ext cx="530081" cy="570345"/>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62"/>
                <p:cNvSpPr/>
                <p:nvPr/>
              </p:nvSpPr>
              <p:spPr>
                <a:xfrm>
                  <a:off x="8146854" y="2667000"/>
                  <a:ext cx="984436" cy="1467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63"/>
              <p:cNvGrpSpPr/>
              <p:nvPr/>
            </p:nvGrpSpPr>
            <p:grpSpPr>
              <a:xfrm>
                <a:off x="2209800" y="838200"/>
                <a:ext cx="1143000" cy="692727"/>
                <a:chOff x="1722870" y="3269673"/>
                <a:chExt cx="1000125" cy="692727"/>
              </a:xfrm>
              <a:grpFill/>
            </p:grpSpPr>
            <p:sp>
              <p:nvSpPr>
                <p:cNvPr id="273" name="Flowchart: Manual Operation 272"/>
                <p:cNvSpPr/>
                <p:nvPr/>
              </p:nvSpPr>
              <p:spPr>
                <a:xfrm>
                  <a:off x="1722870" y="3269673"/>
                  <a:ext cx="1000125" cy="609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73"/>
                <p:cNvSpPr/>
                <p:nvPr/>
              </p:nvSpPr>
              <p:spPr>
                <a:xfrm>
                  <a:off x="1828800" y="3657600"/>
                  <a:ext cx="7620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62"/>
                <p:cNvGrpSpPr/>
                <p:nvPr/>
              </p:nvGrpSpPr>
              <p:grpSpPr>
                <a:xfrm>
                  <a:off x="1789546" y="3657600"/>
                  <a:ext cx="838200" cy="304800"/>
                  <a:chOff x="2971800" y="3505200"/>
                  <a:chExt cx="2128982" cy="1126836"/>
                </a:xfrm>
                <a:grpFill/>
              </p:grpSpPr>
              <p:grpSp>
                <p:nvGrpSpPr>
                  <p:cNvPr id="276" name="Group 55"/>
                  <p:cNvGrpSpPr/>
                  <p:nvPr/>
                </p:nvGrpSpPr>
                <p:grpSpPr>
                  <a:xfrm>
                    <a:off x="2971800" y="3505200"/>
                    <a:ext cx="914400" cy="1066800"/>
                    <a:chOff x="2971800" y="3505200"/>
                    <a:chExt cx="914400" cy="1066800"/>
                  </a:xfrm>
                  <a:grpFill/>
                </p:grpSpPr>
                <p:sp>
                  <p:nvSpPr>
                    <p:cNvPr id="283" name="Multiply 282"/>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56"/>
                  <p:cNvGrpSpPr/>
                  <p:nvPr/>
                </p:nvGrpSpPr>
                <p:grpSpPr>
                  <a:xfrm>
                    <a:off x="3572164" y="3535218"/>
                    <a:ext cx="914400" cy="1066800"/>
                    <a:chOff x="2971800" y="3505200"/>
                    <a:chExt cx="914400" cy="1066800"/>
                  </a:xfrm>
                  <a:grpFill/>
                </p:grpSpPr>
                <p:sp>
                  <p:nvSpPr>
                    <p:cNvPr id="281" name="Multiply 280"/>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59"/>
                  <p:cNvGrpSpPr/>
                  <p:nvPr/>
                </p:nvGrpSpPr>
                <p:grpSpPr>
                  <a:xfrm>
                    <a:off x="4186382" y="3565236"/>
                    <a:ext cx="914400" cy="1066800"/>
                    <a:chOff x="2971800" y="3505200"/>
                    <a:chExt cx="914400" cy="1066800"/>
                  </a:xfrm>
                  <a:grpFill/>
                </p:grpSpPr>
                <p:sp>
                  <p:nvSpPr>
                    <p:cNvPr id="279" name="Multiply 278"/>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mond 279"/>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43" name="Diamond 142"/>
            <p:cNvSpPr/>
            <p:nvPr/>
          </p:nvSpPr>
          <p:spPr>
            <a:xfrm>
              <a:off x="-379147" y="458909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103400" y="46022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181677" y="459668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466754" y="4591147"/>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751831" y="4585611"/>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1036908" y="4580075"/>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1321985" y="45745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1607062" y="458766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6370361" y="458315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6646108" y="4596278"/>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6931185" y="4590742"/>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7216262" y="4585206"/>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7501339" y="4579670"/>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7786416" y="457413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8071493" y="4568598"/>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8356570" y="458172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p:cNvGrpSpPr/>
            <p:nvPr/>
          </p:nvGrpSpPr>
          <p:grpSpPr>
            <a:xfrm>
              <a:off x="578363" y="2541598"/>
              <a:ext cx="384612" cy="798958"/>
              <a:chOff x="513182" y="937760"/>
              <a:chExt cx="895739" cy="1860727"/>
            </a:xfrm>
          </p:grpSpPr>
          <p:grpSp>
            <p:nvGrpSpPr>
              <p:cNvPr id="258" name="Group 257"/>
              <p:cNvGrpSpPr/>
              <p:nvPr/>
            </p:nvGrpSpPr>
            <p:grpSpPr>
              <a:xfrm rot="2700000">
                <a:off x="579043" y="988221"/>
                <a:ext cx="690509" cy="589587"/>
                <a:chOff x="6592120" y="2543038"/>
                <a:chExt cx="1180280" cy="1190762"/>
              </a:xfrm>
            </p:grpSpPr>
            <p:sp>
              <p:nvSpPr>
                <p:cNvPr id="264" name="Moon 263"/>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Trapezoid 258"/>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Isosceles Triangle 259"/>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7028926" y="2563370"/>
              <a:ext cx="384612" cy="798958"/>
              <a:chOff x="513182" y="937760"/>
              <a:chExt cx="895739" cy="1860727"/>
            </a:xfrm>
          </p:grpSpPr>
          <p:grpSp>
            <p:nvGrpSpPr>
              <p:cNvPr id="245" name="Group 244"/>
              <p:cNvGrpSpPr/>
              <p:nvPr/>
            </p:nvGrpSpPr>
            <p:grpSpPr>
              <a:xfrm rot="2700000">
                <a:off x="579043" y="988221"/>
                <a:ext cx="690509" cy="589587"/>
                <a:chOff x="6592120" y="2543038"/>
                <a:chExt cx="1180280" cy="1190762"/>
              </a:xfrm>
            </p:grpSpPr>
            <p:sp>
              <p:nvSpPr>
                <p:cNvPr id="251" name="Moon 250"/>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254"/>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56"/>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Trapezoid 245"/>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Isosceles Triangle 246"/>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1001351" y="4886692"/>
              <a:ext cx="384612" cy="798958"/>
              <a:chOff x="513182" y="937760"/>
              <a:chExt cx="895739" cy="1860727"/>
            </a:xfrm>
          </p:grpSpPr>
          <p:grpSp>
            <p:nvGrpSpPr>
              <p:cNvPr id="232" name="Group 231"/>
              <p:cNvGrpSpPr/>
              <p:nvPr/>
            </p:nvGrpSpPr>
            <p:grpSpPr>
              <a:xfrm rot="2700000">
                <a:off x="579043" y="988221"/>
                <a:ext cx="690509" cy="589587"/>
                <a:chOff x="6592120" y="2543038"/>
                <a:chExt cx="1180280" cy="1190762"/>
              </a:xfrm>
            </p:grpSpPr>
            <p:sp>
              <p:nvSpPr>
                <p:cNvPr id="238" name="Moon 237"/>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Trapezoid 232"/>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Isosceles Triangle 233"/>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152265" y="4933345"/>
              <a:ext cx="384612" cy="798958"/>
              <a:chOff x="513182" y="937760"/>
              <a:chExt cx="895739" cy="1860727"/>
            </a:xfrm>
          </p:grpSpPr>
          <p:grpSp>
            <p:nvGrpSpPr>
              <p:cNvPr id="219" name="Group 218"/>
              <p:cNvGrpSpPr/>
              <p:nvPr/>
            </p:nvGrpSpPr>
            <p:grpSpPr>
              <a:xfrm rot="2700000">
                <a:off x="579043" y="988221"/>
                <a:ext cx="690509" cy="589587"/>
                <a:chOff x="6592120" y="2543038"/>
                <a:chExt cx="1180280" cy="1190762"/>
              </a:xfrm>
            </p:grpSpPr>
            <p:sp>
              <p:nvSpPr>
                <p:cNvPr id="225" name="Moon 224"/>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Trapezoid 219"/>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Isosceles Triangle 220"/>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626086" y="4905353"/>
              <a:ext cx="384612" cy="798958"/>
              <a:chOff x="513182" y="937760"/>
              <a:chExt cx="895739" cy="1860727"/>
            </a:xfrm>
          </p:grpSpPr>
          <p:grpSp>
            <p:nvGrpSpPr>
              <p:cNvPr id="206" name="Group 205"/>
              <p:cNvGrpSpPr/>
              <p:nvPr/>
            </p:nvGrpSpPr>
            <p:grpSpPr>
              <a:xfrm rot="2700000">
                <a:off x="579043" y="988221"/>
                <a:ext cx="690509" cy="589587"/>
                <a:chOff x="6592120" y="2543038"/>
                <a:chExt cx="1180280" cy="1190762"/>
              </a:xfrm>
            </p:grpSpPr>
            <p:sp>
              <p:nvSpPr>
                <p:cNvPr id="212" name="Moon 211"/>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Trapezoid 206"/>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Isosceles Triangle 207"/>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209"/>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Diamond 210"/>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6767669" y="4924015"/>
              <a:ext cx="384612" cy="798958"/>
              <a:chOff x="513182" y="937760"/>
              <a:chExt cx="895739" cy="1860727"/>
            </a:xfrm>
          </p:grpSpPr>
          <p:grpSp>
            <p:nvGrpSpPr>
              <p:cNvPr id="193" name="Group 192"/>
              <p:cNvGrpSpPr/>
              <p:nvPr/>
            </p:nvGrpSpPr>
            <p:grpSpPr>
              <a:xfrm rot="2700000">
                <a:off x="579043" y="988221"/>
                <a:ext cx="690509" cy="589587"/>
                <a:chOff x="6592120" y="2543038"/>
                <a:chExt cx="1180280" cy="1190762"/>
              </a:xfrm>
            </p:grpSpPr>
            <p:sp>
              <p:nvSpPr>
                <p:cNvPr id="199" name="Moon 198"/>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Trapezoid 193"/>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Isosceles Triangle 194"/>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4482207" y="3021735"/>
              <a:ext cx="384612" cy="798958"/>
              <a:chOff x="513182" y="937760"/>
              <a:chExt cx="895739" cy="1860727"/>
            </a:xfrm>
          </p:grpSpPr>
          <p:grpSp>
            <p:nvGrpSpPr>
              <p:cNvPr id="180" name="Group 179"/>
              <p:cNvGrpSpPr/>
              <p:nvPr/>
            </p:nvGrpSpPr>
            <p:grpSpPr>
              <a:xfrm rot="2700000">
                <a:off x="579043" y="988221"/>
                <a:ext cx="690509" cy="589587"/>
                <a:chOff x="6592120" y="2543038"/>
                <a:chExt cx="1180280" cy="1190762"/>
              </a:xfrm>
            </p:grpSpPr>
            <p:sp>
              <p:nvSpPr>
                <p:cNvPr id="186" name="Moon 185"/>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Trapezoid 180"/>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Isosceles Triangle 181"/>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3193702" y="3012859"/>
              <a:ext cx="384612" cy="798958"/>
              <a:chOff x="513182" y="937760"/>
              <a:chExt cx="895739" cy="1860727"/>
            </a:xfrm>
          </p:grpSpPr>
          <p:grpSp>
            <p:nvGrpSpPr>
              <p:cNvPr id="167" name="Group 166"/>
              <p:cNvGrpSpPr/>
              <p:nvPr/>
            </p:nvGrpSpPr>
            <p:grpSpPr>
              <a:xfrm rot="2700000">
                <a:off x="579043" y="988221"/>
                <a:ext cx="690509" cy="589587"/>
                <a:chOff x="6592120" y="2543038"/>
                <a:chExt cx="1180280" cy="1190762"/>
              </a:xfrm>
            </p:grpSpPr>
            <p:sp>
              <p:nvSpPr>
                <p:cNvPr id="173" name="Moon 172"/>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Trapezoid 167"/>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3109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819" y="40411"/>
            <a:ext cx="11933437"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Peradventure</a:t>
            </a:r>
          </a:p>
        </p:txBody>
      </p:sp>
      <p:sp>
        <p:nvSpPr>
          <p:cNvPr id="10" name="TextBox 9"/>
          <p:cNvSpPr txBox="1"/>
          <p:nvPr/>
        </p:nvSpPr>
        <p:spPr>
          <a:xfrm>
            <a:off x="8717726" y="6506959"/>
            <a:ext cx="3474274" cy="369332"/>
          </a:xfrm>
          <a:prstGeom prst="rect">
            <a:avLst/>
          </a:prstGeom>
          <a:noFill/>
        </p:spPr>
        <p:txBody>
          <a:bodyPr wrap="square" rtlCol="0">
            <a:spAutoFit/>
          </a:bodyPr>
          <a:lstStyle/>
          <a:p>
            <a:pPr algn="r"/>
            <a:r>
              <a:rPr lang="en-US" dirty="0">
                <a:solidFill>
                  <a:schemeClr val="bg1"/>
                </a:solidFill>
              </a:rPr>
              <a:t>(6)</a:t>
            </a:r>
          </a:p>
        </p:txBody>
      </p:sp>
      <p:sp>
        <p:nvSpPr>
          <p:cNvPr id="30" name="TextBox 29"/>
          <p:cNvSpPr txBox="1"/>
          <p:nvPr/>
        </p:nvSpPr>
        <p:spPr>
          <a:xfrm>
            <a:off x="108408" y="6472010"/>
            <a:ext cx="2290759" cy="369332"/>
          </a:xfrm>
          <a:prstGeom prst="rect">
            <a:avLst/>
          </a:prstGeom>
          <a:noFill/>
        </p:spPr>
        <p:txBody>
          <a:bodyPr wrap="square" rtlCol="0">
            <a:spAutoFit/>
          </a:bodyPr>
          <a:lstStyle/>
          <a:p>
            <a:r>
              <a:rPr lang="en-US" dirty="0">
                <a:solidFill>
                  <a:schemeClr val="bg1"/>
                </a:solidFill>
              </a:rPr>
              <a:t>Genesis 18:27-33</a:t>
            </a:r>
          </a:p>
        </p:txBody>
      </p:sp>
      <p:grpSp>
        <p:nvGrpSpPr>
          <p:cNvPr id="14" name="Group 13"/>
          <p:cNvGrpSpPr/>
          <p:nvPr/>
        </p:nvGrpSpPr>
        <p:grpSpPr>
          <a:xfrm>
            <a:off x="690095" y="1185859"/>
            <a:ext cx="772732" cy="4059367"/>
            <a:chOff x="1115060" y="1224218"/>
            <a:chExt cx="772732" cy="4059367"/>
          </a:xfrm>
        </p:grpSpPr>
        <p:sp>
          <p:nvSpPr>
            <p:cNvPr id="7" name="Rectangle 6"/>
            <p:cNvSpPr/>
            <p:nvPr/>
          </p:nvSpPr>
          <p:spPr>
            <a:xfrm>
              <a:off x="1198882" y="1224218"/>
              <a:ext cx="688910" cy="523220"/>
            </a:xfrm>
            <a:prstGeom prst="rect">
              <a:avLst/>
            </a:prstGeom>
          </p:spPr>
          <p:txBody>
            <a:bodyPr wrap="square">
              <a:spAutoFit/>
            </a:bodyPr>
            <a:lstStyle/>
            <a:p>
              <a:pPr fontAlgn="base"/>
              <a:r>
                <a:rPr lang="en-US" sz="2800" dirty="0">
                  <a:solidFill>
                    <a:schemeClr val="bg1"/>
                  </a:solidFill>
                  <a:latin typeface="Comic Sans MS" panose="030F0702030302020204" pitchFamily="66" charset="0"/>
                </a:rPr>
                <a:t>50</a:t>
              </a:r>
            </a:p>
          </p:txBody>
        </p:sp>
        <p:sp>
          <p:nvSpPr>
            <p:cNvPr id="5" name="Rectangle 4"/>
            <p:cNvSpPr/>
            <p:nvPr/>
          </p:nvSpPr>
          <p:spPr>
            <a:xfrm>
              <a:off x="1115060" y="1747438"/>
              <a:ext cx="772732" cy="353614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1185684" y="4558774"/>
              <a:ext cx="588464" cy="704993"/>
              <a:chOff x="3387257" y="4648200"/>
              <a:chExt cx="1354503" cy="1622725"/>
            </a:xfrm>
          </p:grpSpPr>
          <p:grpSp>
            <p:nvGrpSpPr>
              <p:cNvPr id="95" name="Group 15"/>
              <p:cNvGrpSpPr/>
              <p:nvPr/>
            </p:nvGrpSpPr>
            <p:grpSpPr>
              <a:xfrm>
                <a:off x="3387257" y="4648200"/>
                <a:ext cx="651474" cy="1622725"/>
                <a:chOff x="5891782" y="1905000"/>
                <a:chExt cx="1271017" cy="3165915"/>
              </a:xfrm>
              <a:solidFill>
                <a:schemeClr val="tx2">
                  <a:lumMod val="60000"/>
                  <a:lumOff val="40000"/>
                </a:schemeClr>
              </a:solidFill>
            </p:grpSpPr>
            <p:sp>
              <p:nvSpPr>
                <p:cNvPr id="102" name="Oval 101"/>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3"/>
              <p:cNvGrpSpPr/>
              <p:nvPr/>
            </p:nvGrpSpPr>
            <p:grpSpPr>
              <a:xfrm>
                <a:off x="4090286" y="4648200"/>
                <a:ext cx="651474" cy="1622725"/>
                <a:chOff x="7162800" y="1828800"/>
                <a:chExt cx="1271017" cy="3165915"/>
              </a:xfrm>
              <a:solidFill>
                <a:srgbClr val="FF0000"/>
              </a:solidFill>
            </p:grpSpPr>
            <p:sp>
              <p:nvSpPr>
                <p:cNvPr id="97" name="Oval 96"/>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 name="Group 14"/>
          <p:cNvGrpSpPr/>
          <p:nvPr/>
        </p:nvGrpSpPr>
        <p:grpSpPr>
          <a:xfrm>
            <a:off x="2048155" y="1630721"/>
            <a:ext cx="772732" cy="3586774"/>
            <a:chOff x="2912138" y="1682956"/>
            <a:chExt cx="772732" cy="3586774"/>
          </a:xfrm>
        </p:grpSpPr>
        <p:grpSp>
          <p:nvGrpSpPr>
            <p:cNvPr id="11" name="Group 10"/>
            <p:cNvGrpSpPr/>
            <p:nvPr/>
          </p:nvGrpSpPr>
          <p:grpSpPr>
            <a:xfrm>
              <a:off x="2912138" y="1682956"/>
              <a:ext cx="772732" cy="3586774"/>
              <a:chOff x="2912138" y="1682956"/>
              <a:chExt cx="772732" cy="3586774"/>
            </a:xfrm>
          </p:grpSpPr>
          <p:sp>
            <p:nvSpPr>
              <p:cNvPr id="92" name="Rectangle 91"/>
              <p:cNvSpPr/>
              <p:nvPr/>
            </p:nvSpPr>
            <p:spPr>
              <a:xfrm>
                <a:off x="2912138" y="2183203"/>
                <a:ext cx="772732" cy="30865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969436" y="1682956"/>
                <a:ext cx="688910" cy="523220"/>
              </a:xfrm>
              <a:prstGeom prst="rect">
                <a:avLst/>
              </a:prstGeom>
            </p:spPr>
            <p:txBody>
              <a:bodyPr wrap="square">
                <a:spAutoFit/>
              </a:bodyPr>
              <a:lstStyle/>
              <a:p>
                <a:pPr fontAlgn="base"/>
                <a:r>
                  <a:rPr lang="en-US" sz="2800" dirty="0">
                    <a:solidFill>
                      <a:schemeClr val="bg1"/>
                    </a:solidFill>
                    <a:latin typeface="Comic Sans MS" panose="030F0702030302020204" pitchFamily="66" charset="0"/>
                  </a:rPr>
                  <a:t>45</a:t>
                </a:r>
              </a:p>
            </p:txBody>
          </p:sp>
        </p:grpSp>
        <p:grpSp>
          <p:nvGrpSpPr>
            <p:cNvPr id="4" name="Group 3"/>
            <p:cNvGrpSpPr/>
            <p:nvPr/>
          </p:nvGrpSpPr>
          <p:grpSpPr>
            <a:xfrm>
              <a:off x="2968766" y="4520138"/>
              <a:ext cx="588464" cy="704993"/>
              <a:chOff x="3387257" y="4648200"/>
              <a:chExt cx="1354503" cy="1622725"/>
            </a:xfrm>
          </p:grpSpPr>
          <p:grpSp>
            <p:nvGrpSpPr>
              <p:cNvPr id="37" name="Group 15"/>
              <p:cNvGrpSpPr/>
              <p:nvPr/>
            </p:nvGrpSpPr>
            <p:grpSpPr>
              <a:xfrm>
                <a:off x="3387257" y="4648200"/>
                <a:ext cx="651474" cy="1622725"/>
                <a:chOff x="5891782" y="1905000"/>
                <a:chExt cx="1271017" cy="3165915"/>
              </a:xfrm>
              <a:solidFill>
                <a:schemeClr val="tx2">
                  <a:lumMod val="60000"/>
                  <a:lumOff val="40000"/>
                </a:schemeClr>
              </a:solidFill>
            </p:grpSpPr>
            <p:sp>
              <p:nvSpPr>
                <p:cNvPr id="68" name="Oval 67"/>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3"/>
              <p:cNvGrpSpPr/>
              <p:nvPr/>
            </p:nvGrpSpPr>
            <p:grpSpPr>
              <a:xfrm>
                <a:off x="4090286" y="4648200"/>
                <a:ext cx="651474" cy="1622725"/>
                <a:chOff x="7162800" y="1828800"/>
                <a:chExt cx="1271017" cy="3165915"/>
              </a:xfrm>
              <a:solidFill>
                <a:srgbClr val="FF0000"/>
              </a:solidFill>
            </p:grpSpPr>
            <p:sp>
              <p:nvSpPr>
                <p:cNvPr id="51" name="Oval 50"/>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 name="Group 15"/>
          <p:cNvGrpSpPr/>
          <p:nvPr/>
        </p:nvGrpSpPr>
        <p:grpSpPr>
          <a:xfrm>
            <a:off x="3470348" y="2139529"/>
            <a:ext cx="772732" cy="3069404"/>
            <a:chOff x="4821648" y="2183203"/>
            <a:chExt cx="772732" cy="3069404"/>
          </a:xfrm>
        </p:grpSpPr>
        <p:grpSp>
          <p:nvGrpSpPr>
            <p:cNvPr id="9" name="Group 8"/>
            <p:cNvGrpSpPr/>
            <p:nvPr/>
          </p:nvGrpSpPr>
          <p:grpSpPr>
            <a:xfrm>
              <a:off x="4821648" y="2183203"/>
              <a:ext cx="772732" cy="3069404"/>
              <a:chOff x="3206495" y="2162715"/>
              <a:chExt cx="772732" cy="3069404"/>
            </a:xfrm>
          </p:grpSpPr>
          <p:sp>
            <p:nvSpPr>
              <p:cNvPr id="83" name="Rectangle 82"/>
              <p:cNvSpPr/>
              <p:nvPr/>
            </p:nvSpPr>
            <p:spPr>
              <a:xfrm>
                <a:off x="3206495" y="2685934"/>
                <a:ext cx="772732" cy="254618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290317" y="2162715"/>
                <a:ext cx="688910" cy="523220"/>
              </a:xfrm>
              <a:prstGeom prst="rect">
                <a:avLst/>
              </a:prstGeom>
            </p:spPr>
            <p:txBody>
              <a:bodyPr wrap="square">
                <a:spAutoFit/>
              </a:bodyPr>
              <a:lstStyle/>
              <a:p>
                <a:pPr fontAlgn="base"/>
                <a:r>
                  <a:rPr lang="en-US" sz="2800" dirty="0">
                    <a:solidFill>
                      <a:schemeClr val="bg1"/>
                    </a:solidFill>
                    <a:latin typeface="Comic Sans MS" panose="030F0702030302020204" pitchFamily="66" charset="0"/>
                  </a:rPr>
                  <a:t>40</a:t>
                </a:r>
              </a:p>
            </p:txBody>
          </p:sp>
        </p:grpSp>
        <p:grpSp>
          <p:nvGrpSpPr>
            <p:cNvPr id="107" name="Group 106"/>
            <p:cNvGrpSpPr/>
            <p:nvPr/>
          </p:nvGrpSpPr>
          <p:grpSpPr>
            <a:xfrm>
              <a:off x="4898451" y="4505113"/>
              <a:ext cx="588464" cy="704993"/>
              <a:chOff x="3387257" y="4648200"/>
              <a:chExt cx="1354503" cy="1622725"/>
            </a:xfrm>
          </p:grpSpPr>
          <p:grpSp>
            <p:nvGrpSpPr>
              <p:cNvPr id="108" name="Group 15"/>
              <p:cNvGrpSpPr/>
              <p:nvPr/>
            </p:nvGrpSpPr>
            <p:grpSpPr>
              <a:xfrm>
                <a:off x="3387257" y="4648200"/>
                <a:ext cx="651474" cy="1622725"/>
                <a:chOff x="5891782" y="1905000"/>
                <a:chExt cx="1271017" cy="3165915"/>
              </a:xfrm>
              <a:solidFill>
                <a:schemeClr val="tx2">
                  <a:lumMod val="60000"/>
                  <a:lumOff val="40000"/>
                </a:schemeClr>
              </a:solidFill>
            </p:grpSpPr>
            <p:sp>
              <p:nvSpPr>
                <p:cNvPr id="115" name="Oval 114"/>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23"/>
              <p:cNvGrpSpPr/>
              <p:nvPr/>
            </p:nvGrpSpPr>
            <p:grpSpPr>
              <a:xfrm>
                <a:off x="4090286" y="4648200"/>
                <a:ext cx="651474" cy="1622725"/>
                <a:chOff x="7162800" y="1828800"/>
                <a:chExt cx="1271017" cy="3165915"/>
              </a:xfrm>
              <a:solidFill>
                <a:srgbClr val="FF0000"/>
              </a:solidFill>
            </p:grpSpPr>
            <p:sp>
              <p:nvSpPr>
                <p:cNvPr id="110" name="Oval 109"/>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 name="Group 12"/>
          <p:cNvGrpSpPr/>
          <p:nvPr/>
        </p:nvGrpSpPr>
        <p:grpSpPr>
          <a:xfrm>
            <a:off x="4854825" y="2720809"/>
            <a:ext cx="772732" cy="2521681"/>
            <a:chOff x="6837918" y="2723545"/>
            <a:chExt cx="772732" cy="2521681"/>
          </a:xfrm>
        </p:grpSpPr>
        <p:grpSp>
          <p:nvGrpSpPr>
            <p:cNvPr id="8" name="Group 7"/>
            <p:cNvGrpSpPr/>
            <p:nvPr/>
          </p:nvGrpSpPr>
          <p:grpSpPr>
            <a:xfrm>
              <a:off x="6837918" y="2723545"/>
              <a:ext cx="772732" cy="2521681"/>
              <a:chOff x="5520367" y="2710439"/>
              <a:chExt cx="772732" cy="2521681"/>
            </a:xfrm>
          </p:grpSpPr>
          <p:sp>
            <p:nvSpPr>
              <p:cNvPr id="84" name="Rectangle 83"/>
              <p:cNvSpPr/>
              <p:nvPr/>
            </p:nvSpPr>
            <p:spPr>
              <a:xfrm>
                <a:off x="5520367" y="3219717"/>
                <a:ext cx="772732" cy="201240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585908" y="2710439"/>
                <a:ext cx="688910" cy="523220"/>
              </a:xfrm>
              <a:prstGeom prst="rect">
                <a:avLst/>
              </a:prstGeom>
            </p:spPr>
            <p:txBody>
              <a:bodyPr wrap="square">
                <a:spAutoFit/>
              </a:bodyPr>
              <a:lstStyle/>
              <a:p>
                <a:pPr fontAlgn="base"/>
                <a:r>
                  <a:rPr lang="en-US" sz="2800" dirty="0">
                    <a:solidFill>
                      <a:schemeClr val="bg1"/>
                    </a:solidFill>
                    <a:latin typeface="Comic Sans MS" panose="030F0702030302020204" pitchFamily="66" charset="0"/>
                  </a:rPr>
                  <a:t>30</a:t>
                </a:r>
              </a:p>
            </p:txBody>
          </p:sp>
        </p:grpSp>
        <p:grpSp>
          <p:nvGrpSpPr>
            <p:cNvPr id="120" name="Group 119"/>
            <p:cNvGrpSpPr/>
            <p:nvPr/>
          </p:nvGrpSpPr>
          <p:grpSpPr>
            <a:xfrm>
              <a:off x="6896823" y="4533017"/>
              <a:ext cx="588464" cy="704993"/>
              <a:chOff x="3387257" y="4648200"/>
              <a:chExt cx="1354503" cy="1622725"/>
            </a:xfrm>
          </p:grpSpPr>
          <p:grpSp>
            <p:nvGrpSpPr>
              <p:cNvPr id="121" name="Group 15"/>
              <p:cNvGrpSpPr/>
              <p:nvPr/>
            </p:nvGrpSpPr>
            <p:grpSpPr>
              <a:xfrm>
                <a:off x="3387257" y="4648200"/>
                <a:ext cx="651474" cy="1622725"/>
                <a:chOff x="5891782" y="1905000"/>
                <a:chExt cx="1271017" cy="3165915"/>
              </a:xfrm>
              <a:solidFill>
                <a:schemeClr val="tx2">
                  <a:lumMod val="60000"/>
                  <a:lumOff val="40000"/>
                </a:schemeClr>
              </a:solidFill>
            </p:grpSpPr>
            <p:sp>
              <p:nvSpPr>
                <p:cNvPr id="128" name="Oval 127"/>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23"/>
              <p:cNvGrpSpPr/>
              <p:nvPr/>
            </p:nvGrpSpPr>
            <p:grpSpPr>
              <a:xfrm>
                <a:off x="4090286" y="4648200"/>
                <a:ext cx="651474" cy="1622725"/>
                <a:chOff x="7162800" y="1828800"/>
                <a:chExt cx="1271017" cy="3165915"/>
              </a:xfrm>
              <a:solidFill>
                <a:srgbClr val="FF0000"/>
              </a:solidFill>
            </p:grpSpPr>
            <p:sp>
              <p:nvSpPr>
                <p:cNvPr id="123" name="Oval 122"/>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6"/>
          <p:cNvGrpSpPr/>
          <p:nvPr/>
        </p:nvGrpSpPr>
        <p:grpSpPr>
          <a:xfrm>
            <a:off x="6317878" y="3674231"/>
            <a:ext cx="772732" cy="1579579"/>
            <a:chOff x="8699093" y="3652541"/>
            <a:chExt cx="772732" cy="1579579"/>
          </a:xfrm>
        </p:grpSpPr>
        <p:grpSp>
          <p:nvGrpSpPr>
            <p:cNvPr id="6" name="Group 5"/>
            <p:cNvGrpSpPr/>
            <p:nvPr/>
          </p:nvGrpSpPr>
          <p:grpSpPr>
            <a:xfrm>
              <a:off x="8699093" y="3652541"/>
              <a:ext cx="772732" cy="1579579"/>
              <a:chOff x="7744053" y="3652541"/>
              <a:chExt cx="772732" cy="1579579"/>
            </a:xfrm>
          </p:grpSpPr>
          <p:sp>
            <p:nvSpPr>
              <p:cNvPr id="85" name="Rectangle 84"/>
              <p:cNvSpPr/>
              <p:nvPr/>
            </p:nvSpPr>
            <p:spPr>
              <a:xfrm>
                <a:off x="7744053" y="4146996"/>
                <a:ext cx="772732" cy="10851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786251" y="3652541"/>
                <a:ext cx="688910" cy="523220"/>
              </a:xfrm>
              <a:prstGeom prst="rect">
                <a:avLst/>
              </a:prstGeom>
            </p:spPr>
            <p:txBody>
              <a:bodyPr wrap="square">
                <a:spAutoFit/>
              </a:bodyPr>
              <a:lstStyle/>
              <a:p>
                <a:pPr fontAlgn="base"/>
                <a:r>
                  <a:rPr lang="en-US" sz="2800" dirty="0">
                    <a:solidFill>
                      <a:schemeClr val="bg1"/>
                    </a:solidFill>
                    <a:latin typeface="Comic Sans MS" panose="030F0702030302020204" pitchFamily="66" charset="0"/>
                  </a:rPr>
                  <a:t>20</a:t>
                </a:r>
              </a:p>
            </p:txBody>
          </p:sp>
        </p:grpSp>
        <p:grpSp>
          <p:nvGrpSpPr>
            <p:cNvPr id="133" name="Group 132"/>
            <p:cNvGrpSpPr/>
            <p:nvPr/>
          </p:nvGrpSpPr>
          <p:grpSpPr>
            <a:xfrm>
              <a:off x="8802895" y="4520138"/>
              <a:ext cx="588464" cy="704993"/>
              <a:chOff x="3387257" y="4648200"/>
              <a:chExt cx="1354503" cy="1622725"/>
            </a:xfrm>
          </p:grpSpPr>
          <p:grpSp>
            <p:nvGrpSpPr>
              <p:cNvPr id="134" name="Group 15"/>
              <p:cNvGrpSpPr/>
              <p:nvPr/>
            </p:nvGrpSpPr>
            <p:grpSpPr>
              <a:xfrm>
                <a:off x="3387257" y="4648200"/>
                <a:ext cx="651474" cy="1622725"/>
                <a:chOff x="5891782" y="1905000"/>
                <a:chExt cx="1271017" cy="3165915"/>
              </a:xfrm>
              <a:solidFill>
                <a:schemeClr val="tx2">
                  <a:lumMod val="60000"/>
                  <a:lumOff val="40000"/>
                </a:schemeClr>
              </a:solidFill>
            </p:grpSpPr>
            <p:sp>
              <p:nvSpPr>
                <p:cNvPr id="141" name="Oval 140"/>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23"/>
              <p:cNvGrpSpPr/>
              <p:nvPr/>
            </p:nvGrpSpPr>
            <p:grpSpPr>
              <a:xfrm>
                <a:off x="4090286" y="4648200"/>
                <a:ext cx="651474" cy="1622725"/>
                <a:chOff x="7162800" y="1828800"/>
                <a:chExt cx="1271017" cy="3165915"/>
              </a:xfrm>
              <a:solidFill>
                <a:srgbClr val="FF0000"/>
              </a:solidFill>
            </p:grpSpPr>
            <p:sp>
              <p:nvSpPr>
                <p:cNvPr id="136" name="Oval 135"/>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 name="Group 18"/>
          <p:cNvGrpSpPr/>
          <p:nvPr/>
        </p:nvGrpSpPr>
        <p:grpSpPr>
          <a:xfrm>
            <a:off x="7686935" y="4270325"/>
            <a:ext cx="772732" cy="975294"/>
            <a:chOff x="7725407" y="4270165"/>
            <a:chExt cx="772732" cy="975294"/>
          </a:xfrm>
        </p:grpSpPr>
        <p:sp>
          <p:nvSpPr>
            <p:cNvPr id="91" name="Rectangle 90"/>
            <p:cNvSpPr/>
            <p:nvPr/>
          </p:nvSpPr>
          <p:spPr>
            <a:xfrm>
              <a:off x="7784830" y="4270165"/>
              <a:ext cx="688910" cy="523220"/>
            </a:xfrm>
            <a:prstGeom prst="rect">
              <a:avLst/>
            </a:prstGeom>
          </p:spPr>
          <p:txBody>
            <a:bodyPr wrap="square">
              <a:spAutoFit/>
            </a:bodyPr>
            <a:lstStyle/>
            <a:p>
              <a:pPr fontAlgn="base"/>
              <a:r>
                <a:rPr lang="en-US" sz="2800" dirty="0">
                  <a:solidFill>
                    <a:schemeClr val="bg1"/>
                  </a:solidFill>
                  <a:latin typeface="Comic Sans MS" panose="030F0702030302020204" pitchFamily="66" charset="0"/>
                </a:rPr>
                <a:t>10</a:t>
              </a:r>
            </a:p>
          </p:txBody>
        </p:sp>
        <p:grpSp>
          <p:nvGrpSpPr>
            <p:cNvPr id="18" name="Group 17"/>
            <p:cNvGrpSpPr/>
            <p:nvPr/>
          </p:nvGrpSpPr>
          <p:grpSpPr>
            <a:xfrm>
              <a:off x="7725407" y="4699255"/>
              <a:ext cx="772732" cy="546204"/>
              <a:chOff x="10330825" y="4661806"/>
              <a:chExt cx="772732" cy="546204"/>
            </a:xfrm>
          </p:grpSpPr>
          <p:sp>
            <p:nvSpPr>
              <p:cNvPr id="86" name="Rectangle 85"/>
              <p:cNvSpPr/>
              <p:nvPr/>
            </p:nvSpPr>
            <p:spPr>
              <a:xfrm>
                <a:off x="10330825" y="4689557"/>
                <a:ext cx="772732" cy="51845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p:cNvGrpSpPr/>
              <p:nvPr/>
            </p:nvGrpSpPr>
            <p:grpSpPr>
              <a:xfrm>
                <a:off x="10502907" y="4661806"/>
                <a:ext cx="454676" cy="544712"/>
                <a:chOff x="3387257" y="4648200"/>
                <a:chExt cx="1354503" cy="1622725"/>
              </a:xfrm>
            </p:grpSpPr>
            <p:grpSp>
              <p:nvGrpSpPr>
                <p:cNvPr id="147" name="Group 15"/>
                <p:cNvGrpSpPr/>
                <p:nvPr/>
              </p:nvGrpSpPr>
              <p:grpSpPr>
                <a:xfrm>
                  <a:off x="3387257" y="4648200"/>
                  <a:ext cx="651474" cy="1622725"/>
                  <a:chOff x="5891782" y="1905000"/>
                  <a:chExt cx="1271017" cy="3165915"/>
                </a:xfrm>
                <a:solidFill>
                  <a:schemeClr val="tx2">
                    <a:lumMod val="60000"/>
                    <a:lumOff val="40000"/>
                  </a:schemeClr>
                </a:solidFill>
              </p:grpSpPr>
              <p:sp>
                <p:nvSpPr>
                  <p:cNvPr id="154" name="Oval 153"/>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23"/>
                <p:cNvGrpSpPr/>
                <p:nvPr/>
              </p:nvGrpSpPr>
              <p:grpSpPr>
                <a:xfrm>
                  <a:off x="4090286" y="4648200"/>
                  <a:ext cx="651474" cy="1622725"/>
                  <a:chOff x="7162800" y="1828800"/>
                  <a:chExt cx="1271017" cy="3165915"/>
                </a:xfrm>
                <a:solidFill>
                  <a:srgbClr val="FF0000"/>
                </a:solidFill>
              </p:grpSpPr>
              <p:sp>
                <p:nvSpPr>
                  <p:cNvPr id="149" name="Oval 148"/>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59" name="Group 158"/>
          <p:cNvGrpSpPr/>
          <p:nvPr/>
        </p:nvGrpSpPr>
        <p:grpSpPr>
          <a:xfrm>
            <a:off x="9124492" y="3965066"/>
            <a:ext cx="2390674" cy="1706199"/>
            <a:chOff x="228600" y="381000"/>
            <a:chExt cx="3505068" cy="2501531"/>
          </a:xfrm>
        </p:grpSpPr>
        <p:grpSp>
          <p:nvGrpSpPr>
            <p:cNvPr id="160" name="Group 159"/>
            <p:cNvGrpSpPr/>
            <p:nvPr/>
          </p:nvGrpSpPr>
          <p:grpSpPr>
            <a:xfrm>
              <a:off x="228600" y="381000"/>
              <a:ext cx="3505068" cy="2501531"/>
              <a:chOff x="534986" y="381000"/>
              <a:chExt cx="2637111" cy="2501531"/>
            </a:xfrm>
          </p:grpSpPr>
          <p:sp>
            <p:nvSpPr>
              <p:cNvPr id="162" name="Rectangle 16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p:cNvGrpSpPr/>
              <p:nvPr/>
            </p:nvGrpSpPr>
            <p:grpSpPr>
              <a:xfrm>
                <a:off x="534986" y="384805"/>
                <a:ext cx="457200" cy="2497726"/>
                <a:chOff x="533400" y="381000"/>
                <a:chExt cx="457200" cy="2497726"/>
              </a:xfrm>
            </p:grpSpPr>
            <p:sp>
              <p:nvSpPr>
                <p:cNvPr id="169" name="Oval 16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ounded Rectangle 16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2714897" y="381000"/>
                <a:ext cx="457200" cy="2497726"/>
                <a:chOff x="2714897" y="457200"/>
                <a:chExt cx="457200" cy="2497726"/>
              </a:xfrm>
            </p:grpSpPr>
            <p:sp>
              <p:nvSpPr>
                <p:cNvPr id="165" name="Oval 16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1" name="Rectangle 160"/>
            <p:cNvSpPr/>
            <p:nvPr/>
          </p:nvSpPr>
          <p:spPr>
            <a:xfrm>
              <a:off x="763067" y="1051158"/>
              <a:ext cx="2371313" cy="1218360"/>
            </a:xfrm>
            <a:prstGeom prst="rect">
              <a:avLst/>
            </a:prstGeom>
          </p:spPr>
          <p:txBody>
            <a:bodyPr wrap="square">
              <a:spAutoFit/>
            </a:bodyPr>
            <a:lstStyle/>
            <a:p>
              <a:pPr algn="ctr"/>
              <a:r>
                <a:rPr lang="en-US" sz="1600" b="1" dirty="0"/>
                <a:t>The Lord listens to our righteous pleas for others.</a:t>
              </a:r>
              <a:endParaRPr lang="en-US" sz="1600" i="1" dirty="0"/>
            </a:p>
          </p:txBody>
        </p:sp>
      </p:grpSp>
      <p:sp>
        <p:nvSpPr>
          <p:cNvPr id="20" name="Cloud 19"/>
          <p:cNvSpPr/>
          <p:nvPr/>
        </p:nvSpPr>
        <p:spPr>
          <a:xfrm>
            <a:off x="1738397" y="5299125"/>
            <a:ext cx="1403797" cy="106894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will not destroy</a:t>
            </a:r>
          </a:p>
        </p:txBody>
      </p:sp>
      <p:sp>
        <p:nvSpPr>
          <p:cNvPr id="174" name="Cloud 173"/>
          <p:cNvSpPr/>
          <p:nvPr/>
        </p:nvSpPr>
        <p:spPr>
          <a:xfrm>
            <a:off x="3196726" y="5272873"/>
            <a:ext cx="1403797" cy="106894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will not destroy</a:t>
            </a:r>
          </a:p>
        </p:txBody>
      </p:sp>
      <p:sp>
        <p:nvSpPr>
          <p:cNvPr id="175" name="Cloud 174"/>
          <p:cNvSpPr/>
          <p:nvPr/>
        </p:nvSpPr>
        <p:spPr>
          <a:xfrm>
            <a:off x="4658779" y="5299125"/>
            <a:ext cx="1403797" cy="106894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will not destroy</a:t>
            </a:r>
          </a:p>
        </p:txBody>
      </p:sp>
      <p:sp>
        <p:nvSpPr>
          <p:cNvPr id="176" name="Cloud 175"/>
          <p:cNvSpPr/>
          <p:nvPr/>
        </p:nvSpPr>
        <p:spPr>
          <a:xfrm>
            <a:off x="6088946" y="5314951"/>
            <a:ext cx="1403797" cy="106894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will not destroy</a:t>
            </a:r>
          </a:p>
        </p:txBody>
      </p:sp>
      <p:sp>
        <p:nvSpPr>
          <p:cNvPr id="177" name="Cloud 176"/>
          <p:cNvSpPr/>
          <p:nvPr/>
        </p:nvSpPr>
        <p:spPr>
          <a:xfrm>
            <a:off x="7509996" y="5303445"/>
            <a:ext cx="1403797" cy="106894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will not destroy</a:t>
            </a:r>
          </a:p>
        </p:txBody>
      </p:sp>
      <p:grpSp>
        <p:nvGrpSpPr>
          <p:cNvPr id="21" name="Group 20"/>
          <p:cNvGrpSpPr/>
          <p:nvPr/>
        </p:nvGrpSpPr>
        <p:grpSpPr>
          <a:xfrm>
            <a:off x="5812265" y="875919"/>
            <a:ext cx="6074433" cy="2992576"/>
            <a:chOff x="5812265" y="875919"/>
            <a:chExt cx="6074433" cy="2992576"/>
          </a:xfrm>
        </p:grpSpPr>
        <p:sp>
          <p:nvSpPr>
            <p:cNvPr id="173" name="Rectangle 172"/>
            <p:cNvSpPr/>
            <p:nvPr/>
          </p:nvSpPr>
          <p:spPr>
            <a:xfrm>
              <a:off x="6253879" y="1365203"/>
              <a:ext cx="5632819" cy="1815882"/>
            </a:xfrm>
            <a:prstGeom prst="rect">
              <a:avLst/>
            </a:prstGeom>
          </p:spPr>
          <p:txBody>
            <a:bodyPr wrap="square">
              <a:spAutoFit/>
            </a:bodyPr>
            <a:lstStyle/>
            <a:p>
              <a:pPr fontAlgn="base"/>
              <a:r>
                <a:rPr lang="en-US" sz="2800" i="1" dirty="0">
                  <a:solidFill>
                    <a:srgbClr val="FFFF00"/>
                  </a:solidFill>
                  <a:latin typeface="Comic Sans MS" panose="030F0702030302020204" pitchFamily="66" charset="0"/>
                </a:rPr>
                <a:t>And the </a:t>
              </a:r>
              <a:r>
                <a:rPr lang="en-US" sz="2800" i="1" cap="small" dirty="0">
                  <a:solidFill>
                    <a:srgbClr val="FFFF00"/>
                  </a:solidFill>
                  <a:latin typeface="Comic Sans MS" panose="030F0702030302020204" pitchFamily="66" charset="0"/>
                </a:rPr>
                <a:t>Lord</a:t>
              </a:r>
              <a:r>
                <a:rPr lang="en-US" sz="2800" i="1" dirty="0">
                  <a:solidFill>
                    <a:srgbClr val="FFFF00"/>
                  </a:solidFill>
                  <a:latin typeface="Comic Sans MS" panose="030F0702030302020204" pitchFamily="66" charset="0"/>
                </a:rPr>
                <a:t> said, If I find in Sodom fifty righteous within the city, then I will spare all the place for their sakes</a:t>
              </a:r>
            </a:p>
          </p:txBody>
        </p:sp>
        <p:sp>
          <p:nvSpPr>
            <p:cNvPr id="178" name="Cloud 177"/>
            <p:cNvSpPr/>
            <p:nvPr/>
          </p:nvSpPr>
          <p:spPr>
            <a:xfrm>
              <a:off x="5812265" y="875919"/>
              <a:ext cx="6074433" cy="2992576"/>
            </a:xfrm>
            <a:prstGeom prst="clou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11518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25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4"/>
                                        </p:tgtEl>
                                        <p:attrNameLst>
                                          <p:attrName>style.visibility</p:attrName>
                                        </p:attrNameLst>
                                      </p:cBhvr>
                                      <p:to>
                                        <p:strVal val="visible"/>
                                      </p:to>
                                    </p:set>
                                    <p:animEffect transition="in" filter="fade">
                                      <p:cBhvr>
                                        <p:cTn id="38" dur="1250"/>
                                        <p:tgtEl>
                                          <p:spTgt spid="17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250"/>
                                        <p:tgtEl>
                                          <p:spTgt spid="17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6"/>
                                        </p:tgtEl>
                                        <p:attrNameLst>
                                          <p:attrName>style.visibility</p:attrName>
                                        </p:attrNameLst>
                                      </p:cBhvr>
                                      <p:to>
                                        <p:strVal val="visible"/>
                                      </p:to>
                                    </p:set>
                                    <p:animEffect transition="in" filter="fade">
                                      <p:cBhvr>
                                        <p:cTn id="62" dur="1250"/>
                                        <p:tgtEl>
                                          <p:spTgt spid="176"/>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7"/>
                                        </p:tgtEl>
                                        <p:attrNameLst>
                                          <p:attrName>style.visibility</p:attrName>
                                        </p:attrNameLst>
                                      </p:cBhvr>
                                      <p:to>
                                        <p:strVal val="visible"/>
                                      </p:to>
                                    </p:set>
                                    <p:animEffect transition="in" filter="fade">
                                      <p:cBhvr>
                                        <p:cTn id="74" dur="1250"/>
                                        <p:tgtEl>
                                          <p:spTgt spid="17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37" fill="hold" nodeType="clickEffect">
                                  <p:stCondLst>
                                    <p:cond delay="0"/>
                                  </p:stCondLst>
                                  <p:childTnLst>
                                    <p:set>
                                      <p:cBhvr>
                                        <p:cTn id="78" dur="1" fill="hold">
                                          <p:stCondLst>
                                            <p:cond delay="0"/>
                                          </p:stCondLst>
                                        </p:cTn>
                                        <p:tgtEl>
                                          <p:spTgt spid="159"/>
                                        </p:tgtEl>
                                        <p:attrNameLst>
                                          <p:attrName>style.visibility</p:attrName>
                                        </p:attrNameLst>
                                      </p:cBhvr>
                                      <p:to>
                                        <p:strVal val="visible"/>
                                      </p:to>
                                    </p:set>
                                    <p:animEffect transition="in" filter="barn(outVertical)">
                                      <p:cBhvr>
                                        <p:cTn id="7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4" grpId="0" animBg="1"/>
      <p:bldP spid="175" grpId="0" animBg="1"/>
      <p:bldP spid="176" grpId="0" animBg="1"/>
      <p:bldP spid="1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854" y="99588"/>
            <a:ext cx="11950575" cy="5909310"/>
          </a:xfrm>
          <a:prstGeom prst="rect">
            <a:avLst/>
          </a:prstGeom>
          <a:noFill/>
        </p:spPr>
        <p:txBody>
          <a:bodyPr wrap="square" rtlCol="0">
            <a:spAutoFit/>
          </a:bodyPr>
          <a:lstStyle/>
          <a:p>
            <a:r>
              <a:rPr lang="en-US" dirty="0">
                <a:solidFill>
                  <a:schemeClr val="bg1"/>
                </a:solidFill>
                <a:latin typeface="Comic Sans MS" panose="030F0702030302020204" pitchFamily="66" charset="0"/>
              </a:rPr>
              <a:t>Sources:</a:t>
            </a:r>
          </a:p>
          <a:p>
            <a:endParaRPr lang="en-US"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Suggested Hymn: #96 </a:t>
            </a:r>
            <a:r>
              <a:rPr lang="en-US" i="1" dirty="0">
                <a:solidFill>
                  <a:schemeClr val="bg1"/>
                </a:solidFill>
                <a:latin typeface="Comic Sans MS" panose="030F0702030302020204" pitchFamily="66" charset="0"/>
              </a:rPr>
              <a:t>Dearest Children, God is Near You</a:t>
            </a:r>
          </a:p>
          <a:p>
            <a:endParaRPr lang="en-US" dirty="0">
              <a:solidFill>
                <a:schemeClr val="bg1"/>
              </a:solidFill>
              <a:latin typeface="Comic Sans MS" panose="030F0702030302020204" pitchFamily="66" charset="0"/>
            </a:endParaRPr>
          </a:p>
          <a:p>
            <a:pPr marL="342900" indent="-342900">
              <a:buAutoNum type="arabicPeriod"/>
            </a:pPr>
            <a:r>
              <a:rPr lang="en-US" dirty="0">
                <a:solidFill>
                  <a:schemeClr val="bg1"/>
                </a:solidFill>
                <a:latin typeface="Comic Sans MS" panose="030F0702030302020204" pitchFamily="66" charset="0"/>
              </a:rPr>
              <a:t>Jewish Encyclopedia.com  Genesis 24:33, Judges 19:21, Genesis 26:31,  2 Kings 4:13</a:t>
            </a:r>
          </a:p>
          <a:p>
            <a:pPr marL="342900" indent="-342900">
              <a:buAutoNum type="arabicPeriod"/>
            </a:pPr>
            <a:endParaRPr lang="en-US" dirty="0">
              <a:solidFill>
                <a:schemeClr val="bg1"/>
              </a:solidFill>
              <a:latin typeface="Comic Sans MS" panose="030F0702030302020204" pitchFamily="66" charset="0"/>
            </a:endParaRPr>
          </a:p>
          <a:p>
            <a:pPr marL="342900" indent="-342900">
              <a:buAutoNum type="arabicPeriod"/>
            </a:pPr>
            <a:r>
              <a:rPr lang="en-US" dirty="0">
                <a:solidFill>
                  <a:schemeClr val="bg1"/>
                </a:solidFill>
                <a:latin typeface="Comic Sans MS" panose="030F0702030302020204" pitchFamily="66" charset="0"/>
              </a:rPr>
              <a:t>Bruce R. McConkie, </a:t>
            </a:r>
            <a:r>
              <a:rPr lang="en-US" i="1" dirty="0">
                <a:solidFill>
                  <a:schemeClr val="bg1"/>
                </a:solidFill>
                <a:latin typeface="Comic Sans MS" panose="030F0702030302020204" pitchFamily="66" charset="0"/>
              </a:rPr>
              <a:t>Doctrinal New Testament Commentary,</a:t>
            </a:r>
            <a:r>
              <a:rPr lang="en-US" dirty="0">
                <a:solidFill>
                  <a:schemeClr val="bg1"/>
                </a:solidFill>
                <a:latin typeface="Comic Sans MS" panose="030F0702030302020204" pitchFamily="66" charset="0"/>
              </a:rPr>
              <a:t> 3 vols. [1965–73], 3:235; Sidney B. Sperry, “Abraham’s Three Visitors,” </a:t>
            </a:r>
            <a:r>
              <a:rPr lang="en-US" i="1" dirty="0">
                <a:solidFill>
                  <a:schemeClr val="bg1"/>
                </a:solidFill>
                <a:latin typeface="Comic Sans MS" panose="030F0702030302020204" pitchFamily="66" charset="0"/>
              </a:rPr>
              <a:t>Improvement Era,</a:t>
            </a:r>
            <a:r>
              <a:rPr lang="en-US" dirty="0">
                <a:solidFill>
                  <a:schemeClr val="bg1"/>
                </a:solidFill>
                <a:latin typeface="Comic Sans MS" panose="030F0702030302020204" pitchFamily="66" charset="0"/>
              </a:rPr>
              <a:t> Aug. 1931, 583, 585. </a:t>
            </a:r>
          </a:p>
          <a:p>
            <a:pPr marL="342900" indent="-342900">
              <a:buAutoNum type="arabicPeriod"/>
            </a:pPr>
            <a:endParaRPr lang="en-US" dirty="0">
              <a:solidFill>
                <a:schemeClr val="bg1"/>
              </a:solidFill>
              <a:latin typeface="Comic Sans MS" panose="030F0702030302020204" pitchFamily="66" charset="0"/>
            </a:endParaRPr>
          </a:p>
          <a:p>
            <a:pPr marL="342900" indent="-342900">
              <a:buFontTx/>
              <a:buAutoNum type="arabicPeriod"/>
            </a:pPr>
            <a:r>
              <a:rPr lang="en-US" dirty="0">
                <a:solidFill>
                  <a:schemeClr val="bg1"/>
                </a:solidFill>
                <a:latin typeface="Comic Sans MS" panose="030F0702030302020204" pitchFamily="66" charset="0"/>
              </a:rPr>
              <a:t>Joseph Smith Translation, Genesis 18:19–23; bold, italics, and strike through added</a:t>
            </a:r>
          </a:p>
          <a:p>
            <a:pPr marL="342900" indent="-342900">
              <a:buFontTx/>
              <a:buAutoNum type="arabicPeriod"/>
            </a:pPr>
            <a:endParaRPr lang="en-US" dirty="0">
              <a:solidFill>
                <a:schemeClr val="bg1"/>
              </a:solidFill>
              <a:latin typeface="Comic Sans MS" panose="030F0702030302020204" pitchFamily="66" charset="0"/>
            </a:endParaRPr>
          </a:p>
          <a:p>
            <a:pPr marL="342900" indent="-342900">
              <a:buFontTx/>
              <a:buAutoNum type="arabicPeriod"/>
            </a:pPr>
            <a:r>
              <a:rPr lang="en-US" dirty="0">
                <a:solidFill>
                  <a:schemeClr val="bg1"/>
                </a:solidFill>
                <a:latin typeface="Calibri" panose="020F0502020204030204" pitchFamily="34" charset="0"/>
              </a:rPr>
              <a:t>(</a:t>
            </a:r>
            <a:r>
              <a:rPr lang="en-US" i="1" dirty="0">
                <a:solidFill>
                  <a:schemeClr val="bg1"/>
                </a:solidFill>
                <a:latin typeface="Calibri" panose="020F0502020204030204" pitchFamily="34" charset="0"/>
              </a:rPr>
              <a:t>For the Strength of Youth</a:t>
            </a:r>
            <a:r>
              <a:rPr lang="en-US" dirty="0">
                <a:solidFill>
                  <a:schemeClr val="bg1"/>
                </a:solidFill>
                <a:latin typeface="Calibri" panose="020F0502020204030204" pitchFamily="34" charset="0"/>
              </a:rPr>
              <a:t> [booklet, 2011], 36).</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omic Sans MS" panose="030F0702030302020204" pitchFamily="66" charset="0"/>
              </a:rPr>
              <a:t>(“Church Instructs Leaders on Same-Sex Marriage,” Jan. 10, 2014,mormonnewsroom.org).</a:t>
            </a:r>
          </a:p>
          <a:p>
            <a:pPr marL="342900" indent="-342900">
              <a:buFontTx/>
              <a:buAutoNum type="arabicPeriod"/>
            </a:pPr>
            <a:endParaRPr lang="en-US" dirty="0">
              <a:solidFill>
                <a:schemeClr val="bg1"/>
              </a:solidFill>
              <a:latin typeface="Comic Sans MS" panose="030F0702030302020204" pitchFamily="66" charset="0"/>
            </a:endParaRPr>
          </a:p>
          <a:p>
            <a:pPr marL="342900" indent="-342900">
              <a:buFontTx/>
              <a:buAutoNum type="arabicPeriod"/>
            </a:pPr>
            <a:r>
              <a:rPr lang="en-US" dirty="0">
                <a:solidFill>
                  <a:schemeClr val="bg1"/>
                </a:solidFill>
                <a:latin typeface="Comic Sans MS" panose="030F0702030302020204" pitchFamily="66" charset="0"/>
              </a:rPr>
              <a:t>Church of Jesus Christ of Latter-day Saints Seminary Teacher Manual Old Testament Lesson 25</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latin typeface="Comic Sans MS" panose="030F0702030302020204" pitchFamily="66" charset="0"/>
            </a:endParaRPr>
          </a:p>
          <a:p>
            <a:pPr marL="342900" indent="-342900">
              <a:buAutoNum type="arabicPeriod"/>
            </a:pPr>
            <a:endParaRPr lang="en-US" dirty="0">
              <a:solidFill>
                <a:schemeClr val="bg1"/>
              </a:solidFill>
              <a:latin typeface="Comic Sans MS" panose="030F0702030302020204" pitchFamily="66" charset="0"/>
            </a:endParaRPr>
          </a:p>
          <a:p>
            <a:pPr marL="342900" indent="-342900">
              <a:buAutoNum type="arabicPeriod"/>
            </a:pPr>
            <a:endParaRPr lang="en-US" dirty="0">
              <a:solidFill>
                <a:schemeClr val="bg1"/>
              </a:solidFill>
              <a:latin typeface="Comic Sans MS" panose="030F0702030302020204" pitchFamily="66" charset="0"/>
            </a:endParaRPr>
          </a:p>
          <a:p>
            <a:pPr marL="342900" indent="-342900">
              <a:buAutoNum type="arabicPeriod"/>
            </a:pPr>
            <a:endParaRPr lang="en-US" dirty="0">
              <a:solidFill>
                <a:schemeClr val="bg1"/>
              </a:solidFill>
              <a:latin typeface="Comic Sans MS" panose="030F0702030302020204" pitchFamily="66" charset="0"/>
            </a:endParaRPr>
          </a:p>
        </p:txBody>
      </p:sp>
      <p:sp>
        <p:nvSpPr>
          <p:cNvPr id="4" name="Footer Placeholder 14">
            <a:extLst>
              <a:ext uri="{FF2B5EF4-FFF2-40B4-BE49-F238E27FC236}">
                <a16:creationId xmlns:a16="http://schemas.microsoft.com/office/drawing/2014/main" id="{1EE12C5F-0BA6-4DE8-B356-F5557D58E8C3}"/>
              </a:ext>
            </a:extLst>
          </p:cNvPr>
          <p:cNvSpPr>
            <a:spLocks noGrp="1"/>
          </p:cNvSpPr>
          <p:nvPr/>
        </p:nvSpPr>
        <p:spPr>
          <a:xfrm>
            <a:off x="12316" y="647637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30997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011502" cy="3600986"/>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Spare the Place:</a:t>
            </a:r>
          </a:p>
          <a:p>
            <a:pPr fontAlgn="base"/>
            <a:r>
              <a:rPr lang="en-US" sz="1200" dirty="0">
                <a:latin typeface="Calibri" panose="020F0502020204030204" pitchFamily="34" charset="0"/>
              </a:rPr>
              <a:t>President Spencer W. Kimball commented on the exchange between Abraham and the Lord as they discussed the destruction of Sodom:</a:t>
            </a:r>
          </a:p>
          <a:p>
            <a:pPr fontAlgn="base"/>
            <a:r>
              <a:rPr lang="en-US" sz="1200" dirty="0">
                <a:latin typeface="Calibri" panose="020F0502020204030204" pitchFamily="34" charset="0"/>
              </a:rPr>
              <a:t>“Abraham knew that the cities of the plains—Sodom and Gomorrah and other places—were wicked cities, housing wicked, godless people, saying with Cain, ‘Who is the Lord that I should know him?’ (Moses 5:16.) He was aware that destruction of those cities was imminent; but in his compassion for his fellowman, he begged and pleaded with the Lord, ‘Peradventure there be fifty righteous within the city,’ will you spare the others of the city? (See Gen. 18:24.) That pleading being granted, came Abraham again and prayed that the cities would be saved if 45 were found, or 40 or 30 or 20 or down to ten, but apparently there could not be found even ten, in those vicious cities, who were righteous. (See Gen. 18:24–32.)</a:t>
            </a:r>
          </a:p>
          <a:p>
            <a:pPr fontAlgn="base"/>
            <a:r>
              <a:rPr lang="en-US" sz="1200" dirty="0">
                <a:latin typeface="Calibri" panose="020F0502020204030204" pitchFamily="34" charset="0"/>
              </a:rPr>
              <a:t>“The evil continued. The sin was too well entrenched. They had laughed and joked about a destruction. The transgressions for which Sodom had apparently been renowned continued on. In fact, the people wanted to take advantage of the pure angel men they had seen come into the city. The vicious men pressed and would have broken down the doors to get to them. (See Gen. 19:4–1.)</a:t>
            </a:r>
          </a:p>
          <a:p>
            <a:pPr fontAlgn="base"/>
            <a:r>
              <a:rPr lang="en-US" sz="1200" dirty="0">
                <a:latin typeface="Calibri" panose="020F0502020204030204" pitchFamily="34" charset="0"/>
              </a:rPr>
              <a:t>“Everything was done that could be done by Abraham to save the city, but it had become so depraved and wanton that to save it was impossible” (“Why Do We Continue to Tolerate Sin?” </a:t>
            </a:r>
            <a:r>
              <a:rPr lang="en-US" sz="1200" i="1" dirty="0">
                <a:latin typeface="Calibri" panose="020F0502020204030204" pitchFamily="34" charset="0"/>
              </a:rPr>
              <a:t>Ensign,</a:t>
            </a:r>
            <a:r>
              <a:rPr lang="en-US" sz="1200" dirty="0">
                <a:latin typeface="Calibri" panose="020F0502020204030204" pitchFamily="34" charset="0"/>
              </a:rPr>
              <a:t> May 1975, 109).</a:t>
            </a:r>
            <a:endParaRPr lang="en-US" sz="1200" b="0" i="0" dirty="0">
              <a:effectLst/>
              <a:latin typeface="Calibri" panose="020F0502020204030204" pitchFamily="34" charset="0"/>
            </a:endParaRPr>
          </a:p>
        </p:txBody>
      </p:sp>
      <p:sp>
        <p:nvSpPr>
          <p:cNvPr id="5" name="Rectangle 4"/>
          <p:cNvSpPr/>
          <p:nvPr/>
        </p:nvSpPr>
        <p:spPr>
          <a:xfrm>
            <a:off x="6011502" y="0"/>
            <a:ext cx="6180498" cy="6694140"/>
          </a:xfrm>
          <a:prstGeom prst="rect">
            <a:avLst/>
          </a:prstGeom>
          <a:ln>
            <a:solidFill>
              <a:schemeClr val="tx1"/>
            </a:solidFill>
          </a:ln>
        </p:spPr>
        <p:txBody>
          <a:bodyPr wrap="square">
            <a:spAutoFit/>
          </a:bodyPr>
          <a:lstStyle/>
          <a:p>
            <a:pPr fontAlgn="base"/>
            <a:r>
              <a:rPr lang="en-US" sz="1300" b="1" dirty="0"/>
              <a:t>The Family and Gender Roles:</a:t>
            </a:r>
          </a:p>
          <a:p>
            <a:pPr fontAlgn="base"/>
            <a:r>
              <a:rPr lang="en-US" sz="1300" dirty="0"/>
              <a:t>Elder Dallin H. Oaks of the Quorum of the Twelve Apostles explained the assumptions upon which the Church bases its views concerning marriage and gender roles:</a:t>
            </a:r>
          </a:p>
          <a:p>
            <a:pPr fontAlgn="base"/>
            <a:r>
              <a:rPr lang="en-US" sz="1300" dirty="0"/>
              <a:t>“We reject the modern idea that marriage is a relationship that exists primarily for the fulfillment of the individuals who enter into it, with either one of them being able to terminate it at will. We focus on the well-being of children, not just ourselves.</a:t>
            </a:r>
          </a:p>
          <a:p>
            <a:pPr fontAlgn="base"/>
            <a:r>
              <a:rPr lang="en-US" sz="1300" dirty="0"/>
              <a:t>“Our Church handbook explains: ‘By divine design, both a man and a woman are essential for bringing children into mortality and providing the best setting for the rearing and nurturing of children’ [</a:t>
            </a:r>
            <a:r>
              <a:rPr lang="en-US" sz="1300" i="1" dirty="0"/>
              <a:t>Handbook 2: Administering the Church</a:t>
            </a:r>
            <a:r>
              <a:rPr lang="en-US" sz="1300" dirty="0"/>
              <a:t> (2010), 1.3.2].</a:t>
            </a:r>
          </a:p>
          <a:p>
            <a:pPr fontAlgn="base"/>
            <a:r>
              <a:rPr lang="en-US" sz="1300" dirty="0"/>
              <a:t>“Our family proclamation declares: ‘Children are entitled to birth within the bonds of matrimony, and to be reared by a father and a mother who honor marital vows with complete fidelity’ [“The Family: A Proclamation to the World,” </a:t>
            </a:r>
            <a:r>
              <a:rPr lang="en-US" sz="1300" i="1" dirty="0"/>
              <a:t>Ensign</a:t>
            </a:r>
            <a:r>
              <a:rPr lang="en-US" sz="1300" dirty="0"/>
              <a:t> or </a:t>
            </a:r>
            <a:r>
              <a:rPr lang="en-US" sz="1300" i="1" dirty="0"/>
              <a:t>Liahona,</a:t>
            </a:r>
            <a:r>
              <a:rPr lang="en-US" sz="1300" dirty="0"/>
              <a:t> Nov. 2010, 129].</a:t>
            </a:r>
          </a:p>
          <a:p>
            <a:pPr fontAlgn="base"/>
            <a:r>
              <a:rPr lang="en-US" sz="1300" dirty="0"/>
              <a:t>“Our belief that we are commanded to ‘honor marital vows with complete fidelity’ introduces the next fundamental premise stated in the family proclamation: ‘God has commanded that the sacred powers of procreation are to be employed only between man and woman, lawfully wedded as husband and wife’ [“The Family,” 129].</a:t>
            </a:r>
          </a:p>
          <a:p>
            <a:pPr fontAlgn="base"/>
            <a:r>
              <a:rPr lang="en-US" sz="1300" dirty="0"/>
              <a:t>“This declaration is not politically correct, but it is true, and we are responsible to teach and practice its truth. That obviously sets us against many assumptions and practices in today’s world—the birth of millions of innocent children to unwed mothers being only one illustration. …</a:t>
            </a:r>
          </a:p>
          <a:p>
            <a:pPr fontAlgn="base"/>
            <a:r>
              <a:rPr lang="en-US" sz="1300" dirty="0"/>
              <a:t>“Men and women spirits ‘complete each other’ because they are different, and they ‘progress together toward exaltation’ by, among other things, honoring those eternal, created differences. Thus, the family proclamation states: ‘By divine design, fathers are to preside over their families in love and righteousness and are responsible to provide the necessities of life and protection for their families. Mothers are primarily responsible for the nurture of their children. In these sacred responsibilities, fathers and mothers are obligated to help one another as equal partners’ [“The Family,” 129].</a:t>
            </a:r>
          </a:p>
          <a:p>
            <a:pPr fontAlgn="base"/>
            <a:r>
              <a:rPr lang="en-US" sz="1300" dirty="0"/>
              <a:t>“We rejoice in the distinctive and mutually supportive roles of men and women in God’s plan. Men and women are to be different, yet they are inseparably bound together in a mutually supportive relationship to accomplish God’s plan” (“As He </a:t>
            </a:r>
            <a:r>
              <a:rPr lang="en-US" sz="1300" dirty="0" err="1"/>
              <a:t>Thinketh</a:t>
            </a:r>
            <a:r>
              <a:rPr lang="en-US" sz="1300" dirty="0"/>
              <a:t> in His Heart” [evening with Elder Dallin H. Oaks, Feb. 8, 2013]; si.lds.org).</a:t>
            </a:r>
          </a:p>
          <a:p>
            <a:pPr fontAlgn="base"/>
            <a:endParaRPr lang="en-US" sz="1300" b="0" i="0" dirty="0">
              <a:effectLst/>
            </a:endParaRPr>
          </a:p>
        </p:txBody>
      </p:sp>
      <p:sp>
        <p:nvSpPr>
          <p:cNvPr id="6" name="Rectangle 5"/>
          <p:cNvSpPr/>
          <p:nvPr/>
        </p:nvSpPr>
        <p:spPr>
          <a:xfrm>
            <a:off x="0" y="3600986"/>
            <a:ext cx="6011502" cy="2693045"/>
          </a:xfrm>
          <a:prstGeom prst="rect">
            <a:avLst/>
          </a:prstGeom>
          <a:ln>
            <a:solidFill>
              <a:schemeClr val="tx1"/>
            </a:solidFill>
          </a:ln>
        </p:spPr>
        <p:txBody>
          <a:bodyPr wrap="square">
            <a:spAutoFit/>
          </a:bodyPr>
          <a:lstStyle/>
          <a:p>
            <a:pPr fontAlgn="base"/>
            <a:r>
              <a:rPr lang="en-US" sz="1300" b="1" dirty="0">
                <a:latin typeface="Calibri" panose="020F0502020204030204" pitchFamily="34" charset="0"/>
              </a:rPr>
              <a:t>Those Who Challenge Church Teachings and Standards:</a:t>
            </a:r>
          </a:p>
          <a:p>
            <a:pPr fontAlgn="base"/>
            <a:r>
              <a:rPr lang="en-US" sz="1300" dirty="0">
                <a:latin typeface="Calibri" panose="020F0502020204030204" pitchFamily="34" charset="0"/>
              </a:rPr>
              <a:t>Elder Dallin H. Oaks of the Quorum of the Twelve Apostles suggested how young people can respond when confronted with arguments that advocate ideas and practices that are contrary to God’s plan of salvation:</a:t>
            </a:r>
          </a:p>
          <a:p>
            <a:pPr fontAlgn="base"/>
            <a:r>
              <a:rPr lang="en-US" sz="1300" dirty="0">
                <a:latin typeface="Calibri" panose="020F0502020204030204" pitchFamily="34" charset="0"/>
              </a:rPr>
              <a:t>“I suggest that it may be preferable for our young people to refrain from arguing with their associates about such assertions or proposals. They will often be better off to respond by identifying the worldly premises or assumptions in the assertions they face and then by identifying the different assumptions or premises that guide the thinking of Latter-day Saints. This won’t elicit agreement from persons who don’t share our faith, but it can move the discussion away from arguing over conclusions to identifying the real source of disagreement” (“As He </a:t>
            </a:r>
            <a:r>
              <a:rPr lang="en-US" sz="1300" dirty="0" err="1">
                <a:latin typeface="Calibri" panose="020F0502020204030204" pitchFamily="34" charset="0"/>
              </a:rPr>
              <a:t>Thinketh</a:t>
            </a:r>
            <a:r>
              <a:rPr lang="en-US" sz="1300" dirty="0">
                <a:latin typeface="Calibri" panose="020F0502020204030204" pitchFamily="34" charset="0"/>
              </a:rPr>
              <a:t> in His Heart” [evening with a General Authority, Feb. 8, 2013]; si.lds.org; see also the Seek Truth resources on the S&amp;I Priorities page at si.lds.org).</a:t>
            </a:r>
            <a:endParaRPr lang="en-US" sz="1300" b="0" i="0" dirty="0">
              <a:effectLst/>
              <a:latin typeface="Calibri" panose="020F0502020204030204" pitchFamily="34" charset="0"/>
            </a:endParaRPr>
          </a:p>
        </p:txBody>
      </p:sp>
    </p:spTree>
    <p:extLst>
      <p:ext uri="{BB962C8B-B14F-4D97-AF65-F5344CB8AC3E}">
        <p14:creationId xmlns:p14="http://schemas.microsoft.com/office/powerpoint/2010/main" val="338359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5533" y="154591"/>
            <a:ext cx="5718772" cy="6740307"/>
          </a:xfrm>
          <a:prstGeom prst="rect">
            <a:avLst/>
          </a:prstGeom>
          <a:ln>
            <a:solidFill>
              <a:schemeClr val="tx1"/>
            </a:solidFill>
          </a:ln>
        </p:spPr>
        <p:txBody>
          <a:bodyPr wrap="square">
            <a:spAutoFit/>
          </a:bodyPr>
          <a:lstStyle/>
          <a:p>
            <a:pPr fontAlgn="base"/>
            <a:r>
              <a:rPr lang="en-US" sz="1200" b="1" dirty="0">
                <a:solidFill>
                  <a:srgbClr val="333333"/>
                </a:solidFill>
                <a:latin typeface="Calibri" panose="020F0502020204030204" pitchFamily="34" charset="0"/>
              </a:rPr>
              <a:t>Same Sex Attraction:</a:t>
            </a:r>
          </a:p>
          <a:p>
            <a:pPr fontAlgn="base"/>
            <a:r>
              <a:rPr lang="en-US" sz="1200" dirty="0">
                <a:solidFill>
                  <a:srgbClr val="333333"/>
                </a:solidFill>
                <a:latin typeface="Calibri" panose="020F0502020204030204" pitchFamily="34" charset="0"/>
              </a:rPr>
              <a:t>Elder Dallin H. Oaks of the Quorum of the Twelve Apostles taught the following about same-sex attraction and homosexual behavior:</a:t>
            </a:r>
          </a:p>
          <a:p>
            <a:pPr fontAlgn="base"/>
            <a:r>
              <a:rPr lang="en-US" sz="1200" dirty="0">
                <a:solidFill>
                  <a:srgbClr val="333333"/>
                </a:solidFill>
                <a:latin typeface="Calibri" panose="020F0502020204030204" pitchFamily="34" charset="0"/>
              </a:rPr>
              <a:t>“The distinction between feelings or inclinations on the one hand, and behavior on the other hand, is very clear. It’s no sin to have inclinations that if yielded to would produce behavior that would be a transgression. The sin is in yielding to temptation. Temptation is not unique. Even the Savior was tempted. …</a:t>
            </a:r>
          </a:p>
          <a:p>
            <a:pPr fontAlgn="base"/>
            <a:r>
              <a:rPr lang="en-US" sz="1200" dirty="0">
                <a:solidFill>
                  <a:srgbClr val="333333"/>
                </a:solidFill>
                <a:latin typeface="Calibri" panose="020F0502020204030204" pitchFamily="34" charset="0"/>
              </a:rPr>
              <a:t>“I think it’s important for you to understand that [homosexual] … is not a noun that describes a condition. It’s an adjective that describes feelings or behavior. …</a:t>
            </a:r>
          </a:p>
          <a:p>
            <a:pPr fontAlgn="base"/>
            <a:r>
              <a:rPr lang="en-US" sz="1200" dirty="0">
                <a:solidFill>
                  <a:srgbClr val="333333"/>
                </a:solidFill>
                <a:latin typeface="Calibri" panose="020F0502020204030204" pitchFamily="34" charset="0"/>
              </a:rPr>
              <a:t>“Everyone has some challenges they have to struggle with. [Same-sex attraction is] a particular kind of challenge that is very vexing. It is common in our society and it has also become politicized. But it’s only one of a host of challenges men and women have to struggle with, and I just encourage you to seek the help of the Savior to resist temptation and to refrain from behavior that would cause you to have to repent or to have your Church membership called into question. …</a:t>
            </a:r>
          </a:p>
          <a:p>
            <a:pPr fontAlgn="base"/>
            <a:r>
              <a:rPr lang="en-US" sz="1200" dirty="0"/>
              <a:t>“… Homosexual feelings are controllable. Perhaps there is an inclination or susceptibility to such feelings that is a reality for some and not a reality for others. But out of such susceptibilities come feelings, and feelings are controllable. If we cater to the feelings, they increase the power of the temptation. If we yield to the temptation, we have committed sinful behavior. That pattern is the same for a person that covets someone else’s property and has a strong temptation to steal. It’s the same for a person that develops a taste for alcohol. It’s the same for a person that is born with a ‘short fuse,’ as we would say of a susceptibility to anger. If they let that susceptibility remain uncontrolled, it becomes a feeling of anger, and a feeling of anger can yield to behavior that is sinful and illegal.</a:t>
            </a:r>
          </a:p>
          <a:p>
            <a:pPr fontAlgn="base"/>
            <a:r>
              <a:rPr lang="en-US" sz="1200" dirty="0"/>
              <a:t>“We’re not talking about a unique challenge here. We’re talking about a common condition of mortality. We don’t understand exactly the ‘why,’ or the extent to which there are inclinations or susceptibilities and so on. But what we do know is that feelings can be controlled and behavior can be controlled. The line of sin is between the feelings and the behavior. The line of prudence is between the susceptibility and the feelings. We need to lay hold on the feelings and try to control them to keep us from getting into a circumstance that leads to sinful behavior” (“Interview with Elder Dallin H. Oaks and Elder Lance B. </a:t>
            </a:r>
            <a:r>
              <a:rPr lang="en-US" sz="1200" dirty="0" err="1"/>
              <a:t>Wickman</a:t>
            </a:r>
            <a:r>
              <a:rPr lang="en-US" sz="1200" dirty="0"/>
              <a:t>: ‘Same-Gender Attraction,’” Dec. 12, 2012, mormonnewsroom.org).</a:t>
            </a:r>
          </a:p>
          <a:p>
            <a:pPr fontAlgn="base"/>
            <a:endParaRPr lang="en-US" sz="1200" b="0" i="0" dirty="0">
              <a:solidFill>
                <a:srgbClr val="333333"/>
              </a:solidFill>
              <a:effectLst/>
              <a:latin typeface="Calibri" panose="020F0502020204030204" pitchFamily="34" charset="0"/>
            </a:endParaRPr>
          </a:p>
        </p:txBody>
      </p:sp>
      <p:sp>
        <p:nvSpPr>
          <p:cNvPr id="4" name="Rectangle 3"/>
          <p:cNvSpPr/>
          <p:nvPr/>
        </p:nvSpPr>
        <p:spPr>
          <a:xfrm>
            <a:off x="115909" y="154591"/>
            <a:ext cx="6096000" cy="1754326"/>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Those Who Struggle with Same-sex attraction:</a:t>
            </a:r>
          </a:p>
          <a:p>
            <a:pPr fontAlgn="base"/>
            <a:r>
              <a:rPr lang="en-US" sz="1200" dirty="0">
                <a:solidFill>
                  <a:srgbClr val="333333"/>
                </a:solidFill>
                <a:latin typeface="Calibri" panose="020F0502020204030204" pitchFamily="34" charset="0"/>
              </a:rPr>
              <a:t>President Gordon B. Hinckley emphasized that while we cannot condone sinful behavior, we love those who struggle with same-sex attraction:</a:t>
            </a:r>
          </a:p>
          <a:p>
            <a:pPr fontAlgn="base"/>
            <a:r>
              <a:rPr lang="en-US" sz="1200" dirty="0">
                <a:solidFill>
                  <a:srgbClr val="333333"/>
                </a:solidFill>
                <a:latin typeface="Calibri" panose="020F0502020204030204" pitchFamily="34" charset="0"/>
              </a:rPr>
              <a:t>“There are those who would have us believe in the validity of what they choose to call same-sex marriage. Our hearts reach out to those who struggle with feelings of affinity for the same gender. We remember you before the Lord, we sympathize with you, we regard you as our brothers and our sisters. However, we cannot condone immoral practices on your part any more than we can condone immoral practices on the part of others” (“Stand Strong against the Wiles of the World,”</a:t>
            </a:r>
            <a:r>
              <a:rPr lang="en-US" sz="1200" i="1" dirty="0">
                <a:solidFill>
                  <a:srgbClr val="333333"/>
                </a:solidFill>
                <a:latin typeface="Calibri" panose="020F0502020204030204" pitchFamily="34" charset="0"/>
              </a:rPr>
              <a:t> Ensign,</a:t>
            </a:r>
            <a:r>
              <a:rPr lang="en-US" sz="1200" dirty="0">
                <a:solidFill>
                  <a:srgbClr val="333333"/>
                </a:solidFill>
                <a:latin typeface="Calibri" panose="020F0502020204030204" pitchFamily="34" charset="0"/>
              </a:rPr>
              <a:t> Nov. 1995, 99).</a:t>
            </a:r>
            <a:endParaRPr lang="en-US" sz="1200" b="0" i="0" dirty="0">
              <a:solidFill>
                <a:srgbClr val="333333"/>
              </a:solidFill>
              <a:effectLst/>
              <a:latin typeface="Calibri" panose="020F0502020204030204" pitchFamily="34" charset="0"/>
            </a:endParaRPr>
          </a:p>
        </p:txBody>
      </p:sp>
      <p:sp>
        <p:nvSpPr>
          <p:cNvPr id="5" name="Rectangle 4"/>
          <p:cNvSpPr/>
          <p:nvPr/>
        </p:nvSpPr>
        <p:spPr>
          <a:xfrm>
            <a:off x="259533" y="2423255"/>
            <a:ext cx="6096000" cy="1200329"/>
          </a:xfrm>
          <a:prstGeom prst="rect">
            <a:avLst/>
          </a:prstGeom>
        </p:spPr>
        <p:txBody>
          <a:bodyPr>
            <a:spAutoFit/>
          </a:bodyPr>
          <a:lstStyle/>
          <a:p>
            <a:r>
              <a:rPr lang="en-US" dirty="0"/>
              <a:t>The Church Instructs Leaders on same sex marriage</a:t>
            </a:r>
          </a:p>
          <a:p>
            <a:r>
              <a:rPr lang="en-US" dirty="0">
                <a:hlinkClick r:id="rId2"/>
              </a:rPr>
              <a:t>http://www.mormonnewsroom.org/article/church-instructs-leaders-on-same-sex-marriage</a:t>
            </a:r>
            <a:endParaRPr lang="en-US" dirty="0"/>
          </a:p>
          <a:p>
            <a:endParaRPr lang="en-US" dirty="0"/>
          </a:p>
        </p:txBody>
      </p:sp>
      <p:sp>
        <p:nvSpPr>
          <p:cNvPr id="6" name="Rectangle 5"/>
          <p:cNvSpPr/>
          <p:nvPr/>
        </p:nvSpPr>
        <p:spPr>
          <a:xfrm>
            <a:off x="259533" y="3724021"/>
            <a:ext cx="6096000" cy="1200329"/>
          </a:xfrm>
          <a:prstGeom prst="rect">
            <a:avLst/>
          </a:prstGeom>
        </p:spPr>
        <p:txBody>
          <a:bodyPr>
            <a:spAutoFit/>
          </a:bodyPr>
          <a:lstStyle/>
          <a:p>
            <a:r>
              <a:rPr lang="en-US" dirty="0"/>
              <a:t>The Divine institution of marriage</a:t>
            </a:r>
          </a:p>
          <a:p>
            <a:r>
              <a:rPr lang="en-US" dirty="0">
                <a:hlinkClick r:id="rId3"/>
              </a:rPr>
              <a:t>http://www.mormonnewsroom.org/article/the-divine-institution-of-marriage</a:t>
            </a:r>
            <a:endParaRPr lang="en-US" dirty="0"/>
          </a:p>
          <a:p>
            <a:endParaRPr lang="en-US" dirty="0"/>
          </a:p>
        </p:txBody>
      </p:sp>
      <p:sp>
        <p:nvSpPr>
          <p:cNvPr id="7" name="Rectangle 6"/>
          <p:cNvSpPr/>
          <p:nvPr/>
        </p:nvSpPr>
        <p:spPr>
          <a:xfrm>
            <a:off x="259533" y="5170960"/>
            <a:ext cx="3465949" cy="1200329"/>
          </a:xfrm>
          <a:prstGeom prst="rect">
            <a:avLst/>
          </a:prstGeom>
        </p:spPr>
        <p:txBody>
          <a:bodyPr wrap="none">
            <a:spAutoFit/>
          </a:bodyPr>
          <a:lstStyle/>
          <a:p>
            <a:pPr fontAlgn="base"/>
            <a:r>
              <a:rPr lang="en-US" dirty="0"/>
              <a:t>Love One Another: A Discussion on</a:t>
            </a:r>
          </a:p>
          <a:p>
            <a:pPr fontAlgn="base"/>
            <a:r>
              <a:rPr lang="en-US" dirty="0"/>
              <a:t>Same-Sex Attraction</a:t>
            </a:r>
          </a:p>
          <a:p>
            <a:r>
              <a:rPr lang="en-US" dirty="0">
                <a:hlinkClick r:id="rId4"/>
              </a:rPr>
              <a:t>http://mormonsandgays.org/</a:t>
            </a:r>
            <a:endParaRPr lang="en-US" dirty="0"/>
          </a:p>
          <a:p>
            <a:endParaRPr lang="en-US" dirty="0"/>
          </a:p>
        </p:txBody>
      </p:sp>
      <p:sp>
        <p:nvSpPr>
          <p:cNvPr id="8" name="Rectangle 7"/>
          <p:cNvSpPr/>
          <p:nvPr/>
        </p:nvSpPr>
        <p:spPr>
          <a:xfrm>
            <a:off x="187721" y="2139685"/>
            <a:ext cx="6096000" cy="276999"/>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Other information as suggested in Manual</a:t>
            </a:r>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51761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414" y="6477883"/>
            <a:ext cx="2180841" cy="369332"/>
          </a:xfrm>
          <a:prstGeom prst="rect">
            <a:avLst/>
          </a:prstGeom>
          <a:noFill/>
        </p:spPr>
        <p:txBody>
          <a:bodyPr wrap="square" rtlCol="0">
            <a:spAutoFit/>
          </a:bodyPr>
          <a:lstStyle/>
          <a:p>
            <a:r>
              <a:rPr lang="en-US" dirty="0">
                <a:solidFill>
                  <a:schemeClr val="bg1"/>
                </a:solidFill>
              </a:rPr>
              <a:t>Genesis 18:1-8</a:t>
            </a:r>
          </a:p>
        </p:txBody>
      </p:sp>
      <p:sp>
        <p:nvSpPr>
          <p:cNvPr id="4" name="TextBox 3"/>
          <p:cNvSpPr txBox="1"/>
          <p:nvPr/>
        </p:nvSpPr>
        <p:spPr>
          <a:xfrm>
            <a:off x="138819" y="40411"/>
            <a:ext cx="11914361"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The Visitors</a:t>
            </a:r>
          </a:p>
        </p:txBody>
      </p:sp>
      <p:grpSp>
        <p:nvGrpSpPr>
          <p:cNvPr id="1024" name="Group 1023"/>
          <p:cNvGrpSpPr/>
          <p:nvPr/>
        </p:nvGrpSpPr>
        <p:grpSpPr>
          <a:xfrm>
            <a:off x="6558474" y="1423856"/>
            <a:ext cx="2898953" cy="2492262"/>
            <a:chOff x="8090902" y="1938866"/>
            <a:chExt cx="3939766" cy="3387061"/>
          </a:xfrm>
        </p:grpSpPr>
        <p:grpSp>
          <p:nvGrpSpPr>
            <p:cNvPr id="6" name="Group 1113"/>
            <p:cNvGrpSpPr/>
            <p:nvPr/>
          </p:nvGrpSpPr>
          <p:grpSpPr>
            <a:xfrm>
              <a:off x="8090902" y="1938866"/>
              <a:ext cx="1449607" cy="2617749"/>
              <a:chOff x="2542088" y="1794178"/>
              <a:chExt cx="1127371" cy="3261838"/>
            </a:xfrm>
          </p:grpSpPr>
          <p:sp>
            <p:nvSpPr>
              <p:cNvPr id="7" name="Cloud 6"/>
              <p:cNvSpPr/>
              <p:nvPr/>
            </p:nvSpPr>
            <p:spPr>
              <a:xfrm flipH="1">
                <a:off x="2608931" y="2025137"/>
                <a:ext cx="454747" cy="114790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0"/>
              <p:cNvSpPr/>
              <p:nvPr/>
            </p:nvSpPr>
            <p:spPr>
              <a:xfrm rot="20046182">
                <a:off x="3439736" y="4119171"/>
                <a:ext cx="229723" cy="3388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1"/>
              <p:cNvSpPr/>
              <p:nvPr/>
            </p:nvSpPr>
            <p:spPr>
              <a:xfrm>
                <a:off x="2542088" y="3994880"/>
                <a:ext cx="187249" cy="4429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rot="11930143">
                <a:off x="2614901" y="2942592"/>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p:cNvSpPr/>
              <p:nvPr/>
            </p:nvSpPr>
            <p:spPr>
              <a:xfrm rot="9770774" flipH="1">
                <a:off x="3218342" y="2926575"/>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flipH="1">
                <a:off x="3063678" y="1948151"/>
                <a:ext cx="454747" cy="116259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001088">
                <a:off x="2755115" y="4739632"/>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608598">
                <a:off x="3039388" y="4663084"/>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10800000">
                <a:off x="2722617" y="2871994"/>
                <a:ext cx="682122" cy="1924672"/>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Extract 15"/>
              <p:cNvSpPr/>
              <p:nvPr/>
            </p:nvSpPr>
            <p:spPr>
              <a:xfrm rot="10800000">
                <a:off x="2906522" y="2999602"/>
                <a:ext cx="327686" cy="488287"/>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691852">
                <a:off x="2975366" y="2846301"/>
                <a:ext cx="113557" cy="1731123"/>
              </a:xfrm>
              <a:prstGeom prst="roundRect">
                <a:avLst>
                  <a:gd name="adj" fmla="val 2492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rot="5400000">
                <a:off x="2553103" y="4293441"/>
                <a:ext cx="506215" cy="280874"/>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65774" y="4180769"/>
                <a:ext cx="280874" cy="126553"/>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2"/>
              <p:cNvSpPr/>
              <p:nvPr/>
            </p:nvSpPr>
            <p:spPr>
              <a:xfrm>
                <a:off x="2766086" y="1923897"/>
                <a:ext cx="608560" cy="12560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flipH="1">
                <a:off x="2660960" y="1794178"/>
                <a:ext cx="861906" cy="84685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610164" y="2179112"/>
                <a:ext cx="895034" cy="223247"/>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6"/>
              <p:cNvSpPr/>
              <p:nvPr/>
            </p:nvSpPr>
            <p:spPr>
              <a:xfrm>
                <a:off x="2893147" y="2795007"/>
                <a:ext cx="341061" cy="69288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5944673">
                <a:off x="2991112" y="2882677"/>
                <a:ext cx="181216" cy="17740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10645035" y="2284894"/>
              <a:ext cx="1385633" cy="2693352"/>
              <a:chOff x="7384869" y="772733"/>
              <a:chExt cx="1385633" cy="2693352"/>
            </a:xfrm>
          </p:grpSpPr>
          <p:sp>
            <p:nvSpPr>
              <p:cNvPr id="26" name="Oval 25"/>
              <p:cNvSpPr/>
              <p:nvPr/>
            </p:nvSpPr>
            <p:spPr>
              <a:xfrm rot="18242526">
                <a:off x="8536382" y="2483970"/>
                <a:ext cx="210371" cy="2578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84869" y="2461895"/>
                <a:ext cx="227238" cy="2829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p:cNvSpPr/>
              <p:nvPr/>
            </p:nvSpPr>
            <p:spPr>
              <a:xfrm rot="12217775">
                <a:off x="7535955"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28"/>
              <p:cNvSpPr/>
              <p:nvPr/>
            </p:nvSpPr>
            <p:spPr>
              <a:xfrm rot="9181948" flipH="1">
                <a:off x="8261812"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547680" y="772733"/>
                <a:ext cx="1029929" cy="2368034"/>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756320" y="3247748"/>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98933" y="3263950"/>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20835976" flipH="1">
                <a:off x="8185988" y="1158893"/>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33"/>
              <p:cNvSpPr/>
              <p:nvPr/>
            </p:nvSpPr>
            <p:spPr>
              <a:xfrm rot="10800000">
                <a:off x="7688158" y="1792782"/>
                <a:ext cx="724368" cy="1431632"/>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88158" y="3202029"/>
                <a:ext cx="719932" cy="136015"/>
              </a:xfrm>
              <a:prstGeom prst="rect">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Extract 35"/>
              <p:cNvSpPr/>
              <p:nvPr/>
            </p:nvSpPr>
            <p:spPr>
              <a:xfrm rot="10800000">
                <a:off x="7884302" y="1849897"/>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Cloud 36"/>
              <p:cNvSpPr/>
              <p:nvPr/>
            </p:nvSpPr>
            <p:spPr>
              <a:xfrm rot="764024">
                <a:off x="7439532" y="1154680"/>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748205" y="1162640"/>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6200000" flipH="1">
                <a:off x="7937381" y="772188"/>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706078" y="2555348"/>
                <a:ext cx="661049" cy="9837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99"/>
              <p:cNvGrpSpPr/>
              <p:nvPr/>
            </p:nvGrpSpPr>
            <p:grpSpPr>
              <a:xfrm>
                <a:off x="8201865" y="2506163"/>
                <a:ext cx="394405" cy="860668"/>
                <a:chOff x="5029205" y="1676401"/>
                <a:chExt cx="982013" cy="1407436"/>
              </a:xfrm>
              <a:solidFill>
                <a:srgbClr val="996633"/>
              </a:solidFill>
            </p:grpSpPr>
            <p:sp>
              <p:nvSpPr>
                <p:cNvPr id="43" name="Diagonal Stripe 42"/>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iagonal Stripe 43"/>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le 44"/>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p:cNvSpPr/>
              <p:nvPr/>
            </p:nvSpPr>
            <p:spPr>
              <a:xfrm>
                <a:off x="7521244" y="1095735"/>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9424974" y="2406223"/>
              <a:ext cx="1397412" cy="2919704"/>
              <a:chOff x="5630297" y="822066"/>
              <a:chExt cx="1397412" cy="2919704"/>
            </a:xfrm>
          </p:grpSpPr>
          <p:sp>
            <p:nvSpPr>
              <p:cNvPr id="47" name="Oval 46"/>
              <p:cNvSpPr/>
              <p:nvPr/>
            </p:nvSpPr>
            <p:spPr>
              <a:xfrm rot="6503573">
                <a:off x="5542430" y="2841864"/>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4148036">
                <a:off x="6678654" y="2811722"/>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0512140">
                <a:off x="5855377" y="3446560"/>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608598">
                <a:off x="6369975" y="3469229"/>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391134">
                <a:off x="5733227" y="2109596"/>
                <a:ext cx="433833"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042436">
                <a:off x="6513209" y="2036531"/>
                <a:ext cx="402674"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042436">
                <a:off x="6449656" y="1918126"/>
                <a:ext cx="402674"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391134">
                <a:off x="5751448" y="1957861"/>
                <a:ext cx="433833"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5698021" y="2058977"/>
                <a:ext cx="1207559" cy="152532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5761576" y="1926340"/>
                <a:ext cx="1080448" cy="1459004"/>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5719365">
                <a:off x="5361679" y="1456625"/>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4767213">
                <a:off x="6039599" y="1485947"/>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5944673">
                <a:off x="5743805" y="1144040"/>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Wave 59"/>
              <p:cNvSpPr/>
              <p:nvPr/>
            </p:nvSpPr>
            <p:spPr>
              <a:xfrm rot="15365317">
                <a:off x="5776544" y="2505828"/>
                <a:ext cx="1528864" cy="572002"/>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103"/>
              <p:cNvGrpSpPr/>
              <p:nvPr/>
            </p:nvGrpSpPr>
            <p:grpSpPr>
              <a:xfrm>
                <a:off x="6059909" y="1961759"/>
                <a:ext cx="527892" cy="627765"/>
                <a:chOff x="4685056" y="5268910"/>
                <a:chExt cx="1068044" cy="1322390"/>
              </a:xfrm>
              <a:solidFill>
                <a:schemeClr val="accent2">
                  <a:lumMod val="75000"/>
                </a:schemeClr>
              </a:solidFill>
            </p:grpSpPr>
            <p:sp>
              <p:nvSpPr>
                <p:cNvPr id="66" name="Moon 65"/>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5787694" y="822066"/>
                <a:ext cx="883832" cy="412562"/>
                <a:chOff x="4791976" y="4869405"/>
                <a:chExt cx="1425856" cy="665573"/>
              </a:xfrm>
              <a:solidFill>
                <a:srgbClr val="8B6417"/>
              </a:solidFill>
            </p:grpSpPr>
            <p:sp>
              <p:nvSpPr>
                <p:cNvPr id="64" name="Moon 63"/>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ed Rectangle 62"/>
              <p:cNvSpPr/>
              <p:nvPr/>
            </p:nvSpPr>
            <p:spPr>
              <a:xfrm>
                <a:off x="5817223" y="1101303"/>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20"/>
          <p:cNvGrpSpPr/>
          <p:nvPr/>
        </p:nvGrpSpPr>
        <p:grpSpPr>
          <a:xfrm>
            <a:off x="537973" y="2388440"/>
            <a:ext cx="2424631" cy="2626684"/>
            <a:chOff x="914400" y="533400"/>
            <a:chExt cx="7239000" cy="6046098"/>
          </a:xfrm>
        </p:grpSpPr>
        <p:sp>
          <p:nvSpPr>
            <p:cNvPr id="70" name="Flowchart: Manual Operation 69"/>
            <p:cNvSpPr/>
            <p:nvPr/>
          </p:nvSpPr>
          <p:spPr>
            <a:xfrm rot="10800000">
              <a:off x="1524000" y="1905000"/>
              <a:ext cx="6096000" cy="38862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9731436" flipH="1">
              <a:off x="5023862" y="10013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1868564">
              <a:off x="1366261" y="8489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11868564">
              <a:off x="914400" y="751570"/>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9731436" flipH="1">
              <a:off x="5579533" y="751568"/>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16200000">
              <a:off x="3410476" y="-951021"/>
              <a:ext cx="2339758" cy="5308600"/>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extBox 145"/>
          <p:cNvSpPr txBox="1"/>
          <p:nvPr/>
        </p:nvSpPr>
        <p:spPr>
          <a:xfrm>
            <a:off x="423504" y="293204"/>
            <a:ext cx="2180841" cy="369332"/>
          </a:xfrm>
          <a:prstGeom prst="rect">
            <a:avLst/>
          </a:prstGeom>
          <a:noFill/>
        </p:spPr>
        <p:txBody>
          <a:bodyPr wrap="square" rtlCol="0">
            <a:spAutoFit/>
          </a:bodyPr>
          <a:lstStyle/>
          <a:p>
            <a:r>
              <a:rPr lang="en-US" dirty="0">
                <a:solidFill>
                  <a:schemeClr val="bg1"/>
                </a:solidFill>
              </a:rPr>
              <a:t>The Plains of </a:t>
            </a:r>
            <a:r>
              <a:rPr lang="en-US" dirty="0" err="1">
                <a:solidFill>
                  <a:schemeClr val="bg1"/>
                </a:solidFill>
              </a:rPr>
              <a:t>Mamre</a:t>
            </a:r>
            <a:endParaRPr lang="en-US" dirty="0">
              <a:solidFill>
                <a:schemeClr val="bg1"/>
              </a:solidFill>
            </a:endParaRPr>
          </a:p>
        </p:txBody>
      </p:sp>
      <p:grpSp>
        <p:nvGrpSpPr>
          <p:cNvPr id="151" name="Group 150"/>
          <p:cNvGrpSpPr/>
          <p:nvPr/>
        </p:nvGrpSpPr>
        <p:grpSpPr>
          <a:xfrm>
            <a:off x="2483842" y="999598"/>
            <a:ext cx="2681871" cy="1323439"/>
            <a:chOff x="5370233" y="2559469"/>
            <a:chExt cx="2681871" cy="1323439"/>
          </a:xfrm>
        </p:grpSpPr>
        <p:sp>
          <p:nvSpPr>
            <p:cNvPr id="152" name="Rounded Rectangular Callout 151"/>
            <p:cNvSpPr/>
            <p:nvPr/>
          </p:nvSpPr>
          <p:spPr>
            <a:xfrm>
              <a:off x="5370233" y="2566156"/>
              <a:ext cx="2681871" cy="1294076"/>
            </a:xfrm>
            <a:prstGeom prst="wedgeRoundRectCallout">
              <a:avLst>
                <a:gd name="adj1" fmla="val -16454"/>
                <a:gd name="adj2" fmla="val 60511"/>
                <a:gd name="adj3" fmla="val 1666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5502437" y="2559469"/>
              <a:ext cx="2546302" cy="1323439"/>
            </a:xfrm>
            <a:prstGeom prst="rect">
              <a:avLst/>
            </a:prstGeom>
          </p:spPr>
          <p:txBody>
            <a:bodyPr wrap="square">
              <a:spAutoFit/>
            </a:bodyPr>
            <a:lstStyle/>
            <a:p>
              <a:r>
                <a:rPr lang="en-US" sz="1600" dirty="0">
                  <a:solidFill>
                    <a:schemeClr val="bg1"/>
                  </a:solidFill>
                  <a:latin typeface="Palatino"/>
                </a:rPr>
                <a:t>And said, My Lord, if now I have found </a:t>
              </a:r>
              <a:r>
                <a:rPr lang="en-US" sz="1600" dirty="0" err="1">
                  <a:solidFill>
                    <a:schemeClr val="bg1"/>
                  </a:solidFill>
                  <a:latin typeface="Palatino"/>
                </a:rPr>
                <a:t>favour</a:t>
              </a:r>
              <a:r>
                <a:rPr lang="en-US" sz="1600" dirty="0">
                  <a:solidFill>
                    <a:schemeClr val="bg1"/>
                  </a:solidFill>
                  <a:latin typeface="Palatino"/>
                </a:rPr>
                <a:t> in thy sight, pass not away, I pray thee, from thy servant:</a:t>
              </a:r>
              <a:endParaRPr lang="en-US" sz="1600" dirty="0">
                <a:solidFill>
                  <a:schemeClr val="bg1"/>
                </a:solidFill>
              </a:endParaRPr>
            </a:p>
          </p:txBody>
        </p:sp>
      </p:grpSp>
      <p:grpSp>
        <p:nvGrpSpPr>
          <p:cNvPr id="3" name="Group 2"/>
          <p:cNvGrpSpPr/>
          <p:nvPr/>
        </p:nvGrpSpPr>
        <p:grpSpPr>
          <a:xfrm>
            <a:off x="2707542" y="2615758"/>
            <a:ext cx="1376711" cy="2562295"/>
            <a:chOff x="3714961" y="1960867"/>
            <a:chExt cx="1870993" cy="3482238"/>
          </a:xfrm>
        </p:grpSpPr>
        <p:grpSp>
          <p:nvGrpSpPr>
            <p:cNvPr id="76" name="Group 75"/>
            <p:cNvGrpSpPr/>
            <p:nvPr/>
          </p:nvGrpSpPr>
          <p:grpSpPr>
            <a:xfrm>
              <a:off x="3746122" y="1960867"/>
              <a:ext cx="1839832" cy="3482238"/>
              <a:chOff x="3810000" y="553998"/>
              <a:chExt cx="1839832" cy="3482238"/>
            </a:xfrm>
          </p:grpSpPr>
          <p:sp>
            <p:nvSpPr>
              <p:cNvPr id="77" name="Cloud 76"/>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Manual Operation 80"/>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Manual Operation 81"/>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Manual Operation 84"/>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Extract 85"/>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4220061" y="818482"/>
                <a:ext cx="938018" cy="300171"/>
                <a:chOff x="1756756" y="4876800"/>
                <a:chExt cx="4088873" cy="1308463"/>
              </a:xfrm>
            </p:grpSpPr>
            <p:grpSp>
              <p:nvGrpSpPr>
                <p:cNvPr id="124" name="Group 123"/>
                <p:cNvGrpSpPr/>
                <p:nvPr/>
              </p:nvGrpSpPr>
              <p:grpSpPr>
                <a:xfrm>
                  <a:off x="1756756" y="4876800"/>
                  <a:ext cx="1367444" cy="1295400"/>
                  <a:chOff x="1756756" y="4876800"/>
                  <a:chExt cx="1367444" cy="1295400"/>
                </a:xfrm>
              </p:grpSpPr>
              <p:sp>
                <p:nvSpPr>
                  <p:cNvPr id="135" name="Quad Arrow Callout 13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13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Callout 13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3119647" y="4889863"/>
                  <a:ext cx="1367444" cy="1295400"/>
                  <a:chOff x="1756756" y="4876800"/>
                  <a:chExt cx="1367444" cy="1295400"/>
                </a:xfrm>
              </p:grpSpPr>
              <p:sp>
                <p:nvSpPr>
                  <p:cNvPr id="132" name="Quad Arrow Callout 13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Callout 13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Callout 13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4478185" y="4889863"/>
                  <a:ext cx="1367444" cy="1295400"/>
                  <a:chOff x="1756756" y="4876800"/>
                  <a:chExt cx="1367444" cy="1295400"/>
                </a:xfrm>
              </p:grpSpPr>
              <p:sp>
                <p:nvSpPr>
                  <p:cNvPr id="129" name="Quad Arrow Callout 12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Quad Arrow Callout 12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Callout 13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Quad Arrow Callout 126"/>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Callout 127"/>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rot="17531393">
                <a:off x="4356564" y="2143638"/>
                <a:ext cx="938018" cy="300171"/>
                <a:chOff x="1756756" y="4876800"/>
                <a:chExt cx="4088873" cy="1308463"/>
              </a:xfrm>
            </p:grpSpPr>
            <p:grpSp>
              <p:nvGrpSpPr>
                <p:cNvPr id="110" name="Group 109"/>
                <p:cNvGrpSpPr/>
                <p:nvPr/>
              </p:nvGrpSpPr>
              <p:grpSpPr>
                <a:xfrm>
                  <a:off x="1756756" y="4876800"/>
                  <a:ext cx="1367444" cy="1295400"/>
                  <a:chOff x="1756756" y="4876800"/>
                  <a:chExt cx="1367444" cy="1295400"/>
                </a:xfrm>
              </p:grpSpPr>
              <p:sp>
                <p:nvSpPr>
                  <p:cNvPr id="121" name="Quad Arrow Callout 12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Callout 12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Callout 12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3119647" y="4889863"/>
                  <a:ext cx="1367444" cy="1295400"/>
                  <a:chOff x="1756756" y="4876800"/>
                  <a:chExt cx="1367444" cy="1295400"/>
                </a:xfrm>
              </p:grpSpPr>
              <p:sp>
                <p:nvSpPr>
                  <p:cNvPr id="118" name="Quad Arrow Callout 11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Callout 11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Callout 11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4478185" y="4889863"/>
                  <a:ext cx="1367444" cy="1295400"/>
                  <a:chOff x="1756756" y="4876800"/>
                  <a:chExt cx="1367444" cy="1295400"/>
                </a:xfrm>
              </p:grpSpPr>
              <p:sp>
                <p:nvSpPr>
                  <p:cNvPr id="115" name="Quad Arrow Callout 11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Callout 11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Callout 11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Quad Arrow Callout 112"/>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Callout 113"/>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rot="17531393">
                <a:off x="3995156" y="3097226"/>
                <a:ext cx="938018" cy="300171"/>
                <a:chOff x="1756756" y="4876800"/>
                <a:chExt cx="4088873" cy="1308463"/>
              </a:xfrm>
            </p:grpSpPr>
            <p:grpSp>
              <p:nvGrpSpPr>
                <p:cNvPr id="96" name="Group 95"/>
                <p:cNvGrpSpPr/>
                <p:nvPr/>
              </p:nvGrpSpPr>
              <p:grpSpPr>
                <a:xfrm>
                  <a:off x="1756756" y="4876800"/>
                  <a:ext cx="1367444" cy="1295400"/>
                  <a:chOff x="1756756" y="4876800"/>
                  <a:chExt cx="1367444" cy="1295400"/>
                </a:xfrm>
              </p:grpSpPr>
              <p:sp>
                <p:nvSpPr>
                  <p:cNvPr id="107" name="Quad Arrow Callout 10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Callout 10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3119647" y="4889863"/>
                  <a:ext cx="1367444" cy="1295400"/>
                  <a:chOff x="1756756" y="4876800"/>
                  <a:chExt cx="1367444" cy="1295400"/>
                </a:xfrm>
              </p:grpSpPr>
              <p:sp>
                <p:nvSpPr>
                  <p:cNvPr id="104" name="Quad Arrow Callout 10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Callout 10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Callout 10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4478185" y="4889863"/>
                  <a:ext cx="1367444" cy="1295400"/>
                  <a:chOff x="1756756" y="4876800"/>
                  <a:chExt cx="1367444" cy="1295400"/>
                </a:xfrm>
              </p:grpSpPr>
              <p:sp>
                <p:nvSpPr>
                  <p:cNvPr id="101" name="Quad Arrow Callout 10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Callout 10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Callout 10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Quad Arrow Callout 9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Callout 9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Cloud 93"/>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3767452" y="3427201"/>
              <a:ext cx="748304" cy="1090641"/>
              <a:chOff x="5888636" y="533400"/>
              <a:chExt cx="2286000" cy="3586129"/>
            </a:xfrm>
          </p:grpSpPr>
          <p:sp>
            <p:nvSpPr>
              <p:cNvPr id="139" name="Rounded Rectangle 138"/>
              <p:cNvSpPr/>
              <p:nvPr/>
            </p:nvSpPr>
            <p:spPr>
              <a:xfrm>
                <a:off x="6324600" y="914400"/>
                <a:ext cx="1447800" cy="2667000"/>
              </a:xfrm>
              <a:prstGeom prst="roundRect">
                <a:avLst>
                  <a:gd name="adj" fmla="val 25985"/>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5888636" y="2568315"/>
                <a:ext cx="2286000" cy="1551214"/>
              </a:xfrm>
              <a:prstGeom prst="roundRect">
                <a:avLst>
                  <a:gd name="adj" fmla="val 50000"/>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400800" y="2057400"/>
                <a:ext cx="1371600" cy="1143000"/>
              </a:xfrm>
              <a:prstGeom prst="ellipse">
                <a:avLst/>
              </a:prstGeom>
              <a:solidFill>
                <a:srgbClr val="C98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096000" y="729521"/>
                <a:ext cx="1828800" cy="468443"/>
              </a:xfrm>
              <a:prstGeom prst="ellipse">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264640" y="685800"/>
                <a:ext cx="1447800" cy="370851"/>
              </a:xfrm>
              <a:prstGeom prst="ellipse">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6598170" y="533400"/>
                <a:ext cx="838200" cy="381000"/>
              </a:xfrm>
              <a:prstGeom prst="roundRect">
                <a:avLst>
                  <a:gd name="adj" fmla="val 25985"/>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Oval 144"/>
            <p:cNvSpPr/>
            <p:nvPr/>
          </p:nvSpPr>
          <p:spPr>
            <a:xfrm rot="18242526">
              <a:off x="3766375" y="4250816"/>
              <a:ext cx="170573" cy="2734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8" name="Rectangle 1027"/>
          <p:cNvSpPr/>
          <p:nvPr/>
        </p:nvSpPr>
        <p:spPr>
          <a:xfrm>
            <a:off x="4773027" y="3543813"/>
            <a:ext cx="7411770" cy="3293209"/>
          </a:xfrm>
          <a:prstGeom prst="rect">
            <a:avLst/>
          </a:prstGeom>
        </p:spPr>
        <p:txBody>
          <a:bodyPr wrap="square">
            <a:spAutoFit/>
          </a:bodyPr>
          <a:lstStyle/>
          <a:p>
            <a:r>
              <a:rPr lang="en-US" sz="1600" dirty="0">
                <a:solidFill>
                  <a:schemeClr val="bg1"/>
                </a:solidFill>
                <a:latin typeface="Arial" panose="020B0604020202020204" pitchFamily="34" charset="0"/>
              </a:rPr>
              <a:t>Jewish Custom:</a:t>
            </a:r>
          </a:p>
          <a:p>
            <a:r>
              <a:rPr lang="en-US" sz="1600" dirty="0">
                <a:solidFill>
                  <a:schemeClr val="bg1"/>
                </a:solidFill>
                <a:latin typeface="Arial" panose="020B0604020202020204" pitchFamily="34" charset="0"/>
              </a:rPr>
              <a:t>The host would go out to meet the stranger on his way, and would ask no questions as to his name and condition until his first needs had been satisfied.</a:t>
            </a:r>
          </a:p>
          <a:p>
            <a:r>
              <a:rPr lang="en-US" sz="1600" dirty="0">
                <a:solidFill>
                  <a:schemeClr val="bg1"/>
                </a:solidFill>
                <a:latin typeface="Arial" panose="020B0604020202020204" pitchFamily="34" charset="0"/>
              </a:rPr>
              <a:t> </a:t>
            </a:r>
          </a:p>
          <a:p>
            <a:r>
              <a:rPr lang="en-US" sz="1600" dirty="0">
                <a:solidFill>
                  <a:schemeClr val="bg1"/>
                </a:solidFill>
                <a:latin typeface="Arial" panose="020B0604020202020204" pitchFamily="34" charset="0"/>
              </a:rPr>
              <a:t>On entering the house he was given water to wash his feet, and a meal was then put before him, his animals being meanwhile attended to.</a:t>
            </a:r>
          </a:p>
          <a:p>
            <a:endParaRPr lang="en-US" sz="1600" dirty="0">
              <a:solidFill>
                <a:schemeClr val="bg1"/>
              </a:solidFill>
              <a:latin typeface="Arial" panose="020B0604020202020204" pitchFamily="34" charset="0"/>
            </a:endParaRPr>
          </a:p>
          <a:p>
            <a:r>
              <a:rPr lang="en-US" sz="1600" dirty="0">
                <a:solidFill>
                  <a:schemeClr val="bg1"/>
                </a:solidFill>
                <a:latin typeface="Arial" panose="020B0604020202020204" pitchFamily="34" charset="0"/>
              </a:rPr>
              <a:t>On leaving, another repast was served, when a covenant was sometimes entered into by the guest and his host, and the latter again accompanied the stranger some distance on his way. </a:t>
            </a:r>
          </a:p>
          <a:p>
            <a:endParaRPr lang="en-US" sz="1600" dirty="0">
              <a:solidFill>
                <a:schemeClr val="bg1"/>
              </a:solidFill>
              <a:latin typeface="Arial" panose="020B0604020202020204" pitchFamily="34" charset="0"/>
            </a:endParaRPr>
          </a:p>
          <a:p>
            <a:r>
              <a:rPr lang="en-US" sz="1600" dirty="0">
                <a:solidFill>
                  <a:schemeClr val="bg1"/>
                </a:solidFill>
                <a:latin typeface="Arial" panose="020B0604020202020204" pitchFamily="34" charset="0"/>
              </a:rPr>
              <a:t>On his part, the guest blessed the host before taking leave, and asked him whether he stood in need of anything.</a:t>
            </a:r>
            <a:endParaRPr lang="en-US" sz="1600" dirty="0">
              <a:solidFill>
                <a:schemeClr val="bg1"/>
              </a:solidFill>
            </a:endParaRPr>
          </a:p>
        </p:txBody>
      </p:sp>
      <p:sp>
        <p:nvSpPr>
          <p:cNvPr id="155" name="TextBox 154"/>
          <p:cNvSpPr txBox="1"/>
          <p:nvPr/>
        </p:nvSpPr>
        <p:spPr>
          <a:xfrm>
            <a:off x="11711106" y="6477883"/>
            <a:ext cx="504397" cy="369332"/>
          </a:xfrm>
          <a:prstGeom prst="rect">
            <a:avLst/>
          </a:prstGeom>
          <a:noFill/>
        </p:spPr>
        <p:txBody>
          <a:bodyPr wrap="square" rtlCol="0">
            <a:spAutoFit/>
          </a:bodyPr>
          <a:lstStyle/>
          <a:p>
            <a:r>
              <a:rPr lang="en-US" dirty="0">
                <a:solidFill>
                  <a:schemeClr val="bg1"/>
                </a:solidFill>
              </a:rPr>
              <a:t>(1)</a:t>
            </a:r>
          </a:p>
        </p:txBody>
      </p:sp>
      <p:sp>
        <p:nvSpPr>
          <p:cNvPr id="157" name="TextBox 156"/>
          <p:cNvSpPr txBox="1"/>
          <p:nvPr/>
        </p:nvSpPr>
        <p:spPr>
          <a:xfrm>
            <a:off x="7219953" y="917342"/>
            <a:ext cx="3170784" cy="646331"/>
          </a:xfrm>
          <a:prstGeom prst="rect">
            <a:avLst/>
          </a:prstGeom>
          <a:noFill/>
        </p:spPr>
        <p:txBody>
          <a:bodyPr wrap="square" rtlCol="0">
            <a:spAutoFit/>
          </a:bodyPr>
          <a:lstStyle/>
          <a:p>
            <a:r>
              <a:rPr lang="en-US" dirty="0">
                <a:solidFill>
                  <a:schemeClr val="bg1"/>
                </a:solidFill>
              </a:rPr>
              <a:t>Holy Men—sent forth after the order of God</a:t>
            </a:r>
          </a:p>
        </p:txBody>
      </p:sp>
    </p:spTree>
    <p:extLst>
      <p:ext uri="{BB962C8B-B14F-4D97-AF65-F5344CB8AC3E}">
        <p14:creationId xmlns:p14="http://schemas.microsoft.com/office/powerpoint/2010/main" val="111060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024"/>
                                        </p:tgtEl>
                                        <p:attrNameLst>
                                          <p:attrName>style.visibility</p:attrName>
                                        </p:attrNameLst>
                                      </p:cBhvr>
                                      <p:to>
                                        <p:strVal val="visible"/>
                                      </p:to>
                                    </p:set>
                                    <p:anim calcmode="lin" valueType="num">
                                      <p:cBhvr additive="base">
                                        <p:cTn id="7" dur="1250" fill="hold"/>
                                        <p:tgtEl>
                                          <p:spTgt spid="1024"/>
                                        </p:tgtEl>
                                        <p:attrNameLst>
                                          <p:attrName>ppt_x</p:attrName>
                                        </p:attrNameLst>
                                      </p:cBhvr>
                                      <p:tavLst>
                                        <p:tav tm="0">
                                          <p:val>
                                            <p:strVal val="1+#ppt_w/2"/>
                                          </p:val>
                                        </p:tav>
                                        <p:tav tm="100000">
                                          <p:val>
                                            <p:strVal val="#ppt_x"/>
                                          </p:val>
                                        </p:tav>
                                      </p:tavLst>
                                    </p:anim>
                                    <p:anim calcmode="lin" valueType="num">
                                      <p:cBhvr additive="base">
                                        <p:cTn id="8" dur="1250" fill="hold"/>
                                        <p:tgtEl>
                                          <p:spTgt spid="102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7"/>
                                        </p:tgtEl>
                                        <p:attrNameLst>
                                          <p:attrName>style.visibility</p:attrName>
                                        </p:attrNameLst>
                                      </p:cBhvr>
                                      <p:to>
                                        <p:strVal val="visible"/>
                                      </p:to>
                                    </p:set>
                                    <p:anim calcmode="lin" valueType="num">
                                      <p:cBhvr additive="base">
                                        <p:cTn id="11" dur="1250" fill="hold"/>
                                        <p:tgtEl>
                                          <p:spTgt spid="157"/>
                                        </p:tgtEl>
                                        <p:attrNameLst>
                                          <p:attrName>ppt_x</p:attrName>
                                        </p:attrNameLst>
                                      </p:cBhvr>
                                      <p:tavLst>
                                        <p:tav tm="0">
                                          <p:val>
                                            <p:strVal val="1+#ppt_w/2"/>
                                          </p:val>
                                        </p:tav>
                                        <p:tav tm="100000">
                                          <p:val>
                                            <p:strVal val="#ppt_x"/>
                                          </p:val>
                                        </p:tav>
                                      </p:tavLst>
                                    </p:anim>
                                    <p:anim calcmode="lin" valueType="num">
                                      <p:cBhvr additive="base">
                                        <p:cTn id="12" dur="1250" fill="hold"/>
                                        <p:tgtEl>
                                          <p:spTgt spid="15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414" y="6477883"/>
            <a:ext cx="2180841" cy="369332"/>
          </a:xfrm>
          <a:prstGeom prst="rect">
            <a:avLst/>
          </a:prstGeom>
          <a:noFill/>
        </p:spPr>
        <p:txBody>
          <a:bodyPr wrap="square" rtlCol="0">
            <a:spAutoFit/>
          </a:bodyPr>
          <a:lstStyle/>
          <a:p>
            <a:r>
              <a:rPr lang="en-US" dirty="0">
                <a:solidFill>
                  <a:schemeClr val="bg1"/>
                </a:solidFill>
              </a:rPr>
              <a:t>Genesis 18:1-8</a:t>
            </a:r>
          </a:p>
        </p:txBody>
      </p:sp>
      <p:sp>
        <p:nvSpPr>
          <p:cNvPr id="4" name="TextBox 3"/>
          <p:cNvSpPr txBox="1"/>
          <p:nvPr/>
        </p:nvSpPr>
        <p:spPr>
          <a:xfrm>
            <a:off x="138819" y="40411"/>
            <a:ext cx="11914361"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The Holy Men</a:t>
            </a:r>
          </a:p>
        </p:txBody>
      </p:sp>
      <p:grpSp>
        <p:nvGrpSpPr>
          <p:cNvPr id="1024" name="Group 1023"/>
          <p:cNvGrpSpPr/>
          <p:nvPr/>
        </p:nvGrpSpPr>
        <p:grpSpPr>
          <a:xfrm>
            <a:off x="7137895" y="1905692"/>
            <a:ext cx="3914602" cy="3365427"/>
            <a:chOff x="8090902" y="1938866"/>
            <a:chExt cx="3939766" cy="3387061"/>
          </a:xfrm>
        </p:grpSpPr>
        <p:grpSp>
          <p:nvGrpSpPr>
            <p:cNvPr id="6" name="Group 1113"/>
            <p:cNvGrpSpPr/>
            <p:nvPr/>
          </p:nvGrpSpPr>
          <p:grpSpPr>
            <a:xfrm>
              <a:off x="8090902" y="1938866"/>
              <a:ext cx="1449607" cy="2617749"/>
              <a:chOff x="2542088" y="1794178"/>
              <a:chExt cx="1127371" cy="3261838"/>
            </a:xfrm>
          </p:grpSpPr>
          <p:sp>
            <p:nvSpPr>
              <p:cNvPr id="7" name="Cloud 6"/>
              <p:cNvSpPr/>
              <p:nvPr/>
            </p:nvSpPr>
            <p:spPr>
              <a:xfrm flipH="1">
                <a:off x="2608931" y="2025137"/>
                <a:ext cx="454747" cy="114790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0"/>
              <p:cNvSpPr/>
              <p:nvPr/>
            </p:nvSpPr>
            <p:spPr>
              <a:xfrm rot="20046182">
                <a:off x="3439736" y="4119171"/>
                <a:ext cx="229723" cy="3388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1"/>
              <p:cNvSpPr/>
              <p:nvPr/>
            </p:nvSpPr>
            <p:spPr>
              <a:xfrm>
                <a:off x="2542088" y="3994880"/>
                <a:ext cx="187249" cy="4429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rot="11930143">
                <a:off x="2614901" y="2942592"/>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p:cNvSpPr/>
              <p:nvPr/>
            </p:nvSpPr>
            <p:spPr>
              <a:xfrm rot="9770774" flipH="1">
                <a:off x="3218342" y="2926575"/>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flipH="1">
                <a:off x="3063678" y="1948151"/>
                <a:ext cx="454747" cy="116259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001088">
                <a:off x="2755115" y="4739632"/>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608598">
                <a:off x="3039388" y="4663084"/>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10800000">
                <a:off x="2722617" y="2871994"/>
                <a:ext cx="682122" cy="1924672"/>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Extract 15"/>
              <p:cNvSpPr/>
              <p:nvPr/>
            </p:nvSpPr>
            <p:spPr>
              <a:xfrm rot="10800000">
                <a:off x="2906522" y="2999602"/>
                <a:ext cx="327686" cy="488287"/>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691852">
                <a:off x="2975366" y="2846301"/>
                <a:ext cx="113557" cy="1731123"/>
              </a:xfrm>
              <a:prstGeom prst="roundRect">
                <a:avLst>
                  <a:gd name="adj" fmla="val 2492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rot="5400000">
                <a:off x="2553103" y="4293441"/>
                <a:ext cx="506215" cy="280874"/>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65774" y="4180769"/>
                <a:ext cx="280874" cy="126553"/>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2"/>
              <p:cNvSpPr/>
              <p:nvPr/>
            </p:nvSpPr>
            <p:spPr>
              <a:xfrm>
                <a:off x="2766086" y="1923897"/>
                <a:ext cx="608560" cy="12560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flipH="1">
                <a:off x="2660960" y="1794178"/>
                <a:ext cx="861906" cy="84685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610164" y="2179112"/>
                <a:ext cx="895034" cy="223247"/>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6"/>
              <p:cNvSpPr/>
              <p:nvPr/>
            </p:nvSpPr>
            <p:spPr>
              <a:xfrm>
                <a:off x="2893147" y="2795007"/>
                <a:ext cx="341061" cy="69288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5944673">
                <a:off x="2991112" y="2882677"/>
                <a:ext cx="181216" cy="17740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10645035" y="2284894"/>
              <a:ext cx="1385633" cy="2693352"/>
              <a:chOff x="7384869" y="772733"/>
              <a:chExt cx="1385633" cy="2693352"/>
            </a:xfrm>
          </p:grpSpPr>
          <p:sp>
            <p:nvSpPr>
              <p:cNvPr id="26" name="Oval 25"/>
              <p:cNvSpPr/>
              <p:nvPr/>
            </p:nvSpPr>
            <p:spPr>
              <a:xfrm rot="18242526">
                <a:off x="8536382" y="2483970"/>
                <a:ext cx="210371" cy="2578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84869" y="2461895"/>
                <a:ext cx="227238" cy="2829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p:cNvSpPr/>
              <p:nvPr/>
            </p:nvSpPr>
            <p:spPr>
              <a:xfrm rot="12217775">
                <a:off x="7535955"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28"/>
              <p:cNvSpPr/>
              <p:nvPr/>
            </p:nvSpPr>
            <p:spPr>
              <a:xfrm rot="9181948" flipH="1">
                <a:off x="8261812"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547680" y="772733"/>
                <a:ext cx="1029929" cy="2368034"/>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756320" y="3247748"/>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98933" y="3263950"/>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20835976" flipH="1">
                <a:off x="8185988" y="1158893"/>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33"/>
              <p:cNvSpPr/>
              <p:nvPr/>
            </p:nvSpPr>
            <p:spPr>
              <a:xfrm rot="10800000">
                <a:off x="7688158" y="1792782"/>
                <a:ext cx="724368" cy="1431632"/>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88158" y="3202029"/>
                <a:ext cx="719932" cy="136015"/>
              </a:xfrm>
              <a:prstGeom prst="rect">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Extract 35"/>
              <p:cNvSpPr/>
              <p:nvPr/>
            </p:nvSpPr>
            <p:spPr>
              <a:xfrm rot="10800000">
                <a:off x="7884302" y="1849897"/>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Cloud 36"/>
              <p:cNvSpPr/>
              <p:nvPr/>
            </p:nvSpPr>
            <p:spPr>
              <a:xfrm rot="764024">
                <a:off x="7439532" y="1154680"/>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748205" y="1162640"/>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6200000" flipH="1">
                <a:off x="7937381" y="772188"/>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706078" y="2555348"/>
                <a:ext cx="661049" cy="9837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99"/>
              <p:cNvGrpSpPr/>
              <p:nvPr/>
            </p:nvGrpSpPr>
            <p:grpSpPr>
              <a:xfrm>
                <a:off x="8201865" y="2506163"/>
                <a:ext cx="394405" cy="860668"/>
                <a:chOff x="5029205" y="1676401"/>
                <a:chExt cx="982013" cy="1407436"/>
              </a:xfrm>
              <a:solidFill>
                <a:srgbClr val="996633"/>
              </a:solidFill>
            </p:grpSpPr>
            <p:sp>
              <p:nvSpPr>
                <p:cNvPr id="43" name="Diagonal Stripe 42"/>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iagonal Stripe 43"/>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le 44"/>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p:cNvSpPr/>
              <p:nvPr/>
            </p:nvSpPr>
            <p:spPr>
              <a:xfrm>
                <a:off x="7521244" y="1095735"/>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9424974" y="2406223"/>
              <a:ext cx="1397412" cy="2919704"/>
              <a:chOff x="5630297" y="822066"/>
              <a:chExt cx="1397412" cy="2919704"/>
            </a:xfrm>
          </p:grpSpPr>
          <p:sp>
            <p:nvSpPr>
              <p:cNvPr id="47" name="Oval 46"/>
              <p:cNvSpPr/>
              <p:nvPr/>
            </p:nvSpPr>
            <p:spPr>
              <a:xfrm rot="6503573">
                <a:off x="5542430" y="2841864"/>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4148036">
                <a:off x="6678654" y="2811722"/>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0512140">
                <a:off x="5855377" y="3446560"/>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608598">
                <a:off x="6369975" y="3469229"/>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391134">
                <a:off x="5733227" y="2109596"/>
                <a:ext cx="433833"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042436">
                <a:off x="6513209" y="2036531"/>
                <a:ext cx="402674"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042436">
                <a:off x="6449656" y="1918126"/>
                <a:ext cx="402674"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391134">
                <a:off x="5751448" y="1957861"/>
                <a:ext cx="433833"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5698021" y="2058977"/>
                <a:ext cx="1207559" cy="152532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5761576" y="1926340"/>
                <a:ext cx="1080448" cy="1459004"/>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5719365">
                <a:off x="5361679" y="1456625"/>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4767213">
                <a:off x="6039599" y="1485947"/>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5944673">
                <a:off x="5743805" y="1144040"/>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Wave 59"/>
              <p:cNvSpPr/>
              <p:nvPr/>
            </p:nvSpPr>
            <p:spPr>
              <a:xfrm rot="15365317">
                <a:off x="5776544" y="2505828"/>
                <a:ext cx="1528864" cy="572002"/>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103"/>
              <p:cNvGrpSpPr/>
              <p:nvPr/>
            </p:nvGrpSpPr>
            <p:grpSpPr>
              <a:xfrm>
                <a:off x="6059909" y="1961759"/>
                <a:ext cx="527892" cy="627765"/>
                <a:chOff x="4685056" y="5268910"/>
                <a:chExt cx="1068044" cy="1322390"/>
              </a:xfrm>
              <a:solidFill>
                <a:schemeClr val="accent2">
                  <a:lumMod val="75000"/>
                </a:schemeClr>
              </a:solidFill>
            </p:grpSpPr>
            <p:sp>
              <p:nvSpPr>
                <p:cNvPr id="66" name="Moon 65"/>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5787694" y="822066"/>
                <a:ext cx="883832" cy="412562"/>
                <a:chOff x="4791976" y="4869405"/>
                <a:chExt cx="1425856" cy="665573"/>
              </a:xfrm>
              <a:solidFill>
                <a:srgbClr val="8B6417"/>
              </a:solidFill>
            </p:grpSpPr>
            <p:sp>
              <p:nvSpPr>
                <p:cNvPr id="64" name="Moon 63"/>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ed Rectangle 62"/>
              <p:cNvSpPr/>
              <p:nvPr/>
            </p:nvSpPr>
            <p:spPr>
              <a:xfrm>
                <a:off x="5817223" y="1101303"/>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8" name="Rectangle 1027"/>
          <p:cNvSpPr/>
          <p:nvPr/>
        </p:nvSpPr>
        <p:spPr>
          <a:xfrm>
            <a:off x="1154441" y="2591485"/>
            <a:ext cx="5317585" cy="2308324"/>
          </a:xfrm>
          <a:prstGeom prst="rect">
            <a:avLst/>
          </a:prstGeom>
        </p:spPr>
        <p:txBody>
          <a:bodyPr wrap="square">
            <a:spAutoFit/>
          </a:bodyPr>
          <a:lstStyle/>
          <a:p>
            <a:r>
              <a:rPr lang="en-US" sz="2400" dirty="0">
                <a:solidFill>
                  <a:schemeClr val="bg1"/>
                </a:solidFill>
              </a:rPr>
              <a:t>“Although we do not know the identity of the three messengers, Abraham treated them as if they were presiding authorities of the Lord’s kingdom then on the earth, and their messages were directly from the Lord.”</a:t>
            </a:r>
          </a:p>
        </p:txBody>
      </p:sp>
      <p:sp>
        <p:nvSpPr>
          <p:cNvPr id="155" name="TextBox 154"/>
          <p:cNvSpPr txBox="1"/>
          <p:nvPr/>
        </p:nvSpPr>
        <p:spPr>
          <a:xfrm>
            <a:off x="11711106" y="6477883"/>
            <a:ext cx="504397" cy="369332"/>
          </a:xfrm>
          <a:prstGeom prst="rect">
            <a:avLst/>
          </a:prstGeom>
          <a:noFill/>
        </p:spPr>
        <p:txBody>
          <a:bodyPr wrap="square" rtlCol="0">
            <a:spAutoFit/>
          </a:bodyPr>
          <a:lstStyle/>
          <a:p>
            <a:r>
              <a:rPr lang="en-US" dirty="0">
                <a:solidFill>
                  <a:schemeClr val="bg1"/>
                </a:solidFill>
              </a:rPr>
              <a:t>(2)</a:t>
            </a:r>
          </a:p>
        </p:txBody>
      </p:sp>
      <p:sp>
        <p:nvSpPr>
          <p:cNvPr id="1029" name="Rectangle 1028"/>
          <p:cNvSpPr/>
          <p:nvPr/>
        </p:nvSpPr>
        <p:spPr>
          <a:xfrm>
            <a:off x="2518068" y="1211159"/>
            <a:ext cx="4815920" cy="923330"/>
          </a:xfrm>
          <a:prstGeom prst="rect">
            <a:avLst/>
          </a:prstGeom>
        </p:spPr>
        <p:txBody>
          <a:bodyPr wrap="square">
            <a:spAutoFit/>
          </a:bodyPr>
          <a:lstStyle/>
          <a:p>
            <a:r>
              <a:rPr lang="en-US" i="1" dirty="0">
                <a:solidFill>
                  <a:srgbClr val="FFFF00"/>
                </a:solidFill>
                <a:latin typeface="Calibri" panose="020F0502020204030204" pitchFamily="34" charset="0"/>
              </a:rPr>
              <a:t>angels</a:t>
            </a:r>
            <a:r>
              <a:rPr lang="en-US" i="1" dirty="0">
                <a:solidFill>
                  <a:schemeClr val="bg1"/>
                </a:solidFill>
                <a:latin typeface="Calibri" panose="020F0502020204030204" pitchFamily="34" charset="0"/>
              </a:rPr>
              <a:t>, (Gen. 19:1)</a:t>
            </a:r>
            <a:r>
              <a:rPr lang="en-US" dirty="0">
                <a:solidFill>
                  <a:schemeClr val="bg1"/>
                </a:solidFill>
                <a:latin typeface="Calibri" panose="020F0502020204030204" pitchFamily="34" charset="0"/>
              </a:rPr>
              <a:t> was translated from the Hebrew word </a:t>
            </a:r>
            <a:r>
              <a:rPr lang="en-US" i="1" dirty="0" err="1">
                <a:solidFill>
                  <a:schemeClr val="bg1"/>
                </a:solidFill>
                <a:latin typeface="Calibri" panose="020F0502020204030204" pitchFamily="34" charset="0"/>
              </a:rPr>
              <a:t>malakhim</a:t>
            </a:r>
            <a:r>
              <a:rPr lang="en-US" i="1" dirty="0">
                <a:solidFill>
                  <a:schemeClr val="bg1"/>
                </a:solidFill>
                <a:latin typeface="Calibri" panose="020F0502020204030204" pitchFamily="34" charset="0"/>
              </a:rPr>
              <a:t>, </a:t>
            </a:r>
            <a:r>
              <a:rPr lang="en-US" dirty="0">
                <a:solidFill>
                  <a:schemeClr val="bg1"/>
                </a:solidFill>
                <a:latin typeface="Calibri" panose="020F0502020204030204" pitchFamily="34" charset="0"/>
              </a:rPr>
              <a:t>which can also mean “messengers.” </a:t>
            </a:r>
            <a:endParaRPr lang="en-US" dirty="0">
              <a:solidFill>
                <a:schemeClr val="bg1"/>
              </a:solidFill>
            </a:endParaRPr>
          </a:p>
        </p:txBody>
      </p:sp>
    </p:spTree>
    <p:extLst>
      <p:ext uri="{BB962C8B-B14F-4D97-AF65-F5344CB8AC3E}">
        <p14:creationId xmlns:p14="http://schemas.microsoft.com/office/powerpoint/2010/main" val="338142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414" y="6477883"/>
            <a:ext cx="2180841" cy="369332"/>
          </a:xfrm>
          <a:prstGeom prst="rect">
            <a:avLst/>
          </a:prstGeom>
          <a:noFill/>
        </p:spPr>
        <p:txBody>
          <a:bodyPr wrap="square" rtlCol="0">
            <a:spAutoFit/>
          </a:bodyPr>
          <a:lstStyle/>
          <a:p>
            <a:r>
              <a:rPr lang="en-US" dirty="0">
                <a:solidFill>
                  <a:schemeClr val="bg1"/>
                </a:solidFill>
              </a:rPr>
              <a:t>Genesis 18:9-15</a:t>
            </a:r>
          </a:p>
        </p:txBody>
      </p:sp>
      <p:sp>
        <p:nvSpPr>
          <p:cNvPr id="4" name="TextBox 3"/>
          <p:cNvSpPr txBox="1"/>
          <p:nvPr/>
        </p:nvSpPr>
        <p:spPr>
          <a:xfrm>
            <a:off x="138819" y="40411"/>
            <a:ext cx="11914361"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The Message</a:t>
            </a:r>
          </a:p>
        </p:txBody>
      </p:sp>
      <p:grpSp>
        <p:nvGrpSpPr>
          <p:cNvPr id="1037" name="Group 1036"/>
          <p:cNvGrpSpPr/>
          <p:nvPr/>
        </p:nvGrpSpPr>
        <p:grpSpPr>
          <a:xfrm>
            <a:off x="442591" y="872608"/>
            <a:ext cx="4895937" cy="886726"/>
            <a:chOff x="442591" y="872608"/>
            <a:chExt cx="4895937" cy="886726"/>
          </a:xfrm>
        </p:grpSpPr>
        <p:grpSp>
          <p:nvGrpSpPr>
            <p:cNvPr id="1032" name="Group 1031"/>
            <p:cNvGrpSpPr/>
            <p:nvPr/>
          </p:nvGrpSpPr>
          <p:grpSpPr>
            <a:xfrm>
              <a:off x="442591" y="872608"/>
              <a:ext cx="2189957" cy="886726"/>
              <a:chOff x="281117" y="2988676"/>
              <a:chExt cx="2189957" cy="886726"/>
            </a:xfrm>
          </p:grpSpPr>
          <p:grpSp>
            <p:nvGrpSpPr>
              <p:cNvPr id="1029" name="Group 1028"/>
              <p:cNvGrpSpPr/>
              <p:nvPr/>
            </p:nvGrpSpPr>
            <p:grpSpPr>
              <a:xfrm>
                <a:off x="281117" y="3062709"/>
                <a:ext cx="680786" cy="787439"/>
                <a:chOff x="3659172" y="2388866"/>
                <a:chExt cx="1175164" cy="1359268"/>
              </a:xfrm>
            </p:grpSpPr>
            <p:sp>
              <p:nvSpPr>
                <p:cNvPr id="7" name="Cloud 6"/>
                <p:cNvSpPr/>
                <p:nvPr/>
              </p:nvSpPr>
              <p:spPr>
                <a:xfrm flipH="1">
                  <a:off x="3659172" y="2574219"/>
                  <a:ext cx="584727" cy="92123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flipH="1">
                  <a:off x="4243899" y="2512435"/>
                  <a:ext cx="584727" cy="933023"/>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Extract 15"/>
                <p:cNvSpPr/>
                <p:nvPr/>
              </p:nvSpPr>
              <p:spPr>
                <a:xfrm rot="10800000">
                  <a:off x="4041823" y="3356265"/>
                  <a:ext cx="421348" cy="391869"/>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2"/>
                <p:cNvSpPr/>
                <p:nvPr/>
              </p:nvSpPr>
              <p:spPr>
                <a:xfrm>
                  <a:off x="3861246" y="2492970"/>
                  <a:ext cx="782504" cy="100802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flipH="1">
                  <a:off x="3726072" y="2388866"/>
                  <a:ext cx="1108264" cy="67963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660757" y="2697790"/>
                  <a:ext cx="1150861" cy="179164"/>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6"/>
                <p:cNvSpPr/>
                <p:nvPr/>
              </p:nvSpPr>
              <p:spPr>
                <a:xfrm>
                  <a:off x="4024625" y="3192069"/>
                  <a:ext cx="438546" cy="55606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5944673">
                  <a:off x="4194381" y="3219558"/>
                  <a:ext cx="145433" cy="2281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1" name="Group 1030"/>
              <p:cNvGrpSpPr/>
              <p:nvPr/>
            </p:nvGrpSpPr>
            <p:grpSpPr>
              <a:xfrm>
                <a:off x="1740057" y="3000895"/>
                <a:ext cx="731017" cy="828206"/>
                <a:chOff x="6182019" y="2734894"/>
                <a:chExt cx="1226113" cy="1389126"/>
              </a:xfrm>
            </p:grpSpPr>
            <p:sp>
              <p:nvSpPr>
                <p:cNvPr id="30" name="Rounded Rectangle 29"/>
                <p:cNvSpPr/>
                <p:nvPr/>
              </p:nvSpPr>
              <p:spPr>
                <a:xfrm>
                  <a:off x="6290167" y="2734894"/>
                  <a:ext cx="1029929" cy="1389126"/>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20835976" flipH="1">
                  <a:off x="6928475" y="3121054"/>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Extract 35"/>
                <p:cNvSpPr/>
                <p:nvPr/>
              </p:nvSpPr>
              <p:spPr>
                <a:xfrm rot="10800000">
                  <a:off x="6626789" y="3812058"/>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Cloud 36"/>
                <p:cNvSpPr/>
                <p:nvPr/>
              </p:nvSpPr>
              <p:spPr>
                <a:xfrm rot="764024">
                  <a:off x="6182019" y="3116841"/>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490692" y="3124801"/>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6200000" flipH="1">
                  <a:off x="6679868" y="2734349"/>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263731" y="3057896"/>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1029"/>
              <p:cNvGrpSpPr/>
              <p:nvPr/>
            </p:nvGrpSpPr>
            <p:grpSpPr>
              <a:xfrm>
                <a:off x="1056550" y="2988676"/>
                <a:ext cx="619646" cy="886726"/>
                <a:chOff x="10429232" y="3541324"/>
                <a:chExt cx="1045519" cy="1496159"/>
              </a:xfrm>
            </p:grpSpPr>
            <p:sp>
              <p:nvSpPr>
                <p:cNvPr id="57" name="Oval 56"/>
                <p:cNvSpPr/>
                <p:nvPr/>
              </p:nvSpPr>
              <p:spPr>
                <a:xfrm rot="5719365">
                  <a:off x="10016828" y="4175883"/>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4767213">
                  <a:off x="10694748" y="4205205"/>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5944673">
                  <a:off x="10398954" y="3863298"/>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103"/>
                <p:cNvGrpSpPr/>
                <p:nvPr/>
              </p:nvGrpSpPr>
              <p:grpSpPr>
                <a:xfrm>
                  <a:off x="10715060" y="4681020"/>
                  <a:ext cx="509062" cy="356463"/>
                  <a:chOff x="4685056" y="5268910"/>
                  <a:chExt cx="1029946" cy="750890"/>
                </a:xfrm>
                <a:solidFill>
                  <a:schemeClr val="accent2">
                    <a:lumMod val="75000"/>
                  </a:schemeClr>
                </a:solidFill>
              </p:grpSpPr>
              <p:sp>
                <p:nvSpPr>
                  <p:cNvPr id="67" name="Moon 66"/>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10442843" y="3541324"/>
                  <a:ext cx="883832" cy="412562"/>
                  <a:chOff x="4791976" y="4869405"/>
                  <a:chExt cx="1425856" cy="665573"/>
                </a:xfrm>
                <a:solidFill>
                  <a:srgbClr val="8B6417"/>
                </a:solidFill>
              </p:grpSpPr>
              <p:sp>
                <p:nvSpPr>
                  <p:cNvPr id="64" name="Moon 63"/>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ed Rectangle 62"/>
                <p:cNvSpPr/>
                <p:nvPr/>
              </p:nvSpPr>
              <p:spPr>
                <a:xfrm>
                  <a:off x="10472372" y="3820561"/>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3" name="Rounded Rectangle 1032"/>
            <p:cNvSpPr/>
            <p:nvPr/>
          </p:nvSpPr>
          <p:spPr>
            <a:xfrm>
              <a:off x="2745451" y="1098340"/>
              <a:ext cx="2593077" cy="402196"/>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Where is Thy wife?</a:t>
              </a:r>
            </a:p>
          </p:txBody>
        </p:sp>
      </p:grpSp>
      <p:grpSp>
        <p:nvGrpSpPr>
          <p:cNvPr id="1038" name="Group 1037"/>
          <p:cNvGrpSpPr/>
          <p:nvPr/>
        </p:nvGrpSpPr>
        <p:grpSpPr>
          <a:xfrm>
            <a:off x="402925" y="2088381"/>
            <a:ext cx="3697528" cy="1213827"/>
            <a:chOff x="402925" y="2088381"/>
            <a:chExt cx="3697528" cy="1213827"/>
          </a:xfrm>
        </p:grpSpPr>
        <p:grpSp>
          <p:nvGrpSpPr>
            <p:cNvPr id="1028" name="Group 1027"/>
            <p:cNvGrpSpPr/>
            <p:nvPr/>
          </p:nvGrpSpPr>
          <p:grpSpPr>
            <a:xfrm>
              <a:off x="402925" y="2088381"/>
              <a:ext cx="841212" cy="1213827"/>
              <a:chOff x="969481" y="2296684"/>
              <a:chExt cx="1366261" cy="1971446"/>
            </a:xfrm>
          </p:grpSpPr>
          <p:sp>
            <p:nvSpPr>
              <p:cNvPr id="77" name="Cloud 76"/>
              <p:cNvSpPr/>
              <p:nvPr/>
            </p:nvSpPr>
            <p:spPr>
              <a:xfrm flipH="1">
                <a:off x="1652611" y="2461062"/>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551476" flipH="1">
                <a:off x="969481" y="2543250"/>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Extract 85"/>
              <p:cNvSpPr/>
              <p:nvPr/>
            </p:nvSpPr>
            <p:spPr>
              <a:xfrm rot="10800000">
                <a:off x="1416530" y="3583558"/>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62"/>
              <p:cNvSpPr/>
              <p:nvPr/>
            </p:nvSpPr>
            <p:spPr>
              <a:xfrm>
                <a:off x="1205564" y="2435168"/>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flipH="1">
                <a:off x="1140264" y="2296684"/>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1056713" y="2580886"/>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1197127" y="2561168"/>
                <a:ext cx="938018" cy="300171"/>
                <a:chOff x="1756756" y="4876800"/>
                <a:chExt cx="4088873" cy="1308463"/>
              </a:xfrm>
            </p:grpSpPr>
            <p:grpSp>
              <p:nvGrpSpPr>
                <p:cNvPr id="124" name="Group 123"/>
                <p:cNvGrpSpPr/>
                <p:nvPr/>
              </p:nvGrpSpPr>
              <p:grpSpPr>
                <a:xfrm>
                  <a:off x="1756756" y="4876800"/>
                  <a:ext cx="1367444" cy="1295400"/>
                  <a:chOff x="1756756" y="4876800"/>
                  <a:chExt cx="1367444" cy="1295400"/>
                </a:xfrm>
              </p:grpSpPr>
              <p:sp>
                <p:nvSpPr>
                  <p:cNvPr id="135" name="Quad Arrow Callout 13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13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Callout 13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3119647" y="4889863"/>
                  <a:ext cx="1367444" cy="1295400"/>
                  <a:chOff x="1756756" y="4876800"/>
                  <a:chExt cx="1367444" cy="1295400"/>
                </a:xfrm>
              </p:grpSpPr>
              <p:sp>
                <p:nvSpPr>
                  <p:cNvPr id="132" name="Quad Arrow Callout 13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Callout 13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Callout 13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4478185" y="4889863"/>
                  <a:ext cx="1367444" cy="1295400"/>
                  <a:chOff x="1756756" y="4876800"/>
                  <a:chExt cx="1367444" cy="1295400"/>
                </a:xfrm>
              </p:grpSpPr>
              <p:sp>
                <p:nvSpPr>
                  <p:cNvPr id="129" name="Quad Arrow Callout 12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Quad Arrow Callout 12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Callout 13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Quad Arrow Callout 126"/>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Callout 127"/>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Cloud 93"/>
              <p:cNvSpPr/>
              <p:nvPr/>
            </p:nvSpPr>
            <p:spPr>
              <a:xfrm>
                <a:off x="1325807" y="3365981"/>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5944673">
                <a:off x="1534903" y="3414138"/>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Rounded Rectangle 159"/>
            <p:cNvSpPr/>
            <p:nvPr/>
          </p:nvSpPr>
          <p:spPr>
            <a:xfrm>
              <a:off x="1507376" y="2337512"/>
              <a:ext cx="2593077" cy="40219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 the tent</a:t>
              </a:r>
            </a:p>
          </p:txBody>
        </p:sp>
      </p:grpSp>
      <p:grpSp>
        <p:nvGrpSpPr>
          <p:cNvPr id="1039" name="Group 1038"/>
          <p:cNvGrpSpPr/>
          <p:nvPr/>
        </p:nvGrpSpPr>
        <p:grpSpPr>
          <a:xfrm>
            <a:off x="277200" y="3495621"/>
            <a:ext cx="4895937" cy="886726"/>
            <a:chOff x="277200" y="3495621"/>
            <a:chExt cx="4895937" cy="886726"/>
          </a:xfrm>
        </p:grpSpPr>
        <p:grpSp>
          <p:nvGrpSpPr>
            <p:cNvPr id="161" name="Group 160"/>
            <p:cNvGrpSpPr/>
            <p:nvPr/>
          </p:nvGrpSpPr>
          <p:grpSpPr>
            <a:xfrm>
              <a:off x="277200" y="3495621"/>
              <a:ext cx="2189957" cy="886726"/>
              <a:chOff x="281117" y="2988676"/>
              <a:chExt cx="2189957" cy="886726"/>
            </a:xfrm>
          </p:grpSpPr>
          <p:grpSp>
            <p:nvGrpSpPr>
              <p:cNvPr id="162" name="Group 161"/>
              <p:cNvGrpSpPr/>
              <p:nvPr/>
            </p:nvGrpSpPr>
            <p:grpSpPr>
              <a:xfrm>
                <a:off x="281117" y="3062709"/>
                <a:ext cx="680786" cy="787439"/>
                <a:chOff x="3659172" y="2388866"/>
                <a:chExt cx="1175164" cy="1359268"/>
              </a:xfrm>
            </p:grpSpPr>
            <p:sp>
              <p:nvSpPr>
                <p:cNvPr id="182" name="Cloud 181"/>
                <p:cNvSpPr/>
                <p:nvPr/>
              </p:nvSpPr>
              <p:spPr>
                <a:xfrm flipH="1">
                  <a:off x="3659172" y="2574219"/>
                  <a:ext cx="584727" cy="92123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loud 182"/>
                <p:cNvSpPr/>
                <p:nvPr/>
              </p:nvSpPr>
              <p:spPr>
                <a:xfrm flipH="1">
                  <a:off x="4243899" y="2512435"/>
                  <a:ext cx="584727" cy="933023"/>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Extract 183"/>
                <p:cNvSpPr/>
                <p:nvPr/>
              </p:nvSpPr>
              <p:spPr>
                <a:xfrm rot="10800000">
                  <a:off x="4041823" y="3356265"/>
                  <a:ext cx="421348" cy="391869"/>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62"/>
                <p:cNvSpPr/>
                <p:nvPr/>
              </p:nvSpPr>
              <p:spPr>
                <a:xfrm>
                  <a:off x="3861246" y="2492970"/>
                  <a:ext cx="782504" cy="100802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loud 185"/>
                <p:cNvSpPr/>
                <p:nvPr/>
              </p:nvSpPr>
              <p:spPr>
                <a:xfrm flipH="1">
                  <a:off x="3726072" y="2388866"/>
                  <a:ext cx="1108264" cy="67963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a:off x="3660757" y="2697790"/>
                  <a:ext cx="1150861" cy="179164"/>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26"/>
                <p:cNvSpPr/>
                <p:nvPr/>
              </p:nvSpPr>
              <p:spPr>
                <a:xfrm>
                  <a:off x="4024625" y="3192069"/>
                  <a:ext cx="438546" cy="55606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5944673">
                  <a:off x="4194381" y="3219558"/>
                  <a:ext cx="145433" cy="2281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1740057" y="3000895"/>
                <a:ext cx="731017" cy="828206"/>
                <a:chOff x="6182019" y="2734894"/>
                <a:chExt cx="1226113" cy="1389126"/>
              </a:xfrm>
            </p:grpSpPr>
            <p:sp>
              <p:nvSpPr>
                <p:cNvPr id="175" name="Rounded Rectangle 174"/>
                <p:cNvSpPr/>
                <p:nvPr/>
              </p:nvSpPr>
              <p:spPr>
                <a:xfrm>
                  <a:off x="6290167" y="2734894"/>
                  <a:ext cx="1029929" cy="1389126"/>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loud 175"/>
                <p:cNvSpPr/>
                <p:nvPr/>
              </p:nvSpPr>
              <p:spPr>
                <a:xfrm rot="20835976" flipH="1">
                  <a:off x="6928475" y="3121054"/>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Extract 176"/>
                <p:cNvSpPr/>
                <p:nvPr/>
              </p:nvSpPr>
              <p:spPr>
                <a:xfrm rot="10800000">
                  <a:off x="6626789" y="3812058"/>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8" name="Cloud 177"/>
                <p:cNvSpPr/>
                <p:nvPr/>
              </p:nvSpPr>
              <p:spPr>
                <a:xfrm rot="764024">
                  <a:off x="6182019" y="3116841"/>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6490692" y="3124801"/>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loud 179"/>
                <p:cNvSpPr/>
                <p:nvPr/>
              </p:nvSpPr>
              <p:spPr>
                <a:xfrm rot="16200000" flipH="1">
                  <a:off x="6679868" y="2734349"/>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a:off x="6263731" y="3057896"/>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1056550" y="2988676"/>
                <a:ext cx="619646" cy="886726"/>
                <a:chOff x="10429232" y="3541324"/>
                <a:chExt cx="1045519" cy="1496159"/>
              </a:xfrm>
            </p:grpSpPr>
            <p:sp>
              <p:nvSpPr>
                <p:cNvPr id="165" name="Oval 164"/>
                <p:cNvSpPr/>
                <p:nvPr/>
              </p:nvSpPr>
              <p:spPr>
                <a:xfrm rot="5719365">
                  <a:off x="10016828" y="4175883"/>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4767213">
                  <a:off x="10694748" y="4205205"/>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5944673">
                  <a:off x="10398954" y="3863298"/>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03"/>
                <p:cNvGrpSpPr/>
                <p:nvPr/>
              </p:nvGrpSpPr>
              <p:grpSpPr>
                <a:xfrm>
                  <a:off x="10715060" y="4681020"/>
                  <a:ext cx="509062" cy="356463"/>
                  <a:chOff x="4685056" y="5268910"/>
                  <a:chExt cx="1029946" cy="750890"/>
                </a:xfrm>
                <a:solidFill>
                  <a:schemeClr val="accent2">
                    <a:lumMod val="75000"/>
                  </a:schemeClr>
                </a:solidFill>
              </p:grpSpPr>
              <p:sp>
                <p:nvSpPr>
                  <p:cNvPr id="173" name="Moon 172"/>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10442843" y="3541324"/>
                  <a:ext cx="883832" cy="412562"/>
                  <a:chOff x="4791976" y="4869405"/>
                  <a:chExt cx="1425856" cy="665573"/>
                </a:xfrm>
                <a:solidFill>
                  <a:srgbClr val="8B6417"/>
                </a:solidFill>
              </p:grpSpPr>
              <p:sp>
                <p:nvSpPr>
                  <p:cNvPr id="171" name="Moon 170"/>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ounded Rectangle 169"/>
                <p:cNvSpPr/>
                <p:nvPr/>
              </p:nvSpPr>
              <p:spPr>
                <a:xfrm>
                  <a:off x="10472372" y="3820561"/>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0" name="Rounded Rectangle 189"/>
            <p:cNvSpPr/>
            <p:nvPr/>
          </p:nvSpPr>
          <p:spPr>
            <a:xfrm>
              <a:off x="2580060" y="3721353"/>
              <a:ext cx="2593077" cy="402196"/>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She will have a baby</a:t>
              </a:r>
            </a:p>
          </p:txBody>
        </p:sp>
      </p:grpSp>
      <p:grpSp>
        <p:nvGrpSpPr>
          <p:cNvPr id="1042" name="Group 1041"/>
          <p:cNvGrpSpPr/>
          <p:nvPr/>
        </p:nvGrpSpPr>
        <p:grpSpPr>
          <a:xfrm>
            <a:off x="478741" y="4589957"/>
            <a:ext cx="3711219" cy="1081904"/>
            <a:chOff x="478741" y="4589957"/>
            <a:chExt cx="3711219" cy="1081904"/>
          </a:xfrm>
        </p:grpSpPr>
        <p:sp>
          <p:nvSpPr>
            <p:cNvPr id="256" name="Rounded Rectangle 255"/>
            <p:cNvSpPr/>
            <p:nvPr/>
          </p:nvSpPr>
          <p:spPr>
            <a:xfrm>
              <a:off x="1596883" y="4800358"/>
              <a:ext cx="2593077" cy="402196"/>
            </a:xfrm>
            <a:prstGeom prst="roundRect">
              <a:avLst/>
            </a:prstGeom>
            <a:solidFill>
              <a:srgbClr val="FCBA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Sarah laughs </a:t>
              </a:r>
            </a:p>
          </p:txBody>
        </p:sp>
        <p:grpSp>
          <p:nvGrpSpPr>
            <p:cNvPr id="1036" name="Group 1035"/>
            <p:cNvGrpSpPr/>
            <p:nvPr/>
          </p:nvGrpSpPr>
          <p:grpSpPr>
            <a:xfrm>
              <a:off x="478741" y="4589957"/>
              <a:ext cx="998680" cy="1081904"/>
              <a:chOff x="478741" y="4589957"/>
              <a:chExt cx="998680" cy="1081904"/>
            </a:xfrm>
          </p:grpSpPr>
          <p:sp>
            <p:nvSpPr>
              <p:cNvPr id="192" name="Flowchart: Manual Operation 191"/>
              <p:cNvSpPr/>
              <p:nvPr/>
            </p:nvSpPr>
            <p:spPr>
              <a:xfrm rot="10800000">
                <a:off x="562840" y="4835395"/>
                <a:ext cx="840994" cy="695406"/>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9731436" flipH="1">
                <a:off x="1045675" y="4673691"/>
                <a:ext cx="330987" cy="952654"/>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11868564">
                <a:off x="541079" y="4646420"/>
                <a:ext cx="330987" cy="952654"/>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4" name="Group 1033"/>
              <p:cNvGrpSpPr/>
              <p:nvPr/>
            </p:nvGrpSpPr>
            <p:grpSpPr>
              <a:xfrm>
                <a:off x="761422" y="4972199"/>
                <a:ext cx="453532" cy="488097"/>
                <a:chOff x="9158428" y="2434196"/>
                <a:chExt cx="2022382" cy="2176513"/>
              </a:xfrm>
            </p:grpSpPr>
            <p:sp>
              <p:nvSpPr>
                <p:cNvPr id="203" name="Cloud 202"/>
                <p:cNvSpPr/>
                <p:nvPr/>
              </p:nvSpPr>
              <p:spPr>
                <a:xfrm rot="10800000">
                  <a:off x="9279311" y="2491801"/>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07"/>
                <p:cNvGrpSpPr/>
                <p:nvPr/>
              </p:nvGrpSpPr>
              <p:grpSpPr>
                <a:xfrm>
                  <a:off x="9727018" y="3377194"/>
                  <a:ext cx="805783" cy="1219200"/>
                  <a:chOff x="6859404" y="1496996"/>
                  <a:chExt cx="920895" cy="1219200"/>
                </a:xfrm>
              </p:grpSpPr>
              <p:sp>
                <p:nvSpPr>
                  <p:cNvPr id="253" name="Oval 252"/>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Oval 208"/>
                <p:cNvSpPr/>
                <p:nvPr/>
              </p:nvSpPr>
              <p:spPr>
                <a:xfrm>
                  <a:off x="9592440" y="2794598"/>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loud 210"/>
                <p:cNvSpPr/>
                <p:nvPr/>
              </p:nvSpPr>
              <p:spPr>
                <a:xfrm>
                  <a:off x="9668640" y="2434196"/>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211"/>
                <p:cNvGrpSpPr/>
                <p:nvPr/>
              </p:nvGrpSpPr>
              <p:grpSpPr>
                <a:xfrm>
                  <a:off x="9440041" y="2870798"/>
                  <a:ext cx="1447800" cy="279400"/>
                  <a:chOff x="4950691" y="2343727"/>
                  <a:chExt cx="1208937" cy="279400"/>
                </a:xfrm>
              </p:grpSpPr>
              <p:sp>
                <p:nvSpPr>
                  <p:cNvPr id="227" name="Cross 226"/>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227"/>
                  <p:cNvGrpSpPr/>
                  <p:nvPr/>
                </p:nvGrpSpPr>
                <p:grpSpPr>
                  <a:xfrm>
                    <a:off x="5029200" y="2362200"/>
                    <a:ext cx="1066800" cy="228600"/>
                    <a:chOff x="5562600" y="5257800"/>
                    <a:chExt cx="2743200" cy="533400"/>
                  </a:xfrm>
                </p:grpSpPr>
                <p:grpSp>
                  <p:nvGrpSpPr>
                    <p:cNvPr id="229" name="Group 335"/>
                    <p:cNvGrpSpPr/>
                    <p:nvPr/>
                  </p:nvGrpSpPr>
                  <p:grpSpPr>
                    <a:xfrm>
                      <a:off x="5562600" y="5257800"/>
                      <a:ext cx="685800" cy="533400"/>
                      <a:chOff x="5562600" y="5257800"/>
                      <a:chExt cx="685800" cy="533400"/>
                    </a:xfrm>
                  </p:grpSpPr>
                  <p:sp>
                    <p:nvSpPr>
                      <p:cNvPr id="239" name="Hexagon 23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Cross 23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336"/>
                    <p:cNvGrpSpPr/>
                    <p:nvPr/>
                  </p:nvGrpSpPr>
                  <p:grpSpPr>
                    <a:xfrm>
                      <a:off x="6248400" y="5257800"/>
                      <a:ext cx="685800" cy="533400"/>
                      <a:chOff x="5562600" y="5257800"/>
                      <a:chExt cx="685800" cy="533400"/>
                    </a:xfrm>
                  </p:grpSpPr>
                  <p:sp>
                    <p:nvSpPr>
                      <p:cNvPr id="237" name="Hexagon 23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ross 23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339"/>
                    <p:cNvGrpSpPr/>
                    <p:nvPr/>
                  </p:nvGrpSpPr>
                  <p:grpSpPr>
                    <a:xfrm>
                      <a:off x="6934200" y="5257800"/>
                      <a:ext cx="685800" cy="533400"/>
                      <a:chOff x="5562600" y="5257800"/>
                      <a:chExt cx="685800" cy="533400"/>
                    </a:xfrm>
                  </p:grpSpPr>
                  <p:sp>
                    <p:nvSpPr>
                      <p:cNvPr id="235" name="Hexagon 23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ross 23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342"/>
                    <p:cNvGrpSpPr/>
                    <p:nvPr/>
                  </p:nvGrpSpPr>
                  <p:grpSpPr>
                    <a:xfrm>
                      <a:off x="7620000" y="5257800"/>
                      <a:ext cx="685800" cy="533400"/>
                      <a:chOff x="5562600" y="5257800"/>
                      <a:chExt cx="685800" cy="533400"/>
                    </a:xfrm>
                  </p:grpSpPr>
                  <p:sp>
                    <p:nvSpPr>
                      <p:cNvPr id="233" name="Hexagon 23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ross 23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13" name="Isosceles Triangle 212"/>
                <p:cNvSpPr/>
                <p:nvPr/>
              </p:nvSpPr>
              <p:spPr>
                <a:xfrm>
                  <a:off x="10799810" y="3028332"/>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a:off x="9158428" y="3048054"/>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214"/>
                <p:cNvGrpSpPr/>
                <p:nvPr/>
              </p:nvGrpSpPr>
              <p:grpSpPr>
                <a:xfrm>
                  <a:off x="9781641" y="4055165"/>
                  <a:ext cx="238478" cy="260636"/>
                  <a:chOff x="1756756" y="4876800"/>
                  <a:chExt cx="1367444" cy="1295400"/>
                </a:xfrm>
              </p:grpSpPr>
              <p:sp>
                <p:nvSpPr>
                  <p:cNvPr id="224" name="Quad Arrow Callout 22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Quad Arrow Callout 22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Quad Arrow Callout 22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9975268" y="4273467"/>
                  <a:ext cx="308572" cy="337242"/>
                  <a:chOff x="1756756" y="4876800"/>
                  <a:chExt cx="1367444" cy="1295400"/>
                </a:xfrm>
              </p:grpSpPr>
              <p:sp>
                <p:nvSpPr>
                  <p:cNvPr id="221" name="Quad Arrow Callout 22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Quad Arrow Callout 22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Quad Arrow Callout 22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10222836" y="4044901"/>
                  <a:ext cx="287568" cy="314287"/>
                  <a:chOff x="1756756" y="4876800"/>
                  <a:chExt cx="1367444" cy="1295400"/>
                </a:xfrm>
              </p:grpSpPr>
              <p:sp>
                <p:nvSpPr>
                  <p:cNvPr id="218" name="Quad Arrow Callout 21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Quad Arrow Callout 21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Callout 21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5" name="Moon 194"/>
              <p:cNvSpPr/>
              <p:nvPr/>
            </p:nvSpPr>
            <p:spPr>
              <a:xfrm rot="11868564">
                <a:off x="478741" y="4628997"/>
                <a:ext cx="355086" cy="1042864"/>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9731436" flipH="1">
                <a:off x="1122335" y="4628997"/>
                <a:ext cx="355086" cy="1042864"/>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16200000">
                <a:off x="775149" y="4433115"/>
                <a:ext cx="418682" cy="732365"/>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3" name="Group 1042"/>
          <p:cNvGrpSpPr/>
          <p:nvPr/>
        </p:nvGrpSpPr>
        <p:grpSpPr>
          <a:xfrm>
            <a:off x="6404887" y="913531"/>
            <a:ext cx="4895937" cy="886726"/>
            <a:chOff x="6404887" y="913531"/>
            <a:chExt cx="4895937" cy="886726"/>
          </a:xfrm>
        </p:grpSpPr>
        <p:grpSp>
          <p:nvGrpSpPr>
            <p:cNvPr id="295" name="Group 294"/>
            <p:cNvGrpSpPr/>
            <p:nvPr/>
          </p:nvGrpSpPr>
          <p:grpSpPr>
            <a:xfrm>
              <a:off x="6404887" y="913531"/>
              <a:ext cx="2189957" cy="886726"/>
              <a:chOff x="281117" y="2988676"/>
              <a:chExt cx="2189957" cy="886726"/>
            </a:xfrm>
          </p:grpSpPr>
          <p:grpSp>
            <p:nvGrpSpPr>
              <p:cNvPr id="296" name="Group 295"/>
              <p:cNvGrpSpPr/>
              <p:nvPr/>
            </p:nvGrpSpPr>
            <p:grpSpPr>
              <a:xfrm>
                <a:off x="281117" y="3062709"/>
                <a:ext cx="680786" cy="787439"/>
                <a:chOff x="3659172" y="2388866"/>
                <a:chExt cx="1175164" cy="1359268"/>
              </a:xfrm>
            </p:grpSpPr>
            <p:sp>
              <p:nvSpPr>
                <p:cNvPr id="316" name="Cloud 315"/>
                <p:cNvSpPr/>
                <p:nvPr/>
              </p:nvSpPr>
              <p:spPr>
                <a:xfrm flipH="1">
                  <a:off x="3659172" y="2574219"/>
                  <a:ext cx="584727" cy="92123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Cloud 316"/>
                <p:cNvSpPr/>
                <p:nvPr/>
              </p:nvSpPr>
              <p:spPr>
                <a:xfrm flipH="1">
                  <a:off x="4243899" y="2512435"/>
                  <a:ext cx="584727" cy="933023"/>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lowchart: Extract 317"/>
                <p:cNvSpPr/>
                <p:nvPr/>
              </p:nvSpPr>
              <p:spPr>
                <a:xfrm rot="10800000">
                  <a:off x="4041823" y="3356265"/>
                  <a:ext cx="421348" cy="391869"/>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62"/>
                <p:cNvSpPr/>
                <p:nvPr/>
              </p:nvSpPr>
              <p:spPr>
                <a:xfrm>
                  <a:off x="3861246" y="2492970"/>
                  <a:ext cx="782504" cy="100802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Cloud 319"/>
                <p:cNvSpPr/>
                <p:nvPr/>
              </p:nvSpPr>
              <p:spPr>
                <a:xfrm flipH="1">
                  <a:off x="3726072" y="2388866"/>
                  <a:ext cx="1108264" cy="67963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ed Rectangle 320"/>
                <p:cNvSpPr/>
                <p:nvPr/>
              </p:nvSpPr>
              <p:spPr>
                <a:xfrm>
                  <a:off x="3660757" y="2697790"/>
                  <a:ext cx="1150861" cy="179164"/>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Cloud 26"/>
                <p:cNvSpPr/>
                <p:nvPr/>
              </p:nvSpPr>
              <p:spPr>
                <a:xfrm>
                  <a:off x="4024625" y="3192069"/>
                  <a:ext cx="438546" cy="55606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15944673">
                  <a:off x="4194381" y="3219558"/>
                  <a:ext cx="145433" cy="2281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296"/>
              <p:cNvGrpSpPr/>
              <p:nvPr/>
            </p:nvGrpSpPr>
            <p:grpSpPr>
              <a:xfrm>
                <a:off x="1740057" y="3000895"/>
                <a:ext cx="731017" cy="828206"/>
                <a:chOff x="6182019" y="2734894"/>
                <a:chExt cx="1226113" cy="1389126"/>
              </a:xfrm>
            </p:grpSpPr>
            <p:sp>
              <p:nvSpPr>
                <p:cNvPr id="309" name="Rounded Rectangle 308"/>
                <p:cNvSpPr/>
                <p:nvPr/>
              </p:nvSpPr>
              <p:spPr>
                <a:xfrm>
                  <a:off x="6290167" y="2734894"/>
                  <a:ext cx="1029929" cy="1389126"/>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Cloud 309"/>
                <p:cNvSpPr/>
                <p:nvPr/>
              </p:nvSpPr>
              <p:spPr>
                <a:xfrm rot="20835976" flipH="1">
                  <a:off x="6928475" y="3121054"/>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lowchart: Extract 310"/>
                <p:cNvSpPr/>
                <p:nvPr/>
              </p:nvSpPr>
              <p:spPr>
                <a:xfrm rot="10800000">
                  <a:off x="6626789" y="3812058"/>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2" name="Cloud 311"/>
                <p:cNvSpPr/>
                <p:nvPr/>
              </p:nvSpPr>
              <p:spPr>
                <a:xfrm rot="764024">
                  <a:off x="6182019" y="3116841"/>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6490692" y="3124801"/>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Cloud 313"/>
                <p:cNvSpPr/>
                <p:nvPr/>
              </p:nvSpPr>
              <p:spPr>
                <a:xfrm rot="16200000" flipH="1">
                  <a:off x="6679868" y="2734349"/>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ed Rectangle 314"/>
                <p:cNvSpPr/>
                <p:nvPr/>
              </p:nvSpPr>
              <p:spPr>
                <a:xfrm>
                  <a:off x="6263731" y="3057896"/>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p:cNvGrpSpPr/>
              <p:nvPr/>
            </p:nvGrpSpPr>
            <p:grpSpPr>
              <a:xfrm>
                <a:off x="1056550" y="2988676"/>
                <a:ext cx="619646" cy="886726"/>
                <a:chOff x="10429232" y="3541324"/>
                <a:chExt cx="1045519" cy="1496159"/>
              </a:xfrm>
            </p:grpSpPr>
            <p:sp>
              <p:nvSpPr>
                <p:cNvPr id="299" name="Oval 298"/>
                <p:cNvSpPr/>
                <p:nvPr/>
              </p:nvSpPr>
              <p:spPr>
                <a:xfrm rot="5719365">
                  <a:off x="10016828" y="4175883"/>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4767213">
                  <a:off x="10694748" y="4205205"/>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15944673">
                  <a:off x="10398954" y="3863298"/>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103"/>
                <p:cNvGrpSpPr/>
                <p:nvPr/>
              </p:nvGrpSpPr>
              <p:grpSpPr>
                <a:xfrm>
                  <a:off x="10715060" y="4681020"/>
                  <a:ext cx="509062" cy="356463"/>
                  <a:chOff x="4685056" y="5268910"/>
                  <a:chExt cx="1029946" cy="750890"/>
                </a:xfrm>
                <a:solidFill>
                  <a:schemeClr val="accent2">
                    <a:lumMod val="75000"/>
                  </a:schemeClr>
                </a:solidFill>
              </p:grpSpPr>
              <p:sp>
                <p:nvSpPr>
                  <p:cNvPr id="307" name="Moon 306"/>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p:cNvGrpSpPr/>
                <p:nvPr/>
              </p:nvGrpSpPr>
              <p:grpSpPr>
                <a:xfrm>
                  <a:off x="10442843" y="3541324"/>
                  <a:ext cx="883832" cy="412562"/>
                  <a:chOff x="4791976" y="4869405"/>
                  <a:chExt cx="1425856" cy="665573"/>
                </a:xfrm>
                <a:solidFill>
                  <a:srgbClr val="8B6417"/>
                </a:solidFill>
              </p:grpSpPr>
              <p:sp>
                <p:nvSpPr>
                  <p:cNvPr id="305" name="Moon 304"/>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4" name="Rounded Rectangle 303"/>
                <p:cNvSpPr/>
                <p:nvPr/>
              </p:nvSpPr>
              <p:spPr>
                <a:xfrm>
                  <a:off x="10472372" y="3820561"/>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4" name="Rounded Rectangle 323"/>
            <p:cNvSpPr/>
            <p:nvPr/>
          </p:nvSpPr>
          <p:spPr>
            <a:xfrm>
              <a:off x="8707747" y="1139263"/>
              <a:ext cx="2593077" cy="402196"/>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Why did she laugh?</a:t>
              </a:r>
            </a:p>
          </p:txBody>
        </p:sp>
      </p:grpSp>
      <p:grpSp>
        <p:nvGrpSpPr>
          <p:cNvPr id="1044" name="Group 1043"/>
          <p:cNvGrpSpPr/>
          <p:nvPr/>
        </p:nvGrpSpPr>
        <p:grpSpPr>
          <a:xfrm>
            <a:off x="6514940" y="2056970"/>
            <a:ext cx="3697528" cy="1213827"/>
            <a:chOff x="6514940" y="2056970"/>
            <a:chExt cx="3697528" cy="1213827"/>
          </a:xfrm>
        </p:grpSpPr>
        <p:grpSp>
          <p:nvGrpSpPr>
            <p:cNvPr id="325" name="Group 324"/>
            <p:cNvGrpSpPr/>
            <p:nvPr/>
          </p:nvGrpSpPr>
          <p:grpSpPr>
            <a:xfrm>
              <a:off x="6514940" y="2056970"/>
              <a:ext cx="841212" cy="1213827"/>
              <a:chOff x="969481" y="2296684"/>
              <a:chExt cx="1366261" cy="1971446"/>
            </a:xfrm>
          </p:grpSpPr>
          <p:sp>
            <p:nvSpPr>
              <p:cNvPr id="326" name="Cloud 325"/>
              <p:cNvSpPr/>
              <p:nvPr/>
            </p:nvSpPr>
            <p:spPr>
              <a:xfrm flipH="1">
                <a:off x="1652611" y="2461062"/>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Cloud 326"/>
              <p:cNvSpPr/>
              <p:nvPr/>
            </p:nvSpPr>
            <p:spPr>
              <a:xfrm rot="551476" flipH="1">
                <a:off x="969481" y="2543250"/>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lowchart: Extract 327"/>
              <p:cNvSpPr/>
              <p:nvPr/>
            </p:nvSpPr>
            <p:spPr>
              <a:xfrm rot="10800000">
                <a:off x="1416530" y="3583558"/>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62"/>
              <p:cNvSpPr/>
              <p:nvPr/>
            </p:nvSpPr>
            <p:spPr>
              <a:xfrm>
                <a:off x="1205564" y="2435168"/>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Cloud 329"/>
              <p:cNvSpPr/>
              <p:nvPr/>
            </p:nvSpPr>
            <p:spPr>
              <a:xfrm flipH="1">
                <a:off x="1140264" y="2296684"/>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ed Rectangle 330"/>
              <p:cNvSpPr/>
              <p:nvPr/>
            </p:nvSpPr>
            <p:spPr>
              <a:xfrm>
                <a:off x="1056713" y="2580886"/>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331"/>
              <p:cNvGrpSpPr/>
              <p:nvPr/>
            </p:nvGrpSpPr>
            <p:grpSpPr>
              <a:xfrm>
                <a:off x="1197127" y="2561168"/>
                <a:ext cx="938018" cy="300171"/>
                <a:chOff x="1756756" y="4876800"/>
                <a:chExt cx="4088873" cy="1308463"/>
              </a:xfrm>
            </p:grpSpPr>
            <p:grpSp>
              <p:nvGrpSpPr>
                <p:cNvPr id="335" name="Group 334"/>
                <p:cNvGrpSpPr/>
                <p:nvPr/>
              </p:nvGrpSpPr>
              <p:grpSpPr>
                <a:xfrm>
                  <a:off x="1756756" y="4876800"/>
                  <a:ext cx="1367444" cy="1295400"/>
                  <a:chOff x="1756756" y="4876800"/>
                  <a:chExt cx="1367444" cy="1295400"/>
                </a:xfrm>
              </p:grpSpPr>
              <p:sp>
                <p:nvSpPr>
                  <p:cNvPr id="346" name="Quad Arrow Callout 34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Quad Arrow Callout 34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Quad Arrow Callout 34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335"/>
                <p:cNvGrpSpPr/>
                <p:nvPr/>
              </p:nvGrpSpPr>
              <p:grpSpPr>
                <a:xfrm>
                  <a:off x="3119647" y="4889863"/>
                  <a:ext cx="1367444" cy="1295400"/>
                  <a:chOff x="1756756" y="4876800"/>
                  <a:chExt cx="1367444" cy="1295400"/>
                </a:xfrm>
              </p:grpSpPr>
              <p:sp>
                <p:nvSpPr>
                  <p:cNvPr id="343" name="Quad Arrow Callout 34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Quad Arrow Callout 34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Quad Arrow Callout 34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4478185" y="4889863"/>
                  <a:ext cx="1367444" cy="1295400"/>
                  <a:chOff x="1756756" y="4876800"/>
                  <a:chExt cx="1367444" cy="1295400"/>
                </a:xfrm>
              </p:grpSpPr>
              <p:sp>
                <p:nvSpPr>
                  <p:cNvPr id="340" name="Quad Arrow Callout 33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Quad Arrow Callout 34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Quad Arrow Callout 34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 name="Quad Arrow Callout 33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Quad Arrow Callout 33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3" name="Cloud 332"/>
              <p:cNvSpPr/>
              <p:nvPr/>
            </p:nvSpPr>
            <p:spPr>
              <a:xfrm>
                <a:off x="1325807" y="3365981"/>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rot="15944673">
                <a:off x="1534903" y="3414138"/>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9" name="Rounded Rectangle 348"/>
            <p:cNvSpPr/>
            <p:nvPr/>
          </p:nvSpPr>
          <p:spPr>
            <a:xfrm>
              <a:off x="7619391" y="2306101"/>
              <a:ext cx="2593077" cy="40219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Because we are old</a:t>
              </a:r>
            </a:p>
          </p:txBody>
        </p:sp>
      </p:grpSp>
      <p:grpSp>
        <p:nvGrpSpPr>
          <p:cNvPr id="1045" name="Group 1044"/>
          <p:cNvGrpSpPr/>
          <p:nvPr/>
        </p:nvGrpSpPr>
        <p:grpSpPr>
          <a:xfrm>
            <a:off x="6344252" y="3376409"/>
            <a:ext cx="4895937" cy="886726"/>
            <a:chOff x="6344252" y="3376409"/>
            <a:chExt cx="4895937" cy="886726"/>
          </a:xfrm>
        </p:grpSpPr>
        <p:grpSp>
          <p:nvGrpSpPr>
            <p:cNvPr id="350" name="Group 349"/>
            <p:cNvGrpSpPr/>
            <p:nvPr/>
          </p:nvGrpSpPr>
          <p:grpSpPr>
            <a:xfrm>
              <a:off x="6344252" y="3376409"/>
              <a:ext cx="2189957" cy="886726"/>
              <a:chOff x="281117" y="2988676"/>
              <a:chExt cx="2189957" cy="886726"/>
            </a:xfrm>
          </p:grpSpPr>
          <p:grpSp>
            <p:nvGrpSpPr>
              <p:cNvPr id="351" name="Group 350"/>
              <p:cNvGrpSpPr/>
              <p:nvPr/>
            </p:nvGrpSpPr>
            <p:grpSpPr>
              <a:xfrm>
                <a:off x="281117" y="3062709"/>
                <a:ext cx="680786" cy="787439"/>
                <a:chOff x="3659172" y="2388866"/>
                <a:chExt cx="1175164" cy="1359268"/>
              </a:xfrm>
            </p:grpSpPr>
            <p:sp>
              <p:nvSpPr>
                <p:cNvPr id="371" name="Cloud 370"/>
                <p:cNvSpPr/>
                <p:nvPr/>
              </p:nvSpPr>
              <p:spPr>
                <a:xfrm flipH="1">
                  <a:off x="3659172" y="2574219"/>
                  <a:ext cx="584727" cy="92123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Cloud 371"/>
                <p:cNvSpPr/>
                <p:nvPr/>
              </p:nvSpPr>
              <p:spPr>
                <a:xfrm flipH="1">
                  <a:off x="4243899" y="2512435"/>
                  <a:ext cx="584727" cy="933023"/>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lowchart: Extract 372"/>
                <p:cNvSpPr/>
                <p:nvPr/>
              </p:nvSpPr>
              <p:spPr>
                <a:xfrm rot="10800000">
                  <a:off x="4041823" y="3356265"/>
                  <a:ext cx="421348" cy="391869"/>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62"/>
                <p:cNvSpPr/>
                <p:nvPr/>
              </p:nvSpPr>
              <p:spPr>
                <a:xfrm>
                  <a:off x="3861246" y="2492970"/>
                  <a:ext cx="782504" cy="100802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loud 374"/>
                <p:cNvSpPr/>
                <p:nvPr/>
              </p:nvSpPr>
              <p:spPr>
                <a:xfrm flipH="1">
                  <a:off x="3726072" y="2388866"/>
                  <a:ext cx="1108264" cy="67963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375"/>
                <p:cNvSpPr/>
                <p:nvPr/>
              </p:nvSpPr>
              <p:spPr>
                <a:xfrm>
                  <a:off x="3660757" y="2697790"/>
                  <a:ext cx="1150861" cy="179164"/>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Cloud 26"/>
                <p:cNvSpPr/>
                <p:nvPr/>
              </p:nvSpPr>
              <p:spPr>
                <a:xfrm>
                  <a:off x="4024625" y="3192069"/>
                  <a:ext cx="438546" cy="55606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rot="15944673">
                  <a:off x="4194381" y="3219558"/>
                  <a:ext cx="145433" cy="2281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351"/>
              <p:cNvGrpSpPr/>
              <p:nvPr/>
            </p:nvGrpSpPr>
            <p:grpSpPr>
              <a:xfrm>
                <a:off x="1740057" y="3000895"/>
                <a:ext cx="731017" cy="828206"/>
                <a:chOff x="6182019" y="2734894"/>
                <a:chExt cx="1226113" cy="1389126"/>
              </a:xfrm>
            </p:grpSpPr>
            <p:sp>
              <p:nvSpPr>
                <p:cNvPr id="364" name="Rounded Rectangle 363"/>
                <p:cNvSpPr/>
                <p:nvPr/>
              </p:nvSpPr>
              <p:spPr>
                <a:xfrm>
                  <a:off x="6290167" y="2734894"/>
                  <a:ext cx="1029929" cy="1389126"/>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Cloud 364"/>
                <p:cNvSpPr/>
                <p:nvPr/>
              </p:nvSpPr>
              <p:spPr>
                <a:xfrm rot="20835976" flipH="1">
                  <a:off x="6928475" y="3121054"/>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lowchart: Extract 365"/>
                <p:cNvSpPr/>
                <p:nvPr/>
              </p:nvSpPr>
              <p:spPr>
                <a:xfrm rot="10800000">
                  <a:off x="6626789" y="3812058"/>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7" name="Cloud 366"/>
                <p:cNvSpPr/>
                <p:nvPr/>
              </p:nvSpPr>
              <p:spPr>
                <a:xfrm rot="764024">
                  <a:off x="6182019" y="3116841"/>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6490692" y="3124801"/>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loud 368"/>
                <p:cNvSpPr/>
                <p:nvPr/>
              </p:nvSpPr>
              <p:spPr>
                <a:xfrm rot="16200000" flipH="1">
                  <a:off x="6679868" y="2734349"/>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p:nvSpPr>
              <p:spPr>
                <a:xfrm>
                  <a:off x="6263731" y="3057896"/>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52"/>
              <p:cNvGrpSpPr/>
              <p:nvPr/>
            </p:nvGrpSpPr>
            <p:grpSpPr>
              <a:xfrm>
                <a:off x="1056550" y="2988676"/>
                <a:ext cx="619646" cy="886726"/>
                <a:chOff x="10429232" y="3541324"/>
                <a:chExt cx="1045519" cy="1496159"/>
              </a:xfrm>
            </p:grpSpPr>
            <p:sp>
              <p:nvSpPr>
                <p:cNvPr id="354" name="Oval 353"/>
                <p:cNvSpPr/>
                <p:nvPr/>
              </p:nvSpPr>
              <p:spPr>
                <a:xfrm rot="5719365">
                  <a:off x="10016828" y="4175883"/>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4767213">
                  <a:off x="10694748" y="4205205"/>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15944673">
                  <a:off x="10398954" y="3863298"/>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7" name="Group 103"/>
                <p:cNvGrpSpPr/>
                <p:nvPr/>
              </p:nvGrpSpPr>
              <p:grpSpPr>
                <a:xfrm>
                  <a:off x="10715060" y="4681020"/>
                  <a:ext cx="509062" cy="356463"/>
                  <a:chOff x="4685056" y="5268910"/>
                  <a:chExt cx="1029946" cy="750890"/>
                </a:xfrm>
                <a:solidFill>
                  <a:schemeClr val="accent2">
                    <a:lumMod val="75000"/>
                  </a:schemeClr>
                </a:solidFill>
              </p:grpSpPr>
              <p:sp>
                <p:nvSpPr>
                  <p:cNvPr id="362" name="Moon 361"/>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357"/>
                <p:cNvGrpSpPr/>
                <p:nvPr/>
              </p:nvGrpSpPr>
              <p:grpSpPr>
                <a:xfrm>
                  <a:off x="10442843" y="3541324"/>
                  <a:ext cx="883832" cy="412562"/>
                  <a:chOff x="4791976" y="4869405"/>
                  <a:chExt cx="1425856" cy="665573"/>
                </a:xfrm>
                <a:solidFill>
                  <a:srgbClr val="8B6417"/>
                </a:solidFill>
              </p:grpSpPr>
              <p:sp>
                <p:nvSpPr>
                  <p:cNvPr id="360" name="Moon 359"/>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9" name="Rounded Rectangle 358"/>
                <p:cNvSpPr/>
                <p:nvPr/>
              </p:nvSpPr>
              <p:spPr>
                <a:xfrm>
                  <a:off x="10472372" y="3820561"/>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9" name="Rounded Rectangle 378"/>
            <p:cNvSpPr/>
            <p:nvPr/>
          </p:nvSpPr>
          <p:spPr>
            <a:xfrm>
              <a:off x="8647112" y="3502246"/>
              <a:ext cx="2593077" cy="502091"/>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 there anything the Lord cannot do?</a:t>
              </a:r>
            </a:p>
          </p:txBody>
        </p:sp>
      </p:grpSp>
      <p:sp>
        <p:nvSpPr>
          <p:cNvPr id="380" name="Rounded Rectangle 379"/>
          <p:cNvSpPr/>
          <p:nvPr/>
        </p:nvSpPr>
        <p:spPr>
          <a:xfrm>
            <a:off x="8647112" y="4237880"/>
            <a:ext cx="2593077" cy="502091"/>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Sarah will have a son</a:t>
            </a:r>
          </a:p>
        </p:txBody>
      </p:sp>
      <p:grpSp>
        <p:nvGrpSpPr>
          <p:cNvPr id="1046" name="Group 1045"/>
          <p:cNvGrpSpPr/>
          <p:nvPr/>
        </p:nvGrpSpPr>
        <p:grpSpPr>
          <a:xfrm>
            <a:off x="6573228" y="4816199"/>
            <a:ext cx="4726137" cy="903811"/>
            <a:chOff x="6573228" y="4816199"/>
            <a:chExt cx="4726137" cy="903811"/>
          </a:xfrm>
        </p:grpSpPr>
        <p:grpSp>
          <p:nvGrpSpPr>
            <p:cNvPr id="258" name="Group 257"/>
            <p:cNvGrpSpPr/>
            <p:nvPr/>
          </p:nvGrpSpPr>
          <p:grpSpPr>
            <a:xfrm>
              <a:off x="6573228" y="4816199"/>
              <a:ext cx="974908" cy="903811"/>
              <a:chOff x="9158428" y="2434196"/>
              <a:chExt cx="2022382" cy="2176513"/>
            </a:xfrm>
          </p:grpSpPr>
          <p:sp>
            <p:nvSpPr>
              <p:cNvPr id="259" name="Cloud 258"/>
              <p:cNvSpPr/>
              <p:nvPr/>
            </p:nvSpPr>
            <p:spPr>
              <a:xfrm rot="10800000">
                <a:off x="9279311" y="2491801"/>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259"/>
              <p:cNvGrpSpPr/>
              <p:nvPr/>
            </p:nvGrpSpPr>
            <p:grpSpPr>
              <a:xfrm>
                <a:off x="9727018" y="3377194"/>
                <a:ext cx="805783" cy="1219200"/>
                <a:chOff x="6859404" y="1496996"/>
                <a:chExt cx="920895" cy="1219200"/>
              </a:xfrm>
            </p:grpSpPr>
            <p:sp>
              <p:nvSpPr>
                <p:cNvPr id="292" name="Oval 291"/>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Oval 260"/>
              <p:cNvSpPr/>
              <p:nvPr/>
            </p:nvSpPr>
            <p:spPr>
              <a:xfrm>
                <a:off x="9592440" y="2794598"/>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Cloud 261"/>
              <p:cNvSpPr/>
              <p:nvPr/>
            </p:nvSpPr>
            <p:spPr>
              <a:xfrm>
                <a:off x="9668640" y="2434196"/>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262"/>
              <p:cNvGrpSpPr/>
              <p:nvPr/>
            </p:nvGrpSpPr>
            <p:grpSpPr>
              <a:xfrm>
                <a:off x="9440041" y="2870798"/>
                <a:ext cx="1447800" cy="279400"/>
                <a:chOff x="4950691" y="2343727"/>
                <a:chExt cx="1208937" cy="279400"/>
              </a:xfrm>
            </p:grpSpPr>
            <p:sp>
              <p:nvSpPr>
                <p:cNvPr id="278" name="Cross 277"/>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78"/>
                <p:cNvGrpSpPr/>
                <p:nvPr/>
              </p:nvGrpSpPr>
              <p:grpSpPr>
                <a:xfrm>
                  <a:off x="5029200" y="2362200"/>
                  <a:ext cx="1066800" cy="228600"/>
                  <a:chOff x="5562600" y="5257800"/>
                  <a:chExt cx="2743200" cy="533400"/>
                </a:xfrm>
              </p:grpSpPr>
              <p:grpSp>
                <p:nvGrpSpPr>
                  <p:cNvPr id="280" name="Group 335"/>
                  <p:cNvGrpSpPr/>
                  <p:nvPr/>
                </p:nvGrpSpPr>
                <p:grpSpPr>
                  <a:xfrm>
                    <a:off x="5562600" y="5257800"/>
                    <a:ext cx="685800" cy="533400"/>
                    <a:chOff x="5562600" y="5257800"/>
                    <a:chExt cx="685800" cy="533400"/>
                  </a:xfrm>
                </p:grpSpPr>
                <p:sp>
                  <p:nvSpPr>
                    <p:cNvPr id="290" name="Hexagon 28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Cross 29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336"/>
                  <p:cNvGrpSpPr/>
                  <p:nvPr/>
                </p:nvGrpSpPr>
                <p:grpSpPr>
                  <a:xfrm>
                    <a:off x="6248400" y="5257800"/>
                    <a:ext cx="685800" cy="533400"/>
                    <a:chOff x="5562600" y="5257800"/>
                    <a:chExt cx="685800" cy="533400"/>
                  </a:xfrm>
                </p:grpSpPr>
                <p:sp>
                  <p:nvSpPr>
                    <p:cNvPr id="288" name="Hexagon 28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Cross 28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339"/>
                  <p:cNvGrpSpPr/>
                  <p:nvPr/>
                </p:nvGrpSpPr>
                <p:grpSpPr>
                  <a:xfrm>
                    <a:off x="6934200" y="5257800"/>
                    <a:ext cx="685800" cy="533400"/>
                    <a:chOff x="5562600" y="5257800"/>
                    <a:chExt cx="685800" cy="533400"/>
                  </a:xfrm>
                </p:grpSpPr>
                <p:sp>
                  <p:nvSpPr>
                    <p:cNvPr id="286" name="Hexagon 28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ross 28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342"/>
                  <p:cNvGrpSpPr/>
                  <p:nvPr/>
                </p:nvGrpSpPr>
                <p:grpSpPr>
                  <a:xfrm>
                    <a:off x="7620000" y="5257800"/>
                    <a:ext cx="685800" cy="533400"/>
                    <a:chOff x="5562600" y="5257800"/>
                    <a:chExt cx="685800" cy="533400"/>
                  </a:xfrm>
                </p:grpSpPr>
                <p:sp>
                  <p:nvSpPr>
                    <p:cNvPr id="284" name="Hexagon 28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Cross 28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4" name="Isosceles Triangle 263"/>
              <p:cNvSpPr/>
              <p:nvPr/>
            </p:nvSpPr>
            <p:spPr>
              <a:xfrm>
                <a:off x="10799810" y="3028332"/>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Isosceles Triangle 264"/>
              <p:cNvSpPr/>
              <p:nvPr/>
            </p:nvSpPr>
            <p:spPr>
              <a:xfrm>
                <a:off x="9158428" y="3048054"/>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265"/>
              <p:cNvGrpSpPr/>
              <p:nvPr/>
            </p:nvGrpSpPr>
            <p:grpSpPr>
              <a:xfrm>
                <a:off x="9781641" y="4055165"/>
                <a:ext cx="238478" cy="260636"/>
                <a:chOff x="1756756" y="4876800"/>
                <a:chExt cx="1367444" cy="1295400"/>
              </a:xfrm>
            </p:grpSpPr>
            <p:sp>
              <p:nvSpPr>
                <p:cNvPr id="275" name="Quad Arrow Callout 27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Quad Arrow Callout 27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Quad Arrow Callout 27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66"/>
              <p:cNvGrpSpPr/>
              <p:nvPr/>
            </p:nvGrpSpPr>
            <p:grpSpPr>
              <a:xfrm>
                <a:off x="9975268" y="4273467"/>
                <a:ext cx="308572" cy="337242"/>
                <a:chOff x="1756756" y="4876800"/>
                <a:chExt cx="1367444" cy="1295400"/>
              </a:xfrm>
            </p:grpSpPr>
            <p:sp>
              <p:nvSpPr>
                <p:cNvPr id="272" name="Quad Arrow Callout 27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Quad Arrow Callout 27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Quad Arrow Callout 27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10222836" y="4044901"/>
                <a:ext cx="287568" cy="314287"/>
                <a:chOff x="1756756" y="4876800"/>
                <a:chExt cx="1367444" cy="1295400"/>
              </a:xfrm>
            </p:grpSpPr>
            <p:sp>
              <p:nvSpPr>
                <p:cNvPr id="269" name="Quad Arrow Callout 26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Quad Arrow Callout 26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Quad Arrow Callout 27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1" name="Rounded Rectangle 380"/>
            <p:cNvSpPr/>
            <p:nvPr/>
          </p:nvSpPr>
          <p:spPr>
            <a:xfrm>
              <a:off x="7851909" y="5035200"/>
              <a:ext cx="3447456" cy="402196"/>
            </a:xfrm>
            <a:prstGeom prst="roundRect">
              <a:avLst/>
            </a:prstGeom>
            <a:solidFill>
              <a:srgbClr val="FCBA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didn’t laugh…I was afraid</a:t>
              </a:r>
            </a:p>
          </p:txBody>
        </p:sp>
      </p:grpSp>
      <p:grpSp>
        <p:nvGrpSpPr>
          <p:cNvPr id="1047" name="Group 1046"/>
          <p:cNvGrpSpPr/>
          <p:nvPr/>
        </p:nvGrpSpPr>
        <p:grpSpPr>
          <a:xfrm>
            <a:off x="6404887" y="5846860"/>
            <a:ext cx="4895937" cy="886726"/>
            <a:chOff x="6404887" y="5846860"/>
            <a:chExt cx="4895937" cy="886726"/>
          </a:xfrm>
        </p:grpSpPr>
        <p:grpSp>
          <p:nvGrpSpPr>
            <p:cNvPr id="382" name="Group 381"/>
            <p:cNvGrpSpPr/>
            <p:nvPr/>
          </p:nvGrpSpPr>
          <p:grpSpPr>
            <a:xfrm>
              <a:off x="6404887" y="5846860"/>
              <a:ext cx="2189957" cy="886726"/>
              <a:chOff x="281117" y="2988676"/>
              <a:chExt cx="2189957" cy="886726"/>
            </a:xfrm>
          </p:grpSpPr>
          <p:grpSp>
            <p:nvGrpSpPr>
              <p:cNvPr id="383" name="Group 382"/>
              <p:cNvGrpSpPr/>
              <p:nvPr/>
            </p:nvGrpSpPr>
            <p:grpSpPr>
              <a:xfrm>
                <a:off x="281117" y="3062709"/>
                <a:ext cx="680786" cy="787439"/>
                <a:chOff x="3659172" y="2388866"/>
                <a:chExt cx="1175164" cy="1359268"/>
              </a:xfrm>
            </p:grpSpPr>
            <p:sp>
              <p:nvSpPr>
                <p:cNvPr id="403" name="Cloud 402"/>
                <p:cNvSpPr/>
                <p:nvPr/>
              </p:nvSpPr>
              <p:spPr>
                <a:xfrm flipH="1">
                  <a:off x="3659172" y="2574219"/>
                  <a:ext cx="584727" cy="92123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Cloud 403"/>
                <p:cNvSpPr/>
                <p:nvPr/>
              </p:nvSpPr>
              <p:spPr>
                <a:xfrm flipH="1">
                  <a:off x="4243899" y="2512435"/>
                  <a:ext cx="584727" cy="933023"/>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lowchart: Extract 404"/>
                <p:cNvSpPr/>
                <p:nvPr/>
              </p:nvSpPr>
              <p:spPr>
                <a:xfrm rot="10800000">
                  <a:off x="4041823" y="3356265"/>
                  <a:ext cx="421348" cy="391869"/>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62"/>
                <p:cNvSpPr/>
                <p:nvPr/>
              </p:nvSpPr>
              <p:spPr>
                <a:xfrm>
                  <a:off x="3861246" y="2492970"/>
                  <a:ext cx="782504" cy="100802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Cloud 406"/>
                <p:cNvSpPr/>
                <p:nvPr/>
              </p:nvSpPr>
              <p:spPr>
                <a:xfrm flipH="1">
                  <a:off x="3726072" y="2388866"/>
                  <a:ext cx="1108264" cy="67963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ed Rectangle 407"/>
                <p:cNvSpPr/>
                <p:nvPr/>
              </p:nvSpPr>
              <p:spPr>
                <a:xfrm>
                  <a:off x="3660757" y="2697790"/>
                  <a:ext cx="1150861" cy="179164"/>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loud 26"/>
                <p:cNvSpPr/>
                <p:nvPr/>
              </p:nvSpPr>
              <p:spPr>
                <a:xfrm>
                  <a:off x="4024625" y="3192069"/>
                  <a:ext cx="438546" cy="55606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15944673">
                  <a:off x="4194381" y="3219558"/>
                  <a:ext cx="145433" cy="2281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383"/>
              <p:cNvGrpSpPr/>
              <p:nvPr/>
            </p:nvGrpSpPr>
            <p:grpSpPr>
              <a:xfrm>
                <a:off x="1740057" y="3000895"/>
                <a:ext cx="731017" cy="828206"/>
                <a:chOff x="6182019" y="2734894"/>
                <a:chExt cx="1226113" cy="1389126"/>
              </a:xfrm>
            </p:grpSpPr>
            <p:sp>
              <p:nvSpPr>
                <p:cNvPr id="396" name="Rounded Rectangle 395"/>
                <p:cNvSpPr/>
                <p:nvPr/>
              </p:nvSpPr>
              <p:spPr>
                <a:xfrm>
                  <a:off x="6290167" y="2734894"/>
                  <a:ext cx="1029929" cy="1389126"/>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Cloud 396"/>
                <p:cNvSpPr/>
                <p:nvPr/>
              </p:nvSpPr>
              <p:spPr>
                <a:xfrm rot="20835976" flipH="1">
                  <a:off x="6928475" y="3121054"/>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lowchart: Extract 397"/>
                <p:cNvSpPr/>
                <p:nvPr/>
              </p:nvSpPr>
              <p:spPr>
                <a:xfrm rot="10800000">
                  <a:off x="6626789" y="3812058"/>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9" name="Cloud 398"/>
                <p:cNvSpPr/>
                <p:nvPr/>
              </p:nvSpPr>
              <p:spPr>
                <a:xfrm rot="764024">
                  <a:off x="6182019" y="3116841"/>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6490692" y="3124801"/>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Cloud 400"/>
                <p:cNvSpPr/>
                <p:nvPr/>
              </p:nvSpPr>
              <p:spPr>
                <a:xfrm rot="16200000" flipH="1">
                  <a:off x="6679868" y="2734349"/>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a:off x="6263731" y="3057896"/>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384"/>
              <p:cNvGrpSpPr/>
              <p:nvPr/>
            </p:nvGrpSpPr>
            <p:grpSpPr>
              <a:xfrm>
                <a:off x="1056550" y="2988676"/>
                <a:ext cx="619646" cy="886726"/>
                <a:chOff x="10429232" y="3541324"/>
                <a:chExt cx="1045519" cy="1496159"/>
              </a:xfrm>
            </p:grpSpPr>
            <p:sp>
              <p:nvSpPr>
                <p:cNvPr id="386" name="Oval 385"/>
                <p:cNvSpPr/>
                <p:nvPr/>
              </p:nvSpPr>
              <p:spPr>
                <a:xfrm rot="5719365">
                  <a:off x="10016828" y="4175883"/>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4767213">
                  <a:off x="10694748" y="4205205"/>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15944673">
                  <a:off x="10398954" y="3863298"/>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103"/>
                <p:cNvGrpSpPr/>
                <p:nvPr/>
              </p:nvGrpSpPr>
              <p:grpSpPr>
                <a:xfrm>
                  <a:off x="10715060" y="4681020"/>
                  <a:ext cx="509062" cy="356463"/>
                  <a:chOff x="4685056" y="5268910"/>
                  <a:chExt cx="1029946" cy="750890"/>
                </a:xfrm>
                <a:solidFill>
                  <a:schemeClr val="accent2">
                    <a:lumMod val="75000"/>
                  </a:schemeClr>
                </a:solidFill>
              </p:grpSpPr>
              <p:sp>
                <p:nvSpPr>
                  <p:cNvPr id="394" name="Moon 393"/>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389"/>
                <p:cNvGrpSpPr/>
                <p:nvPr/>
              </p:nvGrpSpPr>
              <p:grpSpPr>
                <a:xfrm>
                  <a:off x="10442843" y="3541324"/>
                  <a:ext cx="883832" cy="412562"/>
                  <a:chOff x="4791976" y="4869405"/>
                  <a:chExt cx="1425856" cy="665573"/>
                </a:xfrm>
                <a:solidFill>
                  <a:srgbClr val="8B6417"/>
                </a:solidFill>
              </p:grpSpPr>
              <p:sp>
                <p:nvSpPr>
                  <p:cNvPr id="392" name="Moon 391"/>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1" name="Rounded Rectangle 390"/>
                <p:cNvSpPr/>
                <p:nvPr/>
              </p:nvSpPr>
              <p:spPr>
                <a:xfrm>
                  <a:off x="10472372" y="3820561"/>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1" name="Rounded Rectangle 410"/>
            <p:cNvSpPr/>
            <p:nvPr/>
          </p:nvSpPr>
          <p:spPr>
            <a:xfrm>
              <a:off x="8707747" y="5972697"/>
              <a:ext cx="2593077" cy="502091"/>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Yes, you did laugh</a:t>
              </a:r>
            </a:p>
          </p:txBody>
        </p:sp>
      </p:grpSp>
    </p:spTree>
    <p:extLst>
      <p:ext uri="{BB962C8B-B14F-4D97-AF65-F5344CB8AC3E}">
        <p14:creationId xmlns:p14="http://schemas.microsoft.com/office/powerpoint/2010/main" val="358100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414" y="6477883"/>
            <a:ext cx="2180841" cy="369332"/>
          </a:xfrm>
          <a:prstGeom prst="rect">
            <a:avLst/>
          </a:prstGeom>
          <a:noFill/>
        </p:spPr>
        <p:txBody>
          <a:bodyPr wrap="square" rtlCol="0">
            <a:spAutoFit/>
          </a:bodyPr>
          <a:lstStyle/>
          <a:p>
            <a:r>
              <a:rPr lang="en-US" dirty="0">
                <a:solidFill>
                  <a:schemeClr val="bg1"/>
                </a:solidFill>
              </a:rPr>
              <a:t>Genesis 18:1-14</a:t>
            </a:r>
          </a:p>
        </p:txBody>
      </p:sp>
      <p:sp>
        <p:nvSpPr>
          <p:cNvPr id="4" name="TextBox 3"/>
          <p:cNvSpPr txBox="1"/>
          <p:nvPr/>
        </p:nvSpPr>
        <p:spPr>
          <a:xfrm>
            <a:off x="138819" y="40411"/>
            <a:ext cx="11914361"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His Own Time</a:t>
            </a:r>
          </a:p>
        </p:txBody>
      </p:sp>
      <p:sp>
        <p:nvSpPr>
          <p:cNvPr id="1028" name="Rectangle 1027"/>
          <p:cNvSpPr/>
          <p:nvPr/>
        </p:nvSpPr>
        <p:spPr>
          <a:xfrm>
            <a:off x="7944191" y="1940914"/>
            <a:ext cx="4209909" cy="3416320"/>
          </a:xfrm>
          <a:prstGeom prst="rect">
            <a:avLst/>
          </a:prstGeom>
        </p:spPr>
        <p:txBody>
          <a:bodyPr wrap="square">
            <a:spAutoFit/>
          </a:bodyPr>
          <a:lstStyle/>
          <a:p>
            <a:r>
              <a:rPr lang="en-US" sz="2400" i="1" dirty="0">
                <a:solidFill>
                  <a:srgbClr val="FFFF00"/>
                </a:solidFill>
              </a:rPr>
              <a:t>Therefore, sanctify yourselves that your minds become single to God, and the days will come that you shall see him; for he will unveil his face unto you, and it shall be in his own time, and in his own way, and according to his own will.</a:t>
            </a:r>
          </a:p>
          <a:p>
            <a:r>
              <a:rPr lang="en-US" sz="2400" i="1" dirty="0">
                <a:solidFill>
                  <a:srgbClr val="FFFF00"/>
                </a:solidFill>
              </a:rPr>
              <a:t>D&amp;C 88:68</a:t>
            </a:r>
          </a:p>
        </p:txBody>
      </p:sp>
      <p:sp>
        <p:nvSpPr>
          <p:cNvPr id="155" name="TextBox 154"/>
          <p:cNvSpPr txBox="1"/>
          <p:nvPr/>
        </p:nvSpPr>
        <p:spPr>
          <a:xfrm>
            <a:off x="11711106" y="6477883"/>
            <a:ext cx="504397" cy="369332"/>
          </a:xfrm>
          <a:prstGeom prst="rect">
            <a:avLst/>
          </a:prstGeom>
          <a:noFill/>
        </p:spPr>
        <p:txBody>
          <a:bodyPr wrap="square" rtlCol="0">
            <a:spAutoFit/>
          </a:bodyPr>
          <a:lstStyle/>
          <a:p>
            <a:r>
              <a:rPr lang="en-US" dirty="0">
                <a:solidFill>
                  <a:schemeClr val="bg1"/>
                </a:solidFill>
              </a:rPr>
              <a:t>(2)</a:t>
            </a:r>
          </a:p>
        </p:txBody>
      </p:sp>
      <p:grpSp>
        <p:nvGrpSpPr>
          <p:cNvPr id="72" name="Group 71"/>
          <p:cNvGrpSpPr/>
          <p:nvPr/>
        </p:nvGrpSpPr>
        <p:grpSpPr>
          <a:xfrm>
            <a:off x="703913" y="2402916"/>
            <a:ext cx="3021594" cy="2156481"/>
            <a:chOff x="228600" y="381000"/>
            <a:chExt cx="3505068" cy="2501531"/>
          </a:xfrm>
        </p:grpSpPr>
        <p:grpSp>
          <p:nvGrpSpPr>
            <p:cNvPr id="73" name="Group 72"/>
            <p:cNvGrpSpPr/>
            <p:nvPr/>
          </p:nvGrpSpPr>
          <p:grpSpPr>
            <a:xfrm>
              <a:off x="228600" y="381000"/>
              <a:ext cx="3505068" cy="2501531"/>
              <a:chOff x="534986" y="381000"/>
              <a:chExt cx="2637111" cy="2501531"/>
            </a:xfrm>
          </p:grpSpPr>
          <p:sp>
            <p:nvSpPr>
              <p:cNvPr id="75" name="Rectangle 7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534986" y="384805"/>
                <a:ext cx="457200" cy="2497726"/>
                <a:chOff x="533400" y="381000"/>
                <a:chExt cx="457200" cy="2497726"/>
              </a:xfrm>
            </p:grpSpPr>
            <p:sp>
              <p:nvSpPr>
                <p:cNvPr id="82" name="Oval 8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ounded Rectangle 8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2714897" y="381000"/>
                <a:ext cx="457200" cy="2497726"/>
                <a:chOff x="2714897" y="457200"/>
                <a:chExt cx="457200" cy="2497726"/>
              </a:xfrm>
            </p:grpSpPr>
            <p:sp>
              <p:nvSpPr>
                <p:cNvPr id="78" name="Oval 7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Rectangle 73"/>
            <p:cNvSpPr/>
            <p:nvPr/>
          </p:nvSpPr>
          <p:spPr>
            <a:xfrm>
              <a:off x="885668" y="1078725"/>
              <a:ext cx="2115530" cy="1249579"/>
            </a:xfrm>
            <a:prstGeom prst="rect">
              <a:avLst/>
            </a:prstGeom>
          </p:spPr>
          <p:txBody>
            <a:bodyPr wrap="square">
              <a:spAutoFit/>
            </a:bodyPr>
            <a:lstStyle/>
            <a:p>
              <a:pPr algn="ctr"/>
              <a:r>
                <a:rPr lang="en-US" sz="1600" b="1" dirty="0"/>
                <a:t>Nothing is too hard for the Lord; the Lord is able to do all things</a:t>
              </a:r>
              <a:endParaRPr lang="en-US" sz="1600" i="1" dirty="0"/>
            </a:p>
          </p:txBody>
        </p:sp>
      </p:grpSp>
      <p:grpSp>
        <p:nvGrpSpPr>
          <p:cNvPr id="86" name="Group 85"/>
          <p:cNvGrpSpPr/>
          <p:nvPr/>
        </p:nvGrpSpPr>
        <p:grpSpPr>
          <a:xfrm>
            <a:off x="4281391" y="2014742"/>
            <a:ext cx="3251956" cy="3268663"/>
            <a:chOff x="2118804" y="1066800"/>
            <a:chExt cx="3748596" cy="4419600"/>
          </a:xfrm>
        </p:grpSpPr>
        <p:sp>
          <p:nvSpPr>
            <p:cNvPr id="87" name="Isosceles Triangle 86"/>
            <p:cNvSpPr/>
            <p:nvPr/>
          </p:nvSpPr>
          <p:spPr>
            <a:xfrm>
              <a:off x="2514600" y="3048000"/>
              <a:ext cx="30480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10800000">
              <a:off x="2514600" y="1447800"/>
              <a:ext cx="30480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810000" y="2971800"/>
              <a:ext cx="4572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2133600" y="1066800"/>
              <a:ext cx="3733800" cy="457200"/>
            </a:xfrm>
            <a:prstGeom prst="roundRect">
              <a:avLst>
                <a:gd name="adj" fmla="val 3381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2118804" y="5029200"/>
              <a:ext cx="3733800" cy="457200"/>
            </a:xfrm>
            <a:prstGeom prst="roundRect">
              <a:avLst>
                <a:gd name="adj" fmla="val 3381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2" descr="http://www.trikkiworld.com/images/bg/bg_sand/25012011/sand006.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885950"/>
              <a:ext cx="1676400" cy="12573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3" name="Picture 2" descr="http://www.trikkiworld.com/images/bg/bg_sand/25012011/sand006.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2300" y="4038600"/>
              <a:ext cx="1676400" cy="1085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4" name="Picture 2" descr="http://www.trikkiworld.com/images/bg/bg_sand/25012011/sand006.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694955">
              <a:off x="3176587" y="3348037"/>
              <a:ext cx="1676400" cy="3524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5" name="Picture 2" descr="http://www.trikkiworld.com/images/bg/bg_sand/25012011/sand006.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1826360"/>
              <a:ext cx="1676400" cy="9942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6" name="Picture 2" descr="http://www.trikkiworld.com/images/bg/bg_sand/25012011/sand006.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0077" y="4428327"/>
              <a:ext cx="1088189" cy="704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7" name="Picture 2" descr="http://www.trikkiworld.com/images/bg/bg_sand/25012011/sand006.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546005">
              <a:off x="3171800" y="3145401"/>
              <a:ext cx="1685973" cy="444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8" name="Picture 2" descr="http://www.trikkiworld.com/images/bg/bg_sand/25012011/sand006.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6307" y="4407634"/>
              <a:ext cx="1088189" cy="704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637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244419" y="2354566"/>
            <a:ext cx="702445" cy="154408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8408" y="6472010"/>
            <a:ext cx="2290759" cy="369332"/>
          </a:xfrm>
          <a:prstGeom prst="rect">
            <a:avLst/>
          </a:prstGeom>
          <a:noFill/>
        </p:spPr>
        <p:txBody>
          <a:bodyPr wrap="square" rtlCol="0">
            <a:spAutoFit/>
          </a:bodyPr>
          <a:lstStyle/>
          <a:p>
            <a:r>
              <a:rPr lang="en-US" dirty="0">
                <a:solidFill>
                  <a:schemeClr val="bg1"/>
                </a:solidFill>
              </a:rPr>
              <a:t>Genesis 18:16-22</a:t>
            </a:r>
          </a:p>
        </p:txBody>
      </p:sp>
      <p:grpSp>
        <p:nvGrpSpPr>
          <p:cNvPr id="69" name="Group 68"/>
          <p:cNvGrpSpPr/>
          <p:nvPr/>
        </p:nvGrpSpPr>
        <p:grpSpPr>
          <a:xfrm>
            <a:off x="7747944" y="284253"/>
            <a:ext cx="3738843" cy="2169235"/>
            <a:chOff x="-644345" y="698087"/>
            <a:chExt cx="9347041" cy="5423051"/>
          </a:xfrm>
        </p:grpSpPr>
        <p:grpSp>
          <p:nvGrpSpPr>
            <p:cNvPr id="70" name="Group 58"/>
            <p:cNvGrpSpPr/>
            <p:nvPr/>
          </p:nvGrpSpPr>
          <p:grpSpPr>
            <a:xfrm flipH="1">
              <a:off x="-375006" y="3181163"/>
              <a:ext cx="926582" cy="1524000"/>
              <a:chOff x="1747738" y="1143000"/>
              <a:chExt cx="2675816" cy="5410200"/>
            </a:xfrm>
          </p:grpSpPr>
          <p:sp>
            <p:nvSpPr>
              <p:cNvPr id="875" name="Wave 874"/>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Wave 875"/>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7" name="Group 2"/>
              <p:cNvGrpSpPr/>
              <p:nvPr/>
            </p:nvGrpSpPr>
            <p:grpSpPr>
              <a:xfrm>
                <a:off x="2468899" y="3115235"/>
                <a:ext cx="1004332" cy="932329"/>
                <a:chOff x="3253121" y="1066802"/>
                <a:chExt cx="2384351" cy="1922552"/>
              </a:xfrm>
              <a:solidFill>
                <a:schemeClr val="bg2">
                  <a:lumMod val="50000"/>
                </a:schemeClr>
              </a:solidFill>
            </p:grpSpPr>
            <p:sp>
              <p:nvSpPr>
                <p:cNvPr id="923" name="Teardrop 922"/>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8" name="Group 11"/>
              <p:cNvGrpSpPr/>
              <p:nvPr/>
            </p:nvGrpSpPr>
            <p:grpSpPr>
              <a:xfrm rot="3249924">
                <a:off x="1735936" y="2283796"/>
                <a:ext cx="1118259" cy="1094656"/>
                <a:chOff x="3253123" y="1066800"/>
                <a:chExt cx="2384352" cy="1922552"/>
              </a:xfrm>
            </p:grpSpPr>
            <p:sp>
              <p:nvSpPr>
                <p:cNvPr id="915" name="Teardrop 91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Moon 91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Moon 91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Moon 91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Moon 91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Moon 91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Moon 92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Oval 92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9" name="Group 22"/>
              <p:cNvGrpSpPr/>
              <p:nvPr/>
            </p:nvGrpSpPr>
            <p:grpSpPr>
              <a:xfrm rot="5400000">
                <a:off x="2045598" y="1154802"/>
                <a:ext cx="1118259" cy="1094656"/>
                <a:chOff x="3253123" y="1066800"/>
                <a:chExt cx="2384352" cy="1922552"/>
              </a:xfrm>
            </p:grpSpPr>
            <p:sp>
              <p:nvSpPr>
                <p:cNvPr id="907" name="Teardrop 90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Moon 90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Moon 90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Moon 90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Moon 91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Moon 91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Moon 91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Oval 91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0" name="Group 31"/>
              <p:cNvGrpSpPr/>
              <p:nvPr/>
            </p:nvGrpSpPr>
            <p:grpSpPr>
              <a:xfrm rot="18371763">
                <a:off x="3184558" y="1293913"/>
                <a:ext cx="1118259" cy="1094656"/>
                <a:chOff x="3253123" y="1066800"/>
                <a:chExt cx="2384352" cy="1922552"/>
              </a:xfrm>
            </p:grpSpPr>
            <p:sp>
              <p:nvSpPr>
                <p:cNvPr id="899" name="Teardrop 89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Moon 89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Moon 90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Moon 90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Moon 90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Moon 90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Moon 90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Oval 90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1" name="Group 40"/>
              <p:cNvGrpSpPr/>
              <p:nvPr/>
            </p:nvGrpSpPr>
            <p:grpSpPr>
              <a:xfrm rot="19164313">
                <a:off x="3150199" y="2320851"/>
                <a:ext cx="1273355" cy="1253498"/>
                <a:chOff x="3253123" y="1066800"/>
                <a:chExt cx="2384352" cy="1922552"/>
              </a:xfrm>
            </p:grpSpPr>
            <p:sp>
              <p:nvSpPr>
                <p:cNvPr id="891" name="Teardrop 89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Moon 89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Moon 89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Moon 89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Moon 89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Moon 89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Moon 89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2" name="Group 49"/>
              <p:cNvGrpSpPr/>
              <p:nvPr/>
            </p:nvGrpSpPr>
            <p:grpSpPr>
              <a:xfrm rot="1063382">
                <a:off x="2473119" y="2046587"/>
                <a:ext cx="1069843" cy="895533"/>
                <a:chOff x="3253123" y="1066800"/>
                <a:chExt cx="2384352" cy="1922552"/>
              </a:xfrm>
            </p:grpSpPr>
            <p:sp>
              <p:nvSpPr>
                <p:cNvPr id="883" name="Teardrop 88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Moon 88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Moon 88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Moon 88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Moon 88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Moon 88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Moon 88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58"/>
            <p:cNvGrpSpPr/>
            <p:nvPr/>
          </p:nvGrpSpPr>
          <p:grpSpPr>
            <a:xfrm>
              <a:off x="1335593" y="3012134"/>
              <a:ext cx="1158228" cy="1905000"/>
              <a:chOff x="1747738" y="1143000"/>
              <a:chExt cx="2675816" cy="5410200"/>
            </a:xfrm>
          </p:grpSpPr>
          <p:sp>
            <p:nvSpPr>
              <p:cNvPr id="819" name="Wave 818"/>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Wave 819"/>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1" name="Group 2"/>
              <p:cNvGrpSpPr/>
              <p:nvPr/>
            </p:nvGrpSpPr>
            <p:grpSpPr>
              <a:xfrm>
                <a:off x="2468899" y="3115235"/>
                <a:ext cx="1004332" cy="932329"/>
                <a:chOff x="3253121" y="1066802"/>
                <a:chExt cx="2384351" cy="1922552"/>
              </a:xfrm>
              <a:solidFill>
                <a:schemeClr val="bg2">
                  <a:lumMod val="50000"/>
                </a:schemeClr>
              </a:solidFill>
            </p:grpSpPr>
            <p:sp>
              <p:nvSpPr>
                <p:cNvPr id="867" name="Teardrop 866"/>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2" name="Group 11"/>
              <p:cNvGrpSpPr/>
              <p:nvPr/>
            </p:nvGrpSpPr>
            <p:grpSpPr>
              <a:xfrm rot="3249924">
                <a:off x="1735936" y="2283796"/>
                <a:ext cx="1118259" cy="1094656"/>
                <a:chOff x="3253123" y="1066800"/>
                <a:chExt cx="2384352" cy="1922552"/>
              </a:xfrm>
            </p:grpSpPr>
            <p:sp>
              <p:nvSpPr>
                <p:cNvPr id="859" name="Teardrop 85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Moon 85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Moon 86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Moon 86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Moon 86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Moon 86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Moon 86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3" name="Group 22"/>
              <p:cNvGrpSpPr/>
              <p:nvPr/>
            </p:nvGrpSpPr>
            <p:grpSpPr>
              <a:xfrm rot="5400000">
                <a:off x="2045598" y="1154802"/>
                <a:ext cx="1118259" cy="1094656"/>
                <a:chOff x="3253123" y="1066800"/>
                <a:chExt cx="2384352" cy="1922552"/>
              </a:xfrm>
            </p:grpSpPr>
            <p:sp>
              <p:nvSpPr>
                <p:cNvPr id="851" name="Teardrop 85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Moon 85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Moon 85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Moon 85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Moon 85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Moon 85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Moon 85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31"/>
              <p:cNvGrpSpPr/>
              <p:nvPr/>
            </p:nvGrpSpPr>
            <p:grpSpPr>
              <a:xfrm rot="18371763">
                <a:off x="3184558" y="1293913"/>
                <a:ext cx="1118259" cy="1094656"/>
                <a:chOff x="3253123" y="1066800"/>
                <a:chExt cx="2384352" cy="1922552"/>
              </a:xfrm>
            </p:grpSpPr>
            <p:sp>
              <p:nvSpPr>
                <p:cNvPr id="843" name="Teardrop 84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Moon 84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Moon 84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Moon 84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Moon 84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Moon 84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Moon 84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Oval 84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40"/>
              <p:cNvGrpSpPr/>
              <p:nvPr/>
            </p:nvGrpSpPr>
            <p:grpSpPr>
              <a:xfrm rot="19164313">
                <a:off x="3150199" y="2320851"/>
                <a:ext cx="1273355" cy="1253498"/>
                <a:chOff x="3253123" y="1066800"/>
                <a:chExt cx="2384352" cy="1922552"/>
              </a:xfrm>
            </p:grpSpPr>
            <p:sp>
              <p:nvSpPr>
                <p:cNvPr id="835" name="Teardrop 83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Moon 83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Moon 83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Moon 83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Moon 83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Moon 83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Moon 84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6" name="Group 49"/>
              <p:cNvGrpSpPr/>
              <p:nvPr/>
            </p:nvGrpSpPr>
            <p:grpSpPr>
              <a:xfrm rot="1063382">
                <a:off x="2473119" y="2046587"/>
                <a:ext cx="1069843" cy="895533"/>
                <a:chOff x="3253123" y="1066800"/>
                <a:chExt cx="2384352" cy="1922552"/>
              </a:xfrm>
            </p:grpSpPr>
            <p:sp>
              <p:nvSpPr>
                <p:cNvPr id="827" name="Teardrop 82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Moon 82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Moon 82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Moon 82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Moon 83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Moon 83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Moon 83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Oval 833"/>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54"/>
            <p:cNvGrpSpPr/>
            <p:nvPr/>
          </p:nvGrpSpPr>
          <p:grpSpPr>
            <a:xfrm>
              <a:off x="2585782" y="895739"/>
              <a:ext cx="2919279" cy="917955"/>
              <a:chOff x="1600200" y="1295400"/>
              <a:chExt cx="4419600" cy="1905000"/>
            </a:xfrm>
            <a:solidFill>
              <a:srgbClr val="EAD37E"/>
            </a:solidFill>
          </p:grpSpPr>
          <p:sp>
            <p:nvSpPr>
              <p:cNvPr id="768" name="Trapezoid 767"/>
              <p:cNvSpPr/>
              <p:nvPr/>
            </p:nvSpPr>
            <p:spPr>
              <a:xfrm>
                <a:off x="2133600" y="2057400"/>
                <a:ext cx="34290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Rectangle 768"/>
              <p:cNvSpPr/>
              <p:nvPr/>
            </p:nvSpPr>
            <p:spPr>
              <a:xfrm>
                <a:off x="2362200" y="1676400"/>
                <a:ext cx="2971800"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Rounded Rectangle 769"/>
              <p:cNvSpPr/>
              <p:nvPr/>
            </p:nvSpPr>
            <p:spPr>
              <a:xfrm>
                <a:off x="2286000" y="1295400"/>
                <a:ext cx="1371600" cy="381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Rounded Rectangle 770"/>
              <p:cNvSpPr/>
              <p:nvPr/>
            </p:nvSpPr>
            <p:spPr>
              <a:xfrm>
                <a:off x="2286000" y="1600200"/>
                <a:ext cx="31242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2" name="Group 9"/>
              <p:cNvGrpSpPr/>
              <p:nvPr/>
            </p:nvGrpSpPr>
            <p:grpSpPr>
              <a:xfrm>
                <a:off x="2362200" y="1676400"/>
                <a:ext cx="381000" cy="457200"/>
                <a:chOff x="2362200" y="1676400"/>
                <a:chExt cx="381000" cy="457200"/>
              </a:xfrm>
              <a:grpFill/>
            </p:grpSpPr>
            <p:sp>
              <p:nvSpPr>
                <p:cNvPr id="817" name="Multiply 816"/>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Diamond 817"/>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3" name="Group 10"/>
              <p:cNvGrpSpPr/>
              <p:nvPr/>
            </p:nvGrpSpPr>
            <p:grpSpPr>
              <a:xfrm>
                <a:off x="2743200" y="1676400"/>
                <a:ext cx="381000" cy="457200"/>
                <a:chOff x="2362200" y="1676400"/>
                <a:chExt cx="381000" cy="457200"/>
              </a:xfrm>
              <a:grpFill/>
            </p:grpSpPr>
            <p:sp>
              <p:nvSpPr>
                <p:cNvPr id="815" name="Multiply 814"/>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Diamond 815"/>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4" name="Group 13"/>
              <p:cNvGrpSpPr/>
              <p:nvPr/>
            </p:nvGrpSpPr>
            <p:grpSpPr>
              <a:xfrm>
                <a:off x="3124200" y="1676400"/>
                <a:ext cx="381000" cy="457200"/>
                <a:chOff x="2362200" y="1676400"/>
                <a:chExt cx="381000" cy="457200"/>
              </a:xfrm>
              <a:grpFill/>
            </p:grpSpPr>
            <p:sp>
              <p:nvSpPr>
                <p:cNvPr id="813" name="Multiply 812"/>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Diamond 813"/>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5" name="Group 16"/>
              <p:cNvGrpSpPr/>
              <p:nvPr/>
            </p:nvGrpSpPr>
            <p:grpSpPr>
              <a:xfrm>
                <a:off x="3505200" y="1676400"/>
                <a:ext cx="381000" cy="457200"/>
                <a:chOff x="2362200" y="1676400"/>
                <a:chExt cx="381000" cy="457200"/>
              </a:xfrm>
              <a:grpFill/>
            </p:grpSpPr>
            <p:sp>
              <p:nvSpPr>
                <p:cNvPr id="811" name="Multiply 810"/>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Diamond 811"/>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19"/>
              <p:cNvGrpSpPr/>
              <p:nvPr/>
            </p:nvGrpSpPr>
            <p:grpSpPr>
              <a:xfrm>
                <a:off x="3886200" y="1676400"/>
                <a:ext cx="381000" cy="457200"/>
                <a:chOff x="2362200" y="1676400"/>
                <a:chExt cx="381000" cy="457200"/>
              </a:xfrm>
              <a:grpFill/>
            </p:grpSpPr>
            <p:sp>
              <p:nvSpPr>
                <p:cNvPr id="809" name="Multiply 808"/>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Diamond 809"/>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22"/>
              <p:cNvGrpSpPr/>
              <p:nvPr/>
            </p:nvGrpSpPr>
            <p:grpSpPr>
              <a:xfrm>
                <a:off x="4267200" y="1676400"/>
                <a:ext cx="381000" cy="457200"/>
                <a:chOff x="2362200" y="1676400"/>
                <a:chExt cx="381000" cy="457200"/>
              </a:xfrm>
              <a:grpFill/>
            </p:grpSpPr>
            <p:sp>
              <p:nvSpPr>
                <p:cNvPr id="807" name="Multiply 806"/>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Diamond 807"/>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8" name="Group 25"/>
              <p:cNvGrpSpPr/>
              <p:nvPr/>
            </p:nvGrpSpPr>
            <p:grpSpPr>
              <a:xfrm>
                <a:off x="4648200" y="1676400"/>
                <a:ext cx="381000" cy="457200"/>
                <a:chOff x="2362200" y="1676400"/>
                <a:chExt cx="381000" cy="457200"/>
              </a:xfrm>
              <a:grpFill/>
            </p:grpSpPr>
            <p:sp>
              <p:nvSpPr>
                <p:cNvPr id="805" name="Multiply 804"/>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Diamond 805"/>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9" name="Group 28"/>
              <p:cNvGrpSpPr/>
              <p:nvPr/>
            </p:nvGrpSpPr>
            <p:grpSpPr>
              <a:xfrm>
                <a:off x="5001491" y="1676400"/>
                <a:ext cx="381000" cy="457200"/>
                <a:chOff x="2362200" y="1676400"/>
                <a:chExt cx="381000" cy="457200"/>
              </a:xfrm>
              <a:grpFill/>
            </p:grpSpPr>
            <p:sp>
              <p:nvSpPr>
                <p:cNvPr id="803" name="Multiply 802"/>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Diamond 803"/>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0" name="Rounded Rectangle 779"/>
              <p:cNvSpPr/>
              <p:nvPr/>
            </p:nvSpPr>
            <p:spPr>
              <a:xfrm>
                <a:off x="3657600" y="2362200"/>
                <a:ext cx="304800" cy="381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ounded Rectangle 780"/>
              <p:cNvSpPr/>
              <p:nvPr/>
            </p:nvSpPr>
            <p:spPr>
              <a:xfrm>
                <a:off x="3657600" y="1371600"/>
                <a:ext cx="304800" cy="990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2" name="Group 33"/>
              <p:cNvGrpSpPr/>
              <p:nvPr/>
            </p:nvGrpSpPr>
            <p:grpSpPr>
              <a:xfrm>
                <a:off x="3643746" y="1828800"/>
                <a:ext cx="304800" cy="535709"/>
                <a:chOff x="2362200" y="1676400"/>
                <a:chExt cx="381000" cy="457200"/>
              </a:xfrm>
              <a:grpFill/>
            </p:grpSpPr>
            <p:sp>
              <p:nvSpPr>
                <p:cNvPr id="801" name="Multiply 800"/>
                <p:cNvSpPr/>
                <p:nvPr/>
              </p:nvSpPr>
              <p:spPr>
                <a:xfrm>
                  <a:off x="2362200" y="1676400"/>
                  <a:ext cx="381000" cy="457200"/>
                </a:xfrm>
                <a:prstGeom prst="mathMultiply">
                  <a:avLst>
                    <a:gd name="adj1" fmla="val 38066"/>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Diamond 801"/>
                <p:cNvSpPr/>
                <p:nvPr/>
              </p:nvSpPr>
              <p:spPr>
                <a:xfrm>
                  <a:off x="2514600" y="1828800"/>
                  <a:ext cx="76200" cy="152400"/>
                </a:xfrm>
                <a:prstGeom prst="diamond">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3" name="Rounded Rectangle 782"/>
              <p:cNvSpPr/>
              <p:nvPr/>
            </p:nvSpPr>
            <p:spPr>
              <a:xfrm>
                <a:off x="3962400" y="1295400"/>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Rounded Rectangle 783"/>
              <p:cNvSpPr/>
              <p:nvPr/>
            </p:nvSpPr>
            <p:spPr>
              <a:xfrm>
                <a:off x="3657600" y="1752600"/>
                <a:ext cx="304800" cy="76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5" name="Group 38"/>
              <p:cNvGrpSpPr/>
              <p:nvPr/>
            </p:nvGrpSpPr>
            <p:grpSpPr>
              <a:xfrm>
                <a:off x="3657600" y="1295400"/>
                <a:ext cx="304800" cy="535709"/>
                <a:chOff x="2362200" y="1676400"/>
                <a:chExt cx="381000" cy="457200"/>
              </a:xfrm>
              <a:grpFill/>
            </p:grpSpPr>
            <p:sp>
              <p:nvSpPr>
                <p:cNvPr id="799" name="Multiply 798"/>
                <p:cNvSpPr/>
                <p:nvPr/>
              </p:nvSpPr>
              <p:spPr>
                <a:xfrm>
                  <a:off x="2362200" y="1676400"/>
                  <a:ext cx="381000" cy="457200"/>
                </a:xfrm>
                <a:prstGeom prst="mathMultiply">
                  <a:avLst>
                    <a:gd name="adj1" fmla="val 38066"/>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Diamond 799"/>
                <p:cNvSpPr/>
                <p:nvPr/>
              </p:nvSpPr>
              <p:spPr>
                <a:xfrm>
                  <a:off x="2514600" y="1828800"/>
                  <a:ext cx="76200" cy="152400"/>
                </a:xfrm>
                <a:prstGeom prst="diamond">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6" name="Trapezoid 785"/>
              <p:cNvSpPr/>
              <p:nvPr/>
            </p:nvSpPr>
            <p:spPr>
              <a:xfrm>
                <a:off x="1905000" y="2743200"/>
                <a:ext cx="38100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Trapezoid 786"/>
              <p:cNvSpPr/>
              <p:nvPr/>
            </p:nvSpPr>
            <p:spPr>
              <a:xfrm>
                <a:off x="1752600" y="2895600"/>
                <a:ext cx="41148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Trapezoid 787"/>
              <p:cNvSpPr/>
              <p:nvPr/>
            </p:nvSpPr>
            <p:spPr>
              <a:xfrm>
                <a:off x="1600200" y="3048000"/>
                <a:ext cx="44196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Rounded Rectangle 788"/>
              <p:cNvSpPr/>
              <p:nvPr/>
            </p:nvSpPr>
            <p:spPr>
              <a:xfrm>
                <a:off x="3352800" y="2209800"/>
                <a:ext cx="3048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Rounded Rectangle 789"/>
              <p:cNvSpPr/>
              <p:nvPr/>
            </p:nvSpPr>
            <p:spPr>
              <a:xfrm>
                <a:off x="3962400" y="2209800"/>
                <a:ext cx="3048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Flowchart: Collate 790"/>
              <p:cNvSpPr/>
              <p:nvPr/>
            </p:nvSpPr>
            <p:spPr>
              <a:xfrm>
                <a:off x="3429000" y="2209800"/>
                <a:ext cx="152400" cy="533400"/>
              </a:xfrm>
              <a:prstGeom prst="flowChartCol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2" name="Flowchart: Collate 791"/>
              <p:cNvSpPr/>
              <p:nvPr/>
            </p:nvSpPr>
            <p:spPr>
              <a:xfrm>
                <a:off x="4038600" y="2209800"/>
                <a:ext cx="152400" cy="533400"/>
              </a:xfrm>
              <a:prstGeom prst="flowChartCol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93" name="Group 48"/>
              <p:cNvGrpSpPr/>
              <p:nvPr/>
            </p:nvGrpSpPr>
            <p:grpSpPr>
              <a:xfrm>
                <a:off x="3352800" y="2286000"/>
                <a:ext cx="304800" cy="365760"/>
                <a:chOff x="2362200" y="1676400"/>
                <a:chExt cx="381000" cy="457200"/>
              </a:xfrm>
              <a:grpFill/>
            </p:grpSpPr>
            <p:sp>
              <p:nvSpPr>
                <p:cNvPr id="797" name="Multiply 796"/>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Diamond 797"/>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51"/>
              <p:cNvGrpSpPr/>
              <p:nvPr/>
            </p:nvGrpSpPr>
            <p:grpSpPr>
              <a:xfrm>
                <a:off x="3962400" y="2286000"/>
                <a:ext cx="304800" cy="365760"/>
                <a:chOff x="2362200" y="1676400"/>
                <a:chExt cx="381000" cy="457200"/>
              </a:xfrm>
              <a:grpFill/>
            </p:grpSpPr>
            <p:sp>
              <p:nvSpPr>
                <p:cNvPr id="795" name="Multiply 794"/>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Diamond 795"/>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58"/>
            <p:cNvGrpSpPr/>
            <p:nvPr/>
          </p:nvGrpSpPr>
          <p:grpSpPr>
            <a:xfrm flipH="1">
              <a:off x="7543080" y="3150350"/>
              <a:ext cx="926582" cy="1524000"/>
              <a:chOff x="1747738" y="1143000"/>
              <a:chExt cx="2675816" cy="5410200"/>
            </a:xfrm>
          </p:grpSpPr>
          <p:sp>
            <p:nvSpPr>
              <p:cNvPr id="712" name="Wave 711"/>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Wave 712"/>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4" name="Group 2"/>
              <p:cNvGrpSpPr/>
              <p:nvPr/>
            </p:nvGrpSpPr>
            <p:grpSpPr>
              <a:xfrm>
                <a:off x="2468899" y="3115235"/>
                <a:ext cx="1004332" cy="932329"/>
                <a:chOff x="3253121" y="1066802"/>
                <a:chExt cx="2384351" cy="1922552"/>
              </a:xfrm>
              <a:solidFill>
                <a:schemeClr val="bg2">
                  <a:lumMod val="50000"/>
                </a:schemeClr>
              </a:solidFill>
            </p:grpSpPr>
            <p:sp>
              <p:nvSpPr>
                <p:cNvPr id="760" name="Teardrop 759"/>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5" name="Group 11"/>
              <p:cNvGrpSpPr/>
              <p:nvPr/>
            </p:nvGrpSpPr>
            <p:grpSpPr>
              <a:xfrm rot="3249924">
                <a:off x="1735936" y="2283796"/>
                <a:ext cx="1118259" cy="1094656"/>
                <a:chOff x="3253123" y="1066800"/>
                <a:chExt cx="2384352" cy="1922552"/>
              </a:xfrm>
            </p:grpSpPr>
            <p:sp>
              <p:nvSpPr>
                <p:cNvPr id="752" name="Teardrop 75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Moon 75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Moon 75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Moon 75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Moon 75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Moon 75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Moon 75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22"/>
              <p:cNvGrpSpPr/>
              <p:nvPr/>
            </p:nvGrpSpPr>
            <p:grpSpPr>
              <a:xfrm rot="5400000">
                <a:off x="2045598" y="1154802"/>
                <a:ext cx="1118259" cy="1094656"/>
                <a:chOff x="3253123" y="1066800"/>
                <a:chExt cx="2384352" cy="1922552"/>
              </a:xfrm>
            </p:grpSpPr>
            <p:sp>
              <p:nvSpPr>
                <p:cNvPr id="744" name="Teardrop 74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Moon 74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Moon 74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Moon 74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Moon 74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Moon 74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Moon 74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31"/>
              <p:cNvGrpSpPr/>
              <p:nvPr/>
            </p:nvGrpSpPr>
            <p:grpSpPr>
              <a:xfrm rot="18371763">
                <a:off x="3184558" y="1293913"/>
                <a:ext cx="1118259" cy="1094656"/>
                <a:chOff x="3253123" y="1066800"/>
                <a:chExt cx="2384352" cy="1922552"/>
              </a:xfrm>
            </p:grpSpPr>
            <p:sp>
              <p:nvSpPr>
                <p:cNvPr id="736" name="Teardrop 73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Moon 73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Moon 73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Moon 73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Moon 73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Moon 74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Moon 74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742"/>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8" name="Group 40"/>
              <p:cNvGrpSpPr/>
              <p:nvPr/>
            </p:nvGrpSpPr>
            <p:grpSpPr>
              <a:xfrm rot="19164313">
                <a:off x="3150199" y="2320851"/>
                <a:ext cx="1273355" cy="1253498"/>
                <a:chOff x="3253123" y="1066800"/>
                <a:chExt cx="2384352" cy="1922552"/>
              </a:xfrm>
            </p:grpSpPr>
            <p:sp>
              <p:nvSpPr>
                <p:cNvPr id="728" name="Teardrop 72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Moon 72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Moon 72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Moon 73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Moon 73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Moon 73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Moon 73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9" name="Group 49"/>
              <p:cNvGrpSpPr/>
              <p:nvPr/>
            </p:nvGrpSpPr>
            <p:grpSpPr>
              <a:xfrm rot="1063382">
                <a:off x="2473119" y="2046587"/>
                <a:ext cx="1069843" cy="895533"/>
                <a:chOff x="3253123" y="1066800"/>
                <a:chExt cx="2384352" cy="1922552"/>
              </a:xfrm>
            </p:grpSpPr>
            <p:sp>
              <p:nvSpPr>
                <p:cNvPr id="720" name="Teardrop 71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Moon 72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Moon 72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Moon 72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Moon 72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Moon 72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Moon 72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58"/>
            <p:cNvGrpSpPr/>
            <p:nvPr/>
          </p:nvGrpSpPr>
          <p:grpSpPr>
            <a:xfrm>
              <a:off x="5765573" y="2709702"/>
              <a:ext cx="1297215" cy="2133600"/>
              <a:chOff x="1747738" y="1143000"/>
              <a:chExt cx="2675816" cy="5410200"/>
            </a:xfrm>
          </p:grpSpPr>
          <p:sp>
            <p:nvSpPr>
              <p:cNvPr id="656" name="Wave 655"/>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Wave 656"/>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8" name="Group 2"/>
              <p:cNvGrpSpPr/>
              <p:nvPr/>
            </p:nvGrpSpPr>
            <p:grpSpPr>
              <a:xfrm>
                <a:off x="2468899" y="3115235"/>
                <a:ext cx="1004332" cy="932329"/>
                <a:chOff x="3253121" y="1066802"/>
                <a:chExt cx="2384351" cy="1922552"/>
              </a:xfrm>
              <a:solidFill>
                <a:schemeClr val="bg2">
                  <a:lumMod val="50000"/>
                </a:schemeClr>
              </a:solidFill>
            </p:grpSpPr>
            <p:sp>
              <p:nvSpPr>
                <p:cNvPr id="704" name="Teardrop 703"/>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9" name="Group 11"/>
              <p:cNvGrpSpPr/>
              <p:nvPr/>
            </p:nvGrpSpPr>
            <p:grpSpPr>
              <a:xfrm rot="3249924">
                <a:off x="1735936" y="2283796"/>
                <a:ext cx="1118259" cy="1094656"/>
                <a:chOff x="3253123" y="1066800"/>
                <a:chExt cx="2384352" cy="1922552"/>
              </a:xfrm>
            </p:grpSpPr>
            <p:sp>
              <p:nvSpPr>
                <p:cNvPr id="696" name="Teardrop 69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Moon 69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Moon 69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Moon 69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Moon 69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Moon 70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Moon 70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0" name="Group 22"/>
              <p:cNvGrpSpPr/>
              <p:nvPr/>
            </p:nvGrpSpPr>
            <p:grpSpPr>
              <a:xfrm rot="5400000">
                <a:off x="2045598" y="1154802"/>
                <a:ext cx="1118259" cy="1094656"/>
                <a:chOff x="3253123" y="1066800"/>
                <a:chExt cx="2384352" cy="1922552"/>
              </a:xfrm>
            </p:grpSpPr>
            <p:sp>
              <p:nvSpPr>
                <p:cNvPr id="688" name="Teardrop 68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Moon 68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Moon 68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Moon 69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Moon 69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Moon 69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Moon 69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1" name="Group 31"/>
              <p:cNvGrpSpPr/>
              <p:nvPr/>
            </p:nvGrpSpPr>
            <p:grpSpPr>
              <a:xfrm rot="18371763">
                <a:off x="3184558" y="1293913"/>
                <a:ext cx="1118259" cy="1094656"/>
                <a:chOff x="3253123" y="1066800"/>
                <a:chExt cx="2384352" cy="1922552"/>
              </a:xfrm>
            </p:grpSpPr>
            <p:sp>
              <p:nvSpPr>
                <p:cNvPr id="680" name="Teardrop 67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Moon 68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Moon 68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Moon 68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Moon 68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Moon 68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Moon 68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2" name="Group 40"/>
              <p:cNvGrpSpPr/>
              <p:nvPr/>
            </p:nvGrpSpPr>
            <p:grpSpPr>
              <a:xfrm rot="19164313">
                <a:off x="3150199" y="2320851"/>
                <a:ext cx="1273355" cy="1253498"/>
                <a:chOff x="3253123" y="1066800"/>
                <a:chExt cx="2384352" cy="1922552"/>
              </a:xfrm>
            </p:grpSpPr>
            <p:sp>
              <p:nvSpPr>
                <p:cNvPr id="672" name="Teardrop 67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Moon 67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Moon 67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Moon 67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Moon 67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Moon 67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Moon 67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3" name="Group 49"/>
              <p:cNvGrpSpPr/>
              <p:nvPr/>
            </p:nvGrpSpPr>
            <p:grpSpPr>
              <a:xfrm rot="1063382">
                <a:off x="2473119" y="2046587"/>
                <a:ext cx="1069843" cy="895533"/>
                <a:chOff x="3253123" y="1066800"/>
                <a:chExt cx="2384352" cy="1922552"/>
              </a:xfrm>
            </p:grpSpPr>
            <p:sp>
              <p:nvSpPr>
                <p:cNvPr id="664" name="Teardrop 66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Moon 66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Moon 66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Moon 66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Moon 66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Moon 66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Moon 66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p:cNvGrpSpPr/>
            <p:nvPr/>
          </p:nvGrpSpPr>
          <p:grpSpPr>
            <a:xfrm>
              <a:off x="-98988" y="3033941"/>
              <a:ext cx="1886545" cy="1699227"/>
              <a:chOff x="6521064" y="2545576"/>
              <a:chExt cx="1402740" cy="1699227"/>
            </a:xfrm>
          </p:grpSpPr>
          <p:grpSp>
            <p:nvGrpSpPr>
              <p:cNvPr id="637" name="Group 636"/>
              <p:cNvGrpSpPr/>
              <p:nvPr/>
            </p:nvGrpSpPr>
            <p:grpSpPr>
              <a:xfrm rot="10800000">
                <a:off x="6521064" y="2545576"/>
                <a:ext cx="1402740" cy="1699227"/>
                <a:chOff x="6913020" y="2556048"/>
                <a:chExt cx="1067309" cy="1259184"/>
              </a:xfrm>
              <a:solidFill>
                <a:srgbClr val="D6B28E"/>
              </a:solidFill>
            </p:grpSpPr>
            <p:sp>
              <p:nvSpPr>
                <p:cNvPr id="639" name="Rounded Rectangle 638"/>
                <p:cNvSpPr/>
                <p:nvPr/>
              </p:nvSpPr>
              <p:spPr>
                <a:xfrm>
                  <a:off x="7549384"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ounded Rectangle 639"/>
                <p:cNvSpPr/>
                <p:nvPr/>
              </p:nvSpPr>
              <p:spPr>
                <a:xfrm>
                  <a:off x="727782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ounded Rectangle 640"/>
                <p:cNvSpPr/>
                <p:nvPr/>
              </p:nvSpPr>
              <p:spPr>
                <a:xfrm>
                  <a:off x="748663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ounded Rectangle 641"/>
                <p:cNvSpPr/>
                <p:nvPr/>
              </p:nvSpPr>
              <p:spPr>
                <a:xfrm>
                  <a:off x="7190337" y="332138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ounded Rectangle 642"/>
                <p:cNvSpPr/>
                <p:nvPr/>
              </p:nvSpPr>
              <p:spPr>
                <a:xfrm>
                  <a:off x="7380180"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ounded Rectangle 643"/>
                <p:cNvSpPr/>
                <p:nvPr/>
              </p:nvSpPr>
              <p:spPr>
                <a:xfrm>
                  <a:off x="7579549"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ounded Rectangle 644"/>
                <p:cNvSpPr/>
                <p:nvPr/>
              </p:nvSpPr>
              <p:spPr>
                <a:xfrm>
                  <a:off x="7139159" y="3074875"/>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ed Rectangle 645"/>
                <p:cNvSpPr/>
                <p:nvPr/>
              </p:nvSpPr>
              <p:spPr>
                <a:xfrm>
                  <a:off x="7359354"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ounded Rectangle 646"/>
                <p:cNvSpPr/>
                <p:nvPr/>
              </p:nvSpPr>
              <p:spPr>
                <a:xfrm>
                  <a:off x="7435539" y="281897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ed Rectangle 647"/>
                <p:cNvSpPr/>
                <p:nvPr/>
              </p:nvSpPr>
              <p:spPr>
                <a:xfrm>
                  <a:off x="7044422" y="2820950"/>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ounded Rectangle 648"/>
                <p:cNvSpPr/>
                <p:nvPr/>
              </p:nvSpPr>
              <p:spPr>
                <a:xfrm>
                  <a:off x="7220753" y="281897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ounded Rectangle 649"/>
                <p:cNvSpPr/>
                <p:nvPr/>
              </p:nvSpPr>
              <p:spPr>
                <a:xfrm>
                  <a:off x="7128715" y="255604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ounded Rectangle 650"/>
                <p:cNvSpPr/>
                <p:nvPr/>
              </p:nvSpPr>
              <p:spPr>
                <a:xfrm>
                  <a:off x="7640089" y="281619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ounded Rectangle 651"/>
                <p:cNvSpPr/>
                <p:nvPr/>
              </p:nvSpPr>
              <p:spPr>
                <a:xfrm>
                  <a:off x="7341619" y="2562706"/>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ounded Rectangle 652"/>
                <p:cNvSpPr/>
                <p:nvPr/>
              </p:nvSpPr>
              <p:spPr>
                <a:xfrm>
                  <a:off x="7554522" y="256258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ounded Rectangle 653"/>
                <p:cNvSpPr/>
                <p:nvPr/>
              </p:nvSpPr>
              <p:spPr>
                <a:xfrm>
                  <a:off x="7771519" y="257773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ounded Rectangle 654"/>
                <p:cNvSpPr/>
                <p:nvPr/>
              </p:nvSpPr>
              <p:spPr>
                <a:xfrm>
                  <a:off x="6913020" y="255646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8" name="Trapezoid 637"/>
              <p:cNvSpPr/>
              <p:nvPr/>
            </p:nvSpPr>
            <p:spPr>
              <a:xfrm>
                <a:off x="6944551" y="3209107"/>
                <a:ext cx="559048" cy="101670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6336223" y="3058789"/>
              <a:ext cx="1886545" cy="1699227"/>
              <a:chOff x="6521064" y="2545576"/>
              <a:chExt cx="1402740" cy="1699227"/>
            </a:xfrm>
          </p:grpSpPr>
          <p:grpSp>
            <p:nvGrpSpPr>
              <p:cNvPr id="618" name="Group 617"/>
              <p:cNvGrpSpPr/>
              <p:nvPr/>
            </p:nvGrpSpPr>
            <p:grpSpPr>
              <a:xfrm rot="10800000">
                <a:off x="6521064" y="2545576"/>
                <a:ext cx="1402740" cy="1699227"/>
                <a:chOff x="6913020" y="2556048"/>
                <a:chExt cx="1067309" cy="1259184"/>
              </a:xfrm>
              <a:solidFill>
                <a:srgbClr val="D6B28E"/>
              </a:solidFill>
            </p:grpSpPr>
            <p:sp>
              <p:nvSpPr>
                <p:cNvPr id="620" name="Rounded Rectangle 619"/>
                <p:cNvSpPr/>
                <p:nvPr/>
              </p:nvSpPr>
              <p:spPr>
                <a:xfrm>
                  <a:off x="7549384"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ounded Rectangle 620"/>
                <p:cNvSpPr/>
                <p:nvPr/>
              </p:nvSpPr>
              <p:spPr>
                <a:xfrm>
                  <a:off x="727782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ounded Rectangle 621"/>
                <p:cNvSpPr/>
                <p:nvPr/>
              </p:nvSpPr>
              <p:spPr>
                <a:xfrm>
                  <a:off x="748663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ed Rectangle 622"/>
                <p:cNvSpPr/>
                <p:nvPr/>
              </p:nvSpPr>
              <p:spPr>
                <a:xfrm>
                  <a:off x="7190337" y="332138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ounded Rectangle 623"/>
                <p:cNvSpPr/>
                <p:nvPr/>
              </p:nvSpPr>
              <p:spPr>
                <a:xfrm>
                  <a:off x="7380180"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ounded Rectangle 624"/>
                <p:cNvSpPr/>
                <p:nvPr/>
              </p:nvSpPr>
              <p:spPr>
                <a:xfrm>
                  <a:off x="7579549"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ounded Rectangle 625"/>
                <p:cNvSpPr/>
                <p:nvPr/>
              </p:nvSpPr>
              <p:spPr>
                <a:xfrm>
                  <a:off x="7139159" y="3074875"/>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ounded Rectangle 626"/>
                <p:cNvSpPr/>
                <p:nvPr/>
              </p:nvSpPr>
              <p:spPr>
                <a:xfrm>
                  <a:off x="7359354"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ounded Rectangle 627"/>
                <p:cNvSpPr/>
                <p:nvPr/>
              </p:nvSpPr>
              <p:spPr>
                <a:xfrm>
                  <a:off x="7435539" y="281897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ed Rectangle 628"/>
                <p:cNvSpPr/>
                <p:nvPr/>
              </p:nvSpPr>
              <p:spPr>
                <a:xfrm>
                  <a:off x="7044422" y="2820950"/>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Rounded Rectangle 629"/>
                <p:cNvSpPr/>
                <p:nvPr/>
              </p:nvSpPr>
              <p:spPr>
                <a:xfrm>
                  <a:off x="7220753" y="281897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ounded Rectangle 630"/>
                <p:cNvSpPr/>
                <p:nvPr/>
              </p:nvSpPr>
              <p:spPr>
                <a:xfrm>
                  <a:off x="7128715" y="255604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Rounded Rectangle 631"/>
                <p:cNvSpPr/>
                <p:nvPr/>
              </p:nvSpPr>
              <p:spPr>
                <a:xfrm>
                  <a:off x="7640089" y="281619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Rounded Rectangle 632"/>
                <p:cNvSpPr/>
                <p:nvPr/>
              </p:nvSpPr>
              <p:spPr>
                <a:xfrm>
                  <a:off x="7341619" y="2562706"/>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ounded Rectangle 633"/>
                <p:cNvSpPr/>
                <p:nvPr/>
              </p:nvSpPr>
              <p:spPr>
                <a:xfrm>
                  <a:off x="7554522" y="256258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ounded Rectangle 634"/>
                <p:cNvSpPr/>
                <p:nvPr/>
              </p:nvSpPr>
              <p:spPr>
                <a:xfrm>
                  <a:off x="7771519" y="257773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ed Rectangle 635"/>
                <p:cNvSpPr/>
                <p:nvPr/>
              </p:nvSpPr>
              <p:spPr>
                <a:xfrm>
                  <a:off x="6913020" y="255646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9" name="Trapezoid 618"/>
              <p:cNvSpPr/>
              <p:nvPr/>
            </p:nvSpPr>
            <p:spPr>
              <a:xfrm>
                <a:off x="6944551" y="3209107"/>
                <a:ext cx="559048" cy="101670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5959496" y="4576272"/>
              <a:ext cx="2743200" cy="1524000"/>
              <a:chOff x="5959496" y="4576272"/>
              <a:chExt cx="2743200" cy="1524000"/>
            </a:xfrm>
          </p:grpSpPr>
          <p:sp>
            <p:nvSpPr>
              <p:cNvPr id="596" name="Rounded Rectangle 595"/>
              <p:cNvSpPr/>
              <p:nvPr/>
            </p:nvSpPr>
            <p:spPr>
              <a:xfrm>
                <a:off x="6359220"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ounded Rectangle 596"/>
              <p:cNvSpPr/>
              <p:nvPr/>
            </p:nvSpPr>
            <p:spPr>
              <a:xfrm>
                <a:off x="7035876" y="5667751"/>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ounded Rectangle 597"/>
              <p:cNvSpPr/>
              <p:nvPr/>
            </p:nvSpPr>
            <p:spPr>
              <a:xfrm>
                <a:off x="7702082"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ed Rectangle 598"/>
              <p:cNvSpPr/>
              <p:nvPr/>
            </p:nvSpPr>
            <p:spPr>
              <a:xfrm>
                <a:off x="6670116"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ed Rectangle 599"/>
              <p:cNvSpPr/>
              <p:nvPr/>
            </p:nvSpPr>
            <p:spPr>
              <a:xfrm>
                <a:off x="7780459"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ounded Rectangle 600"/>
              <p:cNvSpPr/>
              <p:nvPr/>
            </p:nvSpPr>
            <p:spPr>
              <a:xfrm>
                <a:off x="6014360" y="5225053"/>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ounded Rectangle 601"/>
              <p:cNvSpPr/>
              <p:nvPr/>
            </p:nvSpPr>
            <p:spPr>
              <a:xfrm>
                <a:off x="6002794" y="5657574"/>
                <a:ext cx="35642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ed Rectangle 602"/>
              <p:cNvSpPr/>
              <p:nvPr/>
            </p:nvSpPr>
            <p:spPr>
              <a:xfrm>
                <a:off x="8091355" y="5225053"/>
                <a:ext cx="58521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ed Rectangle 603"/>
              <p:cNvSpPr/>
              <p:nvPr/>
            </p:nvSpPr>
            <p:spPr>
              <a:xfrm>
                <a:off x="8357837" y="5657574"/>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ed Rectangle 604"/>
              <p:cNvSpPr/>
              <p:nvPr/>
            </p:nvSpPr>
            <p:spPr>
              <a:xfrm>
                <a:off x="7780458" y="4802709"/>
                <a:ext cx="488551"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ounded Rectangle 605"/>
              <p:cNvSpPr/>
              <p:nvPr/>
            </p:nvSpPr>
            <p:spPr>
              <a:xfrm>
                <a:off x="8269010" y="4792532"/>
                <a:ext cx="40233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ounded Rectangle 606"/>
              <p:cNvSpPr/>
              <p:nvPr/>
            </p:nvSpPr>
            <p:spPr>
              <a:xfrm>
                <a:off x="6019585" y="4795077"/>
                <a:ext cx="517289"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Rounded Rectangle 607"/>
              <p:cNvSpPr/>
              <p:nvPr/>
            </p:nvSpPr>
            <p:spPr>
              <a:xfrm>
                <a:off x="6536874" y="4784900"/>
                <a:ext cx="444137"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ounded Rectangle 608"/>
              <p:cNvSpPr/>
              <p:nvPr/>
            </p:nvSpPr>
            <p:spPr>
              <a:xfrm>
                <a:off x="5959496" y="4576272"/>
                <a:ext cx="2743200" cy="25951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ectangle 609"/>
              <p:cNvSpPr/>
              <p:nvPr/>
            </p:nvSpPr>
            <p:spPr>
              <a:xfrm>
                <a:off x="6930841" y="4848841"/>
                <a:ext cx="893051" cy="85724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1" name="Group 4"/>
              <p:cNvGrpSpPr/>
              <p:nvPr/>
            </p:nvGrpSpPr>
            <p:grpSpPr>
              <a:xfrm>
                <a:off x="7028784" y="4861250"/>
                <a:ext cx="710620" cy="806502"/>
                <a:chOff x="1905000" y="2362200"/>
                <a:chExt cx="2819400" cy="2675965"/>
              </a:xfrm>
              <a:solidFill>
                <a:schemeClr val="bg1">
                  <a:lumMod val="50000"/>
                </a:schemeClr>
              </a:solidFill>
            </p:grpSpPr>
            <p:sp>
              <p:nvSpPr>
                <p:cNvPr id="612" name="Flowchart: Delay 5"/>
                <p:cNvSpPr/>
                <p:nvPr/>
              </p:nvSpPr>
              <p:spPr>
                <a:xfrm rot="16200000">
                  <a:off x="1981200" y="2286000"/>
                  <a:ext cx="2667000" cy="2819400"/>
                </a:xfrm>
                <a:prstGeom prst="flowChartDelay">
                  <a:avLst/>
                </a:prstGeom>
                <a:solidFill>
                  <a:schemeClr val="tx1"/>
                </a:solidFill>
                <a:ln w="889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3" name="Straight Connector 612"/>
                <p:cNvCxnSpPr/>
                <p:nvPr/>
              </p:nvCxnSpPr>
              <p:spPr>
                <a:xfrm flipH="1">
                  <a:off x="2716306"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flipH="1">
                  <a:off x="3886200"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flipH="1">
                  <a:off x="3276600" y="2362200"/>
                  <a:ext cx="26894" cy="266700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flipH="1">
                  <a:off x="2078857" y="2895600"/>
                  <a:ext cx="130944" cy="2133661"/>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4419599" y="2895600"/>
                  <a:ext cx="139558" cy="207235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8" name="Group 77"/>
            <p:cNvGrpSpPr/>
            <p:nvPr/>
          </p:nvGrpSpPr>
          <p:grpSpPr>
            <a:xfrm>
              <a:off x="-644345" y="4590365"/>
              <a:ext cx="2743200" cy="1524000"/>
              <a:chOff x="5959496" y="4576272"/>
              <a:chExt cx="2743200" cy="1524000"/>
            </a:xfrm>
          </p:grpSpPr>
          <p:sp>
            <p:nvSpPr>
              <p:cNvPr id="574" name="Rounded Rectangle 573"/>
              <p:cNvSpPr/>
              <p:nvPr/>
            </p:nvSpPr>
            <p:spPr>
              <a:xfrm>
                <a:off x="6359220"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ounded Rectangle 574"/>
              <p:cNvSpPr/>
              <p:nvPr/>
            </p:nvSpPr>
            <p:spPr>
              <a:xfrm>
                <a:off x="7035876" y="5667751"/>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ed Rectangle 575"/>
              <p:cNvSpPr/>
              <p:nvPr/>
            </p:nvSpPr>
            <p:spPr>
              <a:xfrm>
                <a:off x="7702082"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ounded Rectangle 576"/>
              <p:cNvSpPr/>
              <p:nvPr/>
            </p:nvSpPr>
            <p:spPr>
              <a:xfrm>
                <a:off x="6670116"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ounded Rectangle 577"/>
              <p:cNvSpPr/>
              <p:nvPr/>
            </p:nvSpPr>
            <p:spPr>
              <a:xfrm>
                <a:off x="7780459"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ounded Rectangle 578"/>
              <p:cNvSpPr/>
              <p:nvPr/>
            </p:nvSpPr>
            <p:spPr>
              <a:xfrm>
                <a:off x="6014360" y="5225053"/>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ed Rectangle 579"/>
              <p:cNvSpPr/>
              <p:nvPr/>
            </p:nvSpPr>
            <p:spPr>
              <a:xfrm>
                <a:off x="6002794" y="5657574"/>
                <a:ext cx="35642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ounded Rectangle 580"/>
              <p:cNvSpPr/>
              <p:nvPr/>
            </p:nvSpPr>
            <p:spPr>
              <a:xfrm>
                <a:off x="8091355" y="5225053"/>
                <a:ext cx="58521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ounded Rectangle 581"/>
              <p:cNvSpPr/>
              <p:nvPr/>
            </p:nvSpPr>
            <p:spPr>
              <a:xfrm>
                <a:off x="8357837" y="5657574"/>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ounded Rectangle 582"/>
              <p:cNvSpPr/>
              <p:nvPr/>
            </p:nvSpPr>
            <p:spPr>
              <a:xfrm>
                <a:off x="7780458" y="4802709"/>
                <a:ext cx="488551"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ounded Rectangle 583"/>
              <p:cNvSpPr/>
              <p:nvPr/>
            </p:nvSpPr>
            <p:spPr>
              <a:xfrm>
                <a:off x="8269010" y="4792532"/>
                <a:ext cx="40233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ounded Rectangle 584"/>
              <p:cNvSpPr/>
              <p:nvPr/>
            </p:nvSpPr>
            <p:spPr>
              <a:xfrm>
                <a:off x="6019585" y="4795077"/>
                <a:ext cx="517289"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ounded Rectangle 585"/>
              <p:cNvSpPr/>
              <p:nvPr/>
            </p:nvSpPr>
            <p:spPr>
              <a:xfrm>
                <a:off x="6536874" y="4784900"/>
                <a:ext cx="444137"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ounded Rectangle 586"/>
              <p:cNvSpPr/>
              <p:nvPr/>
            </p:nvSpPr>
            <p:spPr>
              <a:xfrm>
                <a:off x="5959496" y="4576272"/>
                <a:ext cx="2743200" cy="25951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ectangle 587"/>
              <p:cNvSpPr/>
              <p:nvPr/>
            </p:nvSpPr>
            <p:spPr>
              <a:xfrm>
                <a:off x="6930841" y="4848841"/>
                <a:ext cx="893051" cy="85724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9" name="Group 4"/>
              <p:cNvGrpSpPr/>
              <p:nvPr/>
            </p:nvGrpSpPr>
            <p:grpSpPr>
              <a:xfrm>
                <a:off x="7028784" y="4861250"/>
                <a:ext cx="710620" cy="806502"/>
                <a:chOff x="1905000" y="2362200"/>
                <a:chExt cx="2819400" cy="2675965"/>
              </a:xfrm>
              <a:solidFill>
                <a:schemeClr val="bg1">
                  <a:lumMod val="50000"/>
                </a:schemeClr>
              </a:solidFill>
            </p:grpSpPr>
            <p:sp>
              <p:nvSpPr>
                <p:cNvPr id="590" name="Flowchart: Delay 5"/>
                <p:cNvSpPr/>
                <p:nvPr/>
              </p:nvSpPr>
              <p:spPr>
                <a:xfrm rot="16200000">
                  <a:off x="1981200" y="2286000"/>
                  <a:ext cx="2667000" cy="2819400"/>
                </a:xfrm>
                <a:prstGeom prst="flowChartDelay">
                  <a:avLst/>
                </a:prstGeom>
                <a:solidFill>
                  <a:schemeClr val="tx1"/>
                </a:solidFill>
                <a:ln w="889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1" name="Straight Connector 590"/>
                <p:cNvCxnSpPr/>
                <p:nvPr/>
              </p:nvCxnSpPr>
              <p:spPr>
                <a:xfrm flipH="1">
                  <a:off x="2716306"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flipH="1">
                  <a:off x="3886200"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3276600" y="2362200"/>
                  <a:ext cx="26894" cy="266700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flipH="1">
                  <a:off x="2078857" y="2895600"/>
                  <a:ext cx="130944" cy="2133661"/>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a:off x="4419599" y="2895600"/>
                  <a:ext cx="139558" cy="207235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a:off x="1905001" y="698087"/>
              <a:ext cx="4267199" cy="5423051"/>
              <a:chOff x="1905001" y="698087"/>
              <a:chExt cx="4267199" cy="5423051"/>
            </a:xfrm>
          </p:grpSpPr>
          <p:grpSp>
            <p:nvGrpSpPr>
              <p:cNvPr id="248" name="Group 247"/>
              <p:cNvGrpSpPr/>
              <p:nvPr/>
            </p:nvGrpSpPr>
            <p:grpSpPr>
              <a:xfrm>
                <a:off x="1905001" y="698087"/>
                <a:ext cx="4267199" cy="5405233"/>
                <a:chOff x="1981200" y="-223633"/>
                <a:chExt cx="4267199" cy="5405233"/>
              </a:xfrm>
            </p:grpSpPr>
            <p:grpSp>
              <p:nvGrpSpPr>
                <p:cNvPr id="457" name="Group 456"/>
                <p:cNvGrpSpPr/>
                <p:nvPr/>
              </p:nvGrpSpPr>
              <p:grpSpPr>
                <a:xfrm rot="18879178">
                  <a:off x="3389973" y="-233274"/>
                  <a:ext cx="1231128" cy="1250409"/>
                  <a:chOff x="6592120" y="2543038"/>
                  <a:chExt cx="969716" cy="1163735"/>
                </a:xfrm>
              </p:grpSpPr>
              <p:sp>
                <p:nvSpPr>
                  <p:cNvPr id="567" name="Moon 566"/>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Moon 567"/>
                  <p:cNvSpPr/>
                  <p:nvPr/>
                </p:nvSpPr>
                <p:spPr>
                  <a:xfrm rot="1952254">
                    <a:off x="6920376" y="2929275"/>
                    <a:ext cx="641460" cy="683838"/>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Moon 568"/>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Moon 569"/>
                  <p:cNvSpPr/>
                  <p:nvPr/>
                </p:nvSpPr>
                <p:spPr>
                  <a:xfrm rot="1390811">
                    <a:off x="6981174" y="2772282"/>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Moon 570"/>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Moon 571"/>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Moon 572"/>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8" name="Group 457"/>
                <p:cNvGrpSpPr/>
                <p:nvPr/>
              </p:nvGrpSpPr>
              <p:grpSpPr>
                <a:xfrm>
                  <a:off x="1981200" y="902336"/>
                  <a:ext cx="4267199" cy="4279264"/>
                  <a:chOff x="1981200" y="902336"/>
                  <a:chExt cx="4267199" cy="4279264"/>
                </a:xfrm>
              </p:grpSpPr>
              <p:sp>
                <p:nvSpPr>
                  <p:cNvPr id="465" name="Rectangle 464"/>
                  <p:cNvSpPr/>
                  <p:nvPr/>
                </p:nvSpPr>
                <p:spPr>
                  <a:xfrm>
                    <a:off x="2088286" y="2971800"/>
                    <a:ext cx="4080399" cy="2209800"/>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p:cNvSpPr/>
                  <p:nvPr/>
                </p:nvSpPr>
                <p:spPr>
                  <a:xfrm>
                    <a:off x="1981200" y="2904887"/>
                    <a:ext cx="4267199" cy="236868"/>
                  </a:xfrm>
                  <a:prstGeom prst="rect">
                    <a:avLst/>
                  </a:prstGeom>
                  <a:solidFill>
                    <a:srgbClr val="DEBC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7" name="Group 466"/>
                  <p:cNvGrpSpPr/>
                  <p:nvPr/>
                </p:nvGrpSpPr>
                <p:grpSpPr>
                  <a:xfrm>
                    <a:off x="2168878" y="3151084"/>
                    <a:ext cx="1016277" cy="2030516"/>
                    <a:chOff x="2406641" y="1755864"/>
                    <a:chExt cx="1197783" cy="2181857"/>
                  </a:xfrm>
                </p:grpSpPr>
                <p:sp>
                  <p:nvSpPr>
                    <p:cNvPr id="552" name="Rounded Rectangle 551"/>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ounded Rectangle 552"/>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ounded Rectangle 553"/>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ounded Rectangle 554"/>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ounded Rectangle 555"/>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ounded Rectangle 556"/>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ounded Rectangle 557"/>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ed Rectangle 558"/>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ounded Rectangle 559"/>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ounded Rectangle 560"/>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ounded Rectangle 561"/>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ounded Rectangle 562"/>
                    <p:cNvSpPr/>
                    <p:nvPr/>
                  </p:nvSpPr>
                  <p:spPr>
                    <a:xfrm>
                      <a:off x="2532145" y="1755864"/>
                      <a:ext cx="310896" cy="45807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ounded Rectangle 563"/>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ounded Rectangle 564"/>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ounded Rectangle 565"/>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467"/>
                  <p:cNvGrpSpPr/>
                  <p:nvPr/>
                </p:nvGrpSpPr>
                <p:grpSpPr>
                  <a:xfrm>
                    <a:off x="3544546" y="3141755"/>
                    <a:ext cx="1016277" cy="2030515"/>
                    <a:chOff x="2406641" y="1755865"/>
                    <a:chExt cx="1197783" cy="2181856"/>
                  </a:xfrm>
                </p:grpSpPr>
                <p:sp>
                  <p:nvSpPr>
                    <p:cNvPr id="537" name="Rounded Rectangle 536"/>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ounded Rectangle 537"/>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ed Rectangle 538"/>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ounded Rectangle 539"/>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ounded Rectangle 540"/>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ed Rectangle 541"/>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ed Rectangle 542"/>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ed Rectangle 543"/>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ounded Rectangle 544"/>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ounded Rectangle 545"/>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ounded Rectangle 546"/>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ounded Rectangle 547"/>
                    <p:cNvSpPr/>
                    <p:nvPr/>
                  </p:nvSpPr>
                  <p:spPr>
                    <a:xfrm>
                      <a:off x="2532145" y="1755865"/>
                      <a:ext cx="310896" cy="500863"/>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ed Rectangle 548"/>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ounded Rectangle 549"/>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ounded Rectangle 550"/>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468"/>
                  <p:cNvGrpSpPr/>
                  <p:nvPr/>
                </p:nvGrpSpPr>
                <p:grpSpPr>
                  <a:xfrm>
                    <a:off x="4893234" y="3141755"/>
                    <a:ext cx="1016277" cy="2030515"/>
                    <a:chOff x="2406641" y="1755865"/>
                    <a:chExt cx="1197783" cy="2181856"/>
                  </a:xfrm>
                </p:grpSpPr>
                <p:sp>
                  <p:nvSpPr>
                    <p:cNvPr id="522" name="Rounded Rectangle 521"/>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ounded Rectangle 522"/>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ounded Rectangle 523"/>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ounded Rectangle 524"/>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ounded Rectangle 525"/>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ounded Rectangle 526"/>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ounded Rectangle 527"/>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ounded Rectangle 528"/>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ed Rectangle 529"/>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ed Rectangle 530"/>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ed Rectangle 531"/>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ounded Rectangle 532"/>
                    <p:cNvSpPr/>
                    <p:nvPr/>
                  </p:nvSpPr>
                  <p:spPr>
                    <a:xfrm>
                      <a:off x="2532145" y="1755865"/>
                      <a:ext cx="310896" cy="498925"/>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ed Rectangle 533"/>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ounded Rectangle 534"/>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ounded Rectangle 535"/>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0" name="Rectangle 469"/>
                  <p:cNvSpPr/>
                  <p:nvPr/>
                </p:nvSpPr>
                <p:spPr>
                  <a:xfrm>
                    <a:off x="2233105" y="1473345"/>
                    <a:ext cx="3805355" cy="1406398"/>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p:cNvSpPr/>
                  <p:nvPr/>
                </p:nvSpPr>
                <p:spPr>
                  <a:xfrm>
                    <a:off x="2096524" y="1436914"/>
                    <a:ext cx="4080399" cy="168400"/>
                  </a:xfrm>
                  <a:prstGeom prst="rect">
                    <a:avLst/>
                  </a:prstGeom>
                  <a:solidFill>
                    <a:srgbClr val="DEBC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2" name="Group 471"/>
                  <p:cNvGrpSpPr/>
                  <p:nvPr/>
                </p:nvGrpSpPr>
                <p:grpSpPr>
                  <a:xfrm>
                    <a:off x="2358601" y="1605315"/>
                    <a:ext cx="804477" cy="1259184"/>
                    <a:chOff x="2406641" y="1755865"/>
                    <a:chExt cx="1197783" cy="2181856"/>
                  </a:xfrm>
                </p:grpSpPr>
                <p:sp>
                  <p:nvSpPr>
                    <p:cNvPr id="507" name="Rounded Rectangle 506"/>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ed Rectangle 507"/>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ounded Rectangle 508"/>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ounded Rectangle 509"/>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ounded Rectangle 510"/>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ed Rectangle 511"/>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ed Rectangle 512"/>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ounded Rectangle 513"/>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ounded Rectangle 514"/>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ounded Rectangle 515"/>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ounded Rectangle 516"/>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ed Rectangle 517"/>
                    <p:cNvSpPr/>
                    <p:nvPr/>
                  </p:nvSpPr>
                  <p:spPr>
                    <a:xfrm>
                      <a:off x="2532143" y="1755865"/>
                      <a:ext cx="344871" cy="467952"/>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ed Rectangle 518"/>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ed Rectangle 519"/>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ounded Rectangle 520"/>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3" name="Group 472"/>
                  <p:cNvGrpSpPr/>
                  <p:nvPr/>
                </p:nvGrpSpPr>
                <p:grpSpPr>
                  <a:xfrm>
                    <a:off x="3677328" y="1608425"/>
                    <a:ext cx="804477" cy="1259184"/>
                    <a:chOff x="2406641" y="1755865"/>
                    <a:chExt cx="1197783" cy="2181856"/>
                  </a:xfrm>
                </p:grpSpPr>
                <p:sp>
                  <p:nvSpPr>
                    <p:cNvPr id="492" name="Rounded Rectangle 491"/>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ed Rectangle 492"/>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ed Rectangle 493"/>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ed Rectangle 494"/>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ounded Rectangle 495"/>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ed Rectangle 496"/>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ed Rectangle 497"/>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ed Rectangle 498"/>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ed Rectangle 499"/>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ed Rectangle 500"/>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ed Rectangle 502"/>
                    <p:cNvSpPr/>
                    <p:nvPr/>
                  </p:nvSpPr>
                  <p:spPr>
                    <a:xfrm>
                      <a:off x="2532145" y="1755865"/>
                      <a:ext cx="365347" cy="499782"/>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ed Rectangle 503"/>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ed Rectangle 504"/>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ed Rectangle 505"/>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4" name="Group 473"/>
                  <p:cNvGrpSpPr/>
                  <p:nvPr/>
                </p:nvGrpSpPr>
                <p:grpSpPr>
                  <a:xfrm>
                    <a:off x="4946291" y="1614966"/>
                    <a:ext cx="804477" cy="1252643"/>
                    <a:chOff x="2406641" y="1767199"/>
                    <a:chExt cx="1197783" cy="2170522"/>
                  </a:xfrm>
                </p:grpSpPr>
                <p:sp>
                  <p:nvSpPr>
                    <p:cNvPr id="477" name="Rounded Rectangle 476"/>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ounded Rectangle 477"/>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ed Rectangle 478"/>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479"/>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ed Rectangle 480"/>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ed Rectangle 481"/>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ed Rectangle 482"/>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ounded Rectangle 483"/>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ounded Rectangle 484"/>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ounded Rectangle 485"/>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ounded Rectangle 486"/>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ed Rectangle 487"/>
                    <p:cNvSpPr/>
                    <p:nvPr/>
                  </p:nvSpPr>
                  <p:spPr>
                    <a:xfrm>
                      <a:off x="2575743" y="1776098"/>
                      <a:ext cx="310895" cy="43252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ed Rectangle 488"/>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ed Rectangle 489"/>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ed Rectangle 490"/>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5" name="Rectangle 474"/>
                  <p:cNvSpPr/>
                  <p:nvPr/>
                </p:nvSpPr>
                <p:spPr>
                  <a:xfrm>
                    <a:off x="2348484" y="1158821"/>
                    <a:ext cx="3561028" cy="2581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p:cNvSpPr/>
                  <p:nvPr/>
                </p:nvSpPr>
                <p:spPr>
                  <a:xfrm>
                    <a:off x="2517539" y="902336"/>
                    <a:ext cx="3174135" cy="2581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9" name="Rectangle 458"/>
                <p:cNvSpPr/>
                <p:nvPr/>
              </p:nvSpPr>
              <p:spPr>
                <a:xfrm>
                  <a:off x="3239506" y="448133"/>
                  <a:ext cx="1750585" cy="470733"/>
                </a:xfrm>
                <a:prstGeom prst="rect">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p:cNvSpPr/>
                <p:nvPr/>
              </p:nvSpPr>
              <p:spPr>
                <a:xfrm>
                  <a:off x="3391906" y="450313"/>
                  <a:ext cx="105072"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p:cNvSpPr/>
                <p:nvPr/>
              </p:nvSpPr>
              <p:spPr>
                <a:xfrm>
                  <a:off x="3674935" y="45342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p:cNvSpPr/>
                <p:nvPr/>
              </p:nvSpPr>
              <p:spPr>
                <a:xfrm>
                  <a:off x="4004617" y="44720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p:cNvSpPr/>
                <p:nvPr/>
              </p:nvSpPr>
              <p:spPr>
                <a:xfrm>
                  <a:off x="4334299" y="44098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p:cNvSpPr/>
                <p:nvPr/>
              </p:nvSpPr>
              <p:spPr>
                <a:xfrm>
                  <a:off x="4663981" y="43476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p:cNvGrpSpPr/>
              <p:nvPr/>
            </p:nvGrpSpPr>
            <p:grpSpPr>
              <a:xfrm>
                <a:off x="5069125" y="4427216"/>
                <a:ext cx="571500" cy="990600"/>
                <a:chOff x="3657600" y="1676400"/>
                <a:chExt cx="1219200" cy="2057400"/>
              </a:xfrm>
            </p:grpSpPr>
            <p:sp>
              <p:nvSpPr>
                <p:cNvPr id="452" name="Oval 451"/>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Quad Arrow 452"/>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Quad Arrow 453"/>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Quad Arrow 454"/>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Quad Arrow 455"/>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p:cNvGrpSpPr/>
              <p:nvPr/>
            </p:nvGrpSpPr>
            <p:grpSpPr>
              <a:xfrm>
                <a:off x="4314664" y="4792912"/>
                <a:ext cx="751958" cy="1328226"/>
                <a:chOff x="4394536" y="3852443"/>
                <a:chExt cx="751958" cy="1328226"/>
              </a:xfrm>
            </p:grpSpPr>
            <p:grpSp>
              <p:nvGrpSpPr>
                <p:cNvPr id="358" name="Group 357"/>
                <p:cNvGrpSpPr/>
                <p:nvPr/>
              </p:nvGrpSpPr>
              <p:grpSpPr>
                <a:xfrm>
                  <a:off x="4526186" y="3852443"/>
                  <a:ext cx="454879" cy="672396"/>
                  <a:chOff x="1022927" y="662708"/>
                  <a:chExt cx="2671618" cy="4580588"/>
                </a:xfrm>
                <a:solidFill>
                  <a:schemeClr val="tx1">
                    <a:lumMod val="65000"/>
                    <a:lumOff val="35000"/>
                  </a:schemeClr>
                </a:solidFill>
              </p:grpSpPr>
              <p:sp>
                <p:nvSpPr>
                  <p:cNvPr id="367" name="Rounded Rectangle 366"/>
                  <p:cNvSpPr/>
                  <p:nvPr/>
                </p:nvSpPr>
                <p:spPr>
                  <a:xfrm>
                    <a:off x="1752600" y="3276600"/>
                    <a:ext cx="1295400" cy="1295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rapezoid 367"/>
                  <p:cNvSpPr/>
                  <p:nvPr/>
                </p:nvSpPr>
                <p:spPr>
                  <a:xfrm rot="10800000">
                    <a:off x="1022927" y="662708"/>
                    <a:ext cx="2671618" cy="381000"/>
                  </a:xfrm>
                  <a:prstGeom prst="trapezoid">
                    <a:avLst>
                      <a:gd name="adj" fmla="val 71825"/>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rapezoid 368"/>
                  <p:cNvSpPr/>
                  <p:nvPr/>
                </p:nvSpPr>
                <p:spPr>
                  <a:xfrm rot="10800000">
                    <a:off x="1219200" y="914400"/>
                    <a:ext cx="2286000" cy="1447800"/>
                  </a:xfrm>
                  <a:prstGeom prst="trapezoid">
                    <a:avLst>
                      <a:gd name="adj" fmla="val 4031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p:nvSpPr>
                <p:spPr>
                  <a:xfrm>
                    <a:off x="2239819" y="1066800"/>
                    <a:ext cx="383308" cy="415636"/>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370"/>
                  <p:cNvSpPr/>
                  <p:nvPr/>
                </p:nvSpPr>
                <p:spPr>
                  <a:xfrm>
                    <a:off x="1981200" y="1447800"/>
                    <a:ext cx="838200" cy="533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5400000">
                    <a:off x="1586896" y="1918303"/>
                    <a:ext cx="1600201" cy="1878395"/>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gular Pentagon 372"/>
                  <p:cNvSpPr/>
                  <p:nvPr/>
                </p:nvSpPr>
                <p:spPr>
                  <a:xfrm rot="10800000">
                    <a:off x="1524000" y="2057400"/>
                    <a:ext cx="1752600" cy="1981200"/>
                  </a:xfrm>
                  <a:prstGeom prst="pentagon">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5400000">
                    <a:off x="2200564" y="1403927"/>
                    <a:ext cx="381000" cy="1295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16"/>
                  <p:cNvGrpSpPr/>
                  <p:nvPr/>
                </p:nvGrpSpPr>
                <p:grpSpPr>
                  <a:xfrm>
                    <a:off x="1893454" y="1985818"/>
                    <a:ext cx="1043709" cy="189345"/>
                    <a:chOff x="3810000" y="602673"/>
                    <a:chExt cx="2708563" cy="1073727"/>
                  </a:xfrm>
                  <a:grpFill/>
                </p:grpSpPr>
                <p:grpSp>
                  <p:nvGrpSpPr>
                    <p:cNvPr id="442" name="Group 9"/>
                    <p:cNvGrpSpPr/>
                    <p:nvPr/>
                  </p:nvGrpSpPr>
                  <p:grpSpPr>
                    <a:xfrm>
                      <a:off x="3810000" y="609600"/>
                      <a:ext cx="1706418" cy="1066800"/>
                      <a:chOff x="3810000" y="609600"/>
                      <a:chExt cx="1706418" cy="1066800"/>
                    </a:xfrm>
                    <a:grpFill/>
                  </p:grpSpPr>
                  <p:sp>
                    <p:nvSpPr>
                      <p:cNvPr id="447" name="Rectangle 5"/>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mond 6"/>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Diamond 7"/>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Diamond 8"/>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10"/>
                    <p:cNvGrpSpPr/>
                    <p:nvPr/>
                  </p:nvGrpSpPr>
                  <p:grpSpPr>
                    <a:xfrm>
                      <a:off x="5527963" y="602673"/>
                      <a:ext cx="990600" cy="1066800"/>
                      <a:chOff x="3810000" y="609600"/>
                      <a:chExt cx="990600" cy="1066800"/>
                    </a:xfrm>
                    <a:grpFill/>
                  </p:grpSpPr>
                  <p:sp>
                    <p:nvSpPr>
                      <p:cNvPr id="444" name="Rectangle 11"/>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12"/>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mond 445"/>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6" name="Group 9"/>
                  <p:cNvGrpSpPr/>
                  <p:nvPr/>
                </p:nvGrpSpPr>
                <p:grpSpPr>
                  <a:xfrm>
                    <a:off x="2290618" y="1124527"/>
                    <a:ext cx="254000" cy="298901"/>
                    <a:chOff x="3810000" y="609600"/>
                    <a:chExt cx="990600" cy="1066800"/>
                  </a:xfrm>
                  <a:grpFill/>
                </p:grpSpPr>
                <p:sp>
                  <p:nvSpPr>
                    <p:cNvPr id="439" name="Rectangle 24"/>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Diamond 25"/>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40"/>
                  <p:cNvGrpSpPr/>
                  <p:nvPr/>
                </p:nvGrpSpPr>
                <p:grpSpPr>
                  <a:xfrm>
                    <a:off x="2027382" y="1475509"/>
                    <a:ext cx="350982" cy="325582"/>
                    <a:chOff x="4830618" y="665018"/>
                    <a:chExt cx="685800" cy="914400"/>
                  </a:xfrm>
                  <a:grpFill/>
                </p:grpSpPr>
                <p:sp>
                  <p:nvSpPr>
                    <p:cNvPr id="437" name="Diamond 436"/>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Diamond 437"/>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47"/>
                  <p:cNvGrpSpPr/>
                  <p:nvPr/>
                </p:nvGrpSpPr>
                <p:grpSpPr>
                  <a:xfrm>
                    <a:off x="2385291" y="1470891"/>
                    <a:ext cx="350982" cy="325582"/>
                    <a:chOff x="4830618" y="665018"/>
                    <a:chExt cx="685800" cy="914400"/>
                  </a:xfrm>
                  <a:grpFill/>
                </p:grpSpPr>
                <p:sp>
                  <p:nvSpPr>
                    <p:cNvPr id="435" name="Diamond 434"/>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Diamond 435"/>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9" name="Oval 378"/>
                  <p:cNvSpPr/>
                  <p:nvPr/>
                </p:nvSpPr>
                <p:spPr>
                  <a:xfrm>
                    <a:off x="2336800" y="3791527"/>
                    <a:ext cx="131618" cy="198582"/>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379"/>
                  <p:cNvSpPr/>
                  <p:nvPr/>
                </p:nvSpPr>
                <p:spPr>
                  <a:xfrm>
                    <a:off x="1295400" y="4114800"/>
                    <a:ext cx="2286000" cy="1066800"/>
                  </a:xfrm>
                  <a:prstGeom prst="trapezoid">
                    <a:avLst>
                      <a:gd name="adj" fmla="val 34888"/>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Isosceles Triangle 380"/>
                  <p:cNvSpPr/>
                  <p:nvPr/>
                </p:nvSpPr>
                <p:spPr>
                  <a:xfrm rot="10800000">
                    <a:off x="1752600" y="4114800"/>
                    <a:ext cx="1295400" cy="304800"/>
                  </a:xfrm>
                  <a:prstGeom prst="triangl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ounded Rectangle 381"/>
                  <p:cNvSpPr/>
                  <p:nvPr/>
                </p:nvSpPr>
                <p:spPr>
                  <a:xfrm>
                    <a:off x="1828800" y="4038600"/>
                    <a:ext cx="1143000" cy="121919"/>
                  </a:xfrm>
                  <a:prstGeom prst="roundRect">
                    <a:avLst>
                      <a:gd name="adj"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3" name="Group 110"/>
                  <p:cNvGrpSpPr/>
                  <p:nvPr/>
                </p:nvGrpSpPr>
                <p:grpSpPr>
                  <a:xfrm>
                    <a:off x="1371600" y="4038600"/>
                    <a:ext cx="1976582" cy="1204696"/>
                    <a:chOff x="4592751" y="3276600"/>
                    <a:chExt cx="2625498" cy="1600200"/>
                  </a:xfrm>
                  <a:grpFill/>
                </p:grpSpPr>
                <p:sp>
                  <p:nvSpPr>
                    <p:cNvPr id="384" name="Moon 383"/>
                    <p:cNvSpPr/>
                    <p:nvPr/>
                  </p:nvSpPr>
                  <p:spPr>
                    <a:xfrm rot="16200000">
                      <a:off x="5143500" y="2933700"/>
                      <a:ext cx="1600200" cy="2286000"/>
                    </a:xfrm>
                    <a:prstGeom prst="moon">
                      <a:avLst>
                        <a:gd name="adj" fmla="val 82323"/>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384"/>
                    <p:cNvSpPr/>
                    <p:nvPr/>
                  </p:nvSpPr>
                  <p:spPr>
                    <a:xfrm rot="16200000">
                      <a:off x="5337075" y="3044925"/>
                      <a:ext cx="1213054" cy="213360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6" name="Group 108"/>
                    <p:cNvGrpSpPr/>
                    <p:nvPr/>
                  </p:nvGrpSpPr>
                  <p:grpSpPr>
                    <a:xfrm>
                      <a:off x="5029200" y="3733800"/>
                      <a:ext cx="1717300" cy="741782"/>
                      <a:chOff x="5034682" y="4194181"/>
                      <a:chExt cx="1717300" cy="741782"/>
                    </a:xfrm>
                    <a:grpFill/>
                  </p:grpSpPr>
                  <p:grpSp>
                    <p:nvGrpSpPr>
                      <p:cNvPr id="423" name="Group 101"/>
                      <p:cNvGrpSpPr/>
                      <p:nvPr/>
                    </p:nvGrpSpPr>
                    <p:grpSpPr>
                      <a:xfrm>
                        <a:off x="5034682" y="4194181"/>
                        <a:ext cx="778364" cy="740345"/>
                        <a:chOff x="5034682" y="4194181"/>
                        <a:chExt cx="778364" cy="740345"/>
                      </a:xfrm>
                      <a:grpFill/>
                    </p:grpSpPr>
                    <p:sp>
                      <p:nvSpPr>
                        <p:cNvPr id="430" name="Round Diagonal Corner Rectangle 429"/>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 Diagonal Corner Rectangle 430"/>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ound Diagonal Corner Rectangle 431"/>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 Diagonal Corner Rectangle 432"/>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 Diagonal Corner Rectangle 433"/>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102"/>
                      <p:cNvGrpSpPr/>
                      <p:nvPr/>
                    </p:nvGrpSpPr>
                    <p:grpSpPr>
                      <a:xfrm flipH="1">
                        <a:off x="5973618" y="4195618"/>
                        <a:ext cx="778364" cy="740345"/>
                        <a:chOff x="5034682" y="4194181"/>
                        <a:chExt cx="778364" cy="740345"/>
                      </a:xfrm>
                      <a:grpFill/>
                    </p:grpSpPr>
                    <p:sp>
                      <p:nvSpPr>
                        <p:cNvPr id="425" name="Round Diagonal Corner Rectangle 424"/>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 Diagonal Corner Rectangle 425"/>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 Diagonal Corner Rectangle 426"/>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 Diagonal Corner Rectangle 427"/>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 Diagonal Corner Rectangle 428"/>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7" name="Group 68"/>
                    <p:cNvGrpSpPr/>
                    <p:nvPr/>
                  </p:nvGrpSpPr>
                  <p:grpSpPr>
                    <a:xfrm>
                      <a:off x="4592751" y="3291090"/>
                      <a:ext cx="893649" cy="671311"/>
                      <a:chOff x="4592751" y="3291090"/>
                      <a:chExt cx="893649" cy="671311"/>
                    </a:xfrm>
                    <a:grpFill/>
                  </p:grpSpPr>
                  <p:sp>
                    <p:nvSpPr>
                      <p:cNvPr id="415" name="Moon 414"/>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oon 415"/>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oon 416"/>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417"/>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418"/>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419"/>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420"/>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421"/>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69"/>
                    <p:cNvGrpSpPr/>
                    <p:nvPr/>
                  </p:nvGrpSpPr>
                  <p:grpSpPr>
                    <a:xfrm flipH="1">
                      <a:off x="6324600" y="3276600"/>
                      <a:ext cx="893649" cy="671311"/>
                      <a:chOff x="4592751" y="3291090"/>
                      <a:chExt cx="893649" cy="671311"/>
                    </a:xfrm>
                    <a:grpFill/>
                  </p:grpSpPr>
                  <p:sp>
                    <p:nvSpPr>
                      <p:cNvPr id="407" name="Moon 406"/>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oon 408"/>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409"/>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Moon 410"/>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411"/>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412"/>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78"/>
                    <p:cNvGrpSpPr/>
                    <p:nvPr/>
                  </p:nvGrpSpPr>
                  <p:grpSpPr>
                    <a:xfrm rot="19987737">
                      <a:off x="5669796" y="3453170"/>
                      <a:ext cx="893649" cy="668724"/>
                      <a:chOff x="4592751" y="3293677"/>
                      <a:chExt cx="893649" cy="668724"/>
                    </a:xfrm>
                    <a:grpFill/>
                  </p:grpSpPr>
                  <p:sp>
                    <p:nvSpPr>
                      <p:cNvPr id="399" name="Moon 398"/>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399"/>
                      <p:cNvSpPr/>
                      <p:nvPr/>
                    </p:nvSpPr>
                    <p:spPr>
                      <a:xfrm rot="1027524">
                        <a:off x="4756883" y="3293677"/>
                        <a:ext cx="179767" cy="42358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00"/>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01"/>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p:cNvSpPr/>
                      <p:nvPr/>
                    </p:nvSpPr>
                    <p:spPr>
                      <a:xfrm rot="20984401">
                        <a:off x="4927136" y="3368390"/>
                        <a:ext cx="227644" cy="585643"/>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03"/>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04"/>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87"/>
                    <p:cNvGrpSpPr/>
                    <p:nvPr/>
                  </p:nvGrpSpPr>
                  <p:grpSpPr>
                    <a:xfrm rot="1186316" flipH="1">
                      <a:off x="5268803" y="3407962"/>
                      <a:ext cx="893649" cy="671311"/>
                      <a:chOff x="4592751" y="3291090"/>
                      <a:chExt cx="893649" cy="671311"/>
                    </a:xfrm>
                    <a:grpFill/>
                  </p:grpSpPr>
                  <p:sp>
                    <p:nvSpPr>
                      <p:cNvPr id="391" name="Moon 390"/>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91"/>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p:cNvSpPr/>
                      <p:nvPr/>
                    </p:nvSpPr>
                    <p:spPr>
                      <a:xfrm rot="20984401">
                        <a:off x="4860569" y="3374367"/>
                        <a:ext cx="294270" cy="580324"/>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Moon 396"/>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9" name="Group 358"/>
                <p:cNvGrpSpPr/>
                <p:nvPr/>
              </p:nvGrpSpPr>
              <p:grpSpPr>
                <a:xfrm>
                  <a:off x="4394536" y="4517177"/>
                  <a:ext cx="751958" cy="663492"/>
                  <a:chOff x="1828800" y="3352800"/>
                  <a:chExt cx="1066800" cy="1447800"/>
                </a:xfrm>
              </p:grpSpPr>
              <p:sp>
                <p:nvSpPr>
                  <p:cNvPr id="360" name="Trapezoid 359"/>
                  <p:cNvSpPr/>
                  <p:nvPr/>
                </p:nvSpPr>
                <p:spPr>
                  <a:xfrm>
                    <a:off x="1828800" y="3352800"/>
                    <a:ext cx="1066800" cy="1447800"/>
                  </a:xfrm>
                  <a:prstGeom prst="trapezoi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Quad Arrow 360"/>
                  <p:cNvSpPr/>
                  <p:nvPr/>
                </p:nvSpPr>
                <p:spPr>
                  <a:xfrm>
                    <a:off x="2057400" y="33528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Quad Arrow 361"/>
                  <p:cNvSpPr/>
                  <p:nvPr/>
                </p:nvSpPr>
                <p:spPr>
                  <a:xfrm>
                    <a:off x="2342606" y="3354977"/>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Quad Arrow 362"/>
                  <p:cNvSpPr/>
                  <p:nvPr/>
                </p:nvSpPr>
                <p:spPr>
                  <a:xfrm>
                    <a:off x="2209800" y="40386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Quad Arrow 363"/>
                  <p:cNvSpPr/>
                  <p:nvPr/>
                </p:nvSpPr>
                <p:spPr>
                  <a:xfrm>
                    <a:off x="2477590" y="4391297"/>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Quad Arrow 364"/>
                  <p:cNvSpPr/>
                  <p:nvPr/>
                </p:nvSpPr>
                <p:spPr>
                  <a:xfrm>
                    <a:off x="1924596" y="4400006"/>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Quad Arrow 365"/>
                  <p:cNvSpPr/>
                  <p:nvPr/>
                </p:nvSpPr>
                <p:spPr>
                  <a:xfrm>
                    <a:off x="2209800" y="3505200"/>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1" name="Group 250"/>
              <p:cNvGrpSpPr/>
              <p:nvPr/>
            </p:nvGrpSpPr>
            <p:grpSpPr>
              <a:xfrm>
                <a:off x="3700096" y="4421834"/>
                <a:ext cx="571500" cy="990600"/>
                <a:chOff x="3657600" y="1676400"/>
                <a:chExt cx="1219200" cy="2057400"/>
              </a:xfrm>
            </p:grpSpPr>
            <p:sp>
              <p:nvSpPr>
                <p:cNvPr id="353" name="Oval 352"/>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Quad Arrow 353"/>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Quad Arrow 354"/>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Quad Arrow 355"/>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Quad Arrow 356"/>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251"/>
              <p:cNvGrpSpPr/>
              <p:nvPr/>
            </p:nvGrpSpPr>
            <p:grpSpPr>
              <a:xfrm>
                <a:off x="2319705" y="4411665"/>
                <a:ext cx="571500" cy="990600"/>
                <a:chOff x="3657600" y="1676400"/>
                <a:chExt cx="1219200" cy="2057400"/>
              </a:xfrm>
            </p:grpSpPr>
            <p:sp>
              <p:nvSpPr>
                <p:cNvPr id="348" name="Oval 347"/>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Quad Arrow 348"/>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349"/>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Quad Arrow 350"/>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Quad Arrow 351"/>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p:cNvGrpSpPr/>
              <p:nvPr/>
            </p:nvGrpSpPr>
            <p:grpSpPr>
              <a:xfrm>
                <a:off x="2946174" y="4786692"/>
                <a:ext cx="751958" cy="1328226"/>
                <a:chOff x="4394536" y="3852443"/>
                <a:chExt cx="751958" cy="1328226"/>
              </a:xfrm>
            </p:grpSpPr>
            <p:grpSp>
              <p:nvGrpSpPr>
                <p:cNvPr id="254" name="Group 253"/>
                <p:cNvGrpSpPr/>
                <p:nvPr/>
              </p:nvGrpSpPr>
              <p:grpSpPr>
                <a:xfrm>
                  <a:off x="4526186" y="3852443"/>
                  <a:ext cx="454879" cy="672396"/>
                  <a:chOff x="1022927" y="662708"/>
                  <a:chExt cx="2671618" cy="4580588"/>
                </a:xfrm>
                <a:solidFill>
                  <a:schemeClr val="tx1">
                    <a:lumMod val="65000"/>
                    <a:lumOff val="35000"/>
                  </a:schemeClr>
                </a:solidFill>
              </p:grpSpPr>
              <p:sp>
                <p:nvSpPr>
                  <p:cNvPr id="263" name="Rounded Rectangle 262"/>
                  <p:cNvSpPr/>
                  <p:nvPr/>
                </p:nvSpPr>
                <p:spPr>
                  <a:xfrm>
                    <a:off x="1752600" y="3276600"/>
                    <a:ext cx="1295400" cy="1295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0800000">
                    <a:off x="1022927" y="662708"/>
                    <a:ext cx="2671618" cy="381000"/>
                  </a:xfrm>
                  <a:prstGeom prst="trapezoid">
                    <a:avLst>
                      <a:gd name="adj" fmla="val 71825"/>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10800000">
                    <a:off x="1219200" y="914400"/>
                    <a:ext cx="2286000" cy="1447800"/>
                  </a:xfrm>
                  <a:prstGeom prst="trapezoid">
                    <a:avLst>
                      <a:gd name="adj" fmla="val 4031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a:off x="2239819" y="1066800"/>
                    <a:ext cx="383308" cy="415636"/>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ed Rectangle 266"/>
                  <p:cNvSpPr/>
                  <p:nvPr/>
                </p:nvSpPr>
                <p:spPr>
                  <a:xfrm>
                    <a:off x="1981200" y="1447800"/>
                    <a:ext cx="838200" cy="533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5400000">
                    <a:off x="1586896" y="1918303"/>
                    <a:ext cx="1600201" cy="1878395"/>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gular Pentagon 268"/>
                  <p:cNvSpPr/>
                  <p:nvPr/>
                </p:nvSpPr>
                <p:spPr>
                  <a:xfrm rot="10800000">
                    <a:off x="1524000" y="2057400"/>
                    <a:ext cx="1752600" cy="1981200"/>
                  </a:xfrm>
                  <a:prstGeom prst="pentagon">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5400000">
                    <a:off x="2200564" y="1403927"/>
                    <a:ext cx="381000" cy="1295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16"/>
                  <p:cNvGrpSpPr/>
                  <p:nvPr/>
                </p:nvGrpSpPr>
                <p:grpSpPr>
                  <a:xfrm>
                    <a:off x="1893454" y="1985818"/>
                    <a:ext cx="1043709" cy="189345"/>
                    <a:chOff x="3810000" y="602673"/>
                    <a:chExt cx="2708563" cy="1073727"/>
                  </a:xfrm>
                  <a:grpFill/>
                </p:grpSpPr>
                <p:grpSp>
                  <p:nvGrpSpPr>
                    <p:cNvPr id="338" name="Group 9"/>
                    <p:cNvGrpSpPr/>
                    <p:nvPr/>
                  </p:nvGrpSpPr>
                  <p:grpSpPr>
                    <a:xfrm>
                      <a:off x="3810000" y="609600"/>
                      <a:ext cx="1706418" cy="1066800"/>
                      <a:chOff x="3810000" y="609600"/>
                      <a:chExt cx="1706418" cy="1066800"/>
                    </a:xfrm>
                    <a:grpFill/>
                  </p:grpSpPr>
                  <p:sp>
                    <p:nvSpPr>
                      <p:cNvPr id="343" name="Rectangle 5"/>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4"/>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6"/>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Diamond 7"/>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8"/>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10"/>
                    <p:cNvGrpSpPr/>
                    <p:nvPr/>
                  </p:nvGrpSpPr>
                  <p:grpSpPr>
                    <a:xfrm>
                      <a:off x="5527963" y="602673"/>
                      <a:ext cx="990600" cy="1066800"/>
                      <a:chOff x="3810000" y="609600"/>
                      <a:chExt cx="990600" cy="1066800"/>
                    </a:xfrm>
                    <a:grpFill/>
                  </p:grpSpPr>
                  <p:sp>
                    <p:nvSpPr>
                      <p:cNvPr id="340" name="Rectangle 11"/>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12"/>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9"/>
                  <p:cNvGrpSpPr/>
                  <p:nvPr/>
                </p:nvGrpSpPr>
                <p:grpSpPr>
                  <a:xfrm>
                    <a:off x="2290618" y="1124527"/>
                    <a:ext cx="254000" cy="298901"/>
                    <a:chOff x="3810000" y="609600"/>
                    <a:chExt cx="990600" cy="1066800"/>
                  </a:xfrm>
                  <a:grpFill/>
                </p:grpSpPr>
                <p:sp>
                  <p:nvSpPr>
                    <p:cNvPr id="335" name="Rectangle 24"/>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25"/>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40"/>
                  <p:cNvGrpSpPr/>
                  <p:nvPr/>
                </p:nvGrpSpPr>
                <p:grpSpPr>
                  <a:xfrm>
                    <a:off x="2027382" y="1475509"/>
                    <a:ext cx="350982" cy="325582"/>
                    <a:chOff x="4830618" y="665018"/>
                    <a:chExt cx="685800" cy="914400"/>
                  </a:xfrm>
                  <a:grpFill/>
                </p:grpSpPr>
                <p:sp>
                  <p:nvSpPr>
                    <p:cNvPr id="333" name="Diamond 332"/>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333"/>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47"/>
                  <p:cNvGrpSpPr/>
                  <p:nvPr/>
                </p:nvGrpSpPr>
                <p:grpSpPr>
                  <a:xfrm>
                    <a:off x="2385291" y="1470891"/>
                    <a:ext cx="350982" cy="325582"/>
                    <a:chOff x="4830618" y="665018"/>
                    <a:chExt cx="685800" cy="914400"/>
                  </a:xfrm>
                  <a:grpFill/>
                </p:grpSpPr>
                <p:sp>
                  <p:nvSpPr>
                    <p:cNvPr id="331" name="Diamond 330"/>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5" name="Oval 274"/>
                  <p:cNvSpPr/>
                  <p:nvPr/>
                </p:nvSpPr>
                <p:spPr>
                  <a:xfrm>
                    <a:off x="2336800" y="3791527"/>
                    <a:ext cx="131618" cy="198582"/>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a:off x="1295400" y="4114800"/>
                    <a:ext cx="2286000" cy="1066800"/>
                  </a:xfrm>
                  <a:prstGeom prst="trapezoid">
                    <a:avLst>
                      <a:gd name="adj" fmla="val 34888"/>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Isosceles Triangle 276"/>
                  <p:cNvSpPr/>
                  <p:nvPr/>
                </p:nvSpPr>
                <p:spPr>
                  <a:xfrm rot="10800000">
                    <a:off x="1752600" y="4114800"/>
                    <a:ext cx="1295400" cy="304800"/>
                  </a:xfrm>
                  <a:prstGeom prst="triangl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1828800" y="4038600"/>
                    <a:ext cx="1143000" cy="121919"/>
                  </a:xfrm>
                  <a:prstGeom prst="roundRect">
                    <a:avLst>
                      <a:gd name="adj"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110"/>
                  <p:cNvGrpSpPr/>
                  <p:nvPr/>
                </p:nvGrpSpPr>
                <p:grpSpPr>
                  <a:xfrm>
                    <a:off x="1371600" y="4038600"/>
                    <a:ext cx="1976582" cy="1204696"/>
                    <a:chOff x="4592751" y="3276600"/>
                    <a:chExt cx="2625498" cy="1600200"/>
                  </a:xfrm>
                  <a:grpFill/>
                </p:grpSpPr>
                <p:sp>
                  <p:nvSpPr>
                    <p:cNvPr id="280" name="Moon 279"/>
                    <p:cNvSpPr/>
                    <p:nvPr/>
                  </p:nvSpPr>
                  <p:spPr>
                    <a:xfrm rot="16200000">
                      <a:off x="5143500" y="2933700"/>
                      <a:ext cx="1600200" cy="2286000"/>
                    </a:xfrm>
                    <a:prstGeom prst="moon">
                      <a:avLst>
                        <a:gd name="adj" fmla="val 82323"/>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280"/>
                    <p:cNvSpPr/>
                    <p:nvPr/>
                  </p:nvSpPr>
                  <p:spPr>
                    <a:xfrm rot="16200000">
                      <a:off x="5337075" y="3044925"/>
                      <a:ext cx="1213054" cy="213360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108"/>
                    <p:cNvGrpSpPr/>
                    <p:nvPr/>
                  </p:nvGrpSpPr>
                  <p:grpSpPr>
                    <a:xfrm>
                      <a:off x="5029200" y="3733800"/>
                      <a:ext cx="1717300" cy="741782"/>
                      <a:chOff x="5034682" y="4194181"/>
                      <a:chExt cx="1717300" cy="741782"/>
                    </a:xfrm>
                    <a:grpFill/>
                  </p:grpSpPr>
                  <p:grpSp>
                    <p:nvGrpSpPr>
                      <p:cNvPr id="319" name="Group 101"/>
                      <p:cNvGrpSpPr/>
                      <p:nvPr/>
                    </p:nvGrpSpPr>
                    <p:grpSpPr>
                      <a:xfrm>
                        <a:off x="5034682" y="4194181"/>
                        <a:ext cx="778364" cy="740345"/>
                        <a:chOff x="5034682" y="4194181"/>
                        <a:chExt cx="778364" cy="740345"/>
                      </a:xfrm>
                      <a:grpFill/>
                    </p:grpSpPr>
                    <p:sp>
                      <p:nvSpPr>
                        <p:cNvPr id="326" name="Round Diagonal Corner Rectangle 325"/>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 Diagonal Corner Rectangle 326"/>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 Diagonal Corner Rectangle 327"/>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 Diagonal Corner Rectangle 328"/>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 Diagonal Corner Rectangle 329"/>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102"/>
                      <p:cNvGrpSpPr/>
                      <p:nvPr/>
                    </p:nvGrpSpPr>
                    <p:grpSpPr>
                      <a:xfrm flipH="1">
                        <a:off x="5973618" y="4195618"/>
                        <a:ext cx="778364" cy="740345"/>
                        <a:chOff x="5034682" y="4194181"/>
                        <a:chExt cx="778364" cy="740345"/>
                      </a:xfrm>
                      <a:grpFill/>
                    </p:grpSpPr>
                    <p:sp>
                      <p:nvSpPr>
                        <p:cNvPr id="321" name="Round Diagonal Corner Rectangle 320"/>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 Diagonal Corner Rectangle 321"/>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 Diagonal Corner Rectangle 322"/>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 Diagonal Corner Rectangle 323"/>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 Diagonal Corner Rectangle 324"/>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68"/>
                    <p:cNvGrpSpPr/>
                    <p:nvPr/>
                  </p:nvGrpSpPr>
                  <p:grpSpPr>
                    <a:xfrm>
                      <a:off x="4592751" y="3291090"/>
                      <a:ext cx="893649" cy="671311"/>
                      <a:chOff x="4592751" y="3291090"/>
                      <a:chExt cx="893649" cy="671311"/>
                    </a:xfrm>
                    <a:grpFill/>
                  </p:grpSpPr>
                  <p:sp>
                    <p:nvSpPr>
                      <p:cNvPr id="311" name="Moon 310"/>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12"/>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13"/>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14"/>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315"/>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316"/>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17"/>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69"/>
                    <p:cNvGrpSpPr/>
                    <p:nvPr/>
                  </p:nvGrpSpPr>
                  <p:grpSpPr>
                    <a:xfrm flipH="1">
                      <a:off x="6324600" y="3276600"/>
                      <a:ext cx="893649" cy="671311"/>
                      <a:chOff x="4592751" y="3291090"/>
                      <a:chExt cx="893649" cy="671311"/>
                    </a:xfrm>
                    <a:grpFill/>
                  </p:grpSpPr>
                  <p:sp>
                    <p:nvSpPr>
                      <p:cNvPr id="303" name="Moon 302"/>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304"/>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78"/>
                    <p:cNvGrpSpPr/>
                    <p:nvPr/>
                  </p:nvGrpSpPr>
                  <p:grpSpPr>
                    <a:xfrm rot="19987737">
                      <a:off x="5669796" y="3453170"/>
                      <a:ext cx="893649" cy="668724"/>
                      <a:chOff x="4592751" y="3293677"/>
                      <a:chExt cx="893649" cy="668724"/>
                    </a:xfrm>
                    <a:grpFill/>
                  </p:grpSpPr>
                  <p:sp>
                    <p:nvSpPr>
                      <p:cNvPr id="295" name="Moon 294"/>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1027524">
                        <a:off x="4756883" y="3293677"/>
                        <a:ext cx="179767" cy="42358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p:cNvSpPr/>
                      <p:nvPr/>
                    </p:nvSpPr>
                    <p:spPr>
                      <a:xfrm rot="20984401">
                        <a:off x="4927136" y="3368390"/>
                        <a:ext cx="227644" cy="585643"/>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87"/>
                    <p:cNvGrpSpPr/>
                    <p:nvPr/>
                  </p:nvGrpSpPr>
                  <p:grpSpPr>
                    <a:xfrm rot="1186316" flipH="1">
                      <a:off x="5268803" y="3407962"/>
                      <a:ext cx="893649" cy="671311"/>
                      <a:chOff x="4592751" y="3291090"/>
                      <a:chExt cx="893649" cy="671311"/>
                    </a:xfrm>
                    <a:grpFill/>
                  </p:grpSpPr>
                  <p:sp>
                    <p:nvSpPr>
                      <p:cNvPr id="287" name="Moon 286"/>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20984401">
                        <a:off x="4860569" y="3374367"/>
                        <a:ext cx="294270" cy="580324"/>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5" name="Group 254"/>
                <p:cNvGrpSpPr/>
                <p:nvPr/>
              </p:nvGrpSpPr>
              <p:grpSpPr>
                <a:xfrm>
                  <a:off x="4394536" y="4517177"/>
                  <a:ext cx="751958" cy="663492"/>
                  <a:chOff x="1828800" y="3352800"/>
                  <a:chExt cx="1066800" cy="1447800"/>
                </a:xfrm>
              </p:grpSpPr>
              <p:sp>
                <p:nvSpPr>
                  <p:cNvPr id="256" name="Trapezoid 255"/>
                  <p:cNvSpPr/>
                  <p:nvPr/>
                </p:nvSpPr>
                <p:spPr>
                  <a:xfrm>
                    <a:off x="1828800" y="3352800"/>
                    <a:ext cx="1066800" cy="1447800"/>
                  </a:xfrm>
                  <a:prstGeom prst="trapezoi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Quad Arrow 256"/>
                  <p:cNvSpPr/>
                  <p:nvPr/>
                </p:nvSpPr>
                <p:spPr>
                  <a:xfrm>
                    <a:off x="2057400" y="33528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Quad Arrow 257"/>
                  <p:cNvSpPr/>
                  <p:nvPr/>
                </p:nvSpPr>
                <p:spPr>
                  <a:xfrm>
                    <a:off x="2342606" y="3354977"/>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Quad Arrow 258"/>
                  <p:cNvSpPr/>
                  <p:nvPr/>
                </p:nvSpPr>
                <p:spPr>
                  <a:xfrm>
                    <a:off x="2209800" y="40386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Quad Arrow 259"/>
                  <p:cNvSpPr/>
                  <p:nvPr/>
                </p:nvSpPr>
                <p:spPr>
                  <a:xfrm>
                    <a:off x="2477590" y="4391297"/>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Quad Arrow 260"/>
                  <p:cNvSpPr/>
                  <p:nvPr/>
                </p:nvSpPr>
                <p:spPr>
                  <a:xfrm>
                    <a:off x="1924596" y="4400006"/>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Quad Arrow 261"/>
                  <p:cNvSpPr/>
                  <p:nvPr/>
                </p:nvSpPr>
                <p:spPr>
                  <a:xfrm>
                    <a:off x="2209800" y="3505200"/>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0" name="Group 79"/>
            <p:cNvGrpSpPr/>
            <p:nvPr/>
          </p:nvGrpSpPr>
          <p:grpSpPr>
            <a:xfrm>
              <a:off x="-492053" y="3973388"/>
              <a:ext cx="372618" cy="615706"/>
              <a:chOff x="2209800" y="838200"/>
              <a:chExt cx="1143000" cy="1888667"/>
            </a:xfrm>
            <a:solidFill>
              <a:schemeClr val="tx1">
                <a:lumMod val="50000"/>
                <a:lumOff val="50000"/>
              </a:schemeClr>
            </a:solidFill>
          </p:grpSpPr>
          <p:grpSp>
            <p:nvGrpSpPr>
              <p:cNvPr id="229" name="Group 9"/>
              <p:cNvGrpSpPr/>
              <p:nvPr/>
            </p:nvGrpSpPr>
            <p:grpSpPr>
              <a:xfrm>
                <a:off x="2209800" y="1219200"/>
                <a:ext cx="1098967" cy="1507667"/>
                <a:chOff x="7892633" y="2667000"/>
                <a:chExt cx="1499677" cy="2057399"/>
              </a:xfrm>
              <a:grpFill/>
            </p:grpSpPr>
            <p:sp>
              <p:nvSpPr>
                <p:cNvPr id="243" name="Cloud 242"/>
                <p:cNvSpPr/>
                <p:nvPr/>
              </p:nvSpPr>
              <p:spPr>
                <a:xfrm rot="21267149" flipH="1">
                  <a:off x="8656689" y="2777321"/>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Cloud 243"/>
                <p:cNvSpPr/>
                <p:nvPr/>
              </p:nvSpPr>
              <p:spPr>
                <a:xfrm rot="1441540" flipH="1">
                  <a:off x="7892633" y="2785255"/>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Manual Operation 12"/>
                <p:cNvSpPr/>
                <p:nvPr/>
              </p:nvSpPr>
              <p:spPr>
                <a:xfrm rot="10800000">
                  <a:off x="8076536" y="3774426"/>
                  <a:ext cx="1103433" cy="949973"/>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Extract 13"/>
                <p:cNvSpPr/>
                <p:nvPr/>
              </p:nvSpPr>
              <p:spPr>
                <a:xfrm rot="10800000">
                  <a:off x="8374030" y="3923480"/>
                  <a:ext cx="530081" cy="570345"/>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62"/>
                <p:cNvSpPr/>
                <p:nvPr/>
              </p:nvSpPr>
              <p:spPr>
                <a:xfrm>
                  <a:off x="8146854" y="2667000"/>
                  <a:ext cx="984436" cy="1467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63"/>
              <p:cNvGrpSpPr/>
              <p:nvPr/>
            </p:nvGrpSpPr>
            <p:grpSpPr>
              <a:xfrm>
                <a:off x="2209800" y="838200"/>
                <a:ext cx="1143000" cy="692727"/>
                <a:chOff x="1722870" y="3269673"/>
                <a:chExt cx="1000125" cy="692727"/>
              </a:xfrm>
              <a:grpFill/>
            </p:grpSpPr>
            <p:sp>
              <p:nvSpPr>
                <p:cNvPr id="231" name="Flowchart: Manual Operation 230"/>
                <p:cNvSpPr/>
                <p:nvPr/>
              </p:nvSpPr>
              <p:spPr>
                <a:xfrm>
                  <a:off x="1722870" y="3269673"/>
                  <a:ext cx="1000125" cy="609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1828800" y="3657600"/>
                  <a:ext cx="7620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62"/>
                <p:cNvGrpSpPr/>
                <p:nvPr/>
              </p:nvGrpSpPr>
              <p:grpSpPr>
                <a:xfrm>
                  <a:off x="1789546" y="3657600"/>
                  <a:ext cx="838200" cy="304800"/>
                  <a:chOff x="2971800" y="3505200"/>
                  <a:chExt cx="2128982" cy="1126836"/>
                </a:xfrm>
                <a:grpFill/>
              </p:grpSpPr>
              <p:grpSp>
                <p:nvGrpSpPr>
                  <p:cNvPr id="234" name="Group 55"/>
                  <p:cNvGrpSpPr/>
                  <p:nvPr/>
                </p:nvGrpSpPr>
                <p:grpSpPr>
                  <a:xfrm>
                    <a:off x="2971800" y="3505200"/>
                    <a:ext cx="914400" cy="1066800"/>
                    <a:chOff x="2971800" y="3505200"/>
                    <a:chExt cx="914400" cy="1066800"/>
                  </a:xfrm>
                  <a:grpFill/>
                </p:grpSpPr>
                <p:sp>
                  <p:nvSpPr>
                    <p:cNvPr id="241" name="Multiply 240"/>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56"/>
                  <p:cNvGrpSpPr/>
                  <p:nvPr/>
                </p:nvGrpSpPr>
                <p:grpSpPr>
                  <a:xfrm>
                    <a:off x="3572164" y="3535218"/>
                    <a:ext cx="914400" cy="1066800"/>
                    <a:chOff x="2971800" y="3505200"/>
                    <a:chExt cx="914400" cy="1066800"/>
                  </a:xfrm>
                  <a:grpFill/>
                </p:grpSpPr>
                <p:sp>
                  <p:nvSpPr>
                    <p:cNvPr id="239" name="Multiply 238"/>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59"/>
                  <p:cNvGrpSpPr/>
                  <p:nvPr/>
                </p:nvGrpSpPr>
                <p:grpSpPr>
                  <a:xfrm>
                    <a:off x="4186382" y="3565236"/>
                    <a:ext cx="914400" cy="1066800"/>
                    <a:chOff x="2971800" y="3505200"/>
                    <a:chExt cx="914400" cy="1066800"/>
                  </a:xfrm>
                  <a:grpFill/>
                </p:grpSpPr>
                <p:sp>
                  <p:nvSpPr>
                    <p:cNvPr id="237" name="Multiply 236"/>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81" name="Group 80"/>
            <p:cNvGrpSpPr/>
            <p:nvPr/>
          </p:nvGrpSpPr>
          <p:grpSpPr>
            <a:xfrm>
              <a:off x="8291163" y="3967168"/>
              <a:ext cx="372618" cy="615706"/>
              <a:chOff x="2209800" y="838200"/>
              <a:chExt cx="1143000" cy="1888667"/>
            </a:xfrm>
            <a:solidFill>
              <a:schemeClr val="tx1">
                <a:lumMod val="50000"/>
                <a:lumOff val="50000"/>
              </a:schemeClr>
            </a:solidFill>
          </p:grpSpPr>
          <p:grpSp>
            <p:nvGrpSpPr>
              <p:cNvPr id="210" name="Group 9"/>
              <p:cNvGrpSpPr/>
              <p:nvPr/>
            </p:nvGrpSpPr>
            <p:grpSpPr>
              <a:xfrm>
                <a:off x="2209800" y="1219200"/>
                <a:ext cx="1098967" cy="1507667"/>
                <a:chOff x="7892633" y="2667000"/>
                <a:chExt cx="1499677" cy="2057399"/>
              </a:xfrm>
              <a:grpFill/>
            </p:grpSpPr>
            <p:sp>
              <p:nvSpPr>
                <p:cNvPr id="224" name="Cloud 223"/>
                <p:cNvSpPr/>
                <p:nvPr/>
              </p:nvSpPr>
              <p:spPr>
                <a:xfrm rot="21267149" flipH="1">
                  <a:off x="8656689" y="2777321"/>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loud 224"/>
                <p:cNvSpPr/>
                <p:nvPr/>
              </p:nvSpPr>
              <p:spPr>
                <a:xfrm rot="1441540" flipH="1">
                  <a:off x="7892633" y="2785255"/>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lowchart: Manual Operation 12"/>
                <p:cNvSpPr/>
                <p:nvPr/>
              </p:nvSpPr>
              <p:spPr>
                <a:xfrm rot="10800000">
                  <a:off x="8076536" y="3774426"/>
                  <a:ext cx="1103433" cy="949973"/>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lowchart: Extract 13"/>
                <p:cNvSpPr/>
                <p:nvPr/>
              </p:nvSpPr>
              <p:spPr>
                <a:xfrm rot="10800000">
                  <a:off x="8374030" y="3923480"/>
                  <a:ext cx="530081" cy="570345"/>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62"/>
                <p:cNvSpPr/>
                <p:nvPr/>
              </p:nvSpPr>
              <p:spPr>
                <a:xfrm>
                  <a:off x="8146854" y="2667000"/>
                  <a:ext cx="984436" cy="1467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63"/>
              <p:cNvGrpSpPr/>
              <p:nvPr/>
            </p:nvGrpSpPr>
            <p:grpSpPr>
              <a:xfrm>
                <a:off x="2209800" y="838200"/>
                <a:ext cx="1143000" cy="692727"/>
                <a:chOff x="1722870" y="3269673"/>
                <a:chExt cx="1000125" cy="692727"/>
              </a:xfrm>
              <a:grpFill/>
            </p:grpSpPr>
            <p:sp>
              <p:nvSpPr>
                <p:cNvPr id="212" name="Flowchart: Manual Operation 211"/>
                <p:cNvSpPr/>
                <p:nvPr/>
              </p:nvSpPr>
              <p:spPr>
                <a:xfrm>
                  <a:off x="1722870" y="3269673"/>
                  <a:ext cx="1000125" cy="609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a:off x="1828800" y="3657600"/>
                  <a:ext cx="7620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62"/>
                <p:cNvGrpSpPr/>
                <p:nvPr/>
              </p:nvGrpSpPr>
              <p:grpSpPr>
                <a:xfrm>
                  <a:off x="1789546" y="3657600"/>
                  <a:ext cx="838200" cy="304800"/>
                  <a:chOff x="2971800" y="3505200"/>
                  <a:chExt cx="2128982" cy="1126836"/>
                </a:xfrm>
                <a:grpFill/>
              </p:grpSpPr>
              <p:grpSp>
                <p:nvGrpSpPr>
                  <p:cNvPr id="215" name="Group 55"/>
                  <p:cNvGrpSpPr/>
                  <p:nvPr/>
                </p:nvGrpSpPr>
                <p:grpSpPr>
                  <a:xfrm>
                    <a:off x="2971800" y="3505200"/>
                    <a:ext cx="914400" cy="1066800"/>
                    <a:chOff x="2971800" y="3505200"/>
                    <a:chExt cx="914400" cy="1066800"/>
                  </a:xfrm>
                  <a:grpFill/>
                </p:grpSpPr>
                <p:sp>
                  <p:nvSpPr>
                    <p:cNvPr id="222" name="Multiply 221"/>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56"/>
                  <p:cNvGrpSpPr/>
                  <p:nvPr/>
                </p:nvGrpSpPr>
                <p:grpSpPr>
                  <a:xfrm>
                    <a:off x="3572164" y="3535218"/>
                    <a:ext cx="914400" cy="1066800"/>
                    <a:chOff x="2971800" y="3505200"/>
                    <a:chExt cx="914400" cy="1066800"/>
                  </a:xfrm>
                  <a:grpFill/>
                </p:grpSpPr>
                <p:sp>
                  <p:nvSpPr>
                    <p:cNvPr id="220" name="Multiply 219"/>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220"/>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59"/>
                  <p:cNvGrpSpPr/>
                  <p:nvPr/>
                </p:nvGrpSpPr>
                <p:grpSpPr>
                  <a:xfrm>
                    <a:off x="4186382" y="3565236"/>
                    <a:ext cx="914400" cy="1066800"/>
                    <a:chOff x="2971800" y="3505200"/>
                    <a:chExt cx="914400" cy="1066800"/>
                  </a:xfrm>
                  <a:grpFill/>
                </p:grpSpPr>
                <p:sp>
                  <p:nvSpPr>
                    <p:cNvPr id="218" name="Multiply 217"/>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82" name="Diamond 81"/>
            <p:cNvSpPr/>
            <p:nvPr/>
          </p:nvSpPr>
          <p:spPr>
            <a:xfrm>
              <a:off x="-379147" y="458909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103400" y="46022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181677" y="459668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466754" y="4591147"/>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751831" y="4585611"/>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1036908" y="4580075"/>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1321985" y="45745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1607062" y="458766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6370361" y="458315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6646108" y="4596278"/>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6931185" y="4590742"/>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7216262" y="4585206"/>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7501339" y="4579670"/>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7786416" y="457413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8071493" y="4568598"/>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8356570" y="458172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578363" y="2541598"/>
              <a:ext cx="384612" cy="798958"/>
              <a:chOff x="513182" y="937760"/>
              <a:chExt cx="895739" cy="1860727"/>
            </a:xfrm>
          </p:grpSpPr>
          <p:grpSp>
            <p:nvGrpSpPr>
              <p:cNvPr id="197" name="Group 196"/>
              <p:cNvGrpSpPr/>
              <p:nvPr/>
            </p:nvGrpSpPr>
            <p:grpSpPr>
              <a:xfrm rot="2700000">
                <a:off x="579043" y="988221"/>
                <a:ext cx="690509" cy="589587"/>
                <a:chOff x="6592120" y="2543038"/>
                <a:chExt cx="1180280" cy="1190762"/>
              </a:xfrm>
            </p:grpSpPr>
            <p:sp>
              <p:nvSpPr>
                <p:cNvPr id="203" name="Moon 202"/>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Trapezoid 197"/>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Isosceles Triangle 198"/>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7028926" y="2563370"/>
              <a:ext cx="384612" cy="798958"/>
              <a:chOff x="513182" y="937760"/>
              <a:chExt cx="895739" cy="1860727"/>
            </a:xfrm>
          </p:grpSpPr>
          <p:grpSp>
            <p:nvGrpSpPr>
              <p:cNvPr id="184" name="Group 183"/>
              <p:cNvGrpSpPr/>
              <p:nvPr/>
            </p:nvGrpSpPr>
            <p:grpSpPr>
              <a:xfrm rot="2700000">
                <a:off x="579043" y="988221"/>
                <a:ext cx="690509" cy="589587"/>
                <a:chOff x="6592120" y="2543038"/>
                <a:chExt cx="1180280" cy="1190762"/>
              </a:xfrm>
            </p:grpSpPr>
            <p:sp>
              <p:nvSpPr>
                <p:cNvPr id="190" name="Moon 189"/>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Trapezoid 184"/>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185"/>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1001351" y="4886692"/>
              <a:ext cx="384612" cy="798958"/>
              <a:chOff x="513182" y="937760"/>
              <a:chExt cx="895739" cy="1860727"/>
            </a:xfrm>
          </p:grpSpPr>
          <p:grpSp>
            <p:nvGrpSpPr>
              <p:cNvPr id="171" name="Group 170"/>
              <p:cNvGrpSpPr/>
              <p:nvPr/>
            </p:nvGrpSpPr>
            <p:grpSpPr>
              <a:xfrm rot="2700000">
                <a:off x="579043" y="988221"/>
                <a:ext cx="690509" cy="589587"/>
                <a:chOff x="6592120" y="2543038"/>
                <a:chExt cx="1180280" cy="1190762"/>
              </a:xfrm>
            </p:grpSpPr>
            <p:sp>
              <p:nvSpPr>
                <p:cNvPr id="177" name="Moon 176"/>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Trapezoid 171"/>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Isosceles Triangle 172"/>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152265" y="4933345"/>
              <a:ext cx="384612" cy="798958"/>
              <a:chOff x="513182" y="937760"/>
              <a:chExt cx="895739" cy="1860727"/>
            </a:xfrm>
          </p:grpSpPr>
          <p:grpSp>
            <p:nvGrpSpPr>
              <p:cNvPr id="158" name="Group 157"/>
              <p:cNvGrpSpPr/>
              <p:nvPr/>
            </p:nvGrpSpPr>
            <p:grpSpPr>
              <a:xfrm rot="2700000">
                <a:off x="579043" y="988221"/>
                <a:ext cx="690509" cy="589587"/>
                <a:chOff x="6592120" y="2543038"/>
                <a:chExt cx="1180280" cy="1190762"/>
              </a:xfrm>
            </p:grpSpPr>
            <p:sp>
              <p:nvSpPr>
                <p:cNvPr id="164" name="Moon 163"/>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Trapezoid 158"/>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Isosceles Triangle 159"/>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7626086" y="4905353"/>
              <a:ext cx="384612" cy="798958"/>
              <a:chOff x="513182" y="937760"/>
              <a:chExt cx="895739" cy="1860727"/>
            </a:xfrm>
          </p:grpSpPr>
          <p:grpSp>
            <p:nvGrpSpPr>
              <p:cNvPr id="145" name="Group 144"/>
              <p:cNvGrpSpPr/>
              <p:nvPr/>
            </p:nvGrpSpPr>
            <p:grpSpPr>
              <a:xfrm rot="2700000">
                <a:off x="579043" y="988221"/>
                <a:ext cx="690509" cy="589587"/>
                <a:chOff x="6592120" y="2543038"/>
                <a:chExt cx="1180280" cy="1190762"/>
              </a:xfrm>
            </p:grpSpPr>
            <p:sp>
              <p:nvSpPr>
                <p:cNvPr id="151" name="Moon 150"/>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rapezoid 145"/>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6767669" y="4924015"/>
              <a:ext cx="384612" cy="798958"/>
              <a:chOff x="513182" y="937760"/>
              <a:chExt cx="895739" cy="1860727"/>
            </a:xfrm>
          </p:grpSpPr>
          <p:grpSp>
            <p:nvGrpSpPr>
              <p:cNvPr id="132" name="Group 131"/>
              <p:cNvGrpSpPr/>
              <p:nvPr/>
            </p:nvGrpSpPr>
            <p:grpSpPr>
              <a:xfrm rot="2700000">
                <a:off x="579043" y="988221"/>
                <a:ext cx="690509" cy="589587"/>
                <a:chOff x="6592120" y="2543038"/>
                <a:chExt cx="1180280" cy="1190762"/>
              </a:xfrm>
            </p:grpSpPr>
            <p:sp>
              <p:nvSpPr>
                <p:cNvPr id="138" name="Moon 137"/>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Trapezoid 132"/>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4482207" y="3021735"/>
              <a:ext cx="384612" cy="798958"/>
              <a:chOff x="513182" y="937760"/>
              <a:chExt cx="895739" cy="1860727"/>
            </a:xfrm>
          </p:grpSpPr>
          <p:grpSp>
            <p:nvGrpSpPr>
              <p:cNvPr id="119" name="Group 118"/>
              <p:cNvGrpSpPr/>
              <p:nvPr/>
            </p:nvGrpSpPr>
            <p:grpSpPr>
              <a:xfrm rot="2700000">
                <a:off x="579043" y="988221"/>
                <a:ext cx="690509" cy="589587"/>
                <a:chOff x="6592120" y="2543038"/>
                <a:chExt cx="1180280" cy="1190762"/>
              </a:xfrm>
            </p:grpSpPr>
            <p:sp>
              <p:nvSpPr>
                <p:cNvPr id="125" name="Moon 124"/>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rapezoid 119"/>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Isosceles Triangle 120"/>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3193702" y="3012859"/>
              <a:ext cx="384612" cy="798958"/>
              <a:chOff x="513182" y="937760"/>
              <a:chExt cx="895739" cy="1860727"/>
            </a:xfrm>
          </p:grpSpPr>
          <p:grpSp>
            <p:nvGrpSpPr>
              <p:cNvPr id="106" name="Group 105"/>
              <p:cNvGrpSpPr/>
              <p:nvPr/>
            </p:nvGrpSpPr>
            <p:grpSpPr>
              <a:xfrm rot="2700000">
                <a:off x="579043" y="988221"/>
                <a:ext cx="690509" cy="589587"/>
                <a:chOff x="6592120" y="2543038"/>
                <a:chExt cx="1180280" cy="1190762"/>
              </a:xfrm>
            </p:grpSpPr>
            <p:sp>
              <p:nvSpPr>
                <p:cNvPr id="112" name="Moon 111"/>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Trapezoid 106"/>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1" name="Group 20"/>
          <p:cNvGrpSpPr/>
          <p:nvPr/>
        </p:nvGrpSpPr>
        <p:grpSpPr>
          <a:xfrm>
            <a:off x="601348" y="2714365"/>
            <a:ext cx="2424631" cy="2626684"/>
            <a:chOff x="914400" y="533400"/>
            <a:chExt cx="7239000" cy="6046098"/>
          </a:xfrm>
        </p:grpSpPr>
        <p:sp>
          <p:nvSpPr>
            <p:cNvPr id="932" name="Flowchart: Manual Operation 931"/>
            <p:cNvSpPr/>
            <p:nvPr/>
          </p:nvSpPr>
          <p:spPr>
            <a:xfrm rot="10800000">
              <a:off x="1524000" y="1905000"/>
              <a:ext cx="6096000" cy="38862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Moon 932"/>
            <p:cNvSpPr/>
            <p:nvPr/>
          </p:nvSpPr>
          <p:spPr>
            <a:xfrm rot="9731436" flipH="1">
              <a:off x="5023862" y="10013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Moon 933"/>
            <p:cNvSpPr/>
            <p:nvPr/>
          </p:nvSpPr>
          <p:spPr>
            <a:xfrm rot="11868564">
              <a:off x="1366261" y="8489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Moon 934"/>
            <p:cNvSpPr/>
            <p:nvPr/>
          </p:nvSpPr>
          <p:spPr>
            <a:xfrm rot="11868564">
              <a:off x="914400" y="751570"/>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Moon 935"/>
            <p:cNvSpPr/>
            <p:nvPr/>
          </p:nvSpPr>
          <p:spPr>
            <a:xfrm rot="9731436" flipH="1">
              <a:off x="5579533" y="751568"/>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Moon 936"/>
            <p:cNvSpPr/>
            <p:nvPr/>
          </p:nvSpPr>
          <p:spPr>
            <a:xfrm rot="16200000">
              <a:off x="3410476" y="-951021"/>
              <a:ext cx="2339758" cy="5308600"/>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ounded Rectangle 2"/>
          <p:cNvSpPr/>
          <p:nvPr/>
        </p:nvSpPr>
        <p:spPr>
          <a:xfrm>
            <a:off x="2487147" y="342474"/>
            <a:ext cx="4380287" cy="214683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TextBox 937"/>
          <p:cNvSpPr txBox="1"/>
          <p:nvPr/>
        </p:nvSpPr>
        <p:spPr>
          <a:xfrm>
            <a:off x="2104440" y="371570"/>
            <a:ext cx="5056194" cy="2123658"/>
          </a:xfrm>
          <a:prstGeom prst="rect">
            <a:avLst/>
          </a:prstGeom>
          <a:noFill/>
        </p:spPr>
        <p:txBody>
          <a:bodyPr wrap="square" rtlCol="0">
            <a:spAutoFit/>
          </a:bodyPr>
          <a:lstStyle/>
          <a:p>
            <a:pPr algn="ctr"/>
            <a:r>
              <a:rPr lang="en-US" sz="4400" dirty="0">
                <a:latin typeface="Matura MT Script Capitals" panose="03020802060602070202" pitchFamily="66" charset="0"/>
              </a:rPr>
              <a:t>Can Sodom and Gomorrah Be Saved?</a:t>
            </a:r>
          </a:p>
        </p:txBody>
      </p:sp>
      <p:sp>
        <p:nvSpPr>
          <p:cNvPr id="5" name="Rectangle 4"/>
          <p:cNvSpPr/>
          <p:nvPr/>
        </p:nvSpPr>
        <p:spPr>
          <a:xfrm>
            <a:off x="5766028" y="3749729"/>
            <a:ext cx="6096000" cy="1569660"/>
          </a:xfrm>
          <a:prstGeom prst="rect">
            <a:avLst/>
          </a:prstGeom>
        </p:spPr>
        <p:txBody>
          <a:bodyPr>
            <a:spAutoFit/>
          </a:bodyPr>
          <a:lstStyle/>
          <a:p>
            <a:r>
              <a:rPr lang="en-US" sz="3200" dirty="0">
                <a:solidFill>
                  <a:schemeClr val="bg1"/>
                </a:solidFill>
                <a:latin typeface="Comic Sans MS" panose="030F0702030302020204" pitchFamily="66" charset="0"/>
              </a:rPr>
              <a:t>The Lord revealed to Abraham what He would do with Sodom and Gomorrah</a:t>
            </a:r>
          </a:p>
        </p:txBody>
      </p:sp>
      <p:grpSp>
        <p:nvGrpSpPr>
          <p:cNvPr id="940" name="Group 939"/>
          <p:cNvGrpSpPr/>
          <p:nvPr/>
        </p:nvGrpSpPr>
        <p:grpSpPr>
          <a:xfrm>
            <a:off x="3439815" y="3398696"/>
            <a:ext cx="1353782" cy="2562295"/>
            <a:chOff x="3810000" y="553998"/>
            <a:chExt cx="1839832" cy="3482238"/>
          </a:xfrm>
        </p:grpSpPr>
        <p:sp>
          <p:nvSpPr>
            <p:cNvPr id="949" name="Cloud 94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Cloud 94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Oval 95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Flowchart: Manual Operation 95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Flowchart: Manual Operation 95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Oval 95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Flowchart: Manual Operation 95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Flowchart: Extract 95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Rounded Rectangle 95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Cloud 96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Rounded Rectangle 96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3" name="Group 962"/>
            <p:cNvGrpSpPr/>
            <p:nvPr/>
          </p:nvGrpSpPr>
          <p:grpSpPr>
            <a:xfrm>
              <a:off x="4220061" y="818482"/>
              <a:ext cx="938018" cy="300171"/>
              <a:chOff x="1756756" y="4876800"/>
              <a:chExt cx="4088873" cy="1308463"/>
            </a:xfrm>
          </p:grpSpPr>
          <p:grpSp>
            <p:nvGrpSpPr>
              <p:cNvPr id="996" name="Group 995"/>
              <p:cNvGrpSpPr/>
              <p:nvPr/>
            </p:nvGrpSpPr>
            <p:grpSpPr>
              <a:xfrm>
                <a:off x="1756756" y="4876800"/>
                <a:ext cx="1367444" cy="1295400"/>
                <a:chOff x="1756756" y="4876800"/>
                <a:chExt cx="1367444" cy="1295400"/>
              </a:xfrm>
            </p:grpSpPr>
            <p:sp>
              <p:nvSpPr>
                <p:cNvPr id="1007" name="Quad Arrow Callout 100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Quad Arrow Callout 100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Quad Arrow Callout 100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7" name="Group 996"/>
              <p:cNvGrpSpPr/>
              <p:nvPr/>
            </p:nvGrpSpPr>
            <p:grpSpPr>
              <a:xfrm>
                <a:off x="3119647" y="4889863"/>
                <a:ext cx="1367444" cy="1295400"/>
                <a:chOff x="1756756" y="4876800"/>
                <a:chExt cx="1367444" cy="1295400"/>
              </a:xfrm>
            </p:grpSpPr>
            <p:sp>
              <p:nvSpPr>
                <p:cNvPr id="1004" name="Quad Arrow Callout 100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Quad Arrow Callout 100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Quad Arrow Callout 100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8" name="Group 997"/>
              <p:cNvGrpSpPr/>
              <p:nvPr/>
            </p:nvGrpSpPr>
            <p:grpSpPr>
              <a:xfrm>
                <a:off x="4478185" y="4889863"/>
                <a:ext cx="1367444" cy="1295400"/>
                <a:chOff x="1756756" y="4876800"/>
                <a:chExt cx="1367444" cy="1295400"/>
              </a:xfrm>
            </p:grpSpPr>
            <p:sp>
              <p:nvSpPr>
                <p:cNvPr id="1001" name="Quad Arrow Callout 100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Quad Arrow Callout 100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Quad Arrow Callout 100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9" name="Quad Arrow Callout 99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Quad Arrow Callout 99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4" name="Group 963"/>
            <p:cNvGrpSpPr/>
            <p:nvPr/>
          </p:nvGrpSpPr>
          <p:grpSpPr>
            <a:xfrm rot="17531393">
              <a:off x="4356564" y="2143638"/>
              <a:ext cx="938018" cy="300171"/>
              <a:chOff x="1756756" y="4876800"/>
              <a:chExt cx="4088873" cy="1308463"/>
            </a:xfrm>
          </p:grpSpPr>
          <p:grpSp>
            <p:nvGrpSpPr>
              <p:cNvPr id="982" name="Group 981"/>
              <p:cNvGrpSpPr/>
              <p:nvPr/>
            </p:nvGrpSpPr>
            <p:grpSpPr>
              <a:xfrm>
                <a:off x="1756756" y="4876800"/>
                <a:ext cx="1367444" cy="1295400"/>
                <a:chOff x="1756756" y="4876800"/>
                <a:chExt cx="1367444" cy="1295400"/>
              </a:xfrm>
            </p:grpSpPr>
            <p:sp>
              <p:nvSpPr>
                <p:cNvPr id="993" name="Quad Arrow Callout 9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Quad Arrow Callout 9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Quad Arrow Callout 9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3" name="Group 982"/>
              <p:cNvGrpSpPr/>
              <p:nvPr/>
            </p:nvGrpSpPr>
            <p:grpSpPr>
              <a:xfrm>
                <a:off x="3119647" y="4889863"/>
                <a:ext cx="1367444" cy="1295400"/>
                <a:chOff x="1756756" y="4876800"/>
                <a:chExt cx="1367444" cy="1295400"/>
              </a:xfrm>
            </p:grpSpPr>
            <p:sp>
              <p:nvSpPr>
                <p:cNvPr id="990" name="Quad Arrow Callout 98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Quad Arrow Callout 99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Quad Arrow Callout 99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4" name="Group 983"/>
              <p:cNvGrpSpPr/>
              <p:nvPr/>
            </p:nvGrpSpPr>
            <p:grpSpPr>
              <a:xfrm>
                <a:off x="4478185" y="4889863"/>
                <a:ext cx="1367444" cy="1295400"/>
                <a:chOff x="1756756" y="4876800"/>
                <a:chExt cx="1367444" cy="1295400"/>
              </a:xfrm>
            </p:grpSpPr>
            <p:sp>
              <p:nvSpPr>
                <p:cNvPr id="987" name="Quad Arrow Callout 98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Quad Arrow Callout 98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Quad Arrow Callout 98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5" name="Quad Arrow Callout 98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Quad Arrow Callout 98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5" name="Group 964"/>
            <p:cNvGrpSpPr/>
            <p:nvPr/>
          </p:nvGrpSpPr>
          <p:grpSpPr>
            <a:xfrm rot="17531393">
              <a:off x="3995156" y="3097226"/>
              <a:ext cx="938018" cy="300171"/>
              <a:chOff x="1756756" y="4876800"/>
              <a:chExt cx="4088873" cy="1308463"/>
            </a:xfrm>
          </p:grpSpPr>
          <p:grpSp>
            <p:nvGrpSpPr>
              <p:cNvPr id="968" name="Group 967"/>
              <p:cNvGrpSpPr/>
              <p:nvPr/>
            </p:nvGrpSpPr>
            <p:grpSpPr>
              <a:xfrm>
                <a:off x="1756756" y="4876800"/>
                <a:ext cx="1367444" cy="1295400"/>
                <a:chOff x="1756756" y="4876800"/>
                <a:chExt cx="1367444" cy="1295400"/>
              </a:xfrm>
            </p:grpSpPr>
            <p:sp>
              <p:nvSpPr>
                <p:cNvPr id="979" name="Quad Arrow Callout 97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Quad Arrow Callout 97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Quad Arrow Callout 98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9" name="Group 968"/>
              <p:cNvGrpSpPr/>
              <p:nvPr/>
            </p:nvGrpSpPr>
            <p:grpSpPr>
              <a:xfrm>
                <a:off x="3119647" y="4889863"/>
                <a:ext cx="1367444" cy="1295400"/>
                <a:chOff x="1756756" y="4876800"/>
                <a:chExt cx="1367444" cy="1295400"/>
              </a:xfrm>
            </p:grpSpPr>
            <p:sp>
              <p:nvSpPr>
                <p:cNvPr id="976" name="Quad Arrow Callout 97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Quad Arrow Callout 97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Quad Arrow Callout 97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0" name="Group 969"/>
              <p:cNvGrpSpPr/>
              <p:nvPr/>
            </p:nvGrpSpPr>
            <p:grpSpPr>
              <a:xfrm>
                <a:off x="4478185" y="4889863"/>
                <a:ext cx="1367444" cy="1295400"/>
                <a:chOff x="1756756" y="4876800"/>
                <a:chExt cx="1367444" cy="1295400"/>
              </a:xfrm>
            </p:grpSpPr>
            <p:sp>
              <p:nvSpPr>
                <p:cNvPr id="973" name="Quad Arrow Callout 97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Quad Arrow Callout 97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Quad Arrow Callout 97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1" name="Quad Arrow Callout 97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Quad Arrow Callout 97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6" name="Cloud 96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Oval 966"/>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1805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0067" y="1175982"/>
            <a:ext cx="6096000" cy="923330"/>
          </a:xfrm>
          <a:prstGeom prst="rect">
            <a:avLst/>
          </a:prstGeom>
        </p:spPr>
        <p:txBody>
          <a:bodyPr>
            <a:spAutoFit/>
          </a:bodyPr>
          <a:lstStyle/>
          <a:p>
            <a:pPr fontAlgn="base"/>
            <a:r>
              <a:rPr lang="en-US" dirty="0">
                <a:solidFill>
                  <a:schemeClr val="bg1"/>
                </a:solidFill>
                <a:latin typeface="Calibri" panose="020F0502020204030204" pitchFamily="34" charset="0"/>
              </a:rPr>
              <a:t>“And the </a:t>
            </a:r>
            <a:r>
              <a:rPr lang="en-US" b="1" i="1" dirty="0">
                <a:solidFill>
                  <a:schemeClr val="bg1"/>
                </a:solidFill>
                <a:latin typeface="Calibri" panose="020F0502020204030204" pitchFamily="34" charset="0"/>
              </a:rPr>
              <a:t>angel of the</a:t>
            </a:r>
            <a:r>
              <a:rPr lang="en-US" dirty="0">
                <a:solidFill>
                  <a:schemeClr val="bg1"/>
                </a:solidFill>
                <a:latin typeface="Calibri" panose="020F0502020204030204" pitchFamily="34" charset="0"/>
              </a:rPr>
              <a:t> Lord said </a:t>
            </a:r>
            <a:r>
              <a:rPr lang="en-US" b="1" i="1" dirty="0">
                <a:solidFill>
                  <a:schemeClr val="bg1"/>
                </a:solidFill>
                <a:latin typeface="Calibri" panose="020F0502020204030204" pitchFamily="34" charset="0"/>
              </a:rPr>
              <a:t>unto Abraham, The Lord said unto us,</a:t>
            </a:r>
            <a:r>
              <a:rPr lang="en-US" dirty="0">
                <a:solidFill>
                  <a:schemeClr val="bg1"/>
                </a:solidFill>
                <a:latin typeface="Calibri" panose="020F0502020204030204" pitchFamily="34" charset="0"/>
              </a:rPr>
              <a:t> Because the cry of Sodom and Gomorrah is great, and because their sin is very grievous, </a:t>
            </a:r>
            <a:r>
              <a:rPr lang="en-US" b="1" i="1" dirty="0">
                <a:solidFill>
                  <a:schemeClr val="bg1"/>
                </a:solidFill>
                <a:latin typeface="Calibri" panose="020F0502020204030204" pitchFamily="34" charset="0"/>
              </a:rPr>
              <a:t>I will destroy them.</a:t>
            </a:r>
            <a:endParaRPr lang="en-US" b="0" i="0" dirty="0">
              <a:solidFill>
                <a:schemeClr val="bg1"/>
              </a:solidFill>
              <a:effectLst/>
              <a:latin typeface="Calibri" panose="020F0502020204030204" pitchFamily="34" charset="0"/>
            </a:endParaRPr>
          </a:p>
        </p:txBody>
      </p:sp>
      <p:sp>
        <p:nvSpPr>
          <p:cNvPr id="3" name="TextBox 2"/>
          <p:cNvSpPr txBox="1"/>
          <p:nvPr/>
        </p:nvSpPr>
        <p:spPr>
          <a:xfrm>
            <a:off x="138819" y="40411"/>
            <a:ext cx="11914361"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Joseph Smith’s Translation</a:t>
            </a:r>
          </a:p>
        </p:txBody>
      </p:sp>
      <p:sp>
        <p:nvSpPr>
          <p:cNvPr id="4" name="Rectangle 3"/>
          <p:cNvSpPr/>
          <p:nvPr/>
        </p:nvSpPr>
        <p:spPr>
          <a:xfrm>
            <a:off x="5889278" y="2496219"/>
            <a:ext cx="6096000" cy="1477328"/>
          </a:xfrm>
          <a:prstGeom prst="rect">
            <a:avLst/>
          </a:prstGeom>
        </p:spPr>
        <p:txBody>
          <a:bodyPr>
            <a:spAutoFit/>
          </a:bodyPr>
          <a:lstStyle/>
          <a:p>
            <a:pPr fontAlgn="base"/>
            <a:r>
              <a:rPr lang="en-US" dirty="0">
                <a:solidFill>
                  <a:schemeClr val="bg1"/>
                </a:solidFill>
                <a:latin typeface="Calibri" panose="020F0502020204030204" pitchFamily="34" charset="0"/>
              </a:rPr>
              <a:t>“And I </a:t>
            </a:r>
            <a:r>
              <a:rPr lang="en-US" b="1" i="1" dirty="0">
                <a:solidFill>
                  <a:schemeClr val="bg1"/>
                </a:solidFill>
                <a:latin typeface="Calibri" panose="020F0502020204030204" pitchFamily="34" charset="0"/>
              </a:rPr>
              <a:t>will send you, and ye shall</a:t>
            </a:r>
            <a:r>
              <a:rPr lang="en-US" dirty="0">
                <a:solidFill>
                  <a:schemeClr val="bg1"/>
                </a:solidFill>
                <a:latin typeface="Calibri" panose="020F0502020204030204" pitchFamily="34" charset="0"/>
              </a:rPr>
              <a:t> go down now, and see </a:t>
            </a:r>
            <a:r>
              <a:rPr lang="en-US" b="1" i="1" dirty="0">
                <a:solidFill>
                  <a:schemeClr val="bg1"/>
                </a:solidFill>
                <a:latin typeface="Calibri" panose="020F0502020204030204" pitchFamily="34" charset="0"/>
              </a:rPr>
              <a:t>that their iniquities are rewarded unto them.</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a:t>
            </a:r>
            <a:r>
              <a:rPr lang="en-US" b="1" i="1" dirty="0">
                <a:solidFill>
                  <a:schemeClr val="bg1"/>
                </a:solidFill>
                <a:latin typeface="Calibri" panose="020F0502020204030204" pitchFamily="34" charset="0"/>
              </a:rPr>
              <a:t>And ye shall have all things done </a:t>
            </a:r>
            <a:r>
              <a:rPr lang="en-US" strike="sngStrike" dirty="0">
                <a:solidFill>
                  <a:schemeClr val="bg1"/>
                </a:solidFill>
                <a:latin typeface="Calibri" panose="020F0502020204030204" pitchFamily="34" charset="0"/>
              </a:rPr>
              <a:t>whether they have done</a:t>
            </a:r>
            <a:r>
              <a:rPr lang="en-US" dirty="0">
                <a:solidFill>
                  <a:schemeClr val="bg1"/>
                </a:solidFill>
                <a:latin typeface="Calibri" panose="020F0502020204030204" pitchFamily="34" charset="0"/>
              </a:rPr>
              <a:t> altogether according to the cry of it, which is come unto me.</a:t>
            </a:r>
            <a:endParaRPr lang="en-US" b="0" i="0" dirty="0">
              <a:solidFill>
                <a:schemeClr val="bg1"/>
              </a:solidFill>
              <a:effectLst/>
              <a:latin typeface="Calibri" panose="020F0502020204030204" pitchFamily="34" charset="0"/>
            </a:endParaRPr>
          </a:p>
        </p:txBody>
      </p:sp>
      <p:sp>
        <p:nvSpPr>
          <p:cNvPr id="5" name="Rectangle 4"/>
          <p:cNvSpPr/>
          <p:nvPr/>
        </p:nvSpPr>
        <p:spPr>
          <a:xfrm>
            <a:off x="350067" y="4870893"/>
            <a:ext cx="6096000" cy="1754326"/>
          </a:xfrm>
          <a:prstGeom prst="rect">
            <a:avLst/>
          </a:prstGeom>
        </p:spPr>
        <p:txBody>
          <a:bodyPr>
            <a:spAutoFit/>
          </a:bodyPr>
          <a:lstStyle/>
          <a:p>
            <a:pPr fontAlgn="base"/>
            <a:r>
              <a:rPr lang="en-US" dirty="0">
                <a:solidFill>
                  <a:schemeClr val="bg1"/>
                </a:solidFill>
                <a:latin typeface="Calibri" panose="020F0502020204030204" pitchFamily="34" charset="0"/>
              </a:rPr>
              <a:t>“And if </a:t>
            </a:r>
            <a:r>
              <a:rPr lang="en-US" b="1" i="1" dirty="0">
                <a:solidFill>
                  <a:schemeClr val="bg1"/>
                </a:solidFill>
                <a:latin typeface="Calibri" panose="020F0502020204030204" pitchFamily="34" charset="0"/>
              </a:rPr>
              <a:t>ye do it</a:t>
            </a:r>
            <a:r>
              <a:rPr lang="en-US" dirty="0">
                <a:solidFill>
                  <a:schemeClr val="bg1"/>
                </a:solidFill>
                <a:latin typeface="Calibri" panose="020F0502020204030204" pitchFamily="34" charset="0"/>
              </a:rPr>
              <a:t> not, </a:t>
            </a:r>
            <a:r>
              <a:rPr lang="en-US" strike="sngStrike" dirty="0">
                <a:solidFill>
                  <a:schemeClr val="bg1"/>
                </a:solidFill>
                <a:latin typeface="Calibri" panose="020F0502020204030204" pitchFamily="34" charset="0"/>
              </a:rPr>
              <a:t>I will know</a:t>
            </a:r>
            <a:r>
              <a:rPr lang="en-US" b="1" i="1" dirty="0">
                <a:solidFill>
                  <a:schemeClr val="bg1"/>
                </a:solidFill>
                <a:latin typeface="Calibri" panose="020F0502020204030204" pitchFamily="34" charset="0"/>
              </a:rPr>
              <a:t> it shall be upon your heads; for I will destroy them, and you shall know that I will do it, for it shall be before your eyes.</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“And the </a:t>
            </a:r>
            <a:r>
              <a:rPr lang="en-US" b="1" i="1" dirty="0">
                <a:solidFill>
                  <a:schemeClr val="bg1"/>
                </a:solidFill>
                <a:latin typeface="Calibri" panose="020F0502020204030204" pitchFamily="34" charset="0"/>
              </a:rPr>
              <a:t>angels which were holy</a:t>
            </a:r>
            <a:r>
              <a:rPr lang="en-US" dirty="0">
                <a:solidFill>
                  <a:schemeClr val="bg1"/>
                </a:solidFill>
                <a:latin typeface="Calibri" panose="020F0502020204030204" pitchFamily="34" charset="0"/>
              </a:rPr>
              <a:t> men</a:t>
            </a:r>
            <a:r>
              <a:rPr lang="en-US" b="1" i="1" dirty="0">
                <a:solidFill>
                  <a:schemeClr val="bg1"/>
                </a:solidFill>
                <a:latin typeface="Calibri" panose="020F0502020204030204" pitchFamily="34" charset="0"/>
              </a:rPr>
              <a:t>, and were sent forth after the order of God,</a:t>
            </a:r>
            <a:r>
              <a:rPr lang="en-US" dirty="0">
                <a:solidFill>
                  <a:schemeClr val="bg1"/>
                </a:solidFill>
                <a:latin typeface="Calibri" panose="020F0502020204030204" pitchFamily="34" charset="0"/>
              </a:rPr>
              <a:t> turned their faces from thence and went toward Sodom.”</a:t>
            </a:r>
            <a:endParaRPr lang="en-US" b="0" i="0" dirty="0">
              <a:solidFill>
                <a:schemeClr val="bg1"/>
              </a:solidFill>
              <a:effectLst/>
              <a:latin typeface="Calibri" panose="020F0502020204030204" pitchFamily="34" charset="0"/>
            </a:endParaRPr>
          </a:p>
        </p:txBody>
      </p:sp>
      <p:sp>
        <p:nvSpPr>
          <p:cNvPr id="6" name="TextBox 5"/>
          <p:cNvSpPr txBox="1"/>
          <p:nvPr/>
        </p:nvSpPr>
        <p:spPr>
          <a:xfrm>
            <a:off x="11711106" y="6477883"/>
            <a:ext cx="504397" cy="369332"/>
          </a:xfrm>
          <a:prstGeom prst="rect">
            <a:avLst/>
          </a:prstGeom>
          <a:noFill/>
        </p:spPr>
        <p:txBody>
          <a:bodyPr wrap="square" rtlCol="0">
            <a:spAutoFit/>
          </a:bodyPr>
          <a:lstStyle/>
          <a:p>
            <a:r>
              <a:rPr lang="en-US" dirty="0">
                <a:solidFill>
                  <a:schemeClr val="bg1"/>
                </a:solidFill>
              </a:rPr>
              <a:t>(3)</a:t>
            </a:r>
          </a:p>
        </p:txBody>
      </p:sp>
      <p:pic>
        <p:nvPicPr>
          <p:cNvPr id="1026" name="Picture 2" descr="http://brendans-island.com/blogsource/20130220ff/John_Martin_-_Sodom_and_Gomorrah-detail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534" y="4072140"/>
            <a:ext cx="3404105" cy="25530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lib.byu.edu/assets/images/lectures/joseph.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2228" y="835376"/>
            <a:ext cx="1103050" cy="1418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religionnerd.com/wp-content/uploads/2011/06/Sodom-and-Gomorra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3822" y="2427841"/>
            <a:ext cx="3286784" cy="224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0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819" y="40411"/>
            <a:ext cx="11914361"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Grievous Sins</a:t>
            </a:r>
          </a:p>
        </p:txBody>
      </p:sp>
      <p:sp>
        <p:nvSpPr>
          <p:cNvPr id="6" name="TextBox 5"/>
          <p:cNvSpPr txBox="1"/>
          <p:nvPr/>
        </p:nvSpPr>
        <p:spPr>
          <a:xfrm>
            <a:off x="108408" y="6472010"/>
            <a:ext cx="2290759" cy="369332"/>
          </a:xfrm>
          <a:prstGeom prst="rect">
            <a:avLst/>
          </a:prstGeom>
          <a:noFill/>
        </p:spPr>
        <p:txBody>
          <a:bodyPr wrap="square" rtlCol="0">
            <a:spAutoFit/>
          </a:bodyPr>
          <a:lstStyle/>
          <a:p>
            <a:r>
              <a:rPr lang="en-US" dirty="0">
                <a:solidFill>
                  <a:schemeClr val="bg1"/>
                </a:solidFill>
              </a:rPr>
              <a:t>Genesis 18:16-22</a:t>
            </a:r>
          </a:p>
        </p:txBody>
      </p:sp>
      <p:sp>
        <p:nvSpPr>
          <p:cNvPr id="13" name="TextBox 12"/>
          <p:cNvSpPr txBox="1"/>
          <p:nvPr/>
        </p:nvSpPr>
        <p:spPr>
          <a:xfrm>
            <a:off x="6422826" y="2904353"/>
            <a:ext cx="5288280" cy="707886"/>
          </a:xfrm>
          <a:prstGeom prst="rect">
            <a:avLst/>
          </a:prstGeom>
          <a:noFill/>
        </p:spPr>
        <p:txBody>
          <a:bodyPr wrap="square" rtlCol="0">
            <a:spAutoFit/>
          </a:bodyPr>
          <a:lstStyle/>
          <a:p>
            <a:r>
              <a:rPr lang="en-US" sz="4000" dirty="0">
                <a:solidFill>
                  <a:schemeClr val="bg1"/>
                </a:solidFill>
                <a:latin typeface="Comic Sans MS" panose="030F0702030302020204" pitchFamily="66" charset="0"/>
              </a:rPr>
              <a:t>Pride and Idleness</a:t>
            </a:r>
          </a:p>
        </p:txBody>
      </p:sp>
      <p:sp>
        <p:nvSpPr>
          <p:cNvPr id="4" name="TextBox 3"/>
          <p:cNvSpPr txBox="1"/>
          <p:nvPr/>
        </p:nvSpPr>
        <p:spPr>
          <a:xfrm>
            <a:off x="574248" y="1978146"/>
            <a:ext cx="3974471" cy="1815882"/>
          </a:xfrm>
          <a:prstGeom prst="rect">
            <a:avLst/>
          </a:prstGeom>
          <a:noFill/>
        </p:spPr>
        <p:txBody>
          <a:bodyPr wrap="square" rtlCol="0">
            <a:spAutoFit/>
          </a:bodyPr>
          <a:lstStyle/>
          <a:p>
            <a:r>
              <a:rPr lang="en-US" sz="1600" i="1" dirty="0">
                <a:solidFill>
                  <a:srgbClr val="FFFF00"/>
                </a:solidFill>
                <a:latin typeface="Comic Sans MS" panose="030F0702030302020204" pitchFamily="66" charset="0"/>
              </a:rPr>
              <a:t>Even as Sodom and Gomorrah, and the cities about them in like manner, giving themselves over to fornication, and going after strange flesh, are set forth for an example, suffering the vengeance of eternal fire.</a:t>
            </a:r>
          </a:p>
          <a:p>
            <a:r>
              <a:rPr lang="en-US" sz="1600" i="1" dirty="0">
                <a:solidFill>
                  <a:srgbClr val="FFFF00"/>
                </a:solidFill>
                <a:latin typeface="Comic Sans MS" panose="030F0702030302020204" pitchFamily="66" charset="0"/>
              </a:rPr>
              <a:t>Jude 1:7</a:t>
            </a:r>
          </a:p>
        </p:txBody>
      </p:sp>
      <p:sp>
        <p:nvSpPr>
          <p:cNvPr id="5" name="TextBox 4"/>
          <p:cNvSpPr txBox="1"/>
          <p:nvPr/>
        </p:nvSpPr>
        <p:spPr>
          <a:xfrm>
            <a:off x="719449" y="1212597"/>
            <a:ext cx="3974471" cy="707886"/>
          </a:xfrm>
          <a:prstGeom prst="rect">
            <a:avLst/>
          </a:prstGeom>
          <a:noFill/>
        </p:spPr>
        <p:txBody>
          <a:bodyPr wrap="square" rtlCol="0">
            <a:spAutoFit/>
          </a:bodyPr>
          <a:lstStyle/>
          <a:p>
            <a:r>
              <a:rPr lang="en-US" sz="4000" dirty="0">
                <a:solidFill>
                  <a:schemeClr val="bg1"/>
                </a:solidFill>
                <a:latin typeface="Comic Sans MS" panose="030F0702030302020204" pitchFamily="66" charset="0"/>
              </a:rPr>
              <a:t>Homosexuality</a:t>
            </a:r>
          </a:p>
        </p:txBody>
      </p:sp>
      <p:sp>
        <p:nvSpPr>
          <p:cNvPr id="8" name="Rectangle 7"/>
          <p:cNvSpPr/>
          <p:nvPr/>
        </p:nvSpPr>
        <p:spPr>
          <a:xfrm>
            <a:off x="5845532" y="3763167"/>
            <a:ext cx="6096000" cy="2308324"/>
          </a:xfrm>
          <a:prstGeom prst="rect">
            <a:avLst/>
          </a:prstGeom>
        </p:spPr>
        <p:txBody>
          <a:bodyPr>
            <a:spAutoFit/>
          </a:bodyPr>
          <a:lstStyle/>
          <a:p>
            <a:pPr fontAlgn="base"/>
            <a:r>
              <a:rPr lang="en-US" i="1" dirty="0">
                <a:solidFill>
                  <a:srgbClr val="FFFF00"/>
                </a:solidFill>
                <a:latin typeface="Palatino"/>
              </a:rPr>
              <a:t>Behold, this was the iniquity of thy sister Sodom, pride, </a:t>
            </a:r>
            <a:r>
              <a:rPr lang="en-US" i="1" dirty="0" err="1">
                <a:solidFill>
                  <a:srgbClr val="FFFF00"/>
                </a:solidFill>
                <a:latin typeface="Palatino"/>
              </a:rPr>
              <a:t>fulness</a:t>
            </a:r>
            <a:r>
              <a:rPr lang="en-US" i="1" dirty="0">
                <a:solidFill>
                  <a:srgbClr val="FFFF00"/>
                </a:solidFill>
                <a:latin typeface="Palatino"/>
              </a:rPr>
              <a:t> of bread, and abundance of idleness was in her and in her daughters, neither did she strengthen the hand of the poor and needy.</a:t>
            </a:r>
          </a:p>
          <a:p>
            <a:pPr fontAlgn="base"/>
            <a:endParaRPr lang="en-US" i="1" dirty="0">
              <a:solidFill>
                <a:srgbClr val="FFFF00"/>
              </a:solidFill>
              <a:latin typeface="Palatino"/>
            </a:endParaRPr>
          </a:p>
          <a:p>
            <a:pPr fontAlgn="base"/>
            <a:r>
              <a:rPr lang="en-US" i="1" dirty="0">
                <a:solidFill>
                  <a:srgbClr val="FFFF00"/>
                </a:solidFill>
                <a:latin typeface="Palatino"/>
              </a:rPr>
              <a:t>And they were haughty, and committed abomination before me: therefore I took them away as I saw good.</a:t>
            </a:r>
          </a:p>
          <a:p>
            <a:pPr fontAlgn="base"/>
            <a:r>
              <a:rPr lang="en-US" b="0" i="1" dirty="0">
                <a:solidFill>
                  <a:srgbClr val="FFFF00"/>
                </a:solidFill>
                <a:effectLst/>
                <a:latin typeface="Palatino"/>
              </a:rPr>
              <a:t>Ezekiel 16:49-50</a:t>
            </a:r>
          </a:p>
        </p:txBody>
      </p:sp>
      <p:sp>
        <p:nvSpPr>
          <p:cNvPr id="10" name="Rectangle 9"/>
          <p:cNvSpPr/>
          <p:nvPr/>
        </p:nvSpPr>
        <p:spPr>
          <a:xfrm>
            <a:off x="1475395" y="4337353"/>
            <a:ext cx="3636496" cy="1200329"/>
          </a:xfrm>
          <a:prstGeom prst="rect">
            <a:avLst/>
          </a:prstGeom>
        </p:spPr>
        <p:txBody>
          <a:bodyPr wrap="square">
            <a:spAutoFit/>
          </a:bodyPr>
          <a:lstStyle/>
          <a:p>
            <a:r>
              <a:rPr lang="en-US" sz="2400" dirty="0">
                <a:solidFill>
                  <a:schemeClr val="bg1"/>
                </a:solidFill>
                <a:latin typeface="Comic Sans MS" panose="030F0702030302020204" pitchFamily="66" charset="0"/>
              </a:rPr>
              <a:t>All violations of the law of chastity, or sexual sins, are very serious. </a:t>
            </a:r>
          </a:p>
        </p:txBody>
      </p:sp>
    </p:spTree>
    <p:extLst>
      <p:ext uri="{BB962C8B-B14F-4D97-AF65-F5344CB8AC3E}">
        <p14:creationId xmlns:p14="http://schemas.microsoft.com/office/powerpoint/2010/main" val="345152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820" y="40411"/>
            <a:ext cx="10278810"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How to Keep it Virtuous</a:t>
            </a:r>
          </a:p>
        </p:txBody>
      </p:sp>
      <p:sp>
        <p:nvSpPr>
          <p:cNvPr id="6" name="TextBox 5"/>
          <p:cNvSpPr txBox="1"/>
          <p:nvPr/>
        </p:nvSpPr>
        <p:spPr>
          <a:xfrm>
            <a:off x="108408" y="6472010"/>
            <a:ext cx="2290759" cy="369332"/>
          </a:xfrm>
          <a:prstGeom prst="rect">
            <a:avLst/>
          </a:prstGeom>
          <a:noFill/>
        </p:spPr>
        <p:txBody>
          <a:bodyPr wrap="square" rtlCol="0">
            <a:spAutoFit/>
          </a:bodyPr>
          <a:lstStyle/>
          <a:p>
            <a:r>
              <a:rPr lang="en-US" dirty="0">
                <a:solidFill>
                  <a:schemeClr val="bg1"/>
                </a:solidFill>
              </a:rPr>
              <a:t>Genesis 18:16-22</a:t>
            </a:r>
          </a:p>
        </p:txBody>
      </p:sp>
      <p:sp>
        <p:nvSpPr>
          <p:cNvPr id="7" name="Rectangle 6"/>
          <p:cNvSpPr/>
          <p:nvPr/>
        </p:nvSpPr>
        <p:spPr>
          <a:xfrm>
            <a:off x="3603172" y="1746378"/>
            <a:ext cx="7979228" cy="4247317"/>
          </a:xfrm>
          <a:prstGeom prst="rect">
            <a:avLst/>
          </a:prstGeom>
        </p:spPr>
        <p:txBody>
          <a:bodyPr wrap="square">
            <a:spAutoFit/>
          </a:bodyPr>
          <a:lstStyle/>
          <a:p>
            <a:r>
              <a:rPr lang="en-US" dirty="0">
                <a:solidFill>
                  <a:schemeClr val="bg1"/>
                </a:solidFill>
                <a:latin typeface="Calibri" panose="020F0502020204030204" pitchFamily="34" charset="0"/>
              </a:rPr>
              <a:t>“Never do anything that could lead to sexual transgression.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Treat others with respect, not as objects used to satisfy lustful and selfish desires.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Before marriage, do not participate in passionate kissing, lie on top of another person, or touch the private, sacred parts of another person’s body, with or without clothing.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Do not do anything else that arouses sexual feelings.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Do not arouse those emotions in your own body.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Pay attention to the promptings of the Spirit so that you can be clean and virtuous.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Spirit of the Lord will withdraw from one who is in sexual transgression.”</a:t>
            </a:r>
            <a:endParaRPr lang="en-US" dirty="0">
              <a:solidFill>
                <a:schemeClr val="bg1"/>
              </a:solidFill>
            </a:endParaRPr>
          </a:p>
        </p:txBody>
      </p:sp>
      <p:pic>
        <p:nvPicPr>
          <p:cNvPr id="2050" name="Picture 2" descr="http://www.mormonnewsroom.org/download/For_the_Strength_of_Yout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4992" y="258553"/>
            <a:ext cx="1426114" cy="20752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711106" y="6477883"/>
            <a:ext cx="504397" cy="369332"/>
          </a:xfrm>
          <a:prstGeom prst="rect">
            <a:avLst/>
          </a:prstGeom>
          <a:noFill/>
        </p:spPr>
        <p:txBody>
          <a:bodyPr wrap="square" rtlCol="0">
            <a:spAutoFit/>
          </a:bodyPr>
          <a:lstStyle/>
          <a:p>
            <a:r>
              <a:rPr lang="en-US" dirty="0">
                <a:solidFill>
                  <a:schemeClr val="bg1"/>
                </a:solidFill>
              </a:rPr>
              <a:t>(4)</a:t>
            </a:r>
          </a:p>
        </p:txBody>
      </p:sp>
      <p:pic>
        <p:nvPicPr>
          <p:cNvPr id="2054" name="Picture 6" descr="http://www.cliparthut.com/clip-arts/355/boy-and-girl-holding-hands-silhouette-3551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42" y="1743938"/>
            <a:ext cx="2193130" cy="342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68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3176</Words>
  <Application>Microsoft Office PowerPoint</Application>
  <PresentationFormat>Widescreen</PresentationFormat>
  <Paragraphs>177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Comic Sans MS</vt:lpstr>
      <vt:lpstr>Calibri Light</vt:lpstr>
      <vt:lpstr>Calibri</vt:lpstr>
      <vt:lpstr>Arial</vt:lpstr>
      <vt:lpstr>Palatino</vt:lpstr>
      <vt:lpstr>Matura MT Script Capitals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33</cp:revision>
  <dcterms:created xsi:type="dcterms:W3CDTF">2015-08-18T15:20:33Z</dcterms:created>
  <dcterms:modified xsi:type="dcterms:W3CDTF">2020-11-10T14:35:53Z</dcterms:modified>
</cp:coreProperties>
</file>