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sldIdLst>
    <p:sldId id="260" r:id="rId2"/>
    <p:sldId id="256" r:id="rId3"/>
    <p:sldId id="262" r:id="rId4"/>
    <p:sldId id="263" r:id="rId5"/>
    <p:sldId id="265" r:id="rId6"/>
    <p:sldId id="266" r:id="rId7"/>
    <p:sldId id="267" r:id="rId8"/>
    <p:sldId id="268" r:id="rId9"/>
    <p:sldId id="269" r:id="rId10"/>
    <p:sldId id="270" r:id="rId11"/>
    <p:sldId id="271" r:id="rId12"/>
    <p:sldId id="272" r:id="rId13"/>
    <p:sldId id="273" r:id="rId14"/>
    <p:sldId id="261" r:id="rId15"/>
    <p:sldId id="264" r:id="rId16"/>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Calibri Light" panose="020F0302020204030204" pitchFamily="34" charset="0"/>
      <p:regular r:id="rId21"/>
      <p:italic r:id="rId22"/>
    </p:embeddedFont>
    <p:embeddedFont>
      <p:font typeface="Century Schoolbook" panose="02040604050505020304" pitchFamily="18" charset="0"/>
      <p:regular r:id="rId23"/>
      <p:bold r:id="rId24"/>
      <p:italic r:id="rId25"/>
      <p:boldItalic r:id="rId26"/>
    </p:embeddedFont>
    <p:embeddedFont>
      <p:font typeface="Choco cooky" panose="02000506030000020004" pitchFamily="2" charset="-126"/>
      <p:regular r:id="rId27"/>
    </p:embeddedFont>
    <p:embeddedFont>
      <p:font typeface="Comic Sans MS" panose="030F0702030302020204" pitchFamily="66" charset="0"/>
      <p:regular r:id="rId28"/>
      <p:bold r:id="rId29"/>
      <p:italic r:id="rId30"/>
      <p:boldItalic r:id="rId31"/>
    </p:embeddedFont>
    <p:embeddedFont>
      <p:font typeface="Old English Text MT" panose="03040902040508030806" pitchFamily="66" charset="0"/>
      <p:regular r:id="rId32"/>
    </p:embeddedFont>
    <p:embeddedFont>
      <p:font typeface="Open Sans" panose="020B0606030504020204" pitchFamily="34" charset="0"/>
      <p:regular r:id="rId33"/>
      <p:bold r:id="rId34"/>
      <p:italic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593B"/>
    <a:srgbClr val="FBCD8F"/>
    <a:srgbClr val="2D87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font" Target="fonts/font1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font" Target="fonts/font20.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158265E-6D22-4550-9146-0797D6AE4B96}"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F68BC2-CC4A-4F5E-8F41-0438EF789BE0}" type="slidenum">
              <a:rPr lang="en-US" smtClean="0"/>
              <a:t>‹#›</a:t>
            </a:fld>
            <a:endParaRPr lang="en-US"/>
          </a:p>
        </p:txBody>
      </p:sp>
    </p:spTree>
    <p:extLst>
      <p:ext uri="{BB962C8B-B14F-4D97-AF65-F5344CB8AC3E}">
        <p14:creationId xmlns:p14="http://schemas.microsoft.com/office/powerpoint/2010/main" val="2478573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58265E-6D22-4550-9146-0797D6AE4B96}"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F68BC2-CC4A-4F5E-8F41-0438EF789BE0}" type="slidenum">
              <a:rPr lang="en-US" smtClean="0"/>
              <a:t>‹#›</a:t>
            </a:fld>
            <a:endParaRPr lang="en-US"/>
          </a:p>
        </p:txBody>
      </p:sp>
    </p:spTree>
    <p:extLst>
      <p:ext uri="{BB962C8B-B14F-4D97-AF65-F5344CB8AC3E}">
        <p14:creationId xmlns:p14="http://schemas.microsoft.com/office/powerpoint/2010/main" val="76926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58265E-6D22-4550-9146-0797D6AE4B96}"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F68BC2-CC4A-4F5E-8F41-0438EF789BE0}" type="slidenum">
              <a:rPr lang="en-US" smtClean="0"/>
              <a:t>‹#›</a:t>
            </a:fld>
            <a:endParaRPr lang="en-US"/>
          </a:p>
        </p:txBody>
      </p:sp>
    </p:spTree>
    <p:extLst>
      <p:ext uri="{BB962C8B-B14F-4D97-AF65-F5344CB8AC3E}">
        <p14:creationId xmlns:p14="http://schemas.microsoft.com/office/powerpoint/2010/main" val="127727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58265E-6D22-4550-9146-0797D6AE4B96}"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F68BC2-CC4A-4F5E-8F41-0438EF789BE0}" type="slidenum">
              <a:rPr lang="en-US" smtClean="0"/>
              <a:t>‹#›</a:t>
            </a:fld>
            <a:endParaRPr lang="en-US"/>
          </a:p>
        </p:txBody>
      </p:sp>
    </p:spTree>
    <p:extLst>
      <p:ext uri="{BB962C8B-B14F-4D97-AF65-F5344CB8AC3E}">
        <p14:creationId xmlns:p14="http://schemas.microsoft.com/office/powerpoint/2010/main" val="562331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58265E-6D22-4550-9146-0797D6AE4B96}"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F68BC2-CC4A-4F5E-8F41-0438EF789BE0}" type="slidenum">
              <a:rPr lang="en-US" smtClean="0"/>
              <a:t>‹#›</a:t>
            </a:fld>
            <a:endParaRPr lang="en-US"/>
          </a:p>
        </p:txBody>
      </p:sp>
    </p:spTree>
    <p:extLst>
      <p:ext uri="{BB962C8B-B14F-4D97-AF65-F5344CB8AC3E}">
        <p14:creationId xmlns:p14="http://schemas.microsoft.com/office/powerpoint/2010/main" val="2071698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158265E-6D22-4550-9146-0797D6AE4B96}" type="datetimeFigureOut">
              <a:rPr lang="en-US" smtClean="0"/>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F68BC2-CC4A-4F5E-8F41-0438EF789BE0}" type="slidenum">
              <a:rPr lang="en-US" smtClean="0"/>
              <a:t>‹#›</a:t>
            </a:fld>
            <a:endParaRPr lang="en-US"/>
          </a:p>
        </p:txBody>
      </p:sp>
    </p:spTree>
    <p:extLst>
      <p:ext uri="{BB962C8B-B14F-4D97-AF65-F5344CB8AC3E}">
        <p14:creationId xmlns:p14="http://schemas.microsoft.com/office/powerpoint/2010/main" val="4071546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58265E-6D22-4550-9146-0797D6AE4B96}" type="datetimeFigureOut">
              <a:rPr lang="en-US" smtClean="0"/>
              <a:t>11/8/2020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F68BC2-CC4A-4F5E-8F41-0438EF789BE0}" type="slidenum">
              <a:rPr lang="en-US" smtClean="0"/>
              <a:t>‹#›</a:t>
            </a:fld>
            <a:endParaRPr lang="en-US"/>
          </a:p>
        </p:txBody>
      </p:sp>
    </p:spTree>
    <p:extLst>
      <p:ext uri="{BB962C8B-B14F-4D97-AF65-F5344CB8AC3E}">
        <p14:creationId xmlns:p14="http://schemas.microsoft.com/office/powerpoint/2010/main" val="874764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58265E-6D22-4550-9146-0797D6AE4B96}" type="datetimeFigureOut">
              <a:rPr lang="en-US" smtClean="0"/>
              <a:t>11/8/2020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F68BC2-CC4A-4F5E-8F41-0438EF789BE0}" type="slidenum">
              <a:rPr lang="en-US" smtClean="0"/>
              <a:t>‹#›</a:t>
            </a:fld>
            <a:endParaRPr lang="en-US"/>
          </a:p>
        </p:txBody>
      </p:sp>
    </p:spTree>
    <p:extLst>
      <p:ext uri="{BB962C8B-B14F-4D97-AF65-F5344CB8AC3E}">
        <p14:creationId xmlns:p14="http://schemas.microsoft.com/office/powerpoint/2010/main" val="1616852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58265E-6D22-4550-9146-0797D6AE4B96}" type="datetimeFigureOut">
              <a:rPr lang="en-US" smtClean="0"/>
              <a:t>11/8/2020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F68BC2-CC4A-4F5E-8F41-0438EF789BE0}" type="slidenum">
              <a:rPr lang="en-US" smtClean="0"/>
              <a:t>‹#›</a:t>
            </a:fld>
            <a:endParaRPr lang="en-US"/>
          </a:p>
        </p:txBody>
      </p:sp>
    </p:spTree>
    <p:extLst>
      <p:ext uri="{BB962C8B-B14F-4D97-AF65-F5344CB8AC3E}">
        <p14:creationId xmlns:p14="http://schemas.microsoft.com/office/powerpoint/2010/main" val="3069382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58265E-6D22-4550-9146-0797D6AE4B96}" type="datetimeFigureOut">
              <a:rPr lang="en-US" smtClean="0"/>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F68BC2-CC4A-4F5E-8F41-0438EF789BE0}" type="slidenum">
              <a:rPr lang="en-US" smtClean="0"/>
              <a:t>‹#›</a:t>
            </a:fld>
            <a:endParaRPr lang="en-US"/>
          </a:p>
        </p:txBody>
      </p:sp>
    </p:spTree>
    <p:extLst>
      <p:ext uri="{BB962C8B-B14F-4D97-AF65-F5344CB8AC3E}">
        <p14:creationId xmlns:p14="http://schemas.microsoft.com/office/powerpoint/2010/main" val="2298595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58265E-6D22-4550-9146-0797D6AE4B96}" type="datetimeFigureOut">
              <a:rPr lang="en-US" smtClean="0"/>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F68BC2-CC4A-4F5E-8F41-0438EF789BE0}" type="slidenum">
              <a:rPr lang="en-US" smtClean="0"/>
              <a:t>‹#›</a:t>
            </a:fld>
            <a:endParaRPr lang="en-US"/>
          </a:p>
        </p:txBody>
      </p:sp>
    </p:spTree>
    <p:extLst>
      <p:ext uri="{BB962C8B-B14F-4D97-AF65-F5344CB8AC3E}">
        <p14:creationId xmlns:p14="http://schemas.microsoft.com/office/powerpoint/2010/main" val="3007721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58265E-6D22-4550-9146-0797D6AE4B96}" type="datetimeFigureOut">
              <a:rPr lang="en-US" smtClean="0"/>
              <a:t>11/8/2020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F68BC2-CC4A-4F5E-8F41-0438EF789BE0}" type="slidenum">
              <a:rPr lang="en-US" smtClean="0"/>
              <a:t>‹#›</a:t>
            </a:fld>
            <a:endParaRPr lang="en-US"/>
          </a:p>
        </p:txBody>
      </p:sp>
    </p:spTree>
    <p:extLst>
      <p:ext uri="{BB962C8B-B14F-4D97-AF65-F5344CB8AC3E}">
        <p14:creationId xmlns:p14="http://schemas.microsoft.com/office/powerpoint/2010/main" val="42836136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georgesrestaurant.com/wp-content/uploads/2010/07/BW-Brick-Wall.jpg"/>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prairiemennonite.org/InnerCityEvangelism/Pictures/Chicago%202009/Images/Chicago%202009.html/Chicago%202009.html_Cork%20Board_ObjectKEY-25.png"/>
          <p:cNvPicPr>
            <a:picLocks noChangeAspect="1" noChangeArrowheads="1"/>
          </p:cNvPicPr>
          <p:nvPr/>
        </p:nvPicPr>
        <p:blipFill rotWithShape="1">
          <a:blip r:embed="rId3">
            <a:extLst>
              <a:ext uri="{28A0092B-C50C-407E-A947-70E740481C1C}">
                <a14:useLocalDpi xmlns:a14="http://schemas.microsoft.com/office/drawing/2010/main" val="0"/>
              </a:ext>
            </a:extLst>
          </a:blip>
          <a:srcRect l="4765" t="6498" r="4692" b="6251"/>
          <a:stretch/>
        </p:blipFill>
        <p:spPr bwMode="auto">
          <a:xfrm rot="5400000">
            <a:off x="-654162" y="2214631"/>
            <a:ext cx="4253509" cy="24287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www.prairiemennonite.org/InnerCityEvangelism/Pictures/Chicago%202009/Images/Chicago%202009.html/Chicago%202009.html_Cork%20Board_ObjectKEY-25.png"/>
          <p:cNvPicPr>
            <a:picLocks noChangeAspect="1" noChangeArrowheads="1"/>
          </p:cNvPicPr>
          <p:nvPr/>
        </p:nvPicPr>
        <p:blipFill rotWithShape="1">
          <a:blip r:embed="rId3">
            <a:extLst>
              <a:ext uri="{28A0092B-C50C-407E-A947-70E740481C1C}">
                <a14:useLocalDpi xmlns:a14="http://schemas.microsoft.com/office/drawing/2010/main" val="0"/>
              </a:ext>
            </a:extLst>
          </a:blip>
          <a:srcRect l="4765" t="6498" r="4692" b="6251"/>
          <a:stretch/>
        </p:blipFill>
        <p:spPr bwMode="auto">
          <a:xfrm rot="5400000">
            <a:off x="8474708" y="2214631"/>
            <a:ext cx="4253509" cy="2428737"/>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2943063" y="1422053"/>
            <a:ext cx="6187929" cy="4013891"/>
            <a:chOff x="0" y="0"/>
            <a:chExt cx="9144000" cy="6858000"/>
          </a:xfrm>
        </p:grpSpPr>
        <p:sp>
          <p:nvSpPr>
            <p:cNvPr id="9" name="Rectangle 8"/>
            <p:cNvSpPr/>
            <p:nvPr/>
          </p:nvSpPr>
          <p:spPr>
            <a:xfrm>
              <a:off x="0" y="0"/>
              <a:ext cx="9144000" cy="6858000"/>
            </a:xfrm>
            <a:prstGeom prst="rect">
              <a:avLst/>
            </a:prstGeom>
            <a:solidFill>
              <a:srgbClr val="1D59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ame 10"/>
            <p:cNvSpPr/>
            <p:nvPr/>
          </p:nvSpPr>
          <p:spPr>
            <a:xfrm>
              <a:off x="0" y="0"/>
              <a:ext cx="9144000" cy="6858000"/>
            </a:xfrm>
            <a:prstGeom prst="frame">
              <a:avLst>
                <a:gd name="adj1" fmla="val 2435"/>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p:cNvSpPr/>
            <p:nvPr/>
          </p:nvSpPr>
          <p:spPr>
            <a:xfrm>
              <a:off x="0" y="6705600"/>
              <a:ext cx="9144000" cy="1524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6629400"/>
              <a:ext cx="9144000"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6553200"/>
              <a:ext cx="9144000"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8229600" y="6400800"/>
              <a:ext cx="685800" cy="228600"/>
              <a:chOff x="533400" y="5791200"/>
              <a:chExt cx="685800" cy="228600"/>
            </a:xfrm>
          </p:grpSpPr>
          <p:sp>
            <p:nvSpPr>
              <p:cNvPr id="19" name="Rectangle 18"/>
              <p:cNvSpPr/>
              <p:nvPr/>
            </p:nvSpPr>
            <p:spPr>
              <a:xfrm flipV="1">
                <a:off x="533400" y="5791200"/>
                <a:ext cx="685800" cy="152400"/>
              </a:xfrm>
              <a:prstGeom prst="rect">
                <a:avLst/>
              </a:prstGeom>
              <a:solidFill>
                <a:srgbClr val="FEF6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flipV="1">
                <a:off x="533400" y="5943600"/>
                <a:ext cx="685800" cy="762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p:cNvSpPr/>
            <p:nvPr/>
          </p:nvSpPr>
          <p:spPr>
            <a:xfrm flipV="1">
              <a:off x="7391400" y="6553200"/>
              <a:ext cx="685800"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flipV="1">
              <a:off x="6705600" y="6553200"/>
              <a:ext cx="457200"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flipV="1">
              <a:off x="5943600" y="6629400"/>
              <a:ext cx="685800" cy="76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249580" y="91173"/>
            <a:ext cx="1715637" cy="1208139"/>
            <a:chOff x="3810000" y="4800600"/>
            <a:chExt cx="3048000" cy="1828800"/>
          </a:xfrm>
        </p:grpSpPr>
        <p:sp>
          <p:nvSpPr>
            <p:cNvPr id="34" name="Rounded Rectangle 33"/>
            <p:cNvSpPr/>
            <p:nvPr/>
          </p:nvSpPr>
          <p:spPr>
            <a:xfrm>
              <a:off x="3810000" y="4800600"/>
              <a:ext cx="3048000" cy="1828800"/>
            </a:xfrm>
            <a:prstGeom prst="roundRect">
              <a:avLst>
                <a:gd name="adj" fmla="val 1190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3924111" y="4901788"/>
              <a:ext cx="2788471" cy="1593412"/>
            </a:xfrm>
            <a:prstGeom prst="roundRect">
              <a:avLst>
                <a:gd name="adj" fmla="val 11905"/>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4247839" y="5132039"/>
              <a:ext cx="2210246" cy="1116362"/>
              <a:chOff x="4838927" y="2114535"/>
              <a:chExt cx="4585267" cy="2315949"/>
            </a:xfrm>
          </p:grpSpPr>
          <p:grpSp>
            <p:nvGrpSpPr>
              <p:cNvPr id="37" name="Group 36"/>
              <p:cNvGrpSpPr/>
              <p:nvPr/>
            </p:nvGrpSpPr>
            <p:grpSpPr>
              <a:xfrm>
                <a:off x="4838927" y="2126252"/>
                <a:ext cx="1308666" cy="2304232"/>
                <a:chOff x="4838927" y="2126252"/>
                <a:chExt cx="1308666" cy="2304232"/>
              </a:xfrm>
            </p:grpSpPr>
            <p:sp>
              <p:nvSpPr>
                <p:cNvPr id="54" name="Left-Right Arrow 53"/>
                <p:cNvSpPr/>
                <p:nvPr/>
              </p:nvSpPr>
              <p:spPr>
                <a:xfrm>
                  <a:off x="5030627" y="4196669"/>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Left-Right Arrow 54"/>
                <p:cNvSpPr/>
                <p:nvPr/>
              </p:nvSpPr>
              <p:spPr>
                <a:xfrm rot="16200000">
                  <a:off x="5546985" y="3680311"/>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Left-Right Arrow 55"/>
                <p:cNvSpPr/>
                <p:nvPr/>
              </p:nvSpPr>
              <p:spPr>
                <a:xfrm rot="16200000">
                  <a:off x="4501957" y="3712969"/>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Left-Right Arrow 56"/>
                <p:cNvSpPr/>
                <p:nvPr/>
              </p:nvSpPr>
              <p:spPr>
                <a:xfrm rot="16200000">
                  <a:off x="4472134" y="2655157"/>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Left-Right Arrow 57"/>
                <p:cNvSpPr/>
                <p:nvPr/>
              </p:nvSpPr>
              <p:spPr>
                <a:xfrm>
                  <a:off x="5030627" y="3173411"/>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Left-Right Arrow 58"/>
                <p:cNvSpPr/>
                <p:nvPr/>
              </p:nvSpPr>
              <p:spPr>
                <a:xfrm>
                  <a:off x="5002698" y="2126252"/>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6656842" y="2114535"/>
                <a:ext cx="1308666" cy="2293346"/>
                <a:chOff x="4838927" y="2137138"/>
                <a:chExt cx="1308666" cy="2293346"/>
              </a:xfrm>
            </p:grpSpPr>
            <p:sp>
              <p:nvSpPr>
                <p:cNvPr id="48" name="Left-Right Arrow 47"/>
                <p:cNvSpPr/>
                <p:nvPr/>
              </p:nvSpPr>
              <p:spPr>
                <a:xfrm>
                  <a:off x="5030627" y="4196669"/>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Left-Right Arrow 48"/>
                <p:cNvSpPr/>
                <p:nvPr/>
              </p:nvSpPr>
              <p:spPr>
                <a:xfrm rot="16200000">
                  <a:off x="5546985" y="3680311"/>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Left-Right Arrow 49"/>
                <p:cNvSpPr/>
                <p:nvPr/>
              </p:nvSpPr>
              <p:spPr>
                <a:xfrm rot="16200000">
                  <a:off x="4480186" y="3691198"/>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Left-Right Arrow 50"/>
                <p:cNvSpPr/>
                <p:nvPr/>
              </p:nvSpPr>
              <p:spPr>
                <a:xfrm rot="16200000">
                  <a:off x="4472134" y="2655157"/>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Left-Right Arrow 51"/>
                <p:cNvSpPr/>
                <p:nvPr/>
              </p:nvSpPr>
              <p:spPr>
                <a:xfrm rot="16200000">
                  <a:off x="5542255" y="2661782"/>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Left-Right Arrow 52"/>
                <p:cNvSpPr/>
                <p:nvPr/>
              </p:nvSpPr>
              <p:spPr>
                <a:xfrm>
                  <a:off x="5024469" y="2137138"/>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Left-Right Arrow 38"/>
              <p:cNvSpPr/>
              <p:nvPr/>
            </p:nvSpPr>
            <p:spPr>
              <a:xfrm rot="16200000">
                <a:off x="6208488" y="2902533"/>
                <a:ext cx="298463" cy="243292"/>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Left-Right Arrow 39"/>
              <p:cNvSpPr/>
              <p:nvPr/>
            </p:nvSpPr>
            <p:spPr>
              <a:xfrm rot="16200000">
                <a:off x="6219373" y="3348847"/>
                <a:ext cx="298463" cy="243292"/>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p:nvPr/>
            </p:nvGrpSpPr>
            <p:grpSpPr>
              <a:xfrm>
                <a:off x="8115528" y="2125421"/>
                <a:ext cx="1308666" cy="2293346"/>
                <a:chOff x="4838927" y="2137138"/>
                <a:chExt cx="1308666" cy="2293346"/>
              </a:xfrm>
            </p:grpSpPr>
            <p:sp>
              <p:nvSpPr>
                <p:cNvPr id="42" name="Left-Right Arrow 41"/>
                <p:cNvSpPr/>
                <p:nvPr/>
              </p:nvSpPr>
              <p:spPr>
                <a:xfrm>
                  <a:off x="5030627" y="4196669"/>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Left-Right Arrow 42"/>
                <p:cNvSpPr/>
                <p:nvPr/>
              </p:nvSpPr>
              <p:spPr>
                <a:xfrm rot="16200000">
                  <a:off x="5546985" y="3680311"/>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Left-Right Arrow 43"/>
                <p:cNvSpPr/>
                <p:nvPr/>
              </p:nvSpPr>
              <p:spPr>
                <a:xfrm rot="16200000">
                  <a:off x="4480186" y="3691198"/>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Left-Right Arrow 44"/>
                <p:cNvSpPr/>
                <p:nvPr/>
              </p:nvSpPr>
              <p:spPr>
                <a:xfrm rot="16200000">
                  <a:off x="4472134" y="2655157"/>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Left-Right Arrow 45"/>
                <p:cNvSpPr/>
                <p:nvPr/>
              </p:nvSpPr>
              <p:spPr>
                <a:xfrm rot="16200000">
                  <a:off x="5542255" y="2661782"/>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Left-Right Arrow 46"/>
                <p:cNvSpPr/>
                <p:nvPr/>
              </p:nvSpPr>
              <p:spPr>
                <a:xfrm>
                  <a:off x="5024469" y="2137138"/>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0" name="Group 59"/>
            <p:cNvGrpSpPr/>
            <p:nvPr/>
          </p:nvGrpSpPr>
          <p:grpSpPr>
            <a:xfrm>
              <a:off x="6126672" y="6313803"/>
              <a:ext cx="430371" cy="165665"/>
              <a:chOff x="6656229" y="2333163"/>
              <a:chExt cx="1393605" cy="536447"/>
            </a:xfrm>
          </p:grpSpPr>
          <p:sp>
            <p:nvSpPr>
              <p:cNvPr id="61" name="Left-Right Arrow 60"/>
              <p:cNvSpPr/>
              <p:nvPr/>
            </p:nvSpPr>
            <p:spPr>
              <a:xfrm rot="16200000">
                <a:off x="6479423" y="2580098"/>
                <a:ext cx="466318" cy="112706"/>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Left-Right Arrow 61"/>
              <p:cNvSpPr/>
              <p:nvPr/>
            </p:nvSpPr>
            <p:spPr>
              <a:xfrm rot="10800000">
                <a:off x="6726776" y="2337677"/>
                <a:ext cx="466318" cy="65613"/>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Left-Right Arrow 62"/>
              <p:cNvSpPr/>
              <p:nvPr/>
            </p:nvSpPr>
            <p:spPr>
              <a:xfrm rot="16200000">
                <a:off x="6974130" y="2567863"/>
                <a:ext cx="466318" cy="112706"/>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Left-Right Arrow 63"/>
              <p:cNvSpPr/>
              <p:nvPr/>
            </p:nvSpPr>
            <p:spPr>
              <a:xfrm rot="16200000">
                <a:off x="7189170" y="2546155"/>
                <a:ext cx="466318" cy="112706"/>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Left-Right Arrow 64"/>
              <p:cNvSpPr/>
              <p:nvPr/>
            </p:nvSpPr>
            <p:spPr>
              <a:xfrm rot="16200000">
                <a:off x="7760322" y="2562216"/>
                <a:ext cx="466318" cy="112706"/>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Left-Right Arrow 65"/>
              <p:cNvSpPr/>
              <p:nvPr/>
            </p:nvSpPr>
            <p:spPr>
              <a:xfrm rot="14187461">
                <a:off x="7472318" y="2436998"/>
                <a:ext cx="273859" cy="66190"/>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Left-Right Arrow 66"/>
              <p:cNvSpPr/>
              <p:nvPr/>
            </p:nvSpPr>
            <p:spPr>
              <a:xfrm rot="18252302">
                <a:off x="7690003" y="2445693"/>
                <a:ext cx="273859" cy="66190"/>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Left-Right Arrow 67"/>
              <p:cNvSpPr/>
              <p:nvPr/>
            </p:nvSpPr>
            <p:spPr>
              <a:xfrm rot="10800000">
                <a:off x="6788232" y="2575976"/>
                <a:ext cx="343401" cy="96491"/>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342" y="1645906"/>
            <a:ext cx="952500" cy="1285875"/>
          </a:xfrm>
          <a:prstGeom prst="rect">
            <a:avLst/>
          </a:prstGeom>
        </p:spPr>
      </p:pic>
      <p:grpSp>
        <p:nvGrpSpPr>
          <p:cNvPr id="71" name="Group 70"/>
          <p:cNvGrpSpPr/>
          <p:nvPr/>
        </p:nvGrpSpPr>
        <p:grpSpPr>
          <a:xfrm rot="1992910">
            <a:off x="1747196" y="1548780"/>
            <a:ext cx="202124" cy="218275"/>
            <a:chOff x="1472592" y="1422052"/>
            <a:chExt cx="236465" cy="287319"/>
          </a:xfrm>
        </p:grpSpPr>
        <p:sp>
          <p:nvSpPr>
            <p:cNvPr id="70" name="Isosceles Triangle 69"/>
            <p:cNvSpPr/>
            <p:nvPr/>
          </p:nvSpPr>
          <p:spPr>
            <a:xfrm rot="10800000" flipH="1">
              <a:off x="1520294" y="1500365"/>
              <a:ext cx="119287" cy="209006"/>
            </a:xfrm>
            <a:prstGeom prst="triangl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1472592" y="1422052"/>
              <a:ext cx="236465" cy="12323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rot="19607090" flipH="1">
            <a:off x="976775" y="1516249"/>
            <a:ext cx="202124" cy="218275"/>
            <a:chOff x="1472592" y="1422052"/>
            <a:chExt cx="236465" cy="287319"/>
          </a:xfrm>
        </p:grpSpPr>
        <p:sp>
          <p:nvSpPr>
            <p:cNvPr id="75" name="Isosceles Triangle 74"/>
            <p:cNvSpPr/>
            <p:nvPr/>
          </p:nvSpPr>
          <p:spPr>
            <a:xfrm rot="10800000" flipH="1">
              <a:off x="1520294" y="1500365"/>
              <a:ext cx="119287" cy="209006"/>
            </a:xfrm>
            <a:prstGeom prst="triangl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1472592" y="1422052"/>
              <a:ext cx="236465" cy="12323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p:nvPr/>
        </p:nvGrpSpPr>
        <p:grpSpPr>
          <a:xfrm rot="628743">
            <a:off x="511511" y="3283659"/>
            <a:ext cx="2011021" cy="1796946"/>
            <a:chOff x="2305669" y="4480484"/>
            <a:chExt cx="2628107" cy="2348345"/>
          </a:xfrm>
        </p:grpSpPr>
        <p:sp>
          <p:nvSpPr>
            <p:cNvPr id="73" name="Folded Corner 72"/>
            <p:cNvSpPr/>
            <p:nvPr/>
          </p:nvSpPr>
          <p:spPr>
            <a:xfrm>
              <a:off x="2498485" y="4480484"/>
              <a:ext cx="2288194" cy="2348345"/>
            </a:xfrm>
            <a:prstGeom prst="foldedCorner">
              <a:avLst>
                <a:gd name="adj" fmla="val 32052"/>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rot="21105152">
              <a:off x="2305669" y="4679556"/>
              <a:ext cx="2628107" cy="1809985"/>
            </a:xfrm>
            <a:prstGeom prst="rect">
              <a:avLst/>
            </a:prstGeom>
          </p:spPr>
          <p:txBody>
            <a:bodyPr wrap="square">
              <a:spAutoFit/>
            </a:bodyPr>
            <a:lstStyle/>
            <a:p>
              <a:pPr algn="ctr"/>
              <a:r>
                <a:rPr lang="en-US" sz="1200" b="0" i="0" dirty="0">
                  <a:solidFill>
                    <a:srgbClr val="FF0000"/>
                  </a:solidFill>
                  <a:effectLst/>
                  <a:latin typeface="Comic Sans MS" panose="030F0702030302020204" pitchFamily="66" charset="0"/>
                </a:rPr>
                <a:t>Suggested Hymn:</a:t>
              </a:r>
            </a:p>
            <a:p>
              <a:pPr algn="ctr"/>
              <a:r>
                <a:rPr lang="en-US" dirty="0">
                  <a:solidFill>
                    <a:srgbClr val="FF0000"/>
                  </a:solidFill>
                  <a:latin typeface="Comic Sans MS" panose="030F0702030302020204" pitchFamily="66" charset="0"/>
                </a:rPr>
                <a:t>#304</a:t>
              </a:r>
            </a:p>
            <a:p>
              <a:pPr algn="ctr"/>
              <a:r>
                <a:rPr lang="en-US" i="1" dirty="0">
                  <a:solidFill>
                    <a:srgbClr val="FF0000"/>
                  </a:solidFill>
                  <a:latin typeface="Comic Sans MS" panose="030F0702030302020204" pitchFamily="66" charset="0"/>
                </a:rPr>
                <a:t>Teach Me to Walk in the Light</a:t>
              </a:r>
            </a:p>
          </p:txBody>
        </p:sp>
      </p:grpSp>
      <p:sp>
        <p:nvSpPr>
          <p:cNvPr id="78" name="TextBox 77"/>
          <p:cNvSpPr txBox="1"/>
          <p:nvPr/>
        </p:nvSpPr>
        <p:spPr>
          <a:xfrm>
            <a:off x="3121717" y="1858546"/>
            <a:ext cx="5638800" cy="2308324"/>
          </a:xfrm>
          <a:prstGeom prst="rect">
            <a:avLst/>
          </a:prstGeom>
          <a:noFill/>
        </p:spPr>
        <p:txBody>
          <a:bodyPr wrap="square" rtlCol="0">
            <a:spAutoFit/>
          </a:bodyPr>
          <a:lstStyle/>
          <a:p>
            <a:pPr algn="ctr"/>
            <a:r>
              <a:rPr lang="en-US" sz="7200" dirty="0">
                <a:solidFill>
                  <a:schemeClr val="bg1"/>
                </a:solidFill>
                <a:latin typeface="Choco cooky" panose="02000506030000020004" pitchFamily="2" charset="-126"/>
                <a:ea typeface="Choco cooky" panose="02000506030000020004" pitchFamily="2" charset="-126"/>
                <a:cs typeface="Choco cooky" panose="02000506030000020004" pitchFamily="2" charset="-126"/>
              </a:rPr>
              <a:t>The Role of the Learner</a:t>
            </a:r>
          </a:p>
        </p:txBody>
      </p:sp>
      <p:grpSp>
        <p:nvGrpSpPr>
          <p:cNvPr id="79" name="Group 78"/>
          <p:cNvGrpSpPr/>
          <p:nvPr/>
        </p:nvGrpSpPr>
        <p:grpSpPr>
          <a:xfrm>
            <a:off x="7178453" y="3932765"/>
            <a:ext cx="1707566" cy="1235585"/>
            <a:chOff x="980209" y="1679863"/>
            <a:chExt cx="4225636" cy="3057647"/>
          </a:xfrm>
        </p:grpSpPr>
        <p:grpSp>
          <p:nvGrpSpPr>
            <p:cNvPr id="80" name="Group 79"/>
            <p:cNvGrpSpPr/>
            <p:nvPr/>
          </p:nvGrpSpPr>
          <p:grpSpPr>
            <a:xfrm>
              <a:off x="980209" y="1679863"/>
              <a:ext cx="4225636" cy="3057647"/>
              <a:chOff x="1066800" y="1775460"/>
              <a:chExt cx="2638697" cy="2573926"/>
            </a:xfrm>
          </p:grpSpPr>
          <p:sp>
            <p:nvSpPr>
              <p:cNvPr id="82" name="Oval 81"/>
              <p:cNvSpPr/>
              <p:nvPr/>
            </p:nvSpPr>
            <p:spPr>
              <a:xfrm rot="16200000">
                <a:off x="1003390" y="384646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Oval 82"/>
              <p:cNvSpPr/>
              <p:nvPr/>
            </p:nvSpPr>
            <p:spPr>
              <a:xfrm rot="16200000">
                <a:off x="3175909" y="392266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Wave 83"/>
              <p:cNvSpPr/>
              <p:nvPr/>
            </p:nvSpPr>
            <p:spPr>
              <a:xfrm>
                <a:off x="1371600" y="2362200"/>
                <a:ext cx="1905000" cy="1600200"/>
              </a:xfrm>
              <a:prstGeom prst="wave">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ed Rectangle 84"/>
              <p:cNvSpPr/>
              <p:nvPr/>
            </p:nvSpPr>
            <p:spPr>
              <a:xfrm>
                <a:off x="3248297" y="243840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ed Rectangle 85"/>
              <p:cNvSpPr/>
              <p:nvPr/>
            </p:nvSpPr>
            <p:spPr>
              <a:xfrm>
                <a:off x="1066800" y="235131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1066800" y="226313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3248297" y="235131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rot="16200000">
                <a:off x="1002031" y="193547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rot="16200000">
                <a:off x="3175908" y="201167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Rectangle 80"/>
            <p:cNvSpPr/>
            <p:nvPr/>
          </p:nvSpPr>
          <p:spPr>
            <a:xfrm>
              <a:off x="1733157" y="2626545"/>
              <a:ext cx="2752254" cy="1447117"/>
            </a:xfrm>
            <a:prstGeom prst="rect">
              <a:avLst/>
            </a:prstGeom>
          </p:spPr>
          <p:txBody>
            <a:bodyPr wrap="square">
              <a:spAutoFit/>
            </a:bodyPr>
            <a:lstStyle/>
            <a:p>
              <a:pPr algn="ctr"/>
              <a:r>
                <a:rPr lang="en-US" sz="1600" dirty="0">
                  <a:latin typeface="Old English Text MT" panose="03040902040508030806" pitchFamily="66" charset="0"/>
                </a:rPr>
                <a:t>Old Testament</a:t>
              </a:r>
            </a:p>
          </p:txBody>
        </p:sp>
      </p:grpSp>
      <p:grpSp>
        <p:nvGrpSpPr>
          <p:cNvPr id="4" name="Group 3"/>
          <p:cNvGrpSpPr/>
          <p:nvPr/>
        </p:nvGrpSpPr>
        <p:grpSpPr>
          <a:xfrm>
            <a:off x="9679806" y="1526158"/>
            <a:ext cx="1726855" cy="1753470"/>
            <a:chOff x="9679806" y="1526158"/>
            <a:chExt cx="1726855" cy="1753470"/>
          </a:xfrm>
        </p:grpSpPr>
        <p:sp>
          <p:nvSpPr>
            <p:cNvPr id="2" name="Rectangle 1"/>
            <p:cNvSpPr/>
            <p:nvPr/>
          </p:nvSpPr>
          <p:spPr>
            <a:xfrm>
              <a:off x="9788487" y="1645175"/>
              <a:ext cx="1543802" cy="149742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p:cNvGrpSpPr/>
            <p:nvPr/>
          </p:nvGrpSpPr>
          <p:grpSpPr>
            <a:xfrm>
              <a:off x="10197726" y="1829361"/>
              <a:ext cx="799917" cy="1320146"/>
              <a:chOff x="4455643" y="2321799"/>
              <a:chExt cx="1088409" cy="1874697"/>
            </a:xfrm>
            <a:solidFill>
              <a:schemeClr val="tx2">
                <a:lumMod val="20000"/>
                <a:lumOff val="80000"/>
              </a:schemeClr>
            </a:solidFill>
          </p:grpSpPr>
          <p:sp>
            <p:nvSpPr>
              <p:cNvPr id="104" name="Wave 103"/>
              <p:cNvSpPr/>
              <p:nvPr/>
            </p:nvSpPr>
            <p:spPr>
              <a:xfrm rot="6166839" flipH="1">
                <a:off x="4154514" y="3006296"/>
                <a:ext cx="1066800" cy="464542"/>
              </a:xfrm>
              <a:prstGeom prst="wav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Wave 104"/>
              <p:cNvSpPr/>
              <p:nvPr/>
            </p:nvSpPr>
            <p:spPr>
              <a:xfrm rot="15868271">
                <a:off x="4778381" y="2911827"/>
                <a:ext cx="1066800" cy="464542"/>
              </a:xfrm>
              <a:prstGeom prst="wav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rapezoid 105"/>
              <p:cNvSpPr/>
              <p:nvPr/>
            </p:nvSpPr>
            <p:spPr>
              <a:xfrm>
                <a:off x="4496633" y="3570421"/>
                <a:ext cx="990603" cy="626075"/>
              </a:xfrm>
              <a:prstGeom prst="trapezoid">
                <a:avLst>
                  <a:gd name="adj" fmla="val 38827"/>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rapezoid 106"/>
              <p:cNvSpPr/>
              <p:nvPr/>
            </p:nvSpPr>
            <p:spPr>
              <a:xfrm rot="10800000">
                <a:off x="4757351" y="3255270"/>
                <a:ext cx="457200" cy="533400"/>
              </a:xfrm>
              <a:prstGeom prst="trapezoi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4574059" y="2466498"/>
                <a:ext cx="838200" cy="1219200"/>
              </a:xfrm>
              <a:prstGeom prst="ellips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ardrop 108"/>
              <p:cNvSpPr/>
              <p:nvPr/>
            </p:nvSpPr>
            <p:spPr>
              <a:xfrm rot="4836040">
                <a:off x="4839833" y="2410186"/>
                <a:ext cx="670286" cy="493511"/>
              </a:xfrm>
              <a:prstGeom prst="teardrop">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ardrop 109"/>
              <p:cNvSpPr/>
              <p:nvPr/>
            </p:nvSpPr>
            <p:spPr>
              <a:xfrm rot="9510633">
                <a:off x="4486696" y="2391619"/>
                <a:ext cx="670286" cy="493511"/>
              </a:xfrm>
              <a:prstGeom prst="teardrop">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 name="Frame 102"/>
            <p:cNvSpPr/>
            <p:nvPr/>
          </p:nvSpPr>
          <p:spPr>
            <a:xfrm>
              <a:off x="9679806" y="1526158"/>
              <a:ext cx="1726855" cy="1753470"/>
            </a:xfrm>
            <a:prstGeom prst="frame">
              <a:avLst>
                <a:gd name="adj1" fmla="val 10988"/>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1" name="Group 20"/>
          <p:cNvGrpSpPr/>
          <p:nvPr/>
        </p:nvGrpSpPr>
        <p:grpSpPr>
          <a:xfrm>
            <a:off x="9696960" y="3459212"/>
            <a:ext cx="1726855" cy="1753470"/>
            <a:chOff x="9696960" y="3459212"/>
            <a:chExt cx="1726855" cy="1753470"/>
          </a:xfrm>
        </p:grpSpPr>
        <p:sp>
          <p:nvSpPr>
            <p:cNvPr id="111" name="Rectangle 110"/>
            <p:cNvSpPr/>
            <p:nvPr/>
          </p:nvSpPr>
          <p:spPr>
            <a:xfrm>
              <a:off x="9791500" y="3558049"/>
              <a:ext cx="1543802" cy="149742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92"/>
            <p:cNvGrpSpPr/>
            <p:nvPr/>
          </p:nvGrpSpPr>
          <p:grpSpPr>
            <a:xfrm>
              <a:off x="10100306" y="3735064"/>
              <a:ext cx="930774" cy="1393741"/>
              <a:chOff x="4508252" y="211638"/>
              <a:chExt cx="875337" cy="1373757"/>
            </a:xfrm>
            <a:solidFill>
              <a:schemeClr val="tx2">
                <a:lumMod val="20000"/>
                <a:lumOff val="80000"/>
              </a:schemeClr>
            </a:solidFill>
          </p:grpSpPr>
          <p:sp>
            <p:nvSpPr>
              <p:cNvPr id="95" name="Trapezoid 94"/>
              <p:cNvSpPr/>
              <p:nvPr/>
            </p:nvSpPr>
            <p:spPr>
              <a:xfrm>
                <a:off x="4616914" y="1236581"/>
                <a:ext cx="606083" cy="348814"/>
              </a:xfrm>
              <a:prstGeom prst="trapezoid">
                <a:avLst>
                  <a:gd name="adj" fmla="val 47147"/>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4773081" y="843353"/>
                <a:ext cx="303042" cy="459948"/>
              </a:xfrm>
              <a:prstGeom prst="ellips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4574726" y="299777"/>
                <a:ext cx="727300" cy="919897"/>
              </a:xfrm>
              <a:prstGeom prst="ellips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Cloud 97"/>
              <p:cNvSpPr/>
              <p:nvPr/>
            </p:nvSpPr>
            <p:spPr>
              <a:xfrm rot="3627039">
                <a:off x="4968006" y="307581"/>
                <a:ext cx="503387" cy="327778"/>
              </a:xfrm>
              <a:prstGeom prst="clou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Cloud 98"/>
              <p:cNvSpPr/>
              <p:nvPr/>
            </p:nvSpPr>
            <p:spPr>
              <a:xfrm rot="6849434">
                <a:off x="4420447" y="361433"/>
                <a:ext cx="503387" cy="327778"/>
              </a:xfrm>
              <a:prstGeom prst="clou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Cloud 99"/>
              <p:cNvSpPr/>
              <p:nvPr/>
            </p:nvSpPr>
            <p:spPr>
              <a:xfrm rot="21420985">
                <a:off x="4658183" y="211638"/>
                <a:ext cx="641327" cy="400315"/>
              </a:xfrm>
              <a:prstGeom prst="clou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Frame 93"/>
            <p:cNvSpPr/>
            <p:nvPr/>
          </p:nvSpPr>
          <p:spPr>
            <a:xfrm>
              <a:off x="9696960" y="3459212"/>
              <a:ext cx="1726855" cy="1753470"/>
            </a:xfrm>
            <a:prstGeom prst="frame">
              <a:avLst>
                <a:gd name="adj1" fmla="val 10988"/>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2" name="TextBox 21"/>
          <p:cNvSpPr txBox="1"/>
          <p:nvPr/>
        </p:nvSpPr>
        <p:spPr>
          <a:xfrm>
            <a:off x="0" y="0"/>
            <a:ext cx="1153890" cy="369332"/>
          </a:xfrm>
          <a:prstGeom prst="rect">
            <a:avLst/>
          </a:prstGeom>
          <a:noFill/>
        </p:spPr>
        <p:txBody>
          <a:bodyPr wrap="square" rtlCol="0">
            <a:spAutoFit/>
          </a:bodyPr>
          <a:lstStyle/>
          <a:p>
            <a:r>
              <a:rPr lang="en-US" dirty="0"/>
              <a:t>Lesson 3</a:t>
            </a:r>
          </a:p>
        </p:txBody>
      </p:sp>
      <p:sp>
        <p:nvSpPr>
          <p:cNvPr id="101" name="Footer Placeholder 14">
            <a:extLst>
              <a:ext uri="{FF2B5EF4-FFF2-40B4-BE49-F238E27FC236}">
                <a16:creationId xmlns:a16="http://schemas.microsoft.com/office/drawing/2014/main" id="{FF6D466F-FCA9-4D8C-9362-FCD2C07C0BE7}"/>
              </a:ext>
            </a:extLst>
          </p:cNvPr>
          <p:cNvSpPr>
            <a:spLocks noGrp="1"/>
          </p:cNvSpPr>
          <p:nvPr/>
        </p:nvSpPr>
        <p:spPr>
          <a:xfrm>
            <a:off x="66545" y="6426848"/>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t>Presentation by ©http://fashionsbylynda.com/blog/</a:t>
            </a:r>
          </a:p>
        </p:txBody>
      </p:sp>
    </p:spTree>
    <p:extLst>
      <p:ext uri="{BB962C8B-B14F-4D97-AF65-F5344CB8AC3E}">
        <p14:creationId xmlns:p14="http://schemas.microsoft.com/office/powerpoint/2010/main" val="662450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rgbClr val="1D59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81481" y="6488668"/>
            <a:ext cx="6096000" cy="369332"/>
          </a:xfrm>
          <a:prstGeom prst="rect">
            <a:avLst/>
          </a:prstGeom>
        </p:spPr>
        <p:txBody>
          <a:bodyPr>
            <a:spAutoFit/>
          </a:bodyPr>
          <a:lstStyle/>
          <a:p>
            <a:r>
              <a:rPr lang="en-US" b="1" dirty="0">
                <a:solidFill>
                  <a:schemeClr val="bg1"/>
                </a:solidFill>
                <a:latin typeface="Comic Sans MS" panose="030F0702030302020204" pitchFamily="66" charset="0"/>
              </a:rPr>
              <a:t>2 Kings 5</a:t>
            </a:r>
            <a:endParaRPr lang="en-US" dirty="0">
              <a:solidFill>
                <a:schemeClr val="bg1"/>
              </a:solidFill>
              <a:latin typeface="Comic Sans MS" panose="030F0702030302020204" pitchFamily="66" charset="0"/>
            </a:endParaRPr>
          </a:p>
        </p:txBody>
      </p:sp>
      <p:sp>
        <p:nvSpPr>
          <p:cNvPr id="4" name="Rectangle 3"/>
          <p:cNvSpPr/>
          <p:nvPr/>
        </p:nvSpPr>
        <p:spPr>
          <a:xfrm>
            <a:off x="238428" y="186040"/>
            <a:ext cx="6371203" cy="646331"/>
          </a:xfrm>
          <a:prstGeom prst="rect">
            <a:avLst/>
          </a:prstGeom>
        </p:spPr>
        <p:txBody>
          <a:bodyPr wrap="square">
            <a:spAutoFit/>
          </a:bodyPr>
          <a:lstStyle/>
          <a:p>
            <a:r>
              <a:rPr lang="en-US" dirty="0" err="1">
                <a:solidFill>
                  <a:schemeClr val="bg1"/>
                </a:solidFill>
                <a:latin typeface="Comic Sans MS" panose="030F0702030302020204" pitchFamily="66" charset="0"/>
              </a:rPr>
              <a:t>Naaman</a:t>
            </a:r>
            <a:r>
              <a:rPr lang="en-US" dirty="0">
                <a:solidFill>
                  <a:schemeClr val="bg1"/>
                </a:solidFill>
                <a:latin typeface="Comic Sans MS" panose="030F0702030302020204" pitchFamily="66" charset="0"/>
              </a:rPr>
              <a:t> was a captain in the Syrian army who suffered from a disease called leprosy. </a:t>
            </a:r>
          </a:p>
        </p:txBody>
      </p:sp>
      <p:grpSp>
        <p:nvGrpSpPr>
          <p:cNvPr id="6" name="Group 5"/>
          <p:cNvGrpSpPr/>
          <p:nvPr/>
        </p:nvGrpSpPr>
        <p:grpSpPr>
          <a:xfrm>
            <a:off x="3868726" y="2434253"/>
            <a:ext cx="1685435" cy="3350881"/>
            <a:chOff x="3561214" y="630738"/>
            <a:chExt cx="1685435" cy="3350881"/>
          </a:xfrm>
        </p:grpSpPr>
        <p:grpSp>
          <p:nvGrpSpPr>
            <p:cNvPr id="72" name="Group 71"/>
            <p:cNvGrpSpPr/>
            <p:nvPr/>
          </p:nvGrpSpPr>
          <p:grpSpPr>
            <a:xfrm>
              <a:off x="3561214" y="630738"/>
              <a:ext cx="1685435" cy="3350881"/>
              <a:chOff x="685800" y="542297"/>
              <a:chExt cx="2133600" cy="4241895"/>
            </a:xfrm>
          </p:grpSpPr>
          <p:sp>
            <p:nvSpPr>
              <p:cNvPr id="73" name="Oval 72"/>
              <p:cNvSpPr/>
              <p:nvPr/>
            </p:nvSpPr>
            <p:spPr>
              <a:xfrm>
                <a:off x="964357" y="2427137"/>
                <a:ext cx="342153" cy="1661816"/>
              </a:xfrm>
              <a:prstGeom prst="ellipse">
                <a:avLst/>
              </a:prstGeom>
              <a:solidFill>
                <a:schemeClr val="tx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2118566" y="2459696"/>
                <a:ext cx="342153" cy="1661816"/>
              </a:xfrm>
              <a:prstGeom prst="ellipse">
                <a:avLst/>
              </a:prstGeom>
              <a:solidFill>
                <a:schemeClr val="tx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rot="19336703">
                <a:off x="1690335" y="4276972"/>
                <a:ext cx="367862" cy="507220"/>
              </a:xfrm>
              <a:prstGeom prst="ellipse">
                <a:avLst/>
              </a:prstGeom>
              <a:solidFill>
                <a:srgbClr val="A27B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rot="2192056">
                <a:off x="1255205" y="4249450"/>
                <a:ext cx="367862" cy="505234"/>
              </a:xfrm>
              <a:prstGeom prst="ellipse">
                <a:avLst/>
              </a:prstGeom>
              <a:solidFill>
                <a:srgbClr val="A27B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76"/>
              <p:cNvSpPr/>
              <p:nvPr/>
            </p:nvSpPr>
            <p:spPr>
              <a:xfrm>
                <a:off x="1200807" y="2176217"/>
                <a:ext cx="1177159" cy="2292208"/>
              </a:xfrm>
              <a:prstGeom prst="trapezoid">
                <a:avLst/>
              </a:prstGeom>
              <a:solidFill>
                <a:schemeClr val="tx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2451538" y="2782978"/>
                <a:ext cx="367862" cy="40450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685800" y="2715560"/>
                <a:ext cx="367862" cy="40450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rapezoid 79"/>
              <p:cNvSpPr/>
              <p:nvPr/>
            </p:nvSpPr>
            <p:spPr>
              <a:xfrm rot="19984891">
                <a:off x="2084218" y="1815366"/>
                <a:ext cx="515007" cy="1231568"/>
              </a:xfrm>
              <a:prstGeom prst="trapezoi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rapezoid 80"/>
              <p:cNvSpPr/>
              <p:nvPr/>
            </p:nvSpPr>
            <p:spPr>
              <a:xfrm rot="2090544">
                <a:off x="947394" y="1860187"/>
                <a:ext cx="515007" cy="1166870"/>
              </a:xfrm>
              <a:prstGeom prst="trapezoi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rapezoid 81"/>
              <p:cNvSpPr/>
              <p:nvPr/>
            </p:nvSpPr>
            <p:spPr>
              <a:xfrm>
                <a:off x="1200807" y="1906546"/>
                <a:ext cx="1177159" cy="2292208"/>
              </a:xfrm>
              <a:prstGeom prst="trapezoid">
                <a:avLst/>
              </a:prstGeom>
              <a:solidFill>
                <a:srgbClr val="E9A84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Cloud 82"/>
              <p:cNvSpPr/>
              <p:nvPr/>
            </p:nvSpPr>
            <p:spPr>
              <a:xfrm rot="17395536">
                <a:off x="810281" y="886429"/>
                <a:ext cx="1011654" cy="624458"/>
              </a:xfrm>
              <a:prstGeom prst="cloud">
                <a:avLst/>
              </a:prstGeom>
              <a:solidFill>
                <a:srgbClr val="8B64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Cloud 83"/>
              <p:cNvSpPr/>
              <p:nvPr/>
            </p:nvSpPr>
            <p:spPr>
              <a:xfrm rot="15902291">
                <a:off x="1863079" y="909473"/>
                <a:ext cx="1011654" cy="624458"/>
              </a:xfrm>
              <a:prstGeom prst="cloud">
                <a:avLst/>
              </a:prstGeom>
              <a:solidFill>
                <a:srgbClr val="8B64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Isosceles Triangle 84"/>
              <p:cNvSpPr/>
              <p:nvPr/>
            </p:nvSpPr>
            <p:spPr>
              <a:xfrm rot="10800000">
                <a:off x="1568669" y="1973963"/>
                <a:ext cx="441434" cy="269672"/>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rapezoid 85"/>
              <p:cNvSpPr/>
              <p:nvPr/>
            </p:nvSpPr>
            <p:spPr>
              <a:xfrm rot="657615">
                <a:off x="1017942" y="1934882"/>
                <a:ext cx="588579" cy="2514761"/>
              </a:xfrm>
              <a:prstGeom prst="trapezoid">
                <a:avLst>
                  <a:gd name="adj" fmla="val 30882"/>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rapezoid 86"/>
              <p:cNvSpPr/>
              <p:nvPr/>
            </p:nvSpPr>
            <p:spPr>
              <a:xfrm rot="21232594">
                <a:off x="1862414" y="1928042"/>
                <a:ext cx="588579" cy="2547592"/>
              </a:xfrm>
              <a:prstGeom prst="trapezoid">
                <a:avLst>
                  <a:gd name="adj" fmla="val 30882"/>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1274379" y="895277"/>
                <a:ext cx="1030014" cy="114610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25"/>
              <p:cNvGrpSpPr/>
              <p:nvPr/>
            </p:nvGrpSpPr>
            <p:grpSpPr>
              <a:xfrm rot="21175658">
                <a:off x="2010103" y="4198754"/>
                <a:ext cx="588579" cy="269672"/>
                <a:chOff x="5638800" y="4267200"/>
                <a:chExt cx="2590800" cy="838200"/>
              </a:xfrm>
            </p:grpSpPr>
            <p:sp>
              <p:nvSpPr>
                <p:cNvPr id="127" name="Left-Right-Up Arrow 21"/>
                <p:cNvSpPr/>
                <p:nvPr/>
              </p:nvSpPr>
              <p:spPr>
                <a:xfrm>
                  <a:off x="5638800" y="4267200"/>
                  <a:ext cx="990600" cy="685800"/>
                </a:xfrm>
                <a:prstGeom prst="leftRightUpArrow">
                  <a:avLst>
                    <a:gd name="adj1" fmla="val 6699"/>
                    <a:gd name="adj2" fmla="val 25000"/>
                    <a:gd name="adj3"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Left-Right-Up Arrow 22"/>
                <p:cNvSpPr/>
                <p:nvPr/>
              </p:nvSpPr>
              <p:spPr>
                <a:xfrm rot="10800000">
                  <a:off x="6172200" y="4419600"/>
                  <a:ext cx="990600" cy="685800"/>
                </a:xfrm>
                <a:prstGeom prst="leftRightUpArrow">
                  <a:avLst>
                    <a:gd name="adj1" fmla="val 6699"/>
                    <a:gd name="adj2" fmla="val 25000"/>
                    <a:gd name="adj3"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Left-Right-Up Arrow 23"/>
                <p:cNvSpPr/>
                <p:nvPr/>
              </p:nvSpPr>
              <p:spPr>
                <a:xfrm>
                  <a:off x="6705600" y="4267200"/>
                  <a:ext cx="990600" cy="685800"/>
                </a:xfrm>
                <a:prstGeom prst="leftRightUpArrow">
                  <a:avLst>
                    <a:gd name="adj1" fmla="val 6699"/>
                    <a:gd name="adj2" fmla="val 25000"/>
                    <a:gd name="adj3"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Left-Right-Up Arrow 24"/>
                <p:cNvSpPr/>
                <p:nvPr/>
              </p:nvSpPr>
              <p:spPr>
                <a:xfrm rot="10800000">
                  <a:off x="7239000" y="4419600"/>
                  <a:ext cx="990600" cy="685800"/>
                </a:xfrm>
                <a:prstGeom prst="leftRightUpArrow">
                  <a:avLst>
                    <a:gd name="adj1" fmla="val 6699"/>
                    <a:gd name="adj2" fmla="val 25000"/>
                    <a:gd name="adj3"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26"/>
              <p:cNvGrpSpPr/>
              <p:nvPr/>
            </p:nvGrpSpPr>
            <p:grpSpPr>
              <a:xfrm rot="718744">
                <a:off x="821793" y="4137337"/>
                <a:ext cx="525471" cy="269672"/>
                <a:chOff x="5638800" y="4267200"/>
                <a:chExt cx="2590800" cy="838200"/>
              </a:xfrm>
            </p:grpSpPr>
            <p:sp>
              <p:nvSpPr>
                <p:cNvPr id="123" name="Left-Right-Up Arrow 27"/>
                <p:cNvSpPr/>
                <p:nvPr/>
              </p:nvSpPr>
              <p:spPr>
                <a:xfrm>
                  <a:off x="5638800" y="4267200"/>
                  <a:ext cx="990600" cy="685800"/>
                </a:xfrm>
                <a:prstGeom prst="leftRightUpArrow">
                  <a:avLst>
                    <a:gd name="adj1" fmla="val 6699"/>
                    <a:gd name="adj2" fmla="val 25000"/>
                    <a:gd name="adj3"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Left-Right-Up Arrow 28"/>
                <p:cNvSpPr/>
                <p:nvPr/>
              </p:nvSpPr>
              <p:spPr>
                <a:xfrm rot="10800000">
                  <a:off x="6172200" y="4419600"/>
                  <a:ext cx="990600" cy="685800"/>
                </a:xfrm>
                <a:prstGeom prst="leftRightUpArrow">
                  <a:avLst>
                    <a:gd name="adj1" fmla="val 6699"/>
                    <a:gd name="adj2" fmla="val 25000"/>
                    <a:gd name="adj3"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Left-Right-Up Arrow 124"/>
                <p:cNvSpPr/>
                <p:nvPr/>
              </p:nvSpPr>
              <p:spPr>
                <a:xfrm>
                  <a:off x="6705600" y="4267200"/>
                  <a:ext cx="990600" cy="685800"/>
                </a:xfrm>
                <a:prstGeom prst="leftRightUpArrow">
                  <a:avLst>
                    <a:gd name="adj1" fmla="val 6699"/>
                    <a:gd name="adj2" fmla="val 25000"/>
                    <a:gd name="adj3"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Left-Right-Up Arrow 125"/>
                <p:cNvSpPr/>
                <p:nvPr/>
              </p:nvSpPr>
              <p:spPr>
                <a:xfrm rot="10800000">
                  <a:off x="7239000" y="4419600"/>
                  <a:ext cx="990600" cy="685800"/>
                </a:xfrm>
                <a:prstGeom prst="leftRightUpArrow">
                  <a:avLst>
                    <a:gd name="adj1" fmla="val 6699"/>
                    <a:gd name="adj2" fmla="val 25000"/>
                    <a:gd name="adj3"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Cloud 90"/>
              <p:cNvSpPr/>
              <p:nvPr/>
            </p:nvSpPr>
            <p:spPr>
              <a:xfrm>
                <a:off x="1087415" y="542297"/>
                <a:ext cx="1324303" cy="682374"/>
              </a:xfrm>
              <a:prstGeom prst="cloud">
                <a:avLst/>
              </a:prstGeom>
              <a:solidFill>
                <a:srgbClr val="8B64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Moon 91"/>
              <p:cNvSpPr/>
              <p:nvPr/>
            </p:nvSpPr>
            <p:spPr>
              <a:xfrm rot="16561877">
                <a:off x="1475720" y="1805015"/>
                <a:ext cx="551144" cy="738536"/>
              </a:xfrm>
              <a:prstGeom prst="moon">
                <a:avLst>
                  <a:gd name="adj" fmla="val 44893"/>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2027700" y="1830324"/>
                <a:ext cx="342153" cy="354418"/>
              </a:xfrm>
              <a:prstGeom prst="ellipse">
                <a:avLst/>
              </a:prstGeom>
              <a:solidFill>
                <a:schemeClr val="tx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p:cNvGrpSpPr/>
              <p:nvPr/>
            </p:nvGrpSpPr>
            <p:grpSpPr>
              <a:xfrm>
                <a:off x="1997641" y="1941484"/>
                <a:ext cx="287242" cy="281886"/>
                <a:chOff x="4931460" y="2665388"/>
                <a:chExt cx="371689" cy="319843"/>
              </a:xfrm>
            </p:grpSpPr>
            <p:sp>
              <p:nvSpPr>
                <p:cNvPr id="121" name="Hexagon 120"/>
                <p:cNvSpPr/>
                <p:nvPr/>
              </p:nvSpPr>
              <p:spPr>
                <a:xfrm>
                  <a:off x="4931460" y="2665388"/>
                  <a:ext cx="371689" cy="319843"/>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2" name="Hexagon 121"/>
                <p:cNvSpPr/>
                <p:nvPr/>
              </p:nvSpPr>
              <p:spPr>
                <a:xfrm>
                  <a:off x="5016183" y="2735941"/>
                  <a:ext cx="188577" cy="183440"/>
                </a:xfrm>
                <a:prstGeom prst="hexagon">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95" name="Group 42"/>
              <p:cNvGrpSpPr/>
              <p:nvPr/>
            </p:nvGrpSpPr>
            <p:grpSpPr>
              <a:xfrm>
                <a:off x="1287869" y="2310430"/>
                <a:ext cx="356576" cy="124330"/>
                <a:chOff x="6286413" y="968958"/>
                <a:chExt cx="2408834" cy="2185901"/>
              </a:xfrm>
              <a:solidFill>
                <a:srgbClr val="FFC000"/>
              </a:solidFill>
            </p:grpSpPr>
            <p:grpSp>
              <p:nvGrpSpPr>
                <p:cNvPr id="113" name="Group 37"/>
                <p:cNvGrpSpPr/>
                <p:nvPr/>
              </p:nvGrpSpPr>
              <p:grpSpPr>
                <a:xfrm>
                  <a:off x="6286413" y="968958"/>
                  <a:ext cx="1151447" cy="2164259"/>
                  <a:chOff x="6286413" y="968958"/>
                  <a:chExt cx="1151447" cy="2164259"/>
                </a:xfrm>
                <a:grpFill/>
              </p:grpSpPr>
              <p:sp>
                <p:nvSpPr>
                  <p:cNvPr id="118" name="Donut 117"/>
                  <p:cNvSpPr/>
                  <p:nvPr/>
                </p:nvSpPr>
                <p:spPr>
                  <a:xfrm rot="20620213">
                    <a:off x="6286413" y="968958"/>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9" name="Donut 118"/>
                  <p:cNvSpPr/>
                  <p:nvPr/>
                </p:nvSpPr>
                <p:spPr>
                  <a:xfrm rot="19921608">
                    <a:off x="6524438" y="1583728"/>
                    <a:ext cx="497793" cy="976073"/>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0" name="Donut 119"/>
                  <p:cNvSpPr/>
                  <p:nvPr/>
                </p:nvSpPr>
                <p:spPr>
                  <a:xfrm rot="19376810">
                    <a:off x="6940067" y="2188160"/>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4" name="Group 38"/>
                <p:cNvGrpSpPr/>
                <p:nvPr/>
              </p:nvGrpSpPr>
              <p:grpSpPr>
                <a:xfrm flipH="1">
                  <a:off x="7543800" y="990600"/>
                  <a:ext cx="1151447" cy="2164259"/>
                  <a:chOff x="6286413" y="968958"/>
                  <a:chExt cx="1151447" cy="2164259"/>
                </a:xfrm>
                <a:grpFill/>
              </p:grpSpPr>
              <p:sp>
                <p:nvSpPr>
                  <p:cNvPr id="115" name="Donut 114"/>
                  <p:cNvSpPr/>
                  <p:nvPr/>
                </p:nvSpPr>
                <p:spPr>
                  <a:xfrm rot="20620213">
                    <a:off x="6286413" y="968958"/>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6" name="Donut 115"/>
                  <p:cNvSpPr/>
                  <p:nvPr/>
                </p:nvSpPr>
                <p:spPr>
                  <a:xfrm rot="19921608">
                    <a:off x="6524438" y="1583728"/>
                    <a:ext cx="497793" cy="976073"/>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7" name="Donut 116"/>
                  <p:cNvSpPr/>
                  <p:nvPr/>
                </p:nvSpPr>
                <p:spPr>
                  <a:xfrm rot="19376810">
                    <a:off x="6940067" y="2188160"/>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96" name="Oval 95"/>
              <p:cNvSpPr/>
              <p:nvPr/>
            </p:nvSpPr>
            <p:spPr>
              <a:xfrm>
                <a:off x="1187200" y="1834486"/>
                <a:ext cx="342153" cy="354418"/>
              </a:xfrm>
              <a:prstGeom prst="ellipse">
                <a:avLst/>
              </a:prstGeom>
              <a:solidFill>
                <a:schemeClr val="tx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1287626" y="1980439"/>
                <a:ext cx="287242" cy="281886"/>
                <a:chOff x="4931460" y="2665388"/>
                <a:chExt cx="371689" cy="319843"/>
              </a:xfrm>
            </p:grpSpPr>
            <p:sp>
              <p:nvSpPr>
                <p:cNvPr id="111" name="Hexagon 110"/>
                <p:cNvSpPr/>
                <p:nvPr/>
              </p:nvSpPr>
              <p:spPr>
                <a:xfrm>
                  <a:off x="4931460" y="2665388"/>
                  <a:ext cx="371689" cy="319843"/>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2" name="Hexagon 111"/>
                <p:cNvSpPr/>
                <p:nvPr/>
              </p:nvSpPr>
              <p:spPr>
                <a:xfrm>
                  <a:off x="5016183" y="2735941"/>
                  <a:ext cx="188577" cy="183440"/>
                </a:xfrm>
                <a:prstGeom prst="hexagon">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98" name="Cloud 97"/>
              <p:cNvSpPr/>
              <p:nvPr/>
            </p:nvSpPr>
            <p:spPr>
              <a:xfrm>
                <a:off x="1419532" y="1651466"/>
                <a:ext cx="707622" cy="471925"/>
              </a:xfrm>
              <a:prstGeom prst="cloud">
                <a:avLst/>
              </a:prstGeom>
              <a:solidFill>
                <a:srgbClr val="7E6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1640815" y="1725197"/>
                <a:ext cx="238066" cy="205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42"/>
              <p:cNvGrpSpPr/>
              <p:nvPr/>
            </p:nvGrpSpPr>
            <p:grpSpPr>
              <a:xfrm>
                <a:off x="1931867" y="2279967"/>
                <a:ext cx="356576" cy="124330"/>
                <a:chOff x="6286413" y="968958"/>
                <a:chExt cx="2408834" cy="2185901"/>
              </a:xfrm>
              <a:solidFill>
                <a:srgbClr val="FFC000"/>
              </a:solidFill>
            </p:grpSpPr>
            <p:grpSp>
              <p:nvGrpSpPr>
                <p:cNvPr id="103" name="Group 37"/>
                <p:cNvGrpSpPr/>
                <p:nvPr/>
              </p:nvGrpSpPr>
              <p:grpSpPr>
                <a:xfrm>
                  <a:off x="6286413" y="968958"/>
                  <a:ext cx="1151447" cy="2164259"/>
                  <a:chOff x="6286413" y="968958"/>
                  <a:chExt cx="1151447" cy="2164259"/>
                </a:xfrm>
                <a:grpFill/>
              </p:grpSpPr>
              <p:sp>
                <p:nvSpPr>
                  <p:cNvPr id="108" name="Donut 107"/>
                  <p:cNvSpPr/>
                  <p:nvPr/>
                </p:nvSpPr>
                <p:spPr>
                  <a:xfrm rot="20620213">
                    <a:off x="6286413" y="968958"/>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9" name="Donut 108"/>
                  <p:cNvSpPr/>
                  <p:nvPr/>
                </p:nvSpPr>
                <p:spPr>
                  <a:xfrm rot="19921608">
                    <a:off x="6524438" y="1583728"/>
                    <a:ext cx="497793" cy="976073"/>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0" name="Donut 109"/>
                  <p:cNvSpPr/>
                  <p:nvPr/>
                </p:nvSpPr>
                <p:spPr>
                  <a:xfrm rot="19376810">
                    <a:off x="6940067" y="2188160"/>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4" name="Group 38"/>
                <p:cNvGrpSpPr/>
                <p:nvPr/>
              </p:nvGrpSpPr>
              <p:grpSpPr>
                <a:xfrm flipH="1">
                  <a:off x="7543800" y="990600"/>
                  <a:ext cx="1151447" cy="2164259"/>
                  <a:chOff x="6286413" y="968958"/>
                  <a:chExt cx="1151447" cy="2164259"/>
                </a:xfrm>
                <a:grpFill/>
              </p:grpSpPr>
              <p:sp>
                <p:nvSpPr>
                  <p:cNvPr id="105" name="Donut 104"/>
                  <p:cNvSpPr/>
                  <p:nvPr/>
                </p:nvSpPr>
                <p:spPr>
                  <a:xfrm rot="20620213">
                    <a:off x="6286413" y="968958"/>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6" name="Donut 105"/>
                  <p:cNvSpPr/>
                  <p:nvPr/>
                </p:nvSpPr>
                <p:spPr>
                  <a:xfrm rot="19921608">
                    <a:off x="6524438" y="1583728"/>
                    <a:ext cx="497793" cy="976073"/>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7" name="Donut 106"/>
                  <p:cNvSpPr/>
                  <p:nvPr/>
                </p:nvSpPr>
                <p:spPr>
                  <a:xfrm rot="19376810">
                    <a:off x="6940067" y="2188160"/>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101" name="Oval 100"/>
              <p:cNvSpPr/>
              <p:nvPr/>
            </p:nvSpPr>
            <p:spPr>
              <a:xfrm>
                <a:off x="1083813" y="811904"/>
                <a:ext cx="342153" cy="354418"/>
              </a:xfrm>
              <a:prstGeom prst="ellipse">
                <a:avLst/>
              </a:prstGeom>
              <a:solidFill>
                <a:srgbClr val="8B641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2142114" y="754451"/>
                <a:ext cx="342153" cy="354418"/>
              </a:xfrm>
              <a:prstGeom prst="ellipse">
                <a:avLst/>
              </a:prstGeom>
              <a:solidFill>
                <a:srgbClr val="8B641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Oval 4"/>
            <p:cNvSpPr/>
            <p:nvPr/>
          </p:nvSpPr>
          <p:spPr>
            <a:xfrm>
              <a:off x="4083658" y="1545382"/>
              <a:ext cx="80364" cy="45719"/>
            </a:xfrm>
            <a:prstGeom prst="ellipse">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3566187" y="2525868"/>
              <a:ext cx="80364" cy="45719"/>
            </a:xfrm>
            <a:prstGeom prst="ellipse">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3719094" y="2568070"/>
              <a:ext cx="80364" cy="45719"/>
            </a:xfrm>
            <a:prstGeom prst="ellipse">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4705628" y="1489116"/>
              <a:ext cx="80364" cy="45719"/>
            </a:xfrm>
            <a:prstGeom prst="ellipse">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5096182" y="2568069"/>
              <a:ext cx="80364" cy="45719"/>
            </a:xfrm>
            <a:prstGeom prst="ellipse">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4666861" y="1154457"/>
              <a:ext cx="80364" cy="45719"/>
            </a:xfrm>
            <a:prstGeom prst="ellipse">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4666861" y="1234660"/>
              <a:ext cx="80364" cy="45719"/>
            </a:xfrm>
            <a:prstGeom prst="ellipse">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4579453" y="1200175"/>
              <a:ext cx="80364" cy="45719"/>
            </a:xfrm>
            <a:prstGeom prst="ellipse">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 name="Group 128"/>
          <p:cNvGrpSpPr/>
          <p:nvPr/>
        </p:nvGrpSpPr>
        <p:grpSpPr>
          <a:xfrm>
            <a:off x="498233" y="3113692"/>
            <a:ext cx="1828170" cy="3127419"/>
            <a:chOff x="1451917" y="990600"/>
            <a:chExt cx="2332186" cy="3466754"/>
          </a:xfrm>
        </p:grpSpPr>
        <p:sp>
          <p:nvSpPr>
            <p:cNvPr id="139" name="Oval 138"/>
            <p:cNvSpPr/>
            <p:nvPr/>
          </p:nvSpPr>
          <p:spPr>
            <a:xfrm rot="4427519">
              <a:off x="2206128" y="3815032"/>
              <a:ext cx="466193" cy="818451"/>
            </a:xfrm>
            <a:prstGeom prst="ellips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rot="17172481" flipH="1">
              <a:off x="2739528" y="3815032"/>
              <a:ext cx="466193" cy="818451"/>
            </a:xfrm>
            <a:prstGeom prst="ellips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Isosceles Triangle 140"/>
            <p:cNvSpPr/>
            <p:nvPr/>
          </p:nvSpPr>
          <p:spPr>
            <a:xfrm>
              <a:off x="1905000" y="2057400"/>
              <a:ext cx="1676400" cy="2133600"/>
            </a:xfrm>
            <a:prstGeom prst="triangle">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Isosceles Triangle 141"/>
            <p:cNvSpPr/>
            <p:nvPr/>
          </p:nvSpPr>
          <p:spPr>
            <a:xfrm rot="10800000">
              <a:off x="2514600" y="2286000"/>
              <a:ext cx="381000" cy="457200"/>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rot="19411276">
              <a:off x="3256718" y="2601086"/>
              <a:ext cx="527385" cy="75387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rot="2820608">
              <a:off x="1636891" y="2666636"/>
              <a:ext cx="383930" cy="75387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Isosceles Triangle 144"/>
            <p:cNvSpPr/>
            <p:nvPr/>
          </p:nvSpPr>
          <p:spPr>
            <a:xfrm rot="2242960">
              <a:off x="1878936" y="1901223"/>
              <a:ext cx="914400" cy="1255680"/>
            </a:xfrm>
            <a:prstGeom prst="triangle">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Isosceles Triangle 145"/>
            <p:cNvSpPr/>
            <p:nvPr/>
          </p:nvSpPr>
          <p:spPr>
            <a:xfrm rot="19284057">
              <a:off x="2654004" y="1900669"/>
              <a:ext cx="914400" cy="1255680"/>
            </a:xfrm>
            <a:prstGeom prst="triangle">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2209800" y="990600"/>
              <a:ext cx="990600" cy="14478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Cloud 147"/>
            <p:cNvSpPr/>
            <p:nvPr/>
          </p:nvSpPr>
          <p:spPr>
            <a:xfrm>
              <a:off x="2209800" y="990600"/>
              <a:ext cx="990600" cy="381000"/>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Cloud 148"/>
            <p:cNvSpPr/>
            <p:nvPr/>
          </p:nvSpPr>
          <p:spPr>
            <a:xfrm rot="5107997">
              <a:off x="2396437" y="1718794"/>
              <a:ext cx="1505693" cy="381000"/>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Cloud 149"/>
            <p:cNvSpPr/>
            <p:nvPr/>
          </p:nvSpPr>
          <p:spPr>
            <a:xfrm rot="6038579">
              <a:off x="1558237" y="1718794"/>
              <a:ext cx="1505693" cy="381000"/>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rapezoid 150"/>
            <p:cNvSpPr/>
            <p:nvPr/>
          </p:nvSpPr>
          <p:spPr>
            <a:xfrm rot="283094">
              <a:off x="1986442" y="1103684"/>
              <a:ext cx="457200" cy="1295400"/>
            </a:xfrm>
            <a:prstGeom prst="trapezoid">
              <a:avLst>
                <a:gd name="adj" fmla="val 43652"/>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rapezoid 151"/>
            <p:cNvSpPr/>
            <p:nvPr/>
          </p:nvSpPr>
          <p:spPr>
            <a:xfrm rot="21363997">
              <a:off x="3015691" y="1080956"/>
              <a:ext cx="457200" cy="1295400"/>
            </a:xfrm>
            <a:prstGeom prst="trapezoid">
              <a:avLst>
                <a:gd name="adj" fmla="val 43418"/>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lowchart: Stored Data 152"/>
            <p:cNvSpPr/>
            <p:nvPr/>
          </p:nvSpPr>
          <p:spPr>
            <a:xfrm rot="5400000">
              <a:off x="2438400" y="685800"/>
              <a:ext cx="609600" cy="1219200"/>
            </a:xfrm>
            <a:prstGeom prst="flowChartOnlineStorag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Cross 153"/>
            <p:cNvSpPr/>
            <p:nvPr/>
          </p:nvSpPr>
          <p:spPr>
            <a:xfrm>
              <a:off x="1981200" y="3886200"/>
              <a:ext cx="381000" cy="304800"/>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Cross 154"/>
            <p:cNvSpPr/>
            <p:nvPr/>
          </p:nvSpPr>
          <p:spPr>
            <a:xfrm>
              <a:off x="2362200" y="3886200"/>
              <a:ext cx="381000" cy="304800"/>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Cross 155"/>
            <p:cNvSpPr/>
            <p:nvPr/>
          </p:nvSpPr>
          <p:spPr>
            <a:xfrm>
              <a:off x="2819400" y="3886200"/>
              <a:ext cx="381000" cy="304800"/>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Cross 156"/>
            <p:cNvSpPr/>
            <p:nvPr/>
          </p:nvSpPr>
          <p:spPr>
            <a:xfrm>
              <a:off x="3124200" y="3886200"/>
              <a:ext cx="381000" cy="304800"/>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8" name="Group 157"/>
          <p:cNvGrpSpPr/>
          <p:nvPr/>
        </p:nvGrpSpPr>
        <p:grpSpPr>
          <a:xfrm>
            <a:off x="5462715" y="3685859"/>
            <a:ext cx="2289747" cy="2667000"/>
            <a:chOff x="3581400" y="1828800"/>
            <a:chExt cx="2289747" cy="2667000"/>
          </a:xfrm>
        </p:grpSpPr>
        <p:sp>
          <p:nvSpPr>
            <p:cNvPr id="159" name="Flowchart: Delay 158"/>
            <p:cNvSpPr/>
            <p:nvPr/>
          </p:nvSpPr>
          <p:spPr>
            <a:xfrm rot="10800000">
              <a:off x="4724400" y="1828800"/>
              <a:ext cx="1143000" cy="2133600"/>
            </a:xfrm>
            <a:prstGeom prst="flowChartDelay">
              <a:avLst/>
            </a:prstGeom>
            <a:solidFill>
              <a:srgbClr val="D7AC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lowchart: Delay 159"/>
            <p:cNvSpPr/>
            <p:nvPr/>
          </p:nvSpPr>
          <p:spPr>
            <a:xfrm rot="16200000">
              <a:off x="4114800" y="2209800"/>
              <a:ext cx="1219200" cy="2286000"/>
            </a:xfrm>
            <a:prstGeom prst="flowChartDelay">
              <a:avLst/>
            </a:prstGeom>
            <a:solidFill>
              <a:srgbClr val="D7AC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lowchart: Delay 160"/>
            <p:cNvSpPr/>
            <p:nvPr/>
          </p:nvSpPr>
          <p:spPr>
            <a:xfrm rot="10800000">
              <a:off x="4991724" y="1981200"/>
              <a:ext cx="879423" cy="1421567"/>
            </a:xfrm>
            <a:prstGeom prst="flowChartDelay">
              <a:avLst/>
            </a:prstGeom>
            <a:solidFill>
              <a:srgbClr val="FFD0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lowchart: Delay 161"/>
            <p:cNvSpPr/>
            <p:nvPr/>
          </p:nvSpPr>
          <p:spPr>
            <a:xfrm rot="16200000">
              <a:off x="4274070" y="2355329"/>
              <a:ext cx="1046813" cy="2127354"/>
            </a:xfrm>
            <a:prstGeom prst="flowChartDelay">
              <a:avLst/>
            </a:prstGeom>
            <a:solidFill>
              <a:srgbClr val="FFD0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a:off x="4876800" y="2667000"/>
              <a:ext cx="969364" cy="1066800"/>
            </a:xfrm>
            <a:prstGeom prst="ellipse">
              <a:avLst/>
            </a:prstGeom>
            <a:solidFill>
              <a:srgbClr val="FFD03B"/>
            </a:solidFill>
            <a:ln>
              <a:solidFill>
                <a:srgbClr val="FFD0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ound Single Corner Rectangle 163"/>
            <p:cNvSpPr/>
            <p:nvPr/>
          </p:nvSpPr>
          <p:spPr>
            <a:xfrm>
              <a:off x="3733800" y="3657600"/>
              <a:ext cx="2133600" cy="76200"/>
            </a:xfrm>
            <a:prstGeom prst="round1Rect">
              <a:avLst/>
            </a:prstGeom>
            <a:solidFill>
              <a:srgbClr val="D7AC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ound Single Corner Rectangle 164"/>
            <p:cNvSpPr/>
            <p:nvPr/>
          </p:nvSpPr>
          <p:spPr>
            <a:xfrm>
              <a:off x="3717561" y="3432748"/>
              <a:ext cx="2133600" cy="76200"/>
            </a:xfrm>
            <a:prstGeom prst="round1Rect">
              <a:avLst/>
            </a:prstGeom>
            <a:solidFill>
              <a:srgbClr val="D7AC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6" name="Group 165"/>
            <p:cNvGrpSpPr/>
            <p:nvPr/>
          </p:nvGrpSpPr>
          <p:grpSpPr>
            <a:xfrm>
              <a:off x="3962400" y="2590800"/>
              <a:ext cx="1905000" cy="1905000"/>
              <a:chOff x="96078" y="2322443"/>
              <a:chExt cx="2133600" cy="2133600"/>
            </a:xfrm>
          </p:grpSpPr>
          <p:sp>
            <p:nvSpPr>
              <p:cNvPr id="167" name="Rectangle 166"/>
              <p:cNvSpPr/>
              <p:nvPr/>
            </p:nvSpPr>
            <p:spPr>
              <a:xfrm rot="18654690" flipH="1">
                <a:off x="1088620" y="2402576"/>
                <a:ext cx="208376" cy="1969521"/>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8" name="Group 167"/>
              <p:cNvGrpSpPr/>
              <p:nvPr/>
            </p:nvGrpSpPr>
            <p:grpSpPr>
              <a:xfrm>
                <a:off x="96078" y="2322443"/>
                <a:ext cx="2133600" cy="2133600"/>
                <a:chOff x="4562061" y="122582"/>
                <a:chExt cx="2133600" cy="2133600"/>
              </a:xfrm>
            </p:grpSpPr>
            <p:sp>
              <p:nvSpPr>
                <p:cNvPr id="169" name="Rectangle 168"/>
                <p:cNvSpPr/>
                <p:nvPr/>
              </p:nvSpPr>
              <p:spPr>
                <a:xfrm rot="5400000">
                  <a:off x="5565913" y="185535"/>
                  <a:ext cx="152402" cy="1994452"/>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0" name="Group 17"/>
                <p:cNvGrpSpPr/>
                <p:nvPr/>
              </p:nvGrpSpPr>
              <p:grpSpPr>
                <a:xfrm>
                  <a:off x="4562061" y="122582"/>
                  <a:ext cx="2133600" cy="2133600"/>
                  <a:chOff x="2358887" y="109330"/>
                  <a:chExt cx="2133600" cy="2133600"/>
                </a:xfrm>
              </p:grpSpPr>
              <p:sp>
                <p:nvSpPr>
                  <p:cNvPr id="171" name="Rectangle 170"/>
                  <p:cNvSpPr/>
                  <p:nvPr/>
                </p:nvSpPr>
                <p:spPr>
                  <a:xfrm rot="3203445">
                    <a:off x="3284661" y="258786"/>
                    <a:ext cx="186298" cy="1905835"/>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2" name="Group 8"/>
                  <p:cNvGrpSpPr/>
                  <p:nvPr/>
                </p:nvGrpSpPr>
                <p:grpSpPr>
                  <a:xfrm>
                    <a:off x="2358887" y="109330"/>
                    <a:ext cx="2133600" cy="2133600"/>
                    <a:chOff x="155713" y="86139"/>
                    <a:chExt cx="2133600" cy="2133600"/>
                  </a:xfrm>
                </p:grpSpPr>
                <p:sp>
                  <p:nvSpPr>
                    <p:cNvPr id="173" name="Rectangle 172"/>
                    <p:cNvSpPr/>
                    <p:nvPr/>
                  </p:nvSpPr>
                  <p:spPr>
                    <a:xfrm>
                      <a:off x="1143000" y="228600"/>
                      <a:ext cx="149088" cy="1858618"/>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4" name="Group 10"/>
                    <p:cNvGrpSpPr/>
                    <p:nvPr/>
                  </p:nvGrpSpPr>
                  <p:grpSpPr>
                    <a:xfrm>
                      <a:off x="155713" y="86139"/>
                      <a:ext cx="2133600" cy="2133600"/>
                      <a:chOff x="381000" y="609600"/>
                      <a:chExt cx="2819400" cy="2819400"/>
                    </a:xfrm>
                  </p:grpSpPr>
                  <p:sp>
                    <p:nvSpPr>
                      <p:cNvPr id="175" name="Donut 4"/>
                      <p:cNvSpPr/>
                      <p:nvPr/>
                    </p:nvSpPr>
                    <p:spPr>
                      <a:xfrm>
                        <a:off x="381000" y="609600"/>
                        <a:ext cx="2819400" cy="2819400"/>
                      </a:xfrm>
                      <a:prstGeom prst="donut">
                        <a:avLst>
                          <a:gd name="adj" fmla="val 711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76" name="Group 175"/>
                      <p:cNvGrpSpPr/>
                      <p:nvPr/>
                    </p:nvGrpSpPr>
                    <p:grpSpPr>
                      <a:xfrm>
                        <a:off x="1398104" y="1639956"/>
                        <a:ext cx="762000" cy="762000"/>
                        <a:chOff x="1371600" y="1600200"/>
                        <a:chExt cx="762000" cy="762000"/>
                      </a:xfrm>
                    </p:grpSpPr>
                    <p:sp>
                      <p:nvSpPr>
                        <p:cNvPr id="177" name="Donut 176"/>
                        <p:cNvSpPr/>
                        <p:nvPr/>
                      </p:nvSpPr>
                      <p:spPr>
                        <a:xfrm>
                          <a:off x="1371600" y="1600200"/>
                          <a:ext cx="762000" cy="762000"/>
                        </a:xfrm>
                        <a:prstGeom prst="donut">
                          <a:avLst>
                            <a:gd name="adj" fmla="val 2254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8" name="Oval 6"/>
                        <p:cNvSpPr/>
                        <p:nvPr/>
                      </p:nvSpPr>
                      <p:spPr>
                        <a:xfrm>
                          <a:off x="1600200" y="1828800"/>
                          <a:ext cx="304800" cy="304800"/>
                        </a:xfrm>
                        <a:prstGeom prst="ellipse">
                          <a:avLst/>
                        </a:prstGeom>
                        <a:solidFill>
                          <a:schemeClr val="tx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grpSp>
      </p:grpSp>
      <p:sp>
        <p:nvSpPr>
          <p:cNvPr id="7" name="Rectangle 6"/>
          <p:cNvSpPr/>
          <p:nvPr/>
        </p:nvSpPr>
        <p:spPr>
          <a:xfrm>
            <a:off x="8035258" y="4992628"/>
            <a:ext cx="3565933" cy="923330"/>
          </a:xfrm>
          <a:prstGeom prst="rect">
            <a:avLst/>
          </a:prstGeom>
        </p:spPr>
        <p:txBody>
          <a:bodyPr wrap="square">
            <a:spAutoFit/>
          </a:bodyPr>
          <a:lstStyle/>
          <a:p>
            <a:r>
              <a:rPr lang="en-US" dirty="0" err="1">
                <a:solidFill>
                  <a:schemeClr val="bg1"/>
                </a:solidFill>
                <a:latin typeface="Comic Sans MS" panose="030F0702030302020204" pitchFamily="66" charset="0"/>
              </a:rPr>
              <a:t>Naaman</a:t>
            </a:r>
            <a:r>
              <a:rPr lang="en-US" dirty="0">
                <a:solidFill>
                  <a:schemeClr val="bg1"/>
                </a:solidFill>
                <a:latin typeface="Comic Sans MS" panose="030F0702030302020204" pitchFamily="66" charset="0"/>
              </a:rPr>
              <a:t> went with his horses and his chariot and stood at the door of Elisha’s house. </a:t>
            </a:r>
          </a:p>
        </p:txBody>
      </p:sp>
      <p:grpSp>
        <p:nvGrpSpPr>
          <p:cNvPr id="180" name="Group 179"/>
          <p:cNvGrpSpPr/>
          <p:nvPr/>
        </p:nvGrpSpPr>
        <p:grpSpPr>
          <a:xfrm>
            <a:off x="8489276" y="250781"/>
            <a:ext cx="3397787" cy="3819630"/>
            <a:chOff x="6096000" y="3124200"/>
            <a:chExt cx="2362200" cy="1981200"/>
          </a:xfrm>
        </p:grpSpPr>
        <p:sp>
          <p:nvSpPr>
            <p:cNvPr id="181" name="Rounded Rectangle 180"/>
            <p:cNvSpPr/>
            <p:nvPr/>
          </p:nvSpPr>
          <p:spPr>
            <a:xfrm>
              <a:off x="6096000" y="3581400"/>
              <a:ext cx="2362200" cy="1295400"/>
            </a:xfrm>
            <a:prstGeom prst="roundRect">
              <a:avLst/>
            </a:prstGeom>
            <a:solidFill>
              <a:srgbClr val="D2B13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2" name="Rounded Rectangle 181"/>
            <p:cNvSpPr/>
            <p:nvPr/>
          </p:nvSpPr>
          <p:spPr>
            <a:xfrm>
              <a:off x="6477000" y="4038600"/>
              <a:ext cx="457200" cy="8382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3" name="Rounded Rectangle 182"/>
            <p:cNvSpPr/>
            <p:nvPr/>
          </p:nvSpPr>
          <p:spPr>
            <a:xfrm>
              <a:off x="7543800" y="3886200"/>
              <a:ext cx="457200" cy="4572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4" name="Flowchart: Delay 183"/>
            <p:cNvSpPr/>
            <p:nvPr/>
          </p:nvSpPr>
          <p:spPr>
            <a:xfrm rot="16200000">
              <a:off x="7010400" y="2209800"/>
              <a:ext cx="533400" cy="2362200"/>
            </a:xfrm>
            <a:prstGeom prst="flowChartDelay">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5" name="Cloud 184"/>
            <p:cNvSpPr/>
            <p:nvPr/>
          </p:nvSpPr>
          <p:spPr>
            <a:xfrm>
              <a:off x="7315200" y="4572000"/>
              <a:ext cx="381000" cy="304800"/>
            </a:xfrm>
            <a:prstGeom prst="cloud">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6" name="Cloud 185"/>
            <p:cNvSpPr/>
            <p:nvPr/>
          </p:nvSpPr>
          <p:spPr>
            <a:xfrm>
              <a:off x="7620000" y="4724400"/>
              <a:ext cx="381000" cy="304800"/>
            </a:xfrm>
            <a:prstGeom prst="cloud">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7" name="Cloud 186"/>
            <p:cNvSpPr/>
            <p:nvPr/>
          </p:nvSpPr>
          <p:spPr>
            <a:xfrm>
              <a:off x="7848600" y="4572000"/>
              <a:ext cx="381000" cy="304800"/>
            </a:xfrm>
            <a:prstGeom prst="cloud">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8" name="Cloud 187"/>
            <p:cNvSpPr/>
            <p:nvPr/>
          </p:nvSpPr>
          <p:spPr>
            <a:xfrm>
              <a:off x="7239000" y="4800600"/>
              <a:ext cx="381000" cy="304800"/>
            </a:xfrm>
            <a:prstGeom prst="cloud">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189" name="Group 188"/>
          <p:cNvGrpSpPr/>
          <p:nvPr/>
        </p:nvGrpSpPr>
        <p:grpSpPr>
          <a:xfrm>
            <a:off x="1919922" y="1006431"/>
            <a:ext cx="6250697" cy="2304009"/>
            <a:chOff x="1919922" y="1006431"/>
            <a:chExt cx="6250697" cy="2304009"/>
          </a:xfrm>
        </p:grpSpPr>
        <p:sp>
          <p:nvSpPr>
            <p:cNvPr id="9" name="Cloud Callout 8"/>
            <p:cNvSpPr/>
            <p:nvPr/>
          </p:nvSpPr>
          <p:spPr>
            <a:xfrm>
              <a:off x="1919922" y="1295389"/>
              <a:ext cx="2336977" cy="2015051"/>
            </a:xfrm>
            <a:prstGeom prst="cloud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p:cNvGrpSpPr/>
            <p:nvPr/>
          </p:nvGrpSpPr>
          <p:grpSpPr>
            <a:xfrm>
              <a:off x="2697746" y="1470648"/>
              <a:ext cx="744340" cy="1711525"/>
              <a:chOff x="1027520" y="1379901"/>
              <a:chExt cx="1602142" cy="3705077"/>
            </a:xfrm>
          </p:grpSpPr>
          <p:sp>
            <p:nvSpPr>
              <p:cNvPr id="55" name="Cloud 54"/>
              <p:cNvSpPr/>
              <p:nvPr/>
            </p:nvSpPr>
            <p:spPr>
              <a:xfrm rot="15233394">
                <a:off x="1095492" y="1366167"/>
                <a:ext cx="1481268" cy="1587072"/>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528476">
                <a:off x="1510048" y="4266354"/>
                <a:ext cx="450556" cy="80936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20854625">
                <a:off x="1849937" y="4275618"/>
                <a:ext cx="450556" cy="80936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1027520" y="3495998"/>
                <a:ext cx="317414" cy="59775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2297178" y="3495998"/>
                <a:ext cx="293619" cy="5145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59"/>
              <p:cNvSpPr/>
              <p:nvPr/>
            </p:nvSpPr>
            <p:spPr>
              <a:xfrm>
                <a:off x="1239130" y="4284438"/>
                <a:ext cx="1163852" cy="560325"/>
              </a:xfrm>
              <a:prstGeom prst="trapezoid">
                <a:avLst>
                  <a:gd name="adj" fmla="val 35984"/>
                </a:avLst>
              </a:prstGeom>
              <a:solidFill>
                <a:srgbClr val="D9A4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rapezoid 60"/>
              <p:cNvSpPr/>
              <p:nvPr/>
            </p:nvSpPr>
            <p:spPr>
              <a:xfrm rot="1697115">
                <a:off x="1199435" y="2624723"/>
                <a:ext cx="540818" cy="1379469"/>
              </a:xfrm>
              <a:prstGeom prst="trapezoid">
                <a:avLst>
                  <a:gd name="adj" fmla="val 3598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p:cNvSpPr/>
              <p:nvPr/>
            </p:nvSpPr>
            <p:spPr>
              <a:xfrm rot="19932635">
                <a:off x="1853663" y="2694983"/>
                <a:ext cx="583213" cy="1267207"/>
              </a:xfrm>
              <a:prstGeom prst="trapezoid">
                <a:avLst>
                  <a:gd name="adj" fmla="val 3598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p:cNvSpPr/>
              <p:nvPr/>
            </p:nvSpPr>
            <p:spPr>
              <a:xfrm>
                <a:off x="1358603" y="2603461"/>
                <a:ext cx="938573" cy="1867752"/>
              </a:xfrm>
              <a:prstGeom prst="trapezoid">
                <a:avLst>
                  <a:gd name="adj" fmla="val 3598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1628936" y="2354426"/>
                <a:ext cx="360444" cy="62258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64"/>
              <p:cNvSpPr/>
              <p:nvPr/>
            </p:nvSpPr>
            <p:spPr>
              <a:xfrm rot="1111778">
                <a:off x="1417364" y="2773927"/>
                <a:ext cx="466155" cy="2141388"/>
              </a:xfrm>
              <a:prstGeom prst="trapezoid">
                <a:avLst>
                  <a:gd name="adj" fmla="val 35984"/>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1344935" y="1379901"/>
                <a:ext cx="848465" cy="148126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Cloud 66"/>
              <p:cNvSpPr/>
              <p:nvPr/>
            </p:nvSpPr>
            <p:spPr>
              <a:xfrm rot="2089084">
                <a:off x="1425046" y="2441252"/>
                <a:ext cx="604250" cy="618147"/>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1576148" y="2522076"/>
                <a:ext cx="244908" cy="1441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1827889" y="2873752"/>
                <a:ext cx="289672" cy="238079"/>
                <a:chOff x="2698645" y="3004177"/>
                <a:chExt cx="806555" cy="662901"/>
              </a:xfrm>
            </p:grpSpPr>
            <p:sp>
              <p:nvSpPr>
                <p:cNvPr id="70" name="Hexagon 69"/>
                <p:cNvSpPr/>
                <p:nvPr/>
              </p:nvSpPr>
              <p:spPr>
                <a:xfrm>
                  <a:off x="2698645" y="3004177"/>
                  <a:ext cx="806555" cy="662901"/>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7-Point Star 70"/>
                <p:cNvSpPr/>
                <p:nvPr/>
              </p:nvSpPr>
              <p:spPr>
                <a:xfrm>
                  <a:off x="2855993" y="3062365"/>
                  <a:ext cx="488241" cy="531527"/>
                </a:xfrm>
                <a:prstGeom prst="star7">
                  <a:avLst>
                    <a:gd name="adj" fmla="val 40830"/>
                    <a:gd name="hf" fmla="val 102572"/>
                    <a:gd name="vf" fmla="val 105210"/>
                  </a:avLst>
                </a:prstGeom>
                <a:solidFill>
                  <a:srgbClr val="FFD1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9" name="Rectangle 178"/>
            <p:cNvSpPr/>
            <p:nvPr/>
          </p:nvSpPr>
          <p:spPr>
            <a:xfrm>
              <a:off x="4373434" y="1006431"/>
              <a:ext cx="3797185" cy="1200329"/>
            </a:xfrm>
            <a:prstGeom prst="rect">
              <a:avLst/>
            </a:prstGeom>
          </p:spPr>
          <p:txBody>
            <a:bodyPr wrap="square">
              <a:spAutoFit/>
            </a:bodyPr>
            <a:lstStyle/>
            <a:p>
              <a:r>
                <a:rPr lang="en-US" dirty="0">
                  <a:solidFill>
                    <a:schemeClr val="bg1"/>
                  </a:solidFill>
                  <a:latin typeface="Comic Sans MS" panose="030F0702030302020204" pitchFamily="66" charset="0"/>
                </a:rPr>
                <a:t>A Jewish maid in his house suggested that the Israelite prophet Elisha in Samaria could heal him.</a:t>
              </a:r>
            </a:p>
          </p:txBody>
        </p:sp>
      </p:grpSp>
    </p:spTree>
    <p:extLst>
      <p:ext uri="{BB962C8B-B14F-4D97-AF65-F5344CB8AC3E}">
        <p14:creationId xmlns:p14="http://schemas.microsoft.com/office/powerpoint/2010/main" val="341846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fade">
                                      <p:cBhvr>
                                        <p:cTn id="7" dur="500"/>
                                        <p:tgtEl>
                                          <p:spTgt spid="189"/>
                                        </p:tgtEl>
                                      </p:cBhvr>
                                    </p:animEffect>
                                  </p:childTnLst>
                                </p:cTn>
                              </p:par>
                              <p:par>
                                <p:cTn id="8" presetID="10" presetClass="entr" presetSubtype="0" fill="hold" nodeType="withEffect">
                                  <p:stCondLst>
                                    <p:cond delay="0"/>
                                  </p:stCondLst>
                                  <p:childTnLst>
                                    <p:set>
                                      <p:cBhvr>
                                        <p:cTn id="9" dur="1" fill="hold">
                                          <p:stCondLst>
                                            <p:cond delay="0"/>
                                          </p:stCondLst>
                                        </p:cTn>
                                        <p:tgtEl>
                                          <p:spTgt spid="138"/>
                                        </p:tgtEl>
                                        <p:attrNameLst>
                                          <p:attrName>style.visibility</p:attrName>
                                        </p:attrNameLst>
                                      </p:cBhvr>
                                      <p:to>
                                        <p:strVal val="visible"/>
                                      </p:to>
                                    </p:set>
                                    <p:animEffect transition="in" filter="fade">
                                      <p:cBhvr>
                                        <p:cTn id="10" dur="500"/>
                                        <p:tgtEl>
                                          <p:spTgt spid="138"/>
                                        </p:tgtEl>
                                      </p:cBhvr>
                                    </p:animEffect>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nodeType="clickEffect">
                                  <p:stCondLst>
                                    <p:cond delay="0"/>
                                  </p:stCondLst>
                                  <p:childTnLst>
                                    <p:animMotion origin="layout" path="M -0.00104 0.01482 L 0.1414 0.01482 " pathEditMode="relative" rAng="0" ptsTypes="AA">
                                      <p:cBhvr>
                                        <p:cTn id="14" dur="2000" fill="hold"/>
                                        <p:tgtEl>
                                          <p:spTgt spid="6"/>
                                        </p:tgtEl>
                                        <p:attrNameLst>
                                          <p:attrName>ppt_x</p:attrName>
                                          <p:attrName>ppt_y</p:attrName>
                                        </p:attrNameLst>
                                      </p:cBhvr>
                                      <p:rCtr x="7122" y="0"/>
                                    </p:animMotion>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nodeType="withEffect">
                                  <p:stCondLst>
                                    <p:cond delay="0"/>
                                  </p:stCondLst>
                                  <p:childTnLst>
                                    <p:set>
                                      <p:cBhvr>
                                        <p:cTn id="21" dur="1" fill="hold">
                                          <p:stCondLst>
                                            <p:cond delay="0"/>
                                          </p:stCondLst>
                                        </p:cTn>
                                        <p:tgtEl>
                                          <p:spTgt spid="180"/>
                                        </p:tgtEl>
                                        <p:attrNameLst>
                                          <p:attrName>style.visibility</p:attrName>
                                        </p:attrNameLst>
                                      </p:cBhvr>
                                      <p:to>
                                        <p:strVal val="visible"/>
                                      </p:to>
                                    </p:set>
                                    <p:animEffect transition="in" filter="fade">
                                      <p:cBhvr>
                                        <p:cTn id="22" dur="5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rgbClr val="1D59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81481" y="6488668"/>
            <a:ext cx="6096000" cy="369332"/>
          </a:xfrm>
          <a:prstGeom prst="rect">
            <a:avLst/>
          </a:prstGeom>
        </p:spPr>
        <p:txBody>
          <a:bodyPr>
            <a:spAutoFit/>
          </a:bodyPr>
          <a:lstStyle/>
          <a:p>
            <a:r>
              <a:rPr lang="en-US" b="1" dirty="0">
                <a:solidFill>
                  <a:schemeClr val="bg1"/>
                </a:solidFill>
                <a:latin typeface="Comic Sans MS" panose="030F0702030302020204" pitchFamily="66" charset="0"/>
              </a:rPr>
              <a:t>2 Kings 5</a:t>
            </a:r>
            <a:endParaRPr lang="en-US" dirty="0">
              <a:solidFill>
                <a:schemeClr val="bg1"/>
              </a:solidFill>
              <a:latin typeface="Comic Sans MS" panose="030F0702030302020204" pitchFamily="66" charset="0"/>
            </a:endParaRPr>
          </a:p>
        </p:txBody>
      </p:sp>
      <p:grpSp>
        <p:nvGrpSpPr>
          <p:cNvPr id="6" name="Group 5"/>
          <p:cNvGrpSpPr/>
          <p:nvPr/>
        </p:nvGrpSpPr>
        <p:grpSpPr>
          <a:xfrm>
            <a:off x="4663912" y="2149045"/>
            <a:ext cx="1685435" cy="3350881"/>
            <a:chOff x="3561214" y="630738"/>
            <a:chExt cx="1685435" cy="3350881"/>
          </a:xfrm>
        </p:grpSpPr>
        <p:grpSp>
          <p:nvGrpSpPr>
            <p:cNvPr id="72" name="Group 71"/>
            <p:cNvGrpSpPr/>
            <p:nvPr/>
          </p:nvGrpSpPr>
          <p:grpSpPr>
            <a:xfrm>
              <a:off x="3561214" y="630738"/>
              <a:ext cx="1685435" cy="3350881"/>
              <a:chOff x="685800" y="542297"/>
              <a:chExt cx="2133600" cy="4241895"/>
            </a:xfrm>
          </p:grpSpPr>
          <p:sp>
            <p:nvSpPr>
              <p:cNvPr id="73" name="Oval 72"/>
              <p:cNvSpPr/>
              <p:nvPr/>
            </p:nvSpPr>
            <p:spPr>
              <a:xfrm>
                <a:off x="964357" y="2427137"/>
                <a:ext cx="342153" cy="1661816"/>
              </a:xfrm>
              <a:prstGeom prst="ellipse">
                <a:avLst/>
              </a:prstGeom>
              <a:solidFill>
                <a:schemeClr val="tx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2118566" y="2459696"/>
                <a:ext cx="342153" cy="1661816"/>
              </a:xfrm>
              <a:prstGeom prst="ellipse">
                <a:avLst/>
              </a:prstGeom>
              <a:solidFill>
                <a:schemeClr val="tx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rot="19336703">
                <a:off x="1690335" y="4276972"/>
                <a:ext cx="367862" cy="507220"/>
              </a:xfrm>
              <a:prstGeom prst="ellipse">
                <a:avLst/>
              </a:prstGeom>
              <a:solidFill>
                <a:srgbClr val="A27B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rot="2192056">
                <a:off x="1255205" y="4249450"/>
                <a:ext cx="367862" cy="505234"/>
              </a:xfrm>
              <a:prstGeom prst="ellipse">
                <a:avLst/>
              </a:prstGeom>
              <a:solidFill>
                <a:srgbClr val="A27B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76"/>
              <p:cNvSpPr/>
              <p:nvPr/>
            </p:nvSpPr>
            <p:spPr>
              <a:xfrm>
                <a:off x="1200807" y="2176217"/>
                <a:ext cx="1177159" cy="2292208"/>
              </a:xfrm>
              <a:prstGeom prst="trapezoid">
                <a:avLst/>
              </a:prstGeom>
              <a:solidFill>
                <a:schemeClr val="tx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2451538" y="2782978"/>
                <a:ext cx="367862" cy="40450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685800" y="2715560"/>
                <a:ext cx="367862" cy="40450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rapezoid 79"/>
              <p:cNvSpPr/>
              <p:nvPr/>
            </p:nvSpPr>
            <p:spPr>
              <a:xfrm rot="19984891">
                <a:off x="2084218" y="1815366"/>
                <a:ext cx="515007" cy="1231568"/>
              </a:xfrm>
              <a:prstGeom prst="trapezoi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rapezoid 80"/>
              <p:cNvSpPr/>
              <p:nvPr/>
            </p:nvSpPr>
            <p:spPr>
              <a:xfrm rot="2090544">
                <a:off x="947394" y="1860187"/>
                <a:ext cx="515007" cy="1166870"/>
              </a:xfrm>
              <a:prstGeom prst="trapezoi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rapezoid 81"/>
              <p:cNvSpPr/>
              <p:nvPr/>
            </p:nvSpPr>
            <p:spPr>
              <a:xfrm>
                <a:off x="1200807" y="1906546"/>
                <a:ext cx="1177159" cy="2292208"/>
              </a:xfrm>
              <a:prstGeom prst="trapezoid">
                <a:avLst/>
              </a:prstGeom>
              <a:solidFill>
                <a:srgbClr val="E9A84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Cloud 82"/>
              <p:cNvSpPr/>
              <p:nvPr/>
            </p:nvSpPr>
            <p:spPr>
              <a:xfrm rot="17395536">
                <a:off x="810281" y="886429"/>
                <a:ext cx="1011654" cy="624458"/>
              </a:xfrm>
              <a:prstGeom prst="cloud">
                <a:avLst/>
              </a:prstGeom>
              <a:solidFill>
                <a:srgbClr val="8B64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Cloud 83"/>
              <p:cNvSpPr/>
              <p:nvPr/>
            </p:nvSpPr>
            <p:spPr>
              <a:xfrm rot="15902291">
                <a:off x="1863079" y="909473"/>
                <a:ext cx="1011654" cy="624458"/>
              </a:xfrm>
              <a:prstGeom prst="cloud">
                <a:avLst/>
              </a:prstGeom>
              <a:solidFill>
                <a:srgbClr val="8B64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Isosceles Triangle 84"/>
              <p:cNvSpPr/>
              <p:nvPr/>
            </p:nvSpPr>
            <p:spPr>
              <a:xfrm rot="10800000">
                <a:off x="1568669" y="1973963"/>
                <a:ext cx="441434" cy="269672"/>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rapezoid 85"/>
              <p:cNvSpPr/>
              <p:nvPr/>
            </p:nvSpPr>
            <p:spPr>
              <a:xfrm rot="657615">
                <a:off x="1017942" y="1934882"/>
                <a:ext cx="588579" cy="2514761"/>
              </a:xfrm>
              <a:prstGeom prst="trapezoid">
                <a:avLst>
                  <a:gd name="adj" fmla="val 30882"/>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rapezoid 86"/>
              <p:cNvSpPr/>
              <p:nvPr/>
            </p:nvSpPr>
            <p:spPr>
              <a:xfrm rot="21232594">
                <a:off x="1862414" y="1928042"/>
                <a:ext cx="588579" cy="2547592"/>
              </a:xfrm>
              <a:prstGeom prst="trapezoid">
                <a:avLst>
                  <a:gd name="adj" fmla="val 30882"/>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1274379" y="895277"/>
                <a:ext cx="1030014" cy="114610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25"/>
              <p:cNvGrpSpPr/>
              <p:nvPr/>
            </p:nvGrpSpPr>
            <p:grpSpPr>
              <a:xfrm rot="21175658">
                <a:off x="2010103" y="4198754"/>
                <a:ext cx="588579" cy="269672"/>
                <a:chOff x="5638800" y="4267200"/>
                <a:chExt cx="2590800" cy="838200"/>
              </a:xfrm>
            </p:grpSpPr>
            <p:sp>
              <p:nvSpPr>
                <p:cNvPr id="127" name="Left-Right-Up Arrow 21"/>
                <p:cNvSpPr/>
                <p:nvPr/>
              </p:nvSpPr>
              <p:spPr>
                <a:xfrm>
                  <a:off x="5638800" y="4267200"/>
                  <a:ext cx="990600" cy="685800"/>
                </a:xfrm>
                <a:prstGeom prst="leftRightUpArrow">
                  <a:avLst>
                    <a:gd name="adj1" fmla="val 6699"/>
                    <a:gd name="adj2" fmla="val 25000"/>
                    <a:gd name="adj3"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Left-Right-Up Arrow 22"/>
                <p:cNvSpPr/>
                <p:nvPr/>
              </p:nvSpPr>
              <p:spPr>
                <a:xfrm rot="10800000">
                  <a:off x="6172200" y="4419600"/>
                  <a:ext cx="990600" cy="685800"/>
                </a:xfrm>
                <a:prstGeom prst="leftRightUpArrow">
                  <a:avLst>
                    <a:gd name="adj1" fmla="val 6699"/>
                    <a:gd name="adj2" fmla="val 25000"/>
                    <a:gd name="adj3"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Left-Right-Up Arrow 23"/>
                <p:cNvSpPr/>
                <p:nvPr/>
              </p:nvSpPr>
              <p:spPr>
                <a:xfrm>
                  <a:off x="6705600" y="4267200"/>
                  <a:ext cx="990600" cy="685800"/>
                </a:xfrm>
                <a:prstGeom prst="leftRightUpArrow">
                  <a:avLst>
                    <a:gd name="adj1" fmla="val 6699"/>
                    <a:gd name="adj2" fmla="val 25000"/>
                    <a:gd name="adj3"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Left-Right-Up Arrow 24"/>
                <p:cNvSpPr/>
                <p:nvPr/>
              </p:nvSpPr>
              <p:spPr>
                <a:xfrm rot="10800000">
                  <a:off x="7239000" y="4419600"/>
                  <a:ext cx="990600" cy="685800"/>
                </a:xfrm>
                <a:prstGeom prst="leftRightUpArrow">
                  <a:avLst>
                    <a:gd name="adj1" fmla="val 6699"/>
                    <a:gd name="adj2" fmla="val 25000"/>
                    <a:gd name="adj3"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26"/>
              <p:cNvGrpSpPr/>
              <p:nvPr/>
            </p:nvGrpSpPr>
            <p:grpSpPr>
              <a:xfrm rot="718744">
                <a:off x="821793" y="4137337"/>
                <a:ext cx="525471" cy="269672"/>
                <a:chOff x="5638800" y="4267200"/>
                <a:chExt cx="2590800" cy="838200"/>
              </a:xfrm>
            </p:grpSpPr>
            <p:sp>
              <p:nvSpPr>
                <p:cNvPr id="123" name="Left-Right-Up Arrow 27"/>
                <p:cNvSpPr/>
                <p:nvPr/>
              </p:nvSpPr>
              <p:spPr>
                <a:xfrm>
                  <a:off x="5638800" y="4267200"/>
                  <a:ext cx="990600" cy="685800"/>
                </a:xfrm>
                <a:prstGeom prst="leftRightUpArrow">
                  <a:avLst>
                    <a:gd name="adj1" fmla="val 6699"/>
                    <a:gd name="adj2" fmla="val 25000"/>
                    <a:gd name="adj3"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Left-Right-Up Arrow 28"/>
                <p:cNvSpPr/>
                <p:nvPr/>
              </p:nvSpPr>
              <p:spPr>
                <a:xfrm rot="10800000">
                  <a:off x="6172200" y="4419600"/>
                  <a:ext cx="990600" cy="685800"/>
                </a:xfrm>
                <a:prstGeom prst="leftRightUpArrow">
                  <a:avLst>
                    <a:gd name="adj1" fmla="val 6699"/>
                    <a:gd name="adj2" fmla="val 25000"/>
                    <a:gd name="adj3"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Left-Right-Up Arrow 124"/>
                <p:cNvSpPr/>
                <p:nvPr/>
              </p:nvSpPr>
              <p:spPr>
                <a:xfrm>
                  <a:off x="6705600" y="4267200"/>
                  <a:ext cx="990600" cy="685800"/>
                </a:xfrm>
                <a:prstGeom prst="leftRightUpArrow">
                  <a:avLst>
                    <a:gd name="adj1" fmla="val 6699"/>
                    <a:gd name="adj2" fmla="val 25000"/>
                    <a:gd name="adj3"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Left-Right-Up Arrow 125"/>
                <p:cNvSpPr/>
                <p:nvPr/>
              </p:nvSpPr>
              <p:spPr>
                <a:xfrm rot="10800000">
                  <a:off x="7239000" y="4419600"/>
                  <a:ext cx="990600" cy="685800"/>
                </a:xfrm>
                <a:prstGeom prst="leftRightUpArrow">
                  <a:avLst>
                    <a:gd name="adj1" fmla="val 6699"/>
                    <a:gd name="adj2" fmla="val 25000"/>
                    <a:gd name="adj3"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Cloud 90"/>
              <p:cNvSpPr/>
              <p:nvPr/>
            </p:nvSpPr>
            <p:spPr>
              <a:xfrm>
                <a:off x="1087415" y="542297"/>
                <a:ext cx="1324303" cy="682374"/>
              </a:xfrm>
              <a:prstGeom prst="cloud">
                <a:avLst/>
              </a:prstGeom>
              <a:solidFill>
                <a:srgbClr val="8B64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Moon 91"/>
              <p:cNvSpPr/>
              <p:nvPr/>
            </p:nvSpPr>
            <p:spPr>
              <a:xfrm rot="16561877">
                <a:off x="1475720" y="1805015"/>
                <a:ext cx="551144" cy="738536"/>
              </a:xfrm>
              <a:prstGeom prst="moon">
                <a:avLst>
                  <a:gd name="adj" fmla="val 44893"/>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2027700" y="1830324"/>
                <a:ext cx="342153" cy="354418"/>
              </a:xfrm>
              <a:prstGeom prst="ellipse">
                <a:avLst/>
              </a:prstGeom>
              <a:solidFill>
                <a:schemeClr val="tx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p:cNvGrpSpPr/>
              <p:nvPr/>
            </p:nvGrpSpPr>
            <p:grpSpPr>
              <a:xfrm>
                <a:off x="1997641" y="1941484"/>
                <a:ext cx="287242" cy="281886"/>
                <a:chOff x="4931460" y="2665388"/>
                <a:chExt cx="371689" cy="319843"/>
              </a:xfrm>
            </p:grpSpPr>
            <p:sp>
              <p:nvSpPr>
                <p:cNvPr id="121" name="Hexagon 120"/>
                <p:cNvSpPr/>
                <p:nvPr/>
              </p:nvSpPr>
              <p:spPr>
                <a:xfrm>
                  <a:off x="4931460" y="2665388"/>
                  <a:ext cx="371689" cy="319843"/>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2" name="Hexagon 121"/>
                <p:cNvSpPr/>
                <p:nvPr/>
              </p:nvSpPr>
              <p:spPr>
                <a:xfrm>
                  <a:off x="5016183" y="2735941"/>
                  <a:ext cx="188577" cy="183440"/>
                </a:xfrm>
                <a:prstGeom prst="hexagon">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95" name="Group 42"/>
              <p:cNvGrpSpPr/>
              <p:nvPr/>
            </p:nvGrpSpPr>
            <p:grpSpPr>
              <a:xfrm>
                <a:off x="1287869" y="2310430"/>
                <a:ext cx="356576" cy="124330"/>
                <a:chOff x="6286413" y="968958"/>
                <a:chExt cx="2408834" cy="2185901"/>
              </a:xfrm>
              <a:solidFill>
                <a:srgbClr val="FFC000"/>
              </a:solidFill>
            </p:grpSpPr>
            <p:grpSp>
              <p:nvGrpSpPr>
                <p:cNvPr id="113" name="Group 37"/>
                <p:cNvGrpSpPr/>
                <p:nvPr/>
              </p:nvGrpSpPr>
              <p:grpSpPr>
                <a:xfrm>
                  <a:off x="6286413" y="968958"/>
                  <a:ext cx="1151447" cy="2164259"/>
                  <a:chOff x="6286413" y="968958"/>
                  <a:chExt cx="1151447" cy="2164259"/>
                </a:xfrm>
                <a:grpFill/>
              </p:grpSpPr>
              <p:sp>
                <p:nvSpPr>
                  <p:cNvPr id="118" name="Donut 117"/>
                  <p:cNvSpPr/>
                  <p:nvPr/>
                </p:nvSpPr>
                <p:spPr>
                  <a:xfrm rot="20620213">
                    <a:off x="6286413" y="968958"/>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9" name="Donut 118"/>
                  <p:cNvSpPr/>
                  <p:nvPr/>
                </p:nvSpPr>
                <p:spPr>
                  <a:xfrm rot="19921608">
                    <a:off x="6524438" y="1583728"/>
                    <a:ext cx="497793" cy="976073"/>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0" name="Donut 119"/>
                  <p:cNvSpPr/>
                  <p:nvPr/>
                </p:nvSpPr>
                <p:spPr>
                  <a:xfrm rot="19376810">
                    <a:off x="6940067" y="2188160"/>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4" name="Group 38"/>
                <p:cNvGrpSpPr/>
                <p:nvPr/>
              </p:nvGrpSpPr>
              <p:grpSpPr>
                <a:xfrm flipH="1">
                  <a:off x="7543800" y="990600"/>
                  <a:ext cx="1151447" cy="2164259"/>
                  <a:chOff x="6286413" y="968958"/>
                  <a:chExt cx="1151447" cy="2164259"/>
                </a:xfrm>
                <a:grpFill/>
              </p:grpSpPr>
              <p:sp>
                <p:nvSpPr>
                  <p:cNvPr id="115" name="Donut 114"/>
                  <p:cNvSpPr/>
                  <p:nvPr/>
                </p:nvSpPr>
                <p:spPr>
                  <a:xfrm rot="20620213">
                    <a:off x="6286413" y="968958"/>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6" name="Donut 115"/>
                  <p:cNvSpPr/>
                  <p:nvPr/>
                </p:nvSpPr>
                <p:spPr>
                  <a:xfrm rot="19921608">
                    <a:off x="6524438" y="1583728"/>
                    <a:ext cx="497793" cy="976073"/>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7" name="Donut 116"/>
                  <p:cNvSpPr/>
                  <p:nvPr/>
                </p:nvSpPr>
                <p:spPr>
                  <a:xfrm rot="19376810">
                    <a:off x="6940067" y="2188160"/>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96" name="Oval 95"/>
              <p:cNvSpPr/>
              <p:nvPr/>
            </p:nvSpPr>
            <p:spPr>
              <a:xfrm>
                <a:off x="1187200" y="1834486"/>
                <a:ext cx="342153" cy="354418"/>
              </a:xfrm>
              <a:prstGeom prst="ellipse">
                <a:avLst/>
              </a:prstGeom>
              <a:solidFill>
                <a:schemeClr val="tx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1287626" y="1980439"/>
                <a:ext cx="287242" cy="281886"/>
                <a:chOff x="4931460" y="2665388"/>
                <a:chExt cx="371689" cy="319843"/>
              </a:xfrm>
            </p:grpSpPr>
            <p:sp>
              <p:nvSpPr>
                <p:cNvPr id="111" name="Hexagon 110"/>
                <p:cNvSpPr/>
                <p:nvPr/>
              </p:nvSpPr>
              <p:spPr>
                <a:xfrm>
                  <a:off x="4931460" y="2665388"/>
                  <a:ext cx="371689" cy="319843"/>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2" name="Hexagon 111"/>
                <p:cNvSpPr/>
                <p:nvPr/>
              </p:nvSpPr>
              <p:spPr>
                <a:xfrm>
                  <a:off x="5016183" y="2735941"/>
                  <a:ext cx="188577" cy="183440"/>
                </a:xfrm>
                <a:prstGeom prst="hexagon">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98" name="Cloud 97"/>
              <p:cNvSpPr/>
              <p:nvPr/>
            </p:nvSpPr>
            <p:spPr>
              <a:xfrm>
                <a:off x="1419532" y="1651466"/>
                <a:ext cx="707622" cy="471925"/>
              </a:xfrm>
              <a:prstGeom prst="cloud">
                <a:avLst/>
              </a:prstGeom>
              <a:solidFill>
                <a:srgbClr val="7E6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1640815" y="1725197"/>
                <a:ext cx="238066" cy="205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42"/>
              <p:cNvGrpSpPr/>
              <p:nvPr/>
            </p:nvGrpSpPr>
            <p:grpSpPr>
              <a:xfrm>
                <a:off x="1931867" y="2279967"/>
                <a:ext cx="356576" cy="124330"/>
                <a:chOff x="6286413" y="968958"/>
                <a:chExt cx="2408834" cy="2185901"/>
              </a:xfrm>
              <a:solidFill>
                <a:srgbClr val="FFC000"/>
              </a:solidFill>
            </p:grpSpPr>
            <p:grpSp>
              <p:nvGrpSpPr>
                <p:cNvPr id="103" name="Group 37"/>
                <p:cNvGrpSpPr/>
                <p:nvPr/>
              </p:nvGrpSpPr>
              <p:grpSpPr>
                <a:xfrm>
                  <a:off x="6286413" y="968958"/>
                  <a:ext cx="1151447" cy="2164259"/>
                  <a:chOff x="6286413" y="968958"/>
                  <a:chExt cx="1151447" cy="2164259"/>
                </a:xfrm>
                <a:grpFill/>
              </p:grpSpPr>
              <p:sp>
                <p:nvSpPr>
                  <p:cNvPr id="108" name="Donut 107"/>
                  <p:cNvSpPr/>
                  <p:nvPr/>
                </p:nvSpPr>
                <p:spPr>
                  <a:xfrm rot="20620213">
                    <a:off x="6286413" y="968958"/>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9" name="Donut 108"/>
                  <p:cNvSpPr/>
                  <p:nvPr/>
                </p:nvSpPr>
                <p:spPr>
                  <a:xfrm rot="19921608">
                    <a:off x="6524438" y="1583728"/>
                    <a:ext cx="497793" cy="976073"/>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0" name="Donut 109"/>
                  <p:cNvSpPr/>
                  <p:nvPr/>
                </p:nvSpPr>
                <p:spPr>
                  <a:xfrm rot="19376810">
                    <a:off x="6940067" y="2188160"/>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4" name="Group 38"/>
                <p:cNvGrpSpPr/>
                <p:nvPr/>
              </p:nvGrpSpPr>
              <p:grpSpPr>
                <a:xfrm flipH="1">
                  <a:off x="7543800" y="990600"/>
                  <a:ext cx="1151447" cy="2164259"/>
                  <a:chOff x="6286413" y="968958"/>
                  <a:chExt cx="1151447" cy="2164259"/>
                </a:xfrm>
                <a:grpFill/>
              </p:grpSpPr>
              <p:sp>
                <p:nvSpPr>
                  <p:cNvPr id="105" name="Donut 104"/>
                  <p:cNvSpPr/>
                  <p:nvPr/>
                </p:nvSpPr>
                <p:spPr>
                  <a:xfrm rot="20620213">
                    <a:off x="6286413" y="968958"/>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6" name="Donut 105"/>
                  <p:cNvSpPr/>
                  <p:nvPr/>
                </p:nvSpPr>
                <p:spPr>
                  <a:xfrm rot="19921608">
                    <a:off x="6524438" y="1583728"/>
                    <a:ext cx="497793" cy="976073"/>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7" name="Donut 106"/>
                  <p:cNvSpPr/>
                  <p:nvPr/>
                </p:nvSpPr>
                <p:spPr>
                  <a:xfrm rot="19376810">
                    <a:off x="6940067" y="2188160"/>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101" name="Oval 100"/>
              <p:cNvSpPr/>
              <p:nvPr/>
            </p:nvSpPr>
            <p:spPr>
              <a:xfrm>
                <a:off x="1083813" y="811904"/>
                <a:ext cx="342153" cy="354418"/>
              </a:xfrm>
              <a:prstGeom prst="ellipse">
                <a:avLst/>
              </a:prstGeom>
              <a:solidFill>
                <a:srgbClr val="8B641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2142114" y="754451"/>
                <a:ext cx="342153" cy="354418"/>
              </a:xfrm>
              <a:prstGeom prst="ellipse">
                <a:avLst/>
              </a:prstGeom>
              <a:solidFill>
                <a:srgbClr val="8B641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Oval 4"/>
            <p:cNvSpPr/>
            <p:nvPr/>
          </p:nvSpPr>
          <p:spPr>
            <a:xfrm>
              <a:off x="4083658" y="1545382"/>
              <a:ext cx="80364" cy="45719"/>
            </a:xfrm>
            <a:prstGeom prst="ellipse">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3566187" y="2525868"/>
              <a:ext cx="80364" cy="45719"/>
            </a:xfrm>
            <a:prstGeom prst="ellipse">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3719094" y="2568070"/>
              <a:ext cx="80364" cy="45719"/>
            </a:xfrm>
            <a:prstGeom prst="ellipse">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4705628" y="1489116"/>
              <a:ext cx="80364" cy="45719"/>
            </a:xfrm>
            <a:prstGeom prst="ellipse">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5096182" y="2568069"/>
              <a:ext cx="80364" cy="45719"/>
            </a:xfrm>
            <a:prstGeom prst="ellipse">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4666861" y="1154457"/>
              <a:ext cx="80364" cy="45719"/>
            </a:xfrm>
            <a:prstGeom prst="ellipse">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4666861" y="1234660"/>
              <a:ext cx="80364" cy="45719"/>
            </a:xfrm>
            <a:prstGeom prst="ellipse">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4579453" y="1200175"/>
              <a:ext cx="80364" cy="45719"/>
            </a:xfrm>
            <a:prstGeom prst="ellipse">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p:cNvSpPr/>
          <p:nvPr/>
        </p:nvSpPr>
        <p:spPr>
          <a:xfrm>
            <a:off x="64396" y="368242"/>
            <a:ext cx="6096000" cy="923330"/>
          </a:xfrm>
          <a:prstGeom prst="rect">
            <a:avLst/>
          </a:prstGeom>
        </p:spPr>
        <p:txBody>
          <a:bodyPr>
            <a:spAutoFit/>
          </a:bodyPr>
          <a:lstStyle/>
          <a:p>
            <a:r>
              <a:rPr lang="en-US" dirty="0">
                <a:solidFill>
                  <a:schemeClr val="bg1"/>
                </a:solidFill>
                <a:latin typeface="Comic Sans MS" panose="030F0702030302020204" pitchFamily="66" charset="0"/>
              </a:rPr>
              <a:t>The prophet sent a messenger out to tell </a:t>
            </a:r>
            <a:r>
              <a:rPr lang="en-US" dirty="0" err="1">
                <a:solidFill>
                  <a:schemeClr val="bg1"/>
                </a:solidFill>
                <a:latin typeface="Comic Sans MS" panose="030F0702030302020204" pitchFamily="66" charset="0"/>
              </a:rPr>
              <a:t>Naaman</a:t>
            </a:r>
            <a:r>
              <a:rPr lang="en-US" dirty="0">
                <a:solidFill>
                  <a:schemeClr val="bg1"/>
                </a:solidFill>
                <a:latin typeface="Comic Sans MS" panose="030F0702030302020204" pitchFamily="66" charset="0"/>
              </a:rPr>
              <a:t> that if he washed himself in the Jordan River seven times he would be healed. This message made </a:t>
            </a:r>
            <a:r>
              <a:rPr lang="en-US" dirty="0" err="1">
                <a:solidFill>
                  <a:schemeClr val="bg1"/>
                </a:solidFill>
                <a:latin typeface="Comic Sans MS" panose="030F0702030302020204" pitchFamily="66" charset="0"/>
              </a:rPr>
              <a:t>Naaman</a:t>
            </a:r>
            <a:r>
              <a:rPr lang="en-US" dirty="0">
                <a:solidFill>
                  <a:schemeClr val="bg1"/>
                </a:solidFill>
                <a:latin typeface="Comic Sans MS" panose="030F0702030302020204" pitchFamily="66" charset="0"/>
              </a:rPr>
              <a:t> angry. </a:t>
            </a:r>
          </a:p>
        </p:txBody>
      </p:sp>
      <p:grpSp>
        <p:nvGrpSpPr>
          <p:cNvPr id="180" name="Group 179"/>
          <p:cNvGrpSpPr/>
          <p:nvPr/>
        </p:nvGrpSpPr>
        <p:grpSpPr>
          <a:xfrm>
            <a:off x="8489276" y="250781"/>
            <a:ext cx="3397787" cy="3819630"/>
            <a:chOff x="6096000" y="3124200"/>
            <a:chExt cx="2362200" cy="1981200"/>
          </a:xfrm>
        </p:grpSpPr>
        <p:sp>
          <p:nvSpPr>
            <p:cNvPr id="181" name="Rounded Rectangle 180"/>
            <p:cNvSpPr/>
            <p:nvPr/>
          </p:nvSpPr>
          <p:spPr>
            <a:xfrm>
              <a:off x="6096000" y="3581400"/>
              <a:ext cx="2362200" cy="1295400"/>
            </a:xfrm>
            <a:prstGeom prst="roundRect">
              <a:avLst/>
            </a:prstGeom>
            <a:solidFill>
              <a:srgbClr val="D2B13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2" name="Rounded Rectangle 181"/>
            <p:cNvSpPr/>
            <p:nvPr/>
          </p:nvSpPr>
          <p:spPr>
            <a:xfrm>
              <a:off x="6477000" y="4038600"/>
              <a:ext cx="457200" cy="8382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4" name="Flowchart: Delay 183"/>
            <p:cNvSpPr/>
            <p:nvPr/>
          </p:nvSpPr>
          <p:spPr>
            <a:xfrm rot="16200000">
              <a:off x="7010400" y="2209800"/>
              <a:ext cx="533400" cy="2362200"/>
            </a:xfrm>
            <a:prstGeom prst="flowChartDelay">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5" name="Cloud 184"/>
            <p:cNvSpPr/>
            <p:nvPr/>
          </p:nvSpPr>
          <p:spPr>
            <a:xfrm>
              <a:off x="7315200" y="4572000"/>
              <a:ext cx="381000" cy="304800"/>
            </a:xfrm>
            <a:prstGeom prst="cloud">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6" name="Cloud 185"/>
            <p:cNvSpPr/>
            <p:nvPr/>
          </p:nvSpPr>
          <p:spPr>
            <a:xfrm>
              <a:off x="7620000" y="4724400"/>
              <a:ext cx="381000" cy="304800"/>
            </a:xfrm>
            <a:prstGeom prst="cloud">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7" name="Cloud 186"/>
            <p:cNvSpPr/>
            <p:nvPr/>
          </p:nvSpPr>
          <p:spPr>
            <a:xfrm>
              <a:off x="7848600" y="4572000"/>
              <a:ext cx="381000" cy="304800"/>
            </a:xfrm>
            <a:prstGeom prst="cloud">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8" name="Cloud 187"/>
            <p:cNvSpPr/>
            <p:nvPr/>
          </p:nvSpPr>
          <p:spPr>
            <a:xfrm>
              <a:off x="7239000" y="4800600"/>
              <a:ext cx="381000" cy="304800"/>
            </a:xfrm>
            <a:prstGeom prst="cloud">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9" name="Group 8"/>
          <p:cNvGrpSpPr/>
          <p:nvPr/>
        </p:nvGrpSpPr>
        <p:grpSpPr>
          <a:xfrm>
            <a:off x="10256121" y="1737562"/>
            <a:ext cx="918942" cy="969771"/>
            <a:chOff x="9185570" y="4561214"/>
            <a:chExt cx="918942" cy="969771"/>
          </a:xfrm>
        </p:grpSpPr>
        <p:sp>
          <p:nvSpPr>
            <p:cNvPr id="206" name="Rounded Rectangle 205"/>
            <p:cNvSpPr/>
            <p:nvPr/>
          </p:nvSpPr>
          <p:spPr>
            <a:xfrm>
              <a:off x="9185570" y="4561214"/>
              <a:ext cx="918942" cy="969771"/>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7" name="Trapezoid 206"/>
            <p:cNvSpPr/>
            <p:nvPr/>
          </p:nvSpPr>
          <p:spPr>
            <a:xfrm>
              <a:off x="9365384" y="5339696"/>
              <a:ext cx="492675" cy="188573"/>
            </a:xfrm>
            <a:prstGeom prst="trapezoid">
              <a:avLst>
                <a:gd name="adj" fmla="val 3598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9" name="Group 178"/>
            <p:cNvGrpSpPr/>
            <p:nvPr/>
          </p:nvGrpSpPr>
          <p:grpSpPr>
            <a:xfrm>
              <a:off x="9228609" y="4616409"/>
              <a:ext cx="832864" cy="878566"/>
              <a:chOff x="1042590" y="1379901"/>
              <a:chExt cx="1587072" cy="1679498"/>
            </a:xfrm>
          </p:grpSpPr>
          <p:sp>
            <p:nvSpPr>
              <p:cNvPr id="189" name="Cloud 188"/>
              <p:cNvSpPr/>
              <p:nvPr/>
            </p:nvSpPr>
            <p:spPr>
              <a:xfrm rot="15233394">
                <a:off x="1095492" y="1366167"/>
                <a:ext cx="1481268" cy="1587072"/>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p:nvSpPr>
            <p:spPr>
              <a:xfrm>
                <a:off x="1628936" y="2354426"/>
                <a:ext cx="360444" cy="62258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a:off x="1344935" y="1379901"/>
                <a:ext cx="848465" cy="148126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Cloud 200"/>
              <p:cNvSpPr/>
              <p:nvPr/>
            </p:nvSpPr>
            <p:spPr>
              <a:xfrm rot="2089084">
                <a:off x="1425046" y="2441253"/>
                <a:ext cx="604251" cy="618146"/>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a:off x="1576148" y="2522076"/>
                <a:ext cx="244908" cy="1441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8" name="Group 93"/>
          <p:cNvGrpSpPr/>
          <p:nvPr/>
        </p:nvGrpSpPr>
        <p:grpSpPr>
          <a:xfrm flipH="1">
            <a:off x="8419137" y="1525817"/>
            <a:ext cx="1093140" cy="2677562"/>
            <a:chOff x="4805490" y="836392"/>
            <a:chExt cx="1365437" cy="3344532"/>
          </a:xfrm>
        </p:grpSpPr>
        <p:sp>
          <p:nvSpPr>
            <p:cNvPr id="209" name="Oval 208"/>
            <p:cNvSpPr/>
            <p:nvPr/>
          </p:nvSpPr>
          <p:spPr>
            <a:xfrm rot="19671902">
              <a:off x="5861259" y="2517849"/>
              <a:ext cx="30966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rot="2647766">
              <a:off x="4805490" y="2469080"/>
              <a:ext cx="324586"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rot="19352409">
              <a:off x="5561730" y="3597557"/>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p:nvSpPr>
          <p:spPr>
            <a:xfrm rot="2647766">
              <a:off x="5273253" y="3586018"/>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Trapezoid 212"/>
            <p:cNvSpPr/>
            <p:nvPr/>
          </p:nvSpPr>
          <p:spPr>
            <a:xfrm rot="20169292">
              <a:off x="5532668" y="1851040"/>
              <a:ext cx="535898" cy="1040568"/>
            </a:xfrm>
            <a:prstGeom prst="trapezoi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Trapezoid 213"/>
            <p:cNvSpPr/>
            <p:nvPr/>
          </p:nvSpPr>
          <p:spPr>
            <a:xfrm rot="1790291">
              <a:off x="4947748" y="1816946"/>
              <a:ext cx="535898" cy="1040568"/>
            </a:xfrm>
            <a:prstGeom prst="trapezoi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Trapezoid 214"/>
            <p:cNvSpPr/>
            <p:nvPr/>
          </p:nvSpPr>
          <p:spPr>
            <a:xfrm>
              <a:off x="5105400" y="1984946"/>
              <a:ext cx="799476" cy="1901253"/>
            </a:xfrm>
            <a:prstGeom prst="trapezoi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p:nvSpPr>
          <p:spPr>
            <a:xfrm>
              <a:off x="5351096" y="1674063"/>
              <a:ext cx="271073" cy="5733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p:nvSpPr>
          <p:spPr>
            <a:xfrm>
              <a:off x="5105400" y="990600"/>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ound Diagonal Corner Rectangle 217"/>
            <p:cNvSpPr/>
            <p:nvPr/>
          </p:nvSpPr>
          <p:spPr>
            <a:xfrm rot="1236535">
              <a:off x="5067163" y="836392"/>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ound Diagonal Corner Rectangle 218"/>
            <p:cNvSpPr/>
            <p:nvPr/>
          </p:nvSpPr>
          <p:spPr>
            <a:xfrm rot="5076663">
              <a:off x="5462955" y="903719"/>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a:off x="5257800" y="914400"/>
              <a:ext cx="381000" cy="381000"/>
            </a:xfrm>
            <a:prstGeom prst="ellipse">
              <a:avLst/>
            </a:prstGeom>
            <a:solidFill>
              <a:srgbClr val="713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a:off x="-3293" y="-9053"/>
            <a:ext cx="7680632" cy="3974559"/>
          </a:xfrm>
          <a:custGeom>
            <a:avLst/>
            <a:gdLst>
              <a:gd name="connsiteX0" fmla="*/ 3293 w 7680632"/>
              <a:gd name="connsiteY0" fmla="*/ 3630439 h 3974559"/>
              <a:gd name="connsiteX1" fmla="*/ 3293 w 7680632"/>
              <a:gd name="connsiteY1" fmla="*/ 3630439 h 3974559"/>
              <a:gd name="connsiteX2" fmla="*/ 30453 w 7680632"/>
              <a:gd name="connsiteY2" fmla="*/ 3558011 h 3974559"/>
              <a:gd name="connsiteX3" fmla="*/ 84774 w 7680632"/>
              <a:gd name="connsiteY3" fmla="*/ 3503691 h 3974559"/>
              <a:gd name="connsiteX4" fmla="*/ 130042 w 7680632"/>
              <a:gd name="connsiteY4" fmla="*/ 3431263 h 3974559"/>
              <a:gd name="connsiteX5" fmla="*/ 184362 w 7680632"/>
              <a:gd name="connsiteY5" fmla="*/ 3385996 h 3974559"/>
              <a:gd name="connsiteX6" fmla="*/ 238683 w 7680632"/>
              <a:gd name="connsiteY6" fmla="*/ 3322621 h 3974559"/>
              <a:gd name="connsiteX7" fmla="*/ 293004 w 7680632"/>
              <a:gd name="connsiteY7" fmla="*/ 3286407 h 3974559"/>
              <a:gd name="connsiteX8" fmla="*/ 320164 w 7680632"/>
              <a:gd name="connsiteY8" fmla="*/ 3259247 h 3974559"/>
              <a:gd name="connsiteX9" fmla="*/ 618929 w 7680632"/>
              <a:gd name="connsiteY9" fmla="*/ 3223033 h 3974559"/>
              <a:gd name="connsiteX10" fmla="*/ 709463 w 7680632"/>
              <a:gd name="connsiteY10" fmla="*/ 3213980 h 3974559"/>
              <a:gd name="connsiteX11" fmla="*/ 836212 w 7680632"/>
              <a:gd name="connsiteY11" fmla="*/ 3204926 h 3974559"/>
              <a:gd name="connsiteX12" fmla="*/ 899586 w 7680632"/>
              <a:gd name="connsiteY12" fmla="*/ 3177766 h 3974559"/>
              <a:gd name="connsiteX13" fmla="*/ 953907 w 7680632"/>
              <a:gd name="connsiteY13" fmla="*/ 3159659 h 3974559"/>
              <a:gd name="connsiteX14" fmla="*/ 1017281 w 7680632"/>
              <a:gd name="connsiteY14" fmla="*/ 3141552 h 3974559"/>
              <a:gd name="connsiteX15" fmla="*/ 1053495 w 7680632"/>
              <a:gd name="connsiteY15" fmla="*/ 3123445 h 3974559"/>
              <a:gd name="connsiteX16" fmla="*/ 1125923 w 7680632"/>
              <a:gd name="connsiteY16" fmla="*/ 3096285 h 3974559"/>
              <a:gd name="connsiteX17" fmla="*/ 1207404 w 7680632"/>
              <a:gd name="connsiteY17" fmla="*/ 3051017 h 3974559"/>
              <a:gd name="connsiteX18" fmla="*/ 1243618 w 7680632"/>
              <a:gd name="connsiteY18" fmla="*/ 3023857 h 3974559"/>
              <a:gd name="connsiteX19" fmla="*/ 1270778 w 7680632"/>
              <a:gd name="connsiteY19" fmla="*/ 3014803 h 3974559"/>
              <a:gd name="connsiteX20" fmla="*/ 1361313 w 7680632"/>
              <a:gd name="connsiteY20" fmla="*/ 2942376 h 3974559"/>
              <a:gd name="connsiteX21" fmla="*/ 1397527 w 7680632"/>
              <a:gd name="connsiteY21" fmla="*/ 2924269 h 3974559"/>
              <a:gd name="connsiteX22" fmla="*/ 1442794 w 7680632"/>
              <a:gd name="connsiteY22" fmla="*/ 2897108 h 3974559"/>
              <a:gd name="connsiteX23" fmla="*/ 1497115 w 7680632"/>
              <a:gd name="connsiteY23" fmla="*/ 2851841 h 3974559"/>
              <a:gd name="connsiteX24" fmla="*/ 1524275 w 7680632"/>
              <a:gd name="connsiteY24" fmla="*/ 2824681 h 3974559"/>
              <a:gd name="connsiteX25" fmla="*/ 1560489 w 7680632"/>
              <a:gd name="connsiteY25" fmla="*/ 2797520 h 3974559"/>
              <a:gd name="connsiteX26" fmla="*/ 1641970 w 7680632"/>
              <a:gd name="connsiteY26" fmla="*/ 2716039 h 3974559"/>
              <a:gd name="connsiteX27" fmla="*/ 1687238 w 7680632"/>
              <a:gd name="connsiteY27" fmla="*/ 2652665 h 3974559"/>
              <a:gd name="connsiteX28" fmla="*/ 1714398 w 7680632"/>
              <a:gd name="connsiteY28" fmla="*/ 2634558 h 3974559"/>
              <a:gd name="connsiteX29" fmla="*/ 1768719 w 7680632"/>
              <a:gd name="connsiteY29" fmla="*/ 2562130 h 3974559"/>
              <a:gd name="connsiteX30" fmla="*/ 1823040 w 7680632"/>
              <a:gd name="connsiteY30" fmla="*/ 2507809 h 3974559"/>
              <a:gd name="connsiteX31" fmla="*/ 1859253 w 7680632"/>
              <a:gd name="connsiteY31" fmla="*/ 2453489 h 3974559"/>
              <a:gd name="connsiteX32" fmla="*/ 1895467 w 7680632"/>
              <a:gd name="connsiteY32" fmla="*/ 2390114 h 3974559"/>
              <a:gd name="connsiteX33" fmla="*/ 1922628 w 7680632"/>
              <a:gd name="connsiteY33" fmla="*/ 2362954 h 3974559"/>
              <a:gd name="connsiteX34" fmla="*/ 1958842 w 7680632"/>
              <a:gd name="connsiteY34" fmla="*/ 2308633 h 3974559"/>
              <a:gd name="connsiteX35" fmla="*/ 2004109 w 7680632"/>
              <a:gd name="connsiteY35" fmla="*/ 2236205 h 3974559"/>
              <a:gd name="connsiteX36" fmla="*/ 2031269 w 7680632"/>
              <a:gd name="connsiteY36" fmla="*/ 2218099 h 3974559"/>
              <a:gd name="connsiteX37" fmla="*/ 2049376 w 7680632"/>
              <a:gd name="connsiteY37" fmla="*/ 2190938 h 3974559"/>
              <a:gd name="connsiteX38" fmla="*/ 2103697 w 7680632"/>
              <a:gd name="connsiteY38" fmla="*/ 2154724 h 3974559"/>
              <a:gd name="connsiteX39" fmla="*/ 2130857 w 7680632"/>
              <a:gd name="connsiteY39" fmla="*/ 2136617 h 3974559"/>
              <a:gd name="connsiteX40" fmla="*/ 2158018 w 7680632"/>
              <a:gd name="connsiteY40" fmla="*/ 2109457 h 3974559"/>
              <a:gd name="connsiteX41" fmla="*/ 2194232 w 7680632"/>
              <a:gd name="connsiteY41" fmla="*/ 2100403 h 3974559"/>
              <a:gd name="connsiteX42" fmla="*/ 2248552 w 7680632"/>
              <a:gd name="connsiteY42" fmla="*/ 2064190 h 3974559"/>
              <a:gd name="connsiteX43" fmla="*/ 2330034 w 7680632"/>
              <a:gd name="connsiteY43" fmla="*/ 2046083 h 3974559"/>
              <a:gd name="connsiteX44" fmla="*/ 2366247 w 7680632"/>
              <a:gd name="connsiteY44" fmla="*/ 2027976 h 3974559"/>
              <a:gd name="connsiteX45" fmla="*/ 2402461 w 7680632"/>
              <a:gd name="connsiteY45" fmla="*/ 2000815 h 3974559"/>
              <a:gd name="connsiteX46" fmla="*/ 2492996 w 7680632"/>
              <a:gd name="connsiteY46" fmla="*/ 1991762 h 3974559"/>
              <a:gd name="connsiteX47" fmla="*/ 2610691 w 7680632"/>
              <a:gd name="connsiteY47" fmla="*/ 1964602 h 3974559"/>
              <a:gd name="connsiteX48" fmla="*/ 2655958 w 7680632"/>
              <a:gd name="connsiteY48" fmla="*/ 1946495 h 3974559"/>
              <a:gd name="connsiteX49" fmla="*/ 2999990 w 7680632"/>
              <a:gd name="connsiteY49" fmla="*/ 1964602 h 3974559"/>
              <a:gd name="connsiteX50" fmla="*/ 3479824 w 7680632"/>
              <a:gd name="connsiteY50" fmla="*/ 1937441 h 3974559"/>
              <a:gd name="connsiteX51" fmla="*/ 3615626 w 7680632"/>
              <a:gd name="connsiteY51" fmla="*/ 1919334 h 3974559"/>
              <a:gd name="connsiteX52" fmla="*/ 3642786 w 7680632"/>
              <a:gd name="connsiteY52" fmla="*/ 1910281 h 3974559"/>
              <a:gd name="connsiteX53" fmla="*/ 3688053 w 7680632"/>
              <a:gd name="connsiteY53" fmla="*/ 1901227 h 3974559"/>
              <a:gd name="connsiteX54" fmla="*/ 3778588 w 7680632"/>
              <a:gd name="connsiteY54" fmla="*/ 1874067 h 3974559"/>
              <a:gd name="connsiteX55" fmla="*/ 3814802 w 7680632"/>
              <a:gd name="connsiteY55" fmla="*/ 1855960 h 3974559"/>
              <a:gd name="connsiteX56" fmla="*/ 3841962 w 7680632"/>
              <a:gd name="connsiteY56" fmla="*/ 1846906 h 3974559"/>
              <a:gd name="connsiteX57" fmla="*/ 3887230 w 7680632"/>
              <a:gd name="connsiteY57" fmla="*/ 1801639 h 3974559"/>
              <a:gd name="connsiteX58" fmla="*/ 3968711 w 7680632"/>
              <a:gd name="connsiteY58" fmla="*/ 1756372 h 3974559"/>
              <a:gd name="connsiteX59" fmla="*/ 4032085 w 7680632"/>
              <a:gd name="connsiteY59" fmla="*/ 1720158 h 3974559"/>
              <a:gd name="connsiteX60" fmla="*/ 4077352 w 7680632"/>
              <a:gd name="connsiteY60" fmla="*/ 1674891 h 3974559"/>
              <a:gd name="connsiteX61" fmla="*/ 4149780 w 7680632"/>
              <a:gd name="connsiteY61" fmla="*/ 1620570 h 3974559"/>
              <a:gd name="connsiteX62" fmla="*/ 4176941 w 7680632"/>
              <a:gd name="connsiteY62" fmla="*/ 1602463 h 3974559"/>
              <a:gd name="connsiteX63" fmla="*/ 4204101 w 7680632"/>
              <a:gd name="connsiteY63" fmla="*/ 1575303 h 3974559"/>
              <a:gd name="connsiteX64" fmla="*/ 4249368 w 7680632"/>
              <a:gd name="connsiteY64" fmla="*/ 1557196 h 3974559"/>
              <a:gd name="connsiteX65" fmla="*/ 4339903 w 7680632"/>
              <a:gd name="connsiteY65" fmla="*/ 1520982 h 3974559"/>
              <a:gd name="connsiteX66" fmla="*/ 4394224 w 7680632"/>
              <a:gd name="connsiteY66" fmla="*/ 1511928 h 3974559"/>
              <a:gd name="connsiteX67" fmla="*/ 4466651 w 7680632"/>
              <a:gd name="connsiteY67" fmla="*/ 1493821 h 3974559"/>
              <a:gd name="connsiteX68" fmla="*/ 4502865 w 7680632"/>
              <a:gd name="connsiteY68" fmla="*/ 1475714 h 3974559"/>
              <a:gd name="connsiteX69" fmla="*/ 4620560 w 7680632"/>
              <a:gd name="connsiteY69" fmla="*/ 1466661 h 3974559"/>
              <a:gd name="connsiteX70" fmla="*/ 4855950 w 7680632"/>
              <a:gd name="connsiteY70" fmla="*/ 1502875 h 3974559"/>
              <a:gd name="connsiteX71" fmla="*/ 4928378 w 7680632"/>
              <a:gd name="connsiteY71" fmla="*/ 1520982 h 3974559"/>
              <a:gd name="connsiteX72" fmla="*/ 5172822 w 7680632"/>
              <a:gd name="connsiteY72" fmla="*/ 1602463 h 3974559"/>
              <a:gd name="connsiteX73" fmla="*/ 5199982 w 7680632"/>
              <a:gd name="connsiteY73" fmla="*/ 1620570 h 3974559"/>
              <a:gd name="connsiteX74" fmla="*/ 5281463 w 7680632"/>
              <a:gd name="connsiteY74" fmla="*/ 1629623 h 3974559"/>
              <a:gd name="connsiteX75" fmla="*/ 5326731 w 7680632"/>
              <a:gd name="connsiteY75" fmla="*/ 1638677 h 3974559"/>
              <a:gd name="connsiteX76" fmla="*/ 5525907 w 7680632"/>
              <a:gd name="connsiteY76" fmla="*/ 1620570 h 3974559"/>
              <a:gd name="connsiteX77" fmla="*/ 5589281 w 7680632"/>
              <a:gd name="connsiteY77" fmla="*/ 1602463 h 3974559"/>
              <a:gd name="connsiteX78" fmla="*/ 5661709 w 7680632"/>
              <a:gd name="connsiteY78" fmla="*/ 1593409 h 3974559"/>
              <a:gd name="connsiteX79" fmla="*/ 5706976 w 7680632"/>
              <a:gd name="connsiteY79" fmla="*/ 1584356 h 3974559"/>
              <a:gd name="connsiteX80" fmla="*/ 5761297 w 7680632"/>
              <a:gd name="connsiteY80" fmla="*/ 1575303 h 3974559"/>
              <a:gd name="connsiteX81" fmla="*/ 5888045 w 7680632"/>
              <a:gd name="connsiteY81" fmla="*/ 1557196 h 3974559"/>
              <a:gd name="connsiteX82" fmla="*/ 5987634 w 7680632"/>
              <a:gd name="connsiteY82" fmla="*/ 1511928 h 3974559"/>
              <a:gd name="connsiteX83" fmla="*/ 6023847 w 7680632"/>
              <a:gd name="connsiteY83" fmla="*/ 1484768 h 3974559"/>
              <a:gd name="connsiteX84" fmla="*/ 6177756 w 7680632"/>
              <a:gd name="connsiteY84" fmla="*/ 1376126 h 3974559"/>
              <a:gd name="connsiteX85" fmla="*/ 6213970 w 7680632"/>
              <a:gd name="connsiteY85" fmla="*/ 1348966 h 3974559"/>
              <a:gd name="connsiteX86" fmla="*/ 6268291 w 7680632"/>
              <a:gd name="connsiteY86" fmla="*/ 1294645 h 3974559"/>
              <a:gd name="connsiteX87" fmla="*/ 6304505 w 7680632"/>
              <a:gd name="connsiteY87" fmla="*/ 1258431 h 3974559"/>
              <a:gd name="connsiteX88" fmla="*/ 6331665 w 7680632"/>
              <a:gd name="connsiteY88" fmla="*/ 1231271 h 3974559"/>
              <a:gd name="connsiteX89" fmla="*/ 6358826 w 7680632"/>
              <a:gd name="connsiteY89" fmla="*/ 1186003 h 3974559"/>
              <a:gd name="connsiteX90" fmla="*/ 6431253 w 7680632"/>
              <a:gd name="connsiteY90" fmla="*/ 1104522 h 3974559"/>
              <a:gd name="connsiteX91" fmla="*/ 6503681 w 7680632"/>
              <a:gd name="connsiteY91" fmla="*/ 968720 h 3974559"/>
              <a:gd name="connsiteX92" fmla="*/ 6521788 w 7680632"/>
              <a:gd name="connsiteY92" fmla="*/ 905346 h 3974559"/>
              <a:gd name="connsiteX93" fmla="*/ 6539895 w 7680632"/>
              <a:gd name="connsiteY93" fmla="*/ 851025 h 3974559"/>
              <a:gd name="connsiteX94" fmla="*/ 6558002 w 7680632"/>
              <a:gd name="connsiteY94" fmla="*/ 787651 h 3974559"/>
              <a:gd name="connsiteX95" fmla="*/ 6576109 w 7680632"/>
              <a:gd name="connsiteY95" fmla="*/ 751437 h 3974559"/>
              <a:gd name="connsiteX96" fmla="*/ 6621376 w 7680632"/>
              <a:gd name="connsiteY96" fmla="*/ 642796 h 3974559"/>
              <a:gd name="connsiteX97" fmla="*/ 6639483 w 7680632"/>
              <a:gd name="connsiteY97" fmla="*/ 570368 h 3974559"/>
              <a:gd name="connsiteX98" fmla="*/ 6666643 w 7680632"/>
              <a:gd name="connsiteY98" fmla="*/ 543207 h 3974559"/>
              <a:gd name="connsiteX99" fmla="*/ 6675697 w 7680632"/>
              <a:gd name="connsiteY99" fmla="*/ 516047 h 3974559"/>
              <a:gd name="connsiteX100" fmla="*/ 6693804 w 7680632"/>
              <a:gd name="connsiteY100" fmla="*/ 488887 h 3974559"/>
              <a:gd name="connsiteX101" fmla="*/ 6739071 w 7680632"/>
              <a:gd name="connsiteY101" fmla="*/ 407405 h 3974559"/>
              <a:gd name="connsiteX102" fmla="*/ 6757178 w 7680632"/>
              <a:gd name="connsiteY102" fmla="*/ 380245 h 3974559"/>
              <a:gd name="connsiteX103" fmla="*/ 6793392 w 7680632"/>
              <a:gd name="connsiteY103" fmla="*/ 325924 h 3974559"/>
              <a:gd name="connsiteX104" fmla="*/ 6802445 w 7680632"/>
              <a:gd name="connsiteY104" fmla="*/ 280657 h 3974559"/>
              <a:gd name="connsiteX105" fmla="*/ 6847713 w 7680632"/>
              <a:gd name="connsiteY105" fmla="*/ 208229 h 3974559"/>
              <a:gd name="connsiteX106" fmla="*/ 6892980 w 7680632"/>
              <a:gd name="connsiteY106" fmla="*/ 126748 h 3974559"/>
              <a:gd name="connsiteX107" fmla="*/ 6920141 w 7680632"/>
              <a:gd name="connsiteY107" fmla="*/ 99588 h 3974559"/>
              <a:gd name="connsiteX108" fmla="*/ 6938247 w 7680632"/>
              <a:gd name="connsiteY108" fmla="*/ 72427 h 3974559"/>
              <a:gd name="connsiteX109" fmla="*/ 6992568 w 7680632"/>
              <a:gd name="connsiteY109" fmla="*/ 27160 h 3974559"/>
              <a:gd name="connsiteX110" fmla="*/ 7019729 w 7680632"/>
              <a:gd name="connsiteY110" fmla="*/ 18106 h 3974559"/>
              <a:gd name="connsiteX111" fmla="*/ 7237012 w 7680632"/>
              <a:gd name="connsiteY111" fmla="*/ 0 h 3974559"/>
              <a:gd name="connsiteX112" fmla="*/ 7535776 w 7680632"/>
              <a:gd name="connsiteY112" fmla="*/ 9053 h 3974559"/>
              <a:gd name="connsiteX113" fmla="*/ 7635364 w 7680632"/>
              <a:gd name="connsiteY113" fmla="*/ 45267 h 3974559"/>
              <a:gd name="connsiteX114" fmla="*/ 7680632 w 7680632"/>
              <a:gd name="connsiteY114" fmla="*/ 54320 h 3974559"/>
              <a:gd name="connsiteX115" fmla="*/ 7662525 w 7680632"/>
              <a:gd name="connsiteY115" fmla="*/ 144855 h 3974559"/>
              <a:gd name="connsiteX116" fmla="*/ 7644418 w 7680632"/>
              <a:gd name="connsiteY116" fmla="*/ 172015 h 3974559"/>
              <a:gd name="connsiteX117" fmla="*/ 7635364 w 7680632"/>
              <a:gd name="connsiteY117" fmla="*/ 199176 h 3974559"/>
              <a:gd name="connsiteX118" fmla="*/ 7599150 w 7680632"/>
              <a:gd name="connsiteY118" fmla="*/ 226336 h 3974559"/>
              <a:gd name="connsiteX119" fmla="*/ 7571990 w 7680632"/>
              <a:gd name="connsiteY119" fmla="*/ 289710 h 3974559"/>
              <a:gd name="connsiteX120" fmla="*/ 7562937 w 7680632"/>
              <a:gd name="connsiteY120" fmla="*/ 316871 h 3974559"/>
              <a:gd name="connsiteX121" fmla="*/ 7535776 w 7680632"/>
              <a:gd name="connsiteY121" fmla="*/ 344031 h 3974559"/>
              <a:gd name="connsiteX122" fmla="*/ 7499562 w 7680632"/>
              <a:gd name="connsiteY122" fmla="*/ 398352 h 3974559"/>
              <a:gd name="connsiteX123" fmla="*/ 7472402 w 7680632"/>
              <a:gd name="connsiteY123" fmla="*/ 425512 h 3974559"/>
              <a:gd name="connsiteX124" fmla="*/ 7454295 w 7680632"/>
              <a:gd name="connsiteY124" fmla="*/ 452673 h 3974559"/>
              <a:gd name="connsiteX125" fmla="*/ 7427135 w 7680632"/>
              <a:gd name="connsiteY125" fmla="*/ 479833 h 3974559"/>
              <a:gd name="connsiteX126" fmla="*/ 7409028 w 7680632"/>
              <a:gd name="connsiteY126" fmla="*/ 506994 h 3974559"/>
              <a:gd name="connsiteX127" fmla="*/ 7300386 w 7680632"/>
              <a:gd name="connsiteY127" fmla="*/ 606582 h 3974559"/>
              <a:gd name="connsiteX128" fmla="*/ 7237012 w 7680632"/>
              <a:gd name="connsiteY128" fmla="*/ 679009 h 3974559"/>
              <a:gd name="connsiteX129" fmla="*/ 7209851 w 7680632"/>
              <a:gd name="connsiteY129" fmla="*/ 697116 h 3974559"/>
              <a:gd name="connsiteX130" fmla="*/ 7182691 w 7680632"/>
              <a:gd name="connsiteY130" fmla="*/ 733330 h 3974559"/>
              <a:gd name="connsiteX131" fmla="*/ 7164584 w 7680632"/>
              <a:gd name="connsiteY131" fmla="*/ 769544 h 3974559"/>
              <a:gd name="connsiteX132" fmla="*/ 7137424 w 7680632"/>
              <a:gd name="connsiteY132" fmla="*/ 796704 h 3974559"/>
              <a:gd name="connsiteX133" fmla="*/ 7128370 w 7680632"/>
              <a:gd name="connsiteY133" fmla="*/ 823865 h 3974559"/>
              <a:gd name="connsiteX134" fmla="*/ 7074049 w 7680632"/>
              <a:gd name="connsiteY134" fmla="*/ 923453 h 3974559"/>
              <a:gd name="connsiteX135" fmla="*/ 7037836 w 7680632"/>
              <a:gd name="connsiteY135" fmla="*/ 1013988 h 3974559"/>
              <a:gd name="connsiteX136" fmla="*/ 7028782 w 7680632"/>
              <a:gd name="connsiteY136" fmla="*/ 1059255 h 3974559"/>
              <a:gd name="connsiteX137" fmla="*/ 6992568 w 7680632"/>
              <a:gd name="connsiteY137" fmla="*/ 1122629 h 3974559"/>
              <a:gd name="connsiteX138" fmla="*/ 6983515 w 7680632"/>
              <a:gd name="connsiteY138" fmla="*/ 1149790 h 3974559"/>
              <a:gd name="connsiteX139" fmla="*/ 6965408 w 7680632"/>
              <a:gd name="connsiteY139" fmla="*/ 1176950 h 3974559"/>
              <a:gd name="connsiteX140" fmla="*/ 6929194 w 7680632"/>
              <a:gd name="connsiteY140" fmla="*/ 1240324 h 3974559"/>
              <a:gd name="connsiteX141" fmla="*/ 6911087 w 7680632"/>
              <a:gd name="connsiteY141" fmla="*/ 1276538 h 3974559"/>
              <a:gd name="connsiteX142" fmla="*/ 6892980 w 7680632"/>
              <a:gd name="connsiteY142" fmla="*/ 1303699 h 3974559"/>
              <a:gd name="connsiteX143" fmla="*/ 6838659 w 7680632"/>
              <a:gd name="connsiteY143" fmla="*/ 1403287 h 3974559"/>
              <a:gd name="connsiteX144" fmla="*/ 6766232 w 7680632"/>
              <a:gd name="connsiteY144" fmla="*/ 1493821 h 3974559"/>
              <a:gd name="connsiteX145" fmla="*/ 6730018 w 7680632"/>
              <a:gd name="connsiteY145" fmla="*/ 1557196 h 3974559"/>
              <a:gd name="connsiteX146" fmla="*/ 6720964 w 7680632"/>
              <a:gd name="connsiteY146" fmla="*/ 1593409 h 3974559"/>
              <a:gd name="connsiteX147" fmla="*/ 6693804 w 7680632"/>
              <a:gd name="connsiteY147" fmla="*/ 1620570 h 3974559"/>
              <a:gd name="connsiteX148" fmla="*/ 6648537 w 7680632"/>
              <a:gd name="connsiteY148" fmla="*/ 1692998 h 3974559"/>
              <a:gd name="connsiteX149" fmla="*/ 6612323 w 7680632"/>
              <a:gd name="connsiteY149" fmla="*/ 1729211 h 3974559"/>
              <a:gd name="connsiteX150" fmla="*/ 6585162 w 7680632"/>
              <a:gd name="connsiteY150" fmla="*/ 1765425 h 3974559"/>
              <a:gd name="connsiteX151" fmla="*/ 6521788 w 7680632"/>
              <a:gd name="connsiteY151" fmla="*/ 1810693 h 3974559"/>
              <a:gd name="connsiteX152" fmla="*/ 6467467 w 7680632"/>
              <a:gd name="connsiteY152" fmla="*/ 1855960 h 3974559"/>
              <a:gd name="connsiteX153" fmla="*/ 6367879 w 7680632"/>
              <a:gd name="connsiteY153" fmla="*/ 1892174 h 3974559"/>
              <a:gd name="connsiteX154" fmla="*/ 6331665 w 7680632"/>
              <a:gd name="connsiteY154" fmla="*/ 1910281 h 3974559"/>
              <a:gd name="connsiteX155" fmla="*/ 6250184 w 7680632"/>
              <a:gd name="connsiteY155" fmla="*/ 1928388 h 3974559"/>
              <a:gd name="connsiteX156" fmla="*/ 6223024 w 7680632"/>
              <a:gd name="connsiteY156" fmla="*/ 1937441 h 3974559"/>
              <a:gd name="connsiteX157" fmla="*/ 6014794 w 7680632"/>
              <a:gd name="connsiteY157" fmla="*/ 1946495 h 3974559"/>
              <a:gd name="connsiteX158" fmla="*/ 5453479 w 7680632"/>
              <a:gd name="connsiteY158" fmla="*/ 1937441 h 3974559"/>
              <a:gd name="connsiteX159" fmla="*/ 5417265 w 7680632"/>
              <a:gd name="connsiteY159" fmla="*/ 1919334 h 3974559"/>
              <a:gd name="connsiteX160" fmla="*/ 5353891 w 7680632"/>
              <a:gd name="connsiteY160" fmla="*/ 1901227 h 3974559"/>
              <a:gd name="connsiteX161" fmla="*/ 5209036 w 7680632"/>
              <a:gd name="connsiteY161" fmla="*/ 1892174 h 3974559"/>
              <a:gd name="connsiteX162" fmla="*/ 4973645 w 7680632"/>
              <a:gd name="connsiteY162" fmla="*/ 1874067 h 3974559"/>
              <a:gd name="connsiteX163" fmla="*/ 4883111 w 7680632"/>
              <a:gd name="connsiteY163" fmla="*/ 1855960 h 3974559"/>
              <a:gd name="connsiteX164" fmla="*/ 4855950 w 7680632"/>
              <a:gd name="connsiteY164" fmla="*/ 1846906 h 3974559"/>
              <a:gd name="connsiteX165" fmla="*/ 4629614 w 7680632"/>
              <a:gd name="connsiteY165" fmla="*/ 1819746 h 3974559"/>
              <a:gd name="connsiteX166" fmla="*/ 4294636 w 7680632"/>
              <a:gd name="connsiteY166" fmla="*/ 1828800 h 3974559"/>
              <a:gd name="connsiteX167" fmla="*/ 4276529 w 7680632"/>
              <a:gd name="connsiteY167" fmla="*/ 1855960 h 3974559"/>
              <a:gd name="connsiteX168" fmla="*/ 4222208 w 7680632"/>
              <a:gd name="connsiteY168" fmla="*/ 1874067 h 3974559"/>
              <a:gd name="connsiteX169" fmla="*/ 4149780 w 7680632"/>
              <a:gd name="connsiteY169" fmla="*/ 1892174 h 3974559"/>
              <a:gd name="connsiteX170" fmla="*/ 4122620 w 7680632"/>
              <a:gd name="connsiteY170" fmla="*/ 1910281 h 3974559"/>
              <a:gd name="connsiteX171" fmla="*/ 4032085 w 7680632"/>
              <a:gd name="connsiteY171" fmla="*/ 1946495 h 3974559"/>
              <a:gd name="connsiteX172" fmla="*/ 3950604 w 7680632"/>
              <a:gd name="connsiteY172" fmla="*/ 1964602 h 3974559"/>
              <a:gd name="connsiteX173" fmla="*/ 3841962 w 7680632"/>
              <a:gd name="connsiteY173" fmla="*/ 1991762 h 3974559"/>
              <a:gd name="connsiteX174" fmla="*/ 3760481 w 7680632"/>
              <a:gd name="connsiteY174" fmla="*/ 2018922 h 3974559"/>
              <a:gd name="connsiteX175" fmla="*/ 3733321 w 7680632"/>
              <a:gd name="connsiteY175" fmla="*/ 2027976 h 3974559"/>
              <a:gd name="connsiteX176" fmla="*/ 3561305 w 7680632"/>
              <a:gd name="connsiteY176" fmla="*/ 2046083 h 3974559"/>
              <a:gd name="connsiteX177" fmla="*/ 3516038 w 7680632"/>
              <a:gd name="connsiteY177" fmla="*/ 2064190 h 3974559"/>
              <a:gd name="connsiteX178" fmla="*/ 3479824 w 7680632"/>
              <a:gd name="connsiteY178" fmla="*/ 2073243 h 3974559"/>
              <a:gd name="connsiteX179" fmla="*/ 3407396 w 7680632"/>
              <a:gd name="connsiteY179" fmla="*/ 2109457 h 3974559"/>
              <a:gd name="connsiteX180" fmla="*/ 3371182 w 7680632"/>
              <a:gd name="connsiteY180" fmla="*/ 2127564 h 3974559"/>
              <a:gd name="connsiteX181" fmla="*/ 3307808 w 7680632"/>
              <a:gd name="connsiteY181" fmla="*/ 2163778 h 3974559"/>
              <a:gd name="connsiteX182" fmla="*/ 3253487 w 7680632"/>
              <a:gd name="connsiteY182" fmla="*/ 2181885 h 3974559"/>
              <a:gd name="connsiteX183" fmla="*/ 3181059 w 7680632"/>
              <a:gd name="connsiteY183" fmla="*/ 2227152 h 3974559"/>
              <a:gd name="connsiteX184" fmla="*/ 3063364 w 7680632"/>
              <a:gd name="connsiteY184" fmla="*/ 2263366 h 3974559"/>
              <a:gd name="connsiteX185" fmla="*/ 3009043 w 7680632"/>
              <a:gd name="connsiteY185" fmla="*/ 2290526 h 3974559"/>
              <a:gd name="connsiteX186" fmla="*/ 2909455 w 7680632"/>
              <a:gd name="connsiteY186" fmla="*/ 2326740 h 3974559"/>
              <a:gd name="connsiteX187" fmla="*/ 2882295 w 7680632"/>
              <a:gd name="connsiteY187" fmla="*/ 2335794 h 3974559"/>
              <a:gd name="connsiteX188" fmla="*/ 2846081 w 7680632"/>
              <a:gd name="connsiteY188" fmla="*/ 2353901 h 3974559"/>
              <a:gd name="connsiteX189" fmla="*/ 2773653 w 7680632"/>
              <a:gd name="connsiteY189" fmla="*/ 2362954 h 3974559"/>
              <a:gd name="connsiteX190" fmla="*/ 2520156 w 7680632"/>
              <a:gd name="connsiteY190" fmla="*/ 2399168 h 3974559"/>
              <a:gd name="connsiteX191" fmla="*/ 2456782 w 7680632"/>
              <a:gd name="connsiteY191" fmla="*/ 2417275 h 3974559"/>
              <a:gd name="connsiteX192" fmla="*/ 2320980 w 7680632"/>
              <a:gd name="connsiteY192" fmla="*/ 2444435 h 3974559"/>
              <a:gd name="connsiteX193" fmla="*/ 2293820 w 7680632"/>
              <a:gd name="connsiteY193" fmla="*/ 2462542 h 3974559"/>
              <a:gd name="connsiteX194" fmla="*/ 2230445 w 7680632"/>
              <a:gd name="connsiteY194" fmla="*/ 2480649 h 3974559"/>
              <a:gd name="connsiteX195" fmla="*/ 2176125 w 7680632"/>
              <a:gd name="connsiteY195" fmla="*/ 2525916 h 3974559"/>
              <a:gd name="connsiteX196" fmla="*/ 2148964 w 7680632"/>
              <a:gd name="connsiteY196" fmla="*/ 2544023 h 3974559"/>
              <a:gd name="connsiteX197" fmla="*/ 2094643 w 7680632"/>
              <a:gd name="connsiteY197" fmla="*/ 2589291 h 3974559"/>
              <a:gd name="connsiteX198" fmla="*/ 2049376 w 7680632"/>
              <a:gd name="connsiteY198" fmla="*/ 2625504 h 3974559"/>
              <a:gd name="connsiteX199" fmla="*/ 2022216 w 7680632"/>
              <a:gd name="connsiteY199" fmla="*/ 2661718 h 3974559"/>
              <a:gd name="connsiteX200" fmla="*/ 1986002 w 7680632"/>
              <a:gd name="connsiteY200" fmla="*/ 2697932 h 3974559"/>
              <a:gd name="connsiteX201" fmla="*/ 1913574 w 7680632"/>
              <a:gd name="connsiteY201" fmla="*/ 2797520 h 3974559"/>
              <a:gd name="connsiteX202" fmla="*/ 1904521 w 7680632"/>
              <a:gd name="connsiteY202" fmla="*/ 2833734 h 3974559"/>
              <a:gd name="connsiteX203" fmla="*/ 1868307 w 7680632"/>
              <a:gd name="connsiteY203" fmla="*/ 2888055 h 3974559"/>
              <a:gd name="connsiteX204" fmla="*/ 1850200 w 7680632"/>
              <a:gd name="connsiteY204" fmla="*/ 2942376 h 3974559"/>
              <a:gd name="connsiteX205" fmla="*/ 1813986 w 7680632"/>
              <a:gd name="connsiteY205" fmla="*/ 3005750 h 3974559"/>
              <a:gd name="connsiteX206" fmla="*/ 1786826 w 7680632"/>
              <a:gd name="connsiteY206" fmla="*/ 3069124 h 3974559"/>
              <a:gd name="connsiteX207" fmla="*/ 1768719 w 7680632"/>
              <a:gd name="connsiteY207" fmla="*/ 3096285 h 3974559"/>
              <a:gd name="connsiteX208" fmla="*/ 1750612 w 7680632"/>
              <a:gd name="connsiteY208" fmla="*/ 3132499 h 3974559"/>
              <a:gd name="connsiteX209" fmla="*/ 1714398 w 7680632"/>
              <a:gd name="connsiteY209" fmla="*/ 3195873 h 3974559"/>
              <a:gd name="connsiteX210" fmla="*/ 1696291 w 7680632"/>
              <a:gd name="connsiteY210" fmla="*/ 3232087 h 3974559"/>
              <a:gd name="connsiteX211" fmla="*/ 1632917 w 7680632"/>
              <a:gd name="connsiteY211" fmla="*/ 3322621 h 3974559"/>
              <a:gd name="connsiteX212" fmla="*/ 1587649 w 7680632"/>
              <a:gd name="connsiteY212" fmla="*/ 3376942 h 3974559"/>
              <a:gd name="connsiteX213" fmla="*/ 1551436 w 7680632"/>
              <a:gd name="connsiteY213" fmla="*/ 3431263 h 3974559"/>
              <a:gd name="connsiteX214" fmla="*/ 1497115 w 7680632"/>
              <a:gd name="connsiteY214" fmla="*/ 3485584 h 3974559"/>
              <a:gd name="connsiteX215" fmla="*/ 1451847 w 7680632"/>
              <a:gd name="connsiteY215" fmla="*/ 3539904 h 3974559"/>
              <a:gd name="connsiteX216" fmla="*/ 1406580 w 7680632"/>
              <a:gd name="connsiteY216" fmla="*/ 3567065 h 3974559"/>
              <a:gd name="connsiteX217" fmla="*/ 1379420 w 7680632"/>
              <a:gd name="connsiteY217" fmla="*/ 3594225 h 3974559"/>
              <a:gd name="connsiteX218" fmla="*/ 1334152 w 7680632"/>
              <a:gd name="connsiteY218" fmla="*/ 3630439 h 3974559"/>
              <a:gd name="connsiteX219" fmla="*/ 1288885 w 7680632"/>
              <a:gd name="connsiteY219" fmla="*/ 3666653 h 3974559"/>
              <a:gd name="connsiteX220" fmla="*/ 1270778 w 7680632"/>
              <a:gd name="connsiteY220" fmla="*/ 3693813 h 3974559"/>
              <a:gd name="connsiteX221" fmla="*/ 1216457 w 7680632"/>
              <a:gd name="connsiteY221" fmla="*/ 3720974 h 3974559"/>
              <a:gd name="connsiteX222" fmla="*/ 1153083 w 7680632"/>
              <a:gd name="connsiteY222" fmla="*/ 3766241 h 3974559"/>
              <a:gd name="connsiteX223" fmla="*/ 1125923 w 7680632"/>
              <a:gd name="connsiteY223" fmla="*/ 3775295 h 3974559"/>
              <a:gd name="connsiteX224" fmla="*/ 1098762 w 7680632"/>
              <a:gd name="connsiteY224" fmla="*/ 3802455 h 3974559"/>
              <a:gd name="connsiteX225" fmla="*/ 1035388 w 7680632"/>
              <a:gd name="connsiteY225" fmla="*/ 3820562 h 3974559"/>
              <a:gd name="connsiteX226" fmla="*/ 953907 w 7680632"/>
              <a:gd name="connsiteY226" fmla="*/ 3847722 h 3974559"/>
              <a:gd name="connsiteX227" fmla="*/ 926746 w 7680632"/>
              <a:gd name="connsiteY227" fmla="*/ 3856776 h 3974559"/>
              <a:gd name="connsiteX228" fmla="*/ 818105 w 7680632"/>
              <a:gd name="connsiteY228" fmla="*/ 3865829 h 3974559"/>
              <a:gd name="connsiteX229" fmla="*/ 763784 w 7680632"/>
              <a:gd name="connsiteY229" fmla="*/ 3883936 h 3974559"/>
              <a:gd name="connsiteX230" fmla="*/ 446913 w 7680632"/>
              <a:gd name="connsiteY230" fmla="*/ 3911097 h 3974559"/>
              <a:gd name="connsiteX231" fmla="*/ 338271 w 7680632"/>
              <a:gd name="connsiteY231" fmla="*/ 3929203 h 3974559"/>
              <a:gd name="connsiteX232" fmla="*/ 311111 w 7680632"/>
              <a:gd name="connsiteY232" fmla="*/ 3938257 h 3974559"/>
              <a:gd name="connsiteX233" fmla="*/ 229630 w 7680632"/>
              <a:gd name="connsiteY233" fmla="*/ 3947310 h 3974559"/>
              <a:gd name="connsiteX234" fmla="*/ 111935 w 7680632"/>
              <a:gd name="connsiteY234" fmla="*/ 3965417 h 3974559"/>
              <a:gd name="connsiteX235" fmla="*/ 84774 w 7680632"/>
              <a:gd name="connsiteY235" fmla="*/ 3974471 h 3974559"/>
              <a:gd name="connsiteX236" fmla="*/ 12346 w 7680632"/>
              <a:gd name="connsiteY236" fmla="*/ 3784348 h 3974559"/>
              <a:gd name="connsiteX237" fmla="*/ 3293 w 7680632"/>
              <a:gd name="connsiteY237" fmla="*/ 3630439 h 3974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7680632" h="3974559">
                <a:moveTo>
                  <a:pt x="3293" y="3630439"/>
                </a:moveTo>
                <a:lnTo>
                  <a:pt x="3293" y="3630439"/>
                </a:lnTo>
                <a:cubicBezTo>
                  <a:pt x="12346" y="3606296"/>
                  <a:pt x="19783" y="3581484"/>
                  <a:pt x="30453" y="3558011"/>
                </a:cubicBezTo>
                <a:cubicBezTo>
                  <a:pt x="48232" y="3518896"/>
                  <a:pt x="51917" y="3536548"/>
                  <a:pt x="84774" y="3503691"/>
                </a:cubicBezTo>
                <a:cubicBezTo>
                  <a:pt x="132334" y="3456132"/>
                  <a:pt x="94185" y="3481464"/>
                  <a:pt x="130042" y="3431263"/>
                </a:cubicBezTo>
                <a:cubicBezTo>
                  <a:pt x="167119" y="3379355"/>
                  <a:pt x="144660" y="3425698"/>
                  <a:pt x="184362" y="3385996"/>
                </a:cubicBezTo>
                <a:cubicBezTo>
                  <a:pt x="226879" y="3343479"/>
                  <a:pt x="194342" y="3357109"/>
                  <a:pt x="238683" y="3322621"/>
                </a:cubicBezTo>
                <a:cubicBezTo>
                  <a:pt x="255861" y="3309260"/>
                  <a:pt x="277616" y="3301795"/>
                  <a:pt x="293004" y="3286407"/>
                </a:cubicBezTo>
                <a:cubicBezTo>
                  <a:pt x="302057" y="3277354"/>
                  <a:pt x="308712" y="3264973"/>
                  <a:pt x="320164" y="3259247"/>
                </a:cubicBezTo>
                <a:cubicBezTo>
                  <a:pt x="415778" y="3211440"/>
                  <a:pt x="511385" y="3227514"/>
                  <a:pt x="618929" y="3223033"/>
                </a:cubicBezTo>
                <a:lnTo>
                  <a:pt x="709463" y="3213980"/>
                </a:lnTo>
                <a:cubicBezTo>
                  <a:pt x="751674" y="3210462"/>
                  <a:pt x="794145" y="3209875"/>
                  <a:pt x="836212" y="3204926"/>
                </a:cubicBezTo>
                <a:cubicBezTo>
                  <a:pt x="856856" y="3202497"/>
                  <a:pt x="882159" y="3184737"/>
                  <a:pt x="899586" y="3177766"/>
                </a:cubicBezTo>
                <a:cubicBezTo>
                  <a:pt x="917307" y="3170677"/>
                  <a:pt x="935800" y="3165695"/>
                  <a:pt x="953907" y="3159659"/>
                </a:cubicBezTo>
                <a:cubicBezTo>
                  <a:pt x="992879" y="3146668"/>
                  <a:pt x="971799" y="3152922"/>
                  <a:pt x="1017281" y="3141552"/>
                </a:cubicBezTo>
                <a:cubicBezTo>
                  <a:pt x="1029352" y="3135516"/>
                  <a:pt x="1041162" y="3128926"/>
                  <a:pt x="1053495" y="3123445"/>
                </a:cubicBezTo>
                <a:cubicBezTo>
                  <a:pt x="1085978" y="3109008"/>
                  <a:pt x="1096055" y="3106240"/>
                  <a:pt x="1125923" y="3096285"/>
                </a:cubicBezTo>
                <a:cubicBezTo>
                  <a:pt x="1219163" y="3026354"/>
                  <a:pt x="1100712" y="3110290"/>
                  <a:pt x="1207404" y="3051017"/>
                </a:cubicBezTo>
                <a:cubicBezTo>
                  <a:pt x="1220594" y="3043689"/>
                  <a:pt x="1230517" y="3031343"/>
                  <a:pt x="1243618" y="3023857"/>
                </a:cubicBezTo>
                <a:cubicBezTo>
                  <a:pt x="1251904" y="3019122"/>
                  <a:pt x="1262436" y="3019438"/>
                  <a:pt x="1270778" y="3014803"/>
                </a:cubicBezTo>
                <a:cubicBezTo>
                  <a:pt x="1384724" y="2951500"/>
                  <a:pt x="1274080" y="3007801"/>
                  <a:pt x="1361313" y="2942376"/>
                </a:cubicBezTo>
                <a:cubicBezTo>
                  <a:pt x="1372110" y="2934278"/>
                  <a:pt x="1385729" y="2930823"/>
                  <a:pt x="1397527" y="2924269"/>
                </a:cubicBezTo>
                <a:cubicBezTo>
                  <a:pt x="1412909" y="2915723"/>
                  <a:pt x="1427705" y="2906162"/>
                  <a:pt x="1442794" y="2897108"/>
                </a:cubicBezTo>
                <a:cubicBezTo>
                  <a:pt x="1478490" y="2843565"/>
                  <a:pt x="1438638" y="2893610"/>
                  <a:pt x="1497115" y="2851841"/>
                </a:cubicBezTo>
                <a:cubicBezTo>
                  <a:pt x="1507534" y="2844399"/>
                  <a:pt x="1514554" y="2833013"/>
                  <a:pt x="1524275" y="2824681"/>
                </a:cubicBezTo>
                <a:cubicBezTo>
                  <a:pt x="1535732" y="2814861"/>
                  <a:pt x="1549401" y="2807755"/>
                  <a:pt x="1560489" y="2797520"/>
                </a:cubicBezTo>
                <a:cubicBezTo>
                  <a:pt x="1588713" y="2771467"/>
                  <a:pt x="1620663" y="2747998"/>
                  <a:pt x="1641970" y="2716039"/>
                </a:cubicBezTo>
                <a:cubicBezTo>
                  <a:pt x="1652252" y="2700617"/>
                  <a:pt x="1676008" y="2663895"/>
                  <a:pt x="1687238" y="2652665"/>
                </a:cubicBezTo>
                <a:cubicBezTo>
                  <a:pt x="1694932" y="2644971"/>
                  <a:pt x="1705345" y="2640594"/>
                  <a:pt x="1714398" y="2634558"/>
                </a:cubicBezTo>
                <a:cubicBezTo>
                  <a:pt x="1747374" y="2568606"/>
                  <a:pt x="1713811" y="2626189"/>
                  <a:pt x="1768719" y="2562130"/>
                </a:cubicBezTo>
                <a:cubicBezTo>
                  <a:pt x="1816378" y="2506528"/>
                  <a:pt x="1748747" y="2563530"/>
                  <a:pt x="1823040" y="2507809"/>
                </a:cubicBezTo>
                <a:cubicBezTo>
                  <a:pt x="1838950" y="2460078"/>
                  <a:pt x="1821577" y="2498700"/>
                  <a:pt x="1859253" y="2453489"/>
                </a:cubicBezTo>
                <a:cubicBezTo>
                  <a:pt x="1902026" y="2402161"/>
                  <a:pt x="1851185" y="2452107"/>
                  <a:pt x="1895467" y="2390114"/>
                </a:cubicBezTo>
                <a:cubicBezTo>
                  <a:pt x="1902909" y="2379695"/>
                  <a:pt x="1914767" y="2373060"/>
                  <a:pt x="1922628" y="2362954"/>
                </a:cubicBezTo>
                <a:cubicBezTo>
                  <a:pt x="1935989" y="2345776"/>
                  <a:pt x="1949110" y="2328098"/>
                  <a:pt x="1958842" y="2308633"/>
                </a:cubicBezTo>
                <a:cubicBezTo>
                  <a:pt x="1973185" y="2279945"/>
                  <a:pt x="1980601" y="2259712"/>
                  <a:pt x="2004109" y="2236205"/>
                </a:cubicBezTo>
                <a:cubicBezTo>
                  <a:pt x="2011803" y="2228511"/>
                  <a:pt x="2022216" y="2224134"/>
                  <a:pt x="2031269" y="2218099"/>
                </a:cubicBezTo>
                <a:cubicBezTo>
                  <a:pt x="2037305" y="2209045"/>
                  <a:pt x="2041187" y="2198103"/>
                  <a:pt x="2049376" y="2190938"/>
                </a:cubicBezTo>
                <a:cubicBezTo>
                  <a:pt x="2065753" y="2176608"/>
                  <a:pt x="2085590" y="2166795"/>
                  <a:pt x="2103697" y="2154724"/>
                </a:cubicBezTo>
                <a:cubicBezTo>
                  <a:pt x="2112750" y="2148688"/>
                  <a:pt x="2123163" y="2144311"/>
                  <a:pt x="2130857" y="2136617"/>
                </a:cubicBezTo>
                <a:cubicBezTo>
                  <a:pt x="2139911" y="2127564"/>
                  <a:pt x="2146901" y="2115809"/>
                  <a:pt x="2158018" y="2109457"/>
                </a:cubicBezTo>
                <a:cubicBezTo>
                  <a:pt x="2168821" y="2103284"/>
                  <a:pt x="2182161" y="2103421"/>
                  <a:pt x="2194232" y="2100403"/>
                </a:cubicBezTo>
                <a:cubicBezTo>
                  <a:pt x="2212339" y="2088332"/>
                  <a:pt x="2227440" y="2069468"/>
                  <a:pt x="2248552" y="2064190"/>
                </a:cubicBezTo>
                <a:cubicBezTo>
                  <a:pt x="2299695" y="2051404"/>
                  <a:pt x="2272565" y="2057576"/>
                  <a:pt x="2330034" y="2046083"/>
                </a:cubicBezTo>
                <a:cubicBezTo>
                  <a:pt x="2342105" y="2040047"/>
                  <a:pt x="2354803" y="2035129"/>
                  <a:pt x="2366247" y="2027976"/>
                </a:cubicBezTo>
                <a:cubicBezTo>
                  <a:pt x="2379043" y="2019979"/>
                  <a:pt x="2387952" y="2004960"/>
                  <a:pt x="2402461" y="2000815"/>
                </a:cubicBezTo>
                <a:cubicBezTo>
                  <a:pt x="2431623" y="1992483"/>
                  <a:pt x="2462818" y="1994780"/>
                  <a:pt x="2492996" y="1991762"/>
                </a:cubicBezTo>
                <a:cubicBezTo>
                  <a:pt x="2567561" y="1966907"/>
                  <a:pt x="2528422" y="1976354"/>
                  <a:pt x="2610691" y="1964602"/>
                </a:cubicBezTo>
                <a:cubicBezTo>
                  <a:pt x="2625780" y="1958566"/>
                  <a:pt x="2639712" y="1946923"/>
                  <a:pt x="2655958" y="1946495"/>
                </a:cubicBezTo>
                <a:cubicBezTo>
                  <a:pt x="2891517" y="1940296"/>
                  <a:pt x="2869161" y="1938435"/>
                  <a:pt x="2999990" y="1964602"/>
                </a:cubicBezTo>
                <a:lnTo>
                  <a:pt x="3479824" y="1937441"/>
                </a:lnTo>
                <a:cubicBezTo>
                  <a:pt x="3507472" y="1935657"/>
                  <a:pt x="3582766" y="1926636"/>
                  <a:pt x="3615626" y="1919334"/>
                </a:cubicBezTo>
                <a:cubicBezTo>
                  <a:pt x="3624942" y="1917264"/>
                  <a:pt x="3633528" y="1912596"/>
                  <a:pt x="3642786" y="1910281"/>
                </a:cubicBezTo>
                <a:cubicBezTo>
                  <a:pt x="3657714" y="1906549"/>
                  <a:pt x="3673207" y="1905276"/>
                  <a:pt x="3688053" y="1901227"/>
                </a:cubicBezTo>
                <a:cubicBezTo>
                  <a:pt x="3930337" y="1835148"/>
                  <a:pt x="3609016" y="1916458"/>
                  <a:pt x="3778588" y="1874067"/>
                </a:cubicBezTo>
                <a:cubicBezTo>
                  <a:pt x="3790659" y="1868031"/>
                  <a:pt x="3802397" y="1861277"/>
                  <a:pt x="3814802" y="1855960"/>
                </a:cubicBezTo>
                <a:cubicBezTo>
                  <a:pt x="3823573" y="1852201"/>
                  <a:pt x="3834328" y="1852632"/>
                  <a:pt x="3841962" y="1846906"/>
                </a:cubicBezTo>
                <a:cubicBezTo>
                  <a:pt x="3859033" y="1834102"/>
                  <a:pt x="3870567" y="1814969"/>
                  <a:pt x="3887230" y="1801639"/>
                </a:cubicBezTo>
                <a:cubicBezTo>
                  <a:pt x="3915504" y="1779020"/>
                  <a:pt x="3938667" y="1773540"/>
                  <a:pt x="3968711" y="1756372"/>
                </a:cubicBezTo>
                <a:cubicBezTo>
                  <a:pt x="4058287" y="1705185"/>
                  <a:pt x="3922649" y="1774876"/>
                  <a:pt x="4032085" y="1720158"/>
                </a:cubicBezTo>
                <a:cubicBezTo>
                  <a:pt x="4065281" y="1670364"/>
                  <a:pt x="4032085" y="1712614"/>
                  <a:pt x="4077352" y="1674891"/>
                </a:cubicBezTo>
                <a:cubicBezTo>
                  <a:pt x="4153545" y="1611396"/>
                  <a:pt x="4043249" y="1687151"/>
                  <a:pt x="4149780" y="1620570"/>
                </a:cubicBezTo>
                <a:cubicBezTo>
                  <a:pt x="4159007" y="1614803"/>
                  <a:pt x="4168582" y="1609429"/>
                  <a:pt x="4176941" y="1602463"/>
                </a:cubicBezTo>
                <a:cubicBezTo>
                  <a:pt x="4186777" y="1594267"/>
                  <a:pt x="4193244" y="1582089"/>
                  <a:pt x="4204101" y="1575303"/>
                </a:cubicBezTo>
                <a:cubicBezTo>
                  <a:pt x="4217882" y="1566690"/>
                  <a:pt x="4234517" y="1563796"/>
                  <a:pt x="4249368" y="1557196"/>
                </a:cubicBezTo>
                <a:cubicBezTo>
                  <a:pt x="4284833" y="1541434"/>
                  <a:pt x="4297981" y="1527969"/>
                  <a:pt x="4339903" y="1520982"/>
                </a:cubicBezTo>
                <a:cubicBezTo>
                  <a:pt x="4358010" y="1517964"/>
                  <a:pt x="4376275" y="1515774"/>
                  <a:pt x="4394224" y="1511928"/>
                </a:cubicBezTo>
                <a:cubicBezTo>
                  <a:pt x="4418557" y="1506714"/>
                  <a:pt x="4443043" y="1501691"/>
                  <a:pt x="4466651" y="1493821"/>
                </a:cubicBezTo>
                <a:cubicBezTo>
                  <a:pt x="4479455" y="1489553"/>
                  <a:pt x="4489574" y="1478059"/>
                  <a:pt x="4502865" y="1475714"/>
                </a:cubicBezTo>
                <a:cubicBezTo>
                  <a:pt x="4541614" y="1468876"/>
                  <a:pt x="4581328" y="1469679"/>
                  <a:pt x="4620560" y="1466661"/>
                </a:cubicBezTo>
                <a:cubicBezTo>
                  <a:pt x="4851223" y="1490941"/>
                  <a:pt x="4723117" y="1467453"/>
                  <a:pt x="4855950" y="1502875"/>
                </a:cubicBezTo>
                <a:cubicBezTo>
                  <a:pt x="4879995" y="1509287"/>
                  <a:pt x="4905184" y="1511962"/>
                  <a:pt x="4928378" y="1520982"/>
                </a:cubicBezTo>
                <a:cubicBezTo>
                  <a:pt x="5165648" y="1613253"/>
                  <a:pt x="4830497" y="1521916"/>
                  <a:pt x="5172822" y="1602463"/>
                </a:cubicBezTo>
                <a:cubicBezTo>
                  <a:pt x="5181875" y="1608499"/>
                  <a:pt x="5189426" y="1617931"/>
                  <a:pt x="5199982" y="1620570"/>
                </a:cubicBezTo>
                <a:cubicBezTo>
                  <a:pt x="5226494" y="1627198"/>
                  <a:pt x="5254410" y="1625758"/>
                  <a:pt x="5281463" y="1629623"/>
                </a:cubicBezTo>
                <a:cubicBezTo>
                  <a:pt x="5296697" y="1631799"/>
                  <a:pt x="5311642" y="1635659"/>
                  <a:pt x="5326731" y="1638677"/>
                </a:cubicBezTo>
                <a:cubicBezTo>
                  <a:pt x="5393123" y="1632641"/>
                  <a:pt x="5459866" y="1629679"/>
                  <a:pt x="5525907" y="1620570"/>
                </a:cubicBezTo>
                <a:cubicBezTo>
                  <a:pt x="5547671" y="1617568"/>
                  <a:pt x="5567738" y="1606772"/>
                  <a:pt x="5589281" y="1602463"/>
                </a:cubicBezTo>
                <a:cubicBezTo>
                  <a:pt x="5613139" y="1597691"/>
                  <a:pt x="5637661" y="1597109"/>
                  <a:pt x="5661709" y="1593409"/>
                </a:cubicBezTo>
                <a:cubicBezTo>
                  <a:pt x="5676918" y="1591069"/>
                  <a:pt x="5691836" y="1587109"/>
                  <a:pt x="5706976" y="1584356"/>
                </a:cubicBezTo>
                <a:cubicBezTo>
                  <a:pt x="5725037" y="1581072"/>
                  <a:pt x="5743143" y="1578026"/>
                  <a:pt x="5761297" y="1575303"/>
                </a:cubicBezTo>
                <a:lnTo>
                  <a:pt x="5888045" y="1557196"/>
                </a:lnTo>
                <a:cubicBezTo>
                  <a:pt x="5924473" y="1542625"/>
                  <a:pt x="5953203" y="1532587"/>
                  <a:pt x="5987634" y="1511928"/>
                </a:cubicBezTo>
                <a:cubicBezTo>
                  <a:pt x="6000573" y="1504165"/>
                  <a:pt x="6011520" y="1493469"/>
                  <a:pt x="6023847" y="1484768"/>
                </a:cubicBezTo>
                <a:cubicBezTo>
                  <a:pt x="6194105" y="1364587"/>
                  <a:pt x="6090672" y="1441440"/>
                  <a:pt x="6177756" y="1376126"/>
                </a:cubicBezTo>
                <a:cubicBezTo>
                  <a:pt x="6189827" y="1367072"/>
                  <a:pt x="6203300" y="1359636"/>
                  <a:pt x="6213970" y="1348966"/>
                </a:cubicBezTo>
                <a:lnTo>
                  <a:pt x="6268291" y="1294645"/>
                </a:lnTo>
                <a:lnTo>
                  <a:pt x="6304505" y="1258431"/>
                </a:lnTo>
                <a:cubicBezTo>
                  <a:pt x="6313558" y="1249378"/>
                  <a:pt x="6325078" y="1242250"/>
                  <a:pt x="6331665" y="1231271"/>
                </a:cubicBezTo>
                <a:cubicBezTo>
                  <a:pt x="6340719" y="1216182"/>
                  <a:pt x="6348476" y="1200234"/>
                  <a:pt x="6358826" y="1186003"/>
                </a:cubicBezTo>
                <a:cubicBezTo>
                  <a:pt x="6451022" y="1059234"/>
                  <a:pt x="6366387" y="1182362"/>
                  <a:pt x="6431253" y="1104522"/>
                </a:cubicBezTo>
                <a:cubicBezTo>
                  <a:pt x="6456155" y="1074639"/>
                  <a:pt x="6502781" y="971870"/>
                  <a:pt x="6503681" y="968720"/>
                </a:cubicBezTo>
                <a:cubicBezTo>
                  <a:pt x="6509717" y="947595"/>
                  <a:pt x="6515327" y="926344"/>
                  <a:pt x="6521788" y="905346"/>
                </a:cubicBezTo>
                <a:cubicBezTo>
                  <a:pt x="6527401" y="887104"/>
                  <a:pt x="6534411" y="869307"/>
                  <a:pt x="6539895" y="851025"/>
                </a:cubicBezTo>
                <a:cubicBezTo>
                  <a:pt x="6547555" y="825491"/>
                  <a:pt x="6547856" y="811324"/>
                  <a:pt x="6558002" y="787651"/>
                </a:cubicBezTo>
                <a:cubicBezTo>
                  <a:pt x="6563319" y="775246"/>
                  <a:pt x="6571841" y="764241"/>
                  <a:pt x="6576109" y="751437"/>
                </a:cubicBezTo>
                <a:cubicBezTo>
                  <a:pt x="6610935" y="646958"/>
                  <a:pt x="6571366" y="709475"/>
                  <a:pt x="6621376" y="642796"/>
                </a:cubicBezTo>
                <a:cubicBezTo>
                  <a:pt x="6627412" y="618653"/>
                  <a:pt x="6629185" y="593023"/>
                  <a:pt x="6639483" y="570368"/>
                </a:cubicBezTo>
                <a:cubicBezTo>
                  <a:pt x="6644781" y="558712"/>
                  <a:pt x="6659541" y="553860"/>
                  <a:pt x="6666643" y="543207"/>
                </a:cubicBezTo>
                <a:cubicBezTo>
                  <a:pt x="6671937" y="535267"/>
                  <a:pt x="6671429" y="524583"/>
                  <a:pt x="6675697" y="516047"/>
                </a:cubicBezTo>
                <a:cubicBezTo>
                  <a:pt x="6680563" y="506315"/>
                  <a:pt x="6687768" y="497940"/>
                  <a:pt x="6693804" y="488887"/>
                </a:cubicBezTo>
                <a:cubicBezTo>
                  <a:pt x="6709738" y="441081"/>
                  <a:pt x="6697564" y="469666"/>
                  <a:pt x="6739071" y="407405"/>
                </a:cubicBezTo>
                <a:cubicBezTo>
                  <a:pt x="6745107" y="398352"/>
                  <a:pt x="6753737" y="390567"/>
                  <a:pt x="6757178" y="380245"/>
                </a:cubicBezTo>
                <a:cubicBezTo>
                  <a:pt x="6770281" y="340939"/>
                  <a:pt x="6759484" y="359833"/>
                  <a:pt x="6793392" y="325924"/>
                </a:cubicBezTo>
                <a:cubicBezTo>
                  <a:pt x="6796410" y="310835"/>
                  <a:pt x="6795997" y="294628"/>
                  <a:pt x="6802445" y="280657"/>
                </a:cubicBezTo>
                <a:cubicBezTo>
                  <a:pt x="6814376" y="254807"/>
                  <a:pt x="6847713" y="208229"/>
                  <a:pt x="6847713" y="208229"/>
                </a:cubicBezTo>
                <a:cubicBezTo>
                  <a:pt x="6859097" y="174076"/>
                  <a:pt x="6861849" y="157877"/>
                  <a:pt x="6892980" y="126748"/>
                </a:cubicBezTo>
                <a:cubicBezTo>
                  <a:pt x="6902034" y="117695"/>
                  <a:pt x="6911944" y="109424"/>
                  <a:pt x="6920141" y="99588"/>
                </a:cubicBezTo>
                <a:cubicBezTo>
                  <a:pt x="6927107" y="91229"/>
                  <a:pt x="6931281" y="80786"/>
                  <a:pt x="6938247" y="72427"/>
                </a:cubicBezTo>
                <a:cubicBezTo>
                  <a:pt x="6952547" y="55267"/>
                  <a:pt x="6972223" y="37333"/>
                  <a:pt x="6992568" y="27160"/>
                </a:cubicBezTo>
                <a:cubicBezTo>
                  <a:pt x="7001104" y="22892"/>
                  <a:pt x="7010553" y="20728"/>
                  <a:pt x="7019729" y="18106"/>
                </a:cubicBezTo>
                <a:cubicBezTo>
                  <a:pt x="7100196" y="-4884"/>
                  <a:pt x="7113330" y="6184"/>
                  <a:pt x="7237012" y="0"/>
                </a:cubicBezTo>
                <a:cubicBezTo>
                  <a:pt x="7336600" y="3018"/>
                  <a:pt x="7436436" y="1412"/>
                  <a:pt x="7535776" y="9053"/>
                </a:cubicBezTo>
                <a:cubicBezTo>
                  <a:pt x="7558519" y="10802"/>
                  <a:pt x="7612390" y="38375"/>
                  <a:pt x="7635364" y="45267"/>
                </a:cubicBezTo>
                <a:cubicBezTo>
                  <a:pt x="7650103" y="49689"/>
                  <a:pt x="7665543" y="51302"/>
                  <a:pt x="7680632" y="54320"/>
                </a:cubicBezTo>
                <a:cubicBezTo>
                  <a:pt x="7678591" y="66568"/>
                  <a:pt x="7669890" y="127670"/>
                  <a:pt x="7662525" y="144855"/>
                </a:cubicBezTo>
                <a:cubicBezTo>
                  <a:pt x="7658239" y="154856"/>
                  <a:pt x="7649284" y="162283"/>
                  <a:pt x="7644418" y="172015"/>
                </a:cubicBezTo>
                <a:cubicBezTo>
                  <a:pt x="7640150" y="180551"/>
                  <a:pt x="7641474" y="191845"/>
                  <a:pt x="7635364" y="199176"/>
                </a:cubicBezTo>
                <a:cubicBezTo>
                  <a:pt x="7625704" y="210768"/>
                  <a:pt x="7611221" y="217283"/>
                  <a:pt x="7599150" y="226336"/>
                </a:cubicBezTo>
                <a:cubicBezTo>
                  <a:pt x="7580308" y="301708"/>
                  <a:pt x="7603252" y="227186"/>
                  <a:pt x="7571990" y="289710"/>
                </a:cubicBezTo>
                <a:cubicBezTo>
                  <a:pt x="7567722" y="298246"/>
                  <a:pt x="7568231" y="308930"/>
                  <a:pt x="7562937" y="316871"/>
                </a:cubicBezTo>
                <a:cubicBezTo>
                  <a:pt x="7555835" y="327524"/>
                  <a:pt x="7543637" y="333925"/>
                  <a:pt x="7535776" y="344031"/>
                </a:cubicBezTo>
                <a:cubicBezTo>
                  <a:pt x="7522415" y="361209"/>
                  <a:pt x="7514950" y="382964"/>
                  <a:pt x="7499562" y="398352"/>
                </a:cubicBezTo>
                <a:cubicBezTo>
                  <a:pt x="7490509" y="407405"/>
                  <a:pt x="7480598" y="415676"/>
                  <a:pt x="7472402" y="425512"/>
                </a:cubicBezTo>
                <a:cubicBezTo>
                  <a:pt x="7465436" y="433871"/>
                  <a:pt x="7461261" y="444314"/>
                  <a:pt x="7454295" y="452673"/>
                </a:cubicBezTo>
                <a:cubicBezTo>
                  <a:pt x="7446099" y="462509"/>
                  <a:pt x="7435331" y="469997"/>
                  <a:pt x="7427135" y="479833"/>
                </a:cubicBezTo>
                <a:cubicBezTo>
                  <a:pt x="7420169" y="488192"/>
                  <a:pt x="7416307" y="498906"/>
                  <a:pt x="7409028" y="506994"/>
                </a:cubicBezTo>
                <a:cubicBezTo>
                  <a:pt x="7328092" y="596922"/>
                  <a:pt x="7371502" y="543367"/>
                  <a:pt x="7300386" y="606582"/>
                </a:cubicBezTo>
                <a:cubicBezTo>
                  <a:pt x="7173411" y="719449"/>
                  <a:pt x="7345205" y="570818"/>
                  <a:pt x="7237012" y="679009"/>
                </a:cubicBezTo>
                <a:cubicBezTo>
                  <a:pt x="7229318" y="686703"/>
                  <a:pt x="7218905" y="691080"/>
                  <a:pt x="7209851" y="697116"/>
                </a:cubicBezTo>
                <a:cubicBezTo>
                  <a:pt x="7200798" y="709187"/>
                  <a:pt x="7190688" y="720534"/>
                  <a:pt x="7182691" y="733330"/>
                </a:cubicBezTo>
                <a:cubicBezTo>
                  <a:pt x="7175538" y="744775"/>
                  <a:pt x="7172428" y="758562"/>
                  <a:pt x="7164584" y="769544"/>
                </a:cubicBezTo>
                <a:cubicBezTo>
                  <a:pt x="7157142" y="779963"/>
                  <a:pt x="7146477" y="787651"/>
                  <a:pt x="7137424" y="796704"/>
                </a:cubicBezTo>
                <a:cubicBezTo>
                  <a:pt x="7134406" y="805758"/>
                  <a:pt x="7132638" y="815329"/>
                  <a:pt x="7128370" y="823865"/>
                </a:cubicBezTo>
                <a:cubicBezTo>
                  <a:pt x="7095313" y="889978"/>
                  <a:pt x="7115072" y="800376"/>
                  <a:pt x="7074049" y="923453"/>
                </a:cubicBezTo>
                <a:cubicBezTo>
                  <a:pt x="7051675" y="990578"/>
                  <a:pt x="7064479" y="960703"/>
                  <a:pt x="7037836" y="1013988"/>
                </a:cubicBezTo>
                <a:cubicBezTo>
                  <a:pt x="7034818" y="1029077"/>
                  <a:pt x="7033648" y="1044657"/>
                  <a:pt x="7028782" y="1059255"/>
                </a:cubicBezTo>
                <a:cubicBezTo>
                  <a:pt x="7021124" y="1082229"/>
                  <a:pt x="7005814" y="1102760"/>
                  <a:pt x="6992568" y="1122629"/>
                </a:cubicBezTo>
                <a:cubicBezTo>
                  <a:pt x="6989550" y="1131683"/>
                  <a:pt x="6987783" y="1141254"/>
                  <a:pt x="6983515" y="1149790"/>
                </a:cubicBezTo>
                <a:cubicBezTo>
                  <a:pt x="6978649" y="1159522"/>
                  <a:pt x="6971006" y="1167620"/>
                  <a:pt x="6965408" y="1176950"/>
                </a:cubicBezTo>
                <a:cubicBezTo>
                  <a:pt x="6952890" y="1197813"/>
                  <a:pt x="6940845" y="1218964"/>
                  <a:pt x="6929194" y="1240324"/>
                </a:cubicBezTo>
                <a:cubicBezTo>
                  <a:pt x="6922731" y="1252172"/>
                  <a:pt x="6917783" y="1264820"/>
                  <a:pt x="6911087" y="1276538"/>
                </a:cubicBezTo>
                <a:cubicBezTo>
                  <a:pt x="6905688" y="1285985"/>
                  <a:pt x="6898264" y="1294187"/>
                  <a:pt x="6892980" y="1303699"/>
                </a:cubicBezTo>
                <a:cubicBezTo>
                  <a:pt x="6871914" y="1341618"/>
                  <a:pt x="6864098" y="1368598"/>
                  <a:pt x="6838659" y="1403287"/>
                </a:cubicBezTo>
                <a:cubicBezTo>
                  <a:pt x="6815805" y="1434452"/>
                  <a:pt x="6789795" y="1463189"/>
                  <a:pt x="6766232" y="1493821"/>
                </a:cubicBezTo>
                <a:cubicBezTo>
                  <a:pt x="6753419" y="1510478"/>
                  <a:pt x="6737139" y="1538207"/>
                  <a:pt x="6730018" y="1557196"/>
                </a:cubicBezTo>
                <a:cubicBezTo>
                  <a:pt x="6725649" y="1568846"/>
                  <a:pt x="6727137" y="1582606"/>
                  <a:pt x="6720964" y="1593409"/>
                </a:cubicBezTo>
                <a:cubicBezTo>
                  <a:pt x="6714612" y="1604526"/>
                  <a:pt x="6702136" y="1610849"/>
                  <a:pt x="6693804" y="1620570"/>
                </a:cubicBezTo>
                <a:cubicBezTo>
                  <a:pt x="6582626" y="1750278"/>
                  <a:pt x="6741294" y="1569322"/>
                  <a:pt x="6648537" y="1692998"/>
                </a:cubicBezTo>
                <a:cubicBezTo>
                  <a:pt x="6638294" y="1706655"/>
                  <a:pt x="6623565" y="1716364"/>
                  <a:pt x="6612323" y="1729211"/>
                </a:cubicBezTo>
                <a:cubicBezTo>
                  <a:pt x="6602387" y="1740567"/>
                  <a:pt x="6595832" y="1754755"/>
                  <a:pt x="6585162" y="1765425"/>
                </a:cubicBezTo>
                <a:cubicBezTo>
                  <a:pt x="6563239" y="1787348"/>
                  <a:pt x="6544921" y="1792701"/>
                  <a:pt x="6521788" y="1810693"/>
                </a:cubicBezTo>
                <a:cubicBezTo>
                  <a:pt x="6503183" y="1825164"/>
                  <a:pt x="6487352" y="1843306"/>
                  <a:pt x="6467467" y="1855960"/>
                </a:cubicBezTo>
                <a:cubicBezTo>
                  <a:pt x="6441081" y="1872751"/>
                  <a:pt x="6394630" y="1878799"/>
                  <a:pt x="6367879" y="1892174"/>
                </a:cubicBezTo>
                <a:cubicBezTo>
                  <a:pt x="6355808" y="1898210"/>
                  <a:pt x="6344302" y="1905542"/>
                  <a:pt x="6331665" y="1910281"/>
                </a:cubicBezTo>
                <a:cubicBezTo>
                  <a:pt x="6313086" y="1917248"/>
                  <a:pt x="6267381" y="1924089"/>
                  <a:pt x="6250184" y="1928388"/>
                </a:cubicBezTo>
                <a:cubicBezTo>
                  <a:pt x="6240926" y="1930703"/>
                  <a:pt x="6232539" y="1936709"/>
                  <a:pt x="6223024" y="1937441"/>
                </a:cubicBezTo>
                <a:cubicBezTo>
                  <a:pt x="6153753" y="1942770"/>
                  <a:pt x="6084204" y="1943477"/>
                  <a:pt x="6014794" y="1946495"/>
                </a:cubicBezTo>
                <a:cubicBezTo>
                  <a:pt x="5820794" y="2011159"/>
                  <a:pt x="5956624" y="1969387"/>
                  <a:pt x="5453479" y="1937441"/>
                </a:cubicBezTo>
                <a:cubicBezTo>
                  <a:pt x="5440010" y="1936586"/>
                  <a:pt x="5429670" y="1924650"/>
                  <a:pt x="5417265" y="1919334"/>
                </a:cubicBezTo>
                <a:cubicBezTo>
                  <a:pt x="5405518" y="1914300"/>
                  <a:pt x="5363875" y="1902225"/>
                  <a:pt x="5353891" y="1901227"/>
                </a:cubicBezTo>
                <a:cubicBezTo>
                  <a:pt x="5305752" y="1896413"/>
                  <a:pt x="5257321" y="1895192"/>
                  <a:pt x="5209036" y="1892174"/>
                </a:cubicBezTo>
                <a:cubicBezTo>
                  <a:pt x="5113081" y="1860188"/>
                  <a:pt x="5212405" y="1890533"/>
                  <a:pt x="4973645" y="1874067"/>
                </a:cubicBezTo>
                <a:cubicBezTo>
                  <a:pt x="4950209" y="1872451"/>
                  <a:pt x="4907879" y="1863037"/>
                  <a:pt x="4883111" y="1855960"/>
                </a:cubicBezTo>
                <a:cubicBezTo>
                  <a:pt x="4873935" y="1853338"/>
                  <a:pt x="4865308" y="1848778"/>
                  <a:pt x="4855950" y="1846906"/>
                </a:cubicBezTo>
                <a:cubicBezTo>
                  <a:pt x="4748440" y="1825404"/>
                  <a:pt x="4741104" y="1828323"/>
                  <a:pt x="4629614" y="1819746"/>
                </a:cubicBezTo>
                <a:cubicBezTo>
                  <a:pt x="4517955" y="1822764"/>
                  <a:pt x="4405753" y="1817403"/>
                  <a:pt x="4294636" y="1828800"/>
                </a:cubicBezTo>
                <a:cubicBezTo>
                  <a:pt x="4283812" y="1829910"/>
                  <a:pt x="4285756" y="1850193"/>
                  <a:pt x="4276529" y="1855960"/>
                </a:cubicBezTo>
                <a:cubicBezTo>
                  <a:pt x="4260344" y="1866076"/>
                  <a:pt x="4240315" y="1868031"/>
                  <a:pt x="4222208" y="1874067"/>
                </a:cubicBezTo>
                <a:cubicBezTo>
                  <a:pt x="4180454" y="1887985"/>
                  <a:pt x="4204397" y="1881250"/>
                  <a:pt x="4149780" y="1892174"/>
                </a:cubicBezTo>
                <a:cubicBezTo>
                  <a:pt x="4140727" y="1898210"/>
                  <a:pt x="4132067" y="1904883"/>
                  <a:pt x="4122620" y="1910281"/>
                </a:cubicBezTo>
                <a:cubicBezTo>
                  <a:pt x="4096621" y="1925138"/>
                  <a:pt x="4060621" y="1940788"/>
                  <a:pt x="4032085" y="1946495"/>
                </a:cubicBezTo>
                <a:cubicBezTo>
                  <a:pt x="4014136" y="1950085"/>
                  <a:pt x="3969790" y="1958207"/>
                  <a:pt x="3950604" y="1964602"/>
                </a:cubicBezTo>
                <a:cubicBezTo>
                  <a:pt x="3862749" y="1993887"/>
                  <a:pt x="3951330" y="1976137"/>
                  <a:pt x="3841962" y="1991762"/>
                </a:cubicBezTo>
                <a:lnTo>
                  <a:pt x="3760481" y="2018922"/>
                </a:lnTo>
                <a:cubicBezTo>
                  <a:pt x="3751428" y="2021940"/>
                  <a:pt x="3742831" y="2027184"/>
                  <a:pt x="3733321" y="2027976"/>
                </a:cubicBezTo>
                <a:cubicBezTo>
                  <a:pt x="3603414" y="2038801"/>
                  <a:pt x="3660653" y="2031889"/>
                  <a:pt x="3561305" y="2046083"/>
                </a:cubicBezTo>
                <a:cubicBezTo>
                  <a:pt x="3546216" y="2052119"/>
                  <a:pt x="3531455" y="2059051"/>
                  <a:pt x="3516038" y="2064190"/>
                </a:cubicBezTo>
                <a:cubicBezTo>
                  <a:pt x="3504234" y="2068125"/>
                  <a:pt x="3491310" y="2068457"/>
                  <a:pt x="3479824" y="2073243"/>
                </a:cubicBezTo>
                <a:cubicBezTo>
                  <a:pt x="3454908" y="2083625"/>
                  <a:pt x="3431539" y="2097386"/>
                  <a:pt x="3407396" y="2109457"/>
                </a:cubicBezTo>
                <a:cubicBezTo>
                  <a:pt x="3395325" y="2115493"/>
                  <a:pt x="3382411" y="2120078"/>
                  <a:pt x="3371182" y="2127564"/>
                </a:cubicBezTo>
                <a:cubicBezTo>
                  <a:pt x="3346683" y="2143897"/>
                  <a:pt x="3336525" y="2152291"/>
                  <a:pt x="3307808" y="2163778"/>
                </a:cubicBezTo>
                <a:cubicBezTo>
                  <a:pt x="3290087" y="2170867"/>
                  <a:pt x="3271594" y="2175849"/>
                  <a:pt x="3253487" y="2181885"/>
                </a:cubicBezTo>
                <a:cubicBezTo>
                  <a:pt x="3226092" y="2202431"/>
                  <a:pt x="3213224" y="2215456"/>
                  <a:pt x="3181059" y="2227152"/>
                </a:cubicBezTo>
                <a:cubicBezTo>
                  <a:pt x="3173490" y="2229904"/>
                  <a:pt x="3074104" y="2256206"/>
                  <a:pt x="3063364" y="2263366"/>
                </a:cubicBezTo>
                <a:cubicBezTo>
                  <a:pt x="3028264" y="2286767"/>
                  <a:pt x="3046527" y="2278032"/>
                  <a:pt x="3009043" y="2290526"/>
                </a:cubicBezTo>
                <a:cubicBezTo>
                  <a:pt x="2959083" y="2323833"/>
                  <a:pt x="2997228" y="2302801"/>
                  <a:pt x="2909455" y="2326740"/>
                </a:cubicBezTo>
                <a:cubicBezTo>
                  <a:pt x="2900248" y="2329251"/>
                  <a:pt x="2891066" y="2332035"/>
                  <a:pt x="2882295" y="2335794"/>
                </a:cubicBezTo>
                <a:cubicBezTo>
                  <a:pt x="2869890" y="2341111"/>
                  <a:pt x="2859174" y="2350628"/>
                  <a:pt x="2846081" y="2353901"/>
                </a:cubicBezTo>
                <a:cubicBezTo>
                  <a:pt x="2822477" y="2359802"/>
                  <a:pt x="2797796" y="2359936"/>
                  <a:pt x="2773653" y="2362954"/>
                </a:cubicBezTo>
                <a:cubicBezTo>
                  <a:pt x="2618077" y="2401848"/>
                  <a:pt x="2702267" y="2387785"/>
                  <a:pt x="2520156" y="2399168"/>
                </a:cubicBezTo>
                <a:cubicBezTo>
                  <a:pt x="2499031" y="2405204"/>
                  <a:pt x="2478325" y="2412966"/>
                  <a:pt x="2456782" y="2417275"/>
                </a:cubicBezTo>
                <a:cubicBezTo>
                  <a:pt x="2280104" y="2452610"/>
                  <a:pt x="2482198" y="2398372"/>
                  <a:pt x="2320980" y="2444435"/>
                </a:cubicBezTo>
                <a:cubicBezTo>
                  <a:pt x="2311927" y="2450471"/>
                  <a:pt x="2303552" y="2457676"/>
                  <a:pt x="2293820" y="2462542"/>
                </a:cubicBezTo>
                <a:cubicBezTo>
                  <a:pt x="2280829" y="2469038"/>
                  <a:pt x="2242052" y="2477747"/>
                  <a:pt x="2230445" y="2480649"/>
                </a:cubicBezTo>
                <a:cubicBezTo>
                  <a:pt x="2163006" y="2525609"/>
                  <a:pt x="2245839" y="2467821"/>
                  <a:pt x="2176125" y="2525916"/>
                </a:cubicBezTo>
                <a:cubicBezTo>
                  <a:pt x="2167766" y="2532882"/>
                  <a:pt x="2157323" y="2537057"/>
                  <a:pt x="2148964" y="2544023"/>
                </a:cubicBezTo>
                <a:cubicBezTo>
                  <a:pt x="2079255" y="2602115"/>
                  <a:pt x="2162079" y="2544335"/>
                  <a:pt x="2094643" y="2589291"/>
                </a:cubicBezTo>
                <a:cubicBezTo>
                  <a:pt x="2039194" y="2672468"/>
                  <a:pt x="2114970" y="2570843"/>
                  <a:pt x="2049376" y="2625504"/>
                </a:cubicBezTo>
                <a:cubicBezTo>
                  <a:pt x="2037784" y="2635164"/>
                  <a:pt x="2032152" y="2650362"/>
                  <a:pt x="2022216" y="2661718"/>
                </a:cubicBezTo>
                <a:cubicBezTo>
                  <a:pt x="2010974" y="2674566"/>
                  <a:pt x="1996931" y="2684817"/>
                  <a:pt x="1986002" y="2697932"/>
                </a:cubicBezTo>
                <a:cubicBezTo>
                  <a:pt x="1952199" y="2738495"/>
                  <a:pt x="1938669" y="2759878"/>
                  <a:pt x="1913574" y="2797520"/>
                </a:cubicBezTo>
                <a:cubicBezTo>
                  <a:pt x="1910556" y="2809591"/>
                  <a:pt x="1910086" y="2822605"/>
                  <a:pt x="1904521" y="2833734"/>
                </a:cubicBezTo>
                <a:cubicBezTo>
                  <a:pt x="1894789" y="2853198"/>
                  <a:pt x="1875189" y="2867410"/>
                  <a:pt x="1868307" y="2888055"/>
                </a:cubicBezTo>
                <a:cubicBezTo>
                  <a:pt x="1862271" y="2906162"/>
                  <a:pt x="1860787" y="2926495"/>
                  <a:pt x="1850200" y="2942376"/>
                </a:cubicBezTo>
                <a:cubicBezTo>
                  <a:pt x="1829898" y="2972828"/>
                  <a:pt x="1830395" y="2969649"/>
                  <a:pt x="1813986" y="3005750"/>
                </a:cubicBezTo>
                <a:cubicBezTo>
                  <a:pt x="1804476" y="3026673"/>
                  <a:pt x="1797104" y="3048567"/>
                  <a:pt x="1786826" y="3069124"/>
                </a:cubicBezTo>
                <a:cubicBezTo>
                  <a:pt x="1781960" y="3078856"/>
                  <a:pt x="1774118" y="3086838"/>
                  <a:pt x="1768719" y="3096285"/>
                </a:cubicBezTo>
                <a:cubicBezTo>
                  <a:pt x="1762023" y="3108003"/>
                  <a:pt x="1757075" y="3120651"/>
                  <a:pt x="1750612" y="3132499"/>
                </a:cubicBezTo>
                <a:cubicBezTo>
                  <a:pt x="1738961" y="3153859"/>
                  <a:pt x="1726049" y="3174513"/>
                  <a:pt x="1714398" y="3195873"/>
                </a:cubicBezTo>
                <a:cubicBezTo>
                  <a:pt x="1707935" y="3207721"/>
                  <a:pt x="1703444" y="3220642"/>
                  <a:pt x="1696291" y="3232087"/>
                </a:cubicBezTo>
                <a:cubicBezTo>
                  <a:pt x="1648821" y="3308039"/>
                  <a:pt x="1687961" y="3223543"/>
                  <a:pt x="1632917" y="3322621"/>
                </a:cubicBezTo>
                <a:cubicBezTo>
                  <a:pt x="1603291" y="3375947"/>
                  <a:pt x="1656479" y="3325320"/>
                  <a:pt x="1587649" y="3376942"/>
                </a:cubicBezTo>
                <a:cubicBezTo>
                  <a:pt x="1572250" y="3423142"/>
                  <a:pt x="1588426" y="3388108"/>
                  <a:pt x="1551436" y="3431263"/>
                </a:cubicBezTo>
                <a:cubicBezTo>
                  <a:pt x="1506517" y="3483668"/>
                  <a:pt x="1544927" y="3453709"/>
                  <a:pt x="1497115" y="3485584"/>
                </a:cubicBezTo>
                <a:cubicBezTo>
                  <a:pt x="1481778" y="3508589"/>
                  <a:pt x="1475085" y="3522476"/>
                  <a:pt x="1451847" y="3539904"/>
                </a:cubicBezTo>
                <a:cubicBezTo>
                  <a:pt x="1437770" y="3550462"/>
                  <a:pt x="1420657" y="3556507"/>
                  <a:pt x="1406580" y="3567065"/>
                </a:cubicBezTo>
                <a:cubicBezTo>
                  <a:pt x="1396337" y="3574747"/>
                  <a:pt x="1389056" y="3585794"/>
                  <a:pt x="1379420" y="3594225"/>
                </a:cubicBezTo>
                <a:cubicBezTo>
                  <a:pt x="1364877" y="3606950"/>
                  <a:pt x="1347816" y="3616775"/>
                  <a:pt x="1334152" y="3630439"/>
                </a:cubicBezTo>
                <a:cubicBezTo>
                  <a:pt x="1293201" y="3671390"/>
                  <a:pt x="1341760" y="3649029"/>
                  <a:pt x="1288885" y="3666653"/>
                </a:cubicBezTo>
                <a:cubicBezTo>
                  <a:pt x="1282849" y="3675706"/>
                  <a:pt x="1278472" y="3686119"/>
                  <a:pt x="1270778" y="3693813"/>
                </a:cubicBezTo>
                <a:cubicBezTo>
                  <a:pt x="1253227" y="3711364"/>
                  <a:pt x="1238548" y="3713610"/>
                  <a:pt x="1216457" y="3720974"/>
                </a:cubicBezTo>
                <a:cubicBezTo>
                  <a:pt x="1208258" y="3727123"/>
                  <a:pt x="1166319" y="3759623"/>
                  <a:pt x="1153083" y="3766241"/>
                </a:cubicBezTo>
                <a:cubicBezTo>
                  <a:pt x="1144547" y="3770509"/>
                  <a:pt x="1134976" y="3772277"/>
                  <a:pt x="1125923" y="3775295"/>
                </a:cubicBezTo>
                <a:cubicBezTo>
                  <a:pt x="1116869" y="3784348"/>
                  <a:pt x="1109415" y="3795353"/>
                  <a:pt x="1098762" y="3802455"/>
                </a:cubicBezTo>
                <a:cubicBezTo>
                  <a:pt x="1090971" y="3807649"/>
                  <a:pt x="1040214" y="3819355"/>
                  <a:pt x="1035388" y="3820562"/>
                </a:cubicBezTo>
                <a:cubicBezTo>
                  <a:pt x="988134" y="3852065"/>
                  <a:pt x="1027093" y="3831458"/>
                  <a:pt x="953907" y="3847722"/>
                </a:cubicBezTo>
                <a:cubicBezTo>
                  <a:pt x="944591" y="3849792"/>
                  <a:pt x="936206" y="3855515"/>
                  <a:pt x="926746" y="3856776"/>
                </a:cubicBezTo>
                <a:cubicBezTo>
                  <a:pt x="890726" y="3861579"/>
                  <a:pt x="854319" y="3862811"/>
                  <a:pt x="818105" y="3865829"/>
                </a:cubicBezTo>
                <a:cubicBezTo>
                  <a:pt x="799998" y="3871865"/>
                  <a:pt x="782533" y="3880365"/>
                  <a:pt x="763784" y="3883936"/>
                </a:cubicBezTo>
                <a:cubicBezTo>
                  <a:pt x="647690" y="3906049"/>
                  <a:pt x="568247" y="3905030"/>
                  <a:pt x="446913" y="3911097"/>
                </a:cubicBezTo>
                <a:cubicBezTo>
                  <a:pt x="383235" y="3932322"/>
                  <a:pt x="459568" y="3908987"/>
                  <a:pt x="338271" y="3929203"/>
                </a:cubicBezTo>
                <a:cubicBezTo>
                  <a:pt x="328858" y="3930772"/>
                  <a:pt x="320524" y="3936688"/>
                  <a:pt x="311111" y="3938257"/>
                </a:cubicBezTo>
                <a:cubicBezTo>
                  <a:pt x="284155" y="3942750"/>
                  <a:pt x="256746" y="3943920"/>
                  <a:pt x="229630" y="3947310"/>
                </a:cubicBezTo>
                <a:cubicBezTo>
                  <a:pt x="183050" y="3953132"/>
                  <a:pt x="157225" y="3957869"/>
                  <a:pt x="111935" y="3965417"/>
                </a:cubicBezTo>
                <a:cubicBezTo>
                  <a:pt x="102881" y="3968435"/>
                  <a:pt x="94270" y="3975421"/>
                  <a:pt x="84774" y="3974471"/>
                </a:cubicBezTo>
                <a:cubicBezTo>
                  <a:pt x="-35513" y="3962443"/>
                  <a:pt x="27008" y="3921191"/>
                  <a:pt x="12346" y="3784348"/>
                </a:cubicBezTo>
                <a:cubicBezTo>
                  <a:pt x="-9688" y="3578696"/>
                  <a:pt x="4802" y="3656090"/>
                  <a:pt x="3293" y="3630439"/>
                </a:cubicBezTo>
                <a:close/>
              </a:path>
            </a:pathLst>
          </a:cu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91086" y="3967428"/>
            <a:ext cx="4204490" cy="2308324"/>
          </a:xfrm>
          <a:prstGeom prst="rect">
            <a:avLst/>
          </a:prstGeom>
        </p:spPr>
        <p:txBody>
          <a:bodyPr wrap="square">
            <a:spAutoFit/>
          </a:bodyPr>
          <a:lstStyle/>
          <a:p>
            <a:r>
              <a:rPr lang="en-US" dirty="0" err="1">
                <a:solidFill>
                  <a:schemeClr val="bg1"/>
                </a:solidFill>
                <a:latin typeface="Comic Sans MS" panose="030F0702030302020204" pitchFamily="66" charset="0"/>
              </a:rPr>
              <a:t>Naaman</a:t>
            </a:r>
            <a:r>
              <a:rPr lang="en-US" dirty="0">
                <a:solidFill>
                  <a:schemeClr val="bg1"/>
                </a:solidFill>
                <a:latin typeface="Comic Sans MS" panose="030F0702030302020204" pitchFamily="66" charset="0"/>
              </a:rPr>
              <a:t> left. But his servants followed him and said, </a:t>
            </a:r>
          </a:p>
          <a:p>
            <a:endParaRPr lang="en-US" dirty="0">
              <a:solidFill>
                <a:schemeClr val="bg1"/>
              </a:solidFill>
              <a:latin typeface="Comic Sans MS" panose="030F0702030302020204" pitchFamily="66" charset="0"/>
            </a:endParaRPr>
          </a:p>
          <a:p>
            <a:r>
              <a:rPr lang="en-US" dirty="0">
                <a:solidFill>
                  <a:schemeClr val="bg1"/>
                </a:solidFill>
                <a:latin typeface="Comic Sans MS" panose="030F0702030302020204" pitchFamily="66" charset="0"/>
              </a:rPr>
              <a:t>“If the prophet had bid thee do some great thing, </a:t>
            </a:r>
            <a:r>
              <a:rPr lang="en-US" dirty="0" err="1">
                <a:solidFill>
                  <a:schemeClr val="bg1"/>
                </a:solidFill>
                <a:latin typeface="Comic Sans MS" panose="030F0702030302020204" pitchFamily="66" charset="0"/>
              </a:rPr>
              <a:t>wouldest</a:t>
            </a:r>
            <a:r>
              <a:rPr lang="en-US" dirty="0">
                <a:solidFill>
                  <a:schemeClr val="bg1"/>
                </a:solidFill>
                <a:latin typeface="Comic Sans MS" panose="030F0702030302020204" pitchFamily="66" charset="0"/>
              </a:rPr>
              <a:t> thou not have done it? how much rather then, when he </a:t>
            </a:r>
            <a:r>
              <a:rPr lang="en-US" dirty="0" err="1">
                <a:solidFill>
                  <a:schemeClr val="bg1"/>
                </a:solidFill>
                <a:latin typeface="Comic Sans MS" panose="030F0702030302020204" pitchFamily="66" charset="0"/>
              </a:rPr>
              <a:t>saith</a:t>
            </a:r>
            <a:r>
              <a:rPr lang="en-US" dirty="0">
                <a:solidFill>
                  <a:schemeClr val="bg1"/>
                </a:solidFill>
                <a:latin typeface="Comic Sans MS" panose="030F0702030302020204" pitchFamily="66" charset="0"/>
              </a:rPr>
              <a:t> to thee, Wash, and be clean?”</a:t>
            </a:r>
          </a:p>
        </p:txBody>
      </p:sp>
      <p:grpSp>
        <p:nvGrpSpPr>
          <p:cNvPr id="158" name="Group 157"/>
          <p:cNvGrpSpPr/>
          <p:nvPr/>
        </p:nvGrpSpPr>
        <p:grpSpPr>
          <a:xfrm>
            <a:off x="4676534" y="3356543"/>
            <a:ext cx="2289747" cy="2667000"/>
            <a:chOff x="3581400" y="1828800"/>
            <a:chExt cx="2289747" cy="2667000"/>
          </a:xfrm>
        </p:grpSpPr>
        <p:sp>
          <p:nvSpPr>
            <p:cNvPr id="159" name="Flowchart: Delay 158"/>
            <p:cNvSpPr/>
            <p:nvPr/>
          </p:nvSpPr>
          <p:spPr>
            <a:xfrm rot="10800000">
              <a:off x="4724400" y="1828800"/>
              <a:ext cx="1143000" cy="2133600"/>
            </a:xfrm>
            <a:prstGeom prst="flowChartDelay">
              <a:avLst/>
            </a:prstGeom>
            <a:solidFill>
              <a:srgbClr val="D7AC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lowchart: Delay 159"/>
            <p:cNvSpPr/>
            <p:nvPr/>
          </p:nvSpPr>
          <p:spPr>
            <a:xfrm rot="16200000">
              <a:off x="4114800" y="2209800"/>
              <a:ext cx="1219200" cy="2286000"/>
            </a:xfrm>
            <a:prstGeom prst="flowChartDelay">
              <a:avLst/>
            </a:prstGeom>
            <a:solidFill>
              <a:srgbClr val="D7AC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lowchart: Delay 160"/>
            <p:cNvSpPr/>
            <p:nvPr/>
          </p:nvSpPr>
          <p:spPr>
            <a:xfrm rot="10800000">
              <a:off x="4991724" y="1981200"/>
              <a:ext cx="879423" cy="1421567"/>
            </a:xfrm>
            <a:prstGeom prst="flowChartDelay">
              <a:avLst/>
            </a:prstGeom>
            <a:solidFill>
              <a:srgbClr val="FFD0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lowchart: Delay 161"/>
            <p:cNvSpPr/>
            <p:nvPr/>
          </p:nvSpPr>
          <p:spPr>
            <a:xfrm rot="16200000">
              <a:off x="4274070" y="2355329"/>
              <a:ext cx="1046813" cy="2127354"/>
            </a:xfrm>
            <a:prstGeom prst="flowChartDelay">
              <a:avLst/>
            </a:prstGeom>
            <a:solidFill>
              <a:srgbClr val="FFD0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a:off x="4876800" y="2667000"/>
              <a:ext cx="969364" cy="1066800"/>
            </a:xfrm>
            <a:prstGeom prst="ellipse">
              <a:avLst/>
            </a:prstGeom>
            <a:solidFill>
              <a:srgbClr val="FFD03B"/>
            </a:solidFill>
            <a:ln>
              <a:solidFill>
                <a:srgbClr val="FFD0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ound Single Corner Rectangle 163"/>
            <p:cNvSpPr/>
            <p:nvPr/>
          </p:nvSpPr>
          <p:spPr>
            <a:xfrm>
              <a:off x="3733800" y="3657600"/>
              <a:ext cx="2133600" cy="76200"/>
            </a:xfrm>
            <a:prstGeom prst="round1Rect">
              <a:avLst/>
            </a:prstGeom>
            <a:solidFill>
              <a:srgbClr val="D7AC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ound Single Corner Rectangle 164"/>
            <p:cNvSpPr/>
            <p:nvPr/>
          </p:nvSpPr>
          <p:spPr>
            <a:xfrm>
              <a:off x="3717561" y="3432748"/>
              <a:ext cx="2133600" cy="76200"/>
            </a:xfrm>
            <a:prstGeom prst="round1Rect">
              <a:avLst/>
            </a:prstGeom>
            <a:solidFill>
              <a:srgbClr val="D7AC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6" name="Group 165"/>
            <p:cNvGrpSpPr/>
            <p:nvPr/>
          </p:nvGrpSpPr>
          <p:grpSpPr>
            <a:xfrm>
              <a:off x="3962400" y="2590800"/>
              <a:ext cx="1905000" cy="1905000"/>
              <a:chOff x="96078" y="2322443"/>
              <a:chExt cx="2133600" cy="2133600"/>
            </a:xfrm>
          </p:grpSpPr>
          <p:sp>
            <p:nvSpPr>
              <p:cNvPr id="167" name="Rectangle 166"/>
              <p:cNvSpPr/>
              <p:nvPr/>
            </p:nvSpPr>
            <p:spPr>
              <a:xfrm rot="18654690" flipH="1">
                <a:off x="1088620" y="2402576"/>
                <a:ext cx="208376" cy="1969521"/>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8" name="Group 167"/>
              <p:cNvGrpSpPr/>
              <p:nvPr/>
            </p:nvGrpSpPr>
            <p:grpSpPr>
              <a:xfrm>
                <a:off x="96078" y="2322443"/>
                <a:ext cx="2133600" cy="2133600"/>
                <a:chOff x="4562061" y="122582"/>
                <a:chExt cx="2133600" cy="2133600"/>
              </a:xfrm>
            </p:grpSpPr>
            <p:sp>
              <p:nvSpPr>
                <p:cNvPr id="169" name="Rectangle 168"/>
                <p:cNvSpPr/>
                <p:nvPr/>
              </p:nvSpPr>
              <p:spPr>
                <a:xfrm rot="5400000">
                  <a:off x="5565913" y="185535"/>
                  <a:ext cx="152402" cy="1994452"/>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0" name="Group 17"/>
                <p:cNvGrpSpPr/>
                <p:nvPr/>
              </p:nvGrpSpPr>
              <p:grpSpPr>
                <a:xfrm>
                  <a:off x="4562061" y="122582"/>
                  <a:ext cx="2133600" cy="2133600"/>
                  <a:chOff x="2358887" y="109330"/>
                  <a:chExt cx="2133600" cy="2133600"/>
                </a:xfrm>
              </p:grpSpPr>
              <p:sp>
                <p:nvSpPr>
                  <p:cNvPr id="171" name="Rectangle 170"/>
                  <p:cNvSpPr/>
                  <p:nvPr/>
                </p:nvSpPr>
                <p:spPr>
                  <a:xfrm rot="3203445">
                    <a:off x="3284661" y="258786"/>
                    <a:ext cx="186298" cy="1905835"/>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2" name="Group 8"/>
                  <p:cNvGrpSpPr/>
                  <p:nvPr/>
                </p:nvGrpSpPr>
                <p:grpSpPr>
                  <a:xfrm>
                    <a:off x="2358887" y="109330"/>
                    <a:ext cx="2133600" cy="2133600"/>
                    <a:chOff x="155713" y="86139"/>
                    <a:chExt cx="2133600" cy="2133600"/>
                  </a:xfrm>
                </p:grpSpPr>
                <p:sp>
                  <p:nvSpPr>
                    <p:cNvPr id="173" name="Rectangle 172"/>
                    <p:cNvSpPr/>
                    <p:nvPr/>
                  </p:nvSpPr>
                  <p:spPr>
                    <a:xfrm>
                      <a:off x="1143000" y="228600"/>
                      <a:ext cx="149088" cy="1858618"/>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4" name="Group 10"/>
                    <p:cNvGrpSpPr/>
                    <p:nvPr/>
                  </p:nvGrpSpPr>
                  <p:grpSpPr>
                    <a:xfrm>
                      <a:off x="155713" y="86139"/>
                      <a:ext cx="2133600" cy="2133600"/>
                      <a:chOff x="381000" y="609600"/>
                      <a:chExt cx="2819400" cy="2819400"/>
                    </a:xfrm>
                  </p:grpSpPr>
                  <p:sp>
                    <p:nvSpPr>
                      <p:cNvPr id="175" name="Donut 4"/>
                      <p:cNvSpPr/>
                      <p:nvPr/>
                    </p:nvSpPr>
                    <p:spPr>
                      <a:xfrm>
                        <a:off x="381000" y="609600"/>
                        <a:ext cx="2819400" cy="2819400"/>
                      </a:xfrm>
                      <a:prstGeom prst="donut">
                        <a:avLst>
                          <a:gd name="adj" fmla="val 711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76" name="Group 175"/>
                      <p:cNvGrpSpPr/>
                      <p:nvPr/>
                    </p:nvGrpSpPr>
                    <p:grpSpPr>
                      <a:xfrm>
                        <a:off x="1398104" y="1639956"/>
                        <a:ext cx="762000" cy="762000"/>
                        <a:chOff x="1371600" y="1600200"/>
                        <a:chExt cx="762000" cy="762000"/>
                      </a:xfrm>
                    </p:grpSpPr>
                    <p:sp>
                      <p:nvSpPr>
                        <p:cNvPr id="177" name="Donut 176"/>
                        <p:cNvSpPr/>
                        <p:nvPr/>
                      </p:nvSpPr>
                      <p:spPr>
                        <a:xfrm>
                          <a:off x="1371600" y="1600200"/>
                          <a:ext cx="762000" cy="762000"/>
                        </a:xfrm>
                        <a:prstGeom prst="donut">
                          <a:avLst>
                            <a:gd name="adj" fmla="val 2254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8" name="Oval 6"/>
                        <p:cNvSpPr/>
                        <p:nvPr/>
                      </p:nvSpPr>
                      <p:spPr>
                        <a:xfrm>
                          <a:off x="1600200" y="1828800"/>
                          <a:ext cx="304800" cy="304800"/>
                        </a:xfrm>
                        <a:prstGeom prst="ellipse">
                          <a:avLst/>
                        </a:prstGeom>
                        <a:solidFill>
                          <a:schemeClr val="tx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grpSp>
      </p:grpSp>
      <p:grpSp>
        <p:nvGrpSpPr>
          <p:cNvPr id="221" name="Group 91"/>
          <p:cNvGrpSpPr/>
          <p:nvPr/>
        </p:nvGrpSpPr>
        <p:grpSpPr>
          <a:xfrm>
            <a:off x="7488209" y="3449315"/>
            <a:ext cx="1150882" cy="2788166"/>
            <a:chOff x="4038600" y="2362200"/>
            <a:chExt cx="1380536" cy="3344532"/>
          </a:xfrm>
        </p:grpSpPr>
        <p:sp>
          <p:nvSpPr>
            <p:cNvPr id="222" name="Round Diagonal Corner Rectangle 221"/>
            <p:cNvSpPr/>
            <p:nvPr/>
          </p:nvSpPr>
          <p:spPr>
            <a:xfrm rot="19527262">
              <a:off x="4778338" y="2692626"/>
              <a:ext cx="555573" cy="63174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ound Diagonal Corner Rectangle 222"/>
            <p:cNvSpPr/>
            <p:nvPr/>
          </p:nvSpPr>
          <p:spPr>
            <a:xfrm rot="19527262">
              <a:off x="4092538" y="2768827"/>
              <a:ext cx="555573" cy="63174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rot="19671902">
              <a:off x="5030448" y="4064673"/>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p:nvSpPr>
          <p:spPr>
            <a:xfrm rot="2647766">
              <a:off x="4038600" y="4017204"/>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rot="19352409">
              <a:off x="4803886" y="5123365"/>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rot="2647766">
              <a:off x="4515409" y="5111826"/>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Trapezoid 227"/>
            <p:cNvSpPr/>
            <p:nvPr/>
          </p:nvSpPr>
          <p:spPr>
            <a:xfrm rot="20169292">
              <a:off x="4774824" y="3376848"/>
              <a:ext cx="535898" cy="1040568"/>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Trapezoid 228"/>
            <p:cNvSpPr/>
            <p:nvPr/>
          </p:nvSpPr>
          <p:spPr>
            <a:xfrm rot="1790291">
              <a:off x="4189904" y="3342754"/>
              <a:ext cx="535898" cy="1040568"/>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Trapezoid 229"/>
            <p:cNvSpPr/>
            <p:nvPr/>
          </p:nvSpPr>
          <p:spPr>
            <a:xfrm>
              <a:off x="4347556" y="3510754"/>
              <a:ext cx="799476" cy="1901253"/>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a:off x="4529936" y="3185969"/>
              <a:ext cx="393492" cy="5733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a:off x="4347556" y="2516408"/>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ound Diagonal Corner Rectangle 232"/>
            <p:cNvSpPr/>
            <p:nvPr/>
          </p:nvSpPr>
          <p:spPr>
            <a:xfrm rot="1236535">
              <a:off x="4309319" y="2362200"/>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ound Diagonal Corner Rectangle 233"/>
            <p:cNvSpPr/>
            <p:nvPr/>
          </p:nvSpPr>
          <p:spPr>
            <a:xfrm rot="5076663">
              <a:off x="4705111" y="2429527"/>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a:off x="4499956" y="2440208"/>
              <a:ext cx="381000" cy="381000"/>
            </a:xfrm>
            <a:prstGeom prst="ellipse">
              <a:avLst/>
            </a:prstGeom>
            <a:solidFill>
              <a:srgbClr val="713605"/>
            </a:solidFill>
            <a:ln>
              <a:solidFill>
                <a:srgbClr val="713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ound Diagonal Corner Rectangle 235"/>
            <p:cNvSpPr/>
            <p:nvPr/>
          </p:nvSpPr>
          <p:spPr>
            <a:xfrm rot="8272682">
              <a:off x="4538336" y="3334510"/>
              <a:ext cx="362829" cy="493781"/>
            </a:xfrm>
            <a:prstGeom prst="round2DiagRect">
              <a:avLst>
                <a:gd name="adj1" fmla="val 50000"/>
                <a:gd name="adj2" fmla="val 33772"/>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a:off x="4572000" y="3352800"/>
              <a:ext cx="218079" cy="17764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8" name="Group 120"/>
          <p:cNvGrpSpPr/>
          <p:nvPr/>
        </p:nvGrpSpPr>
        <p:grpSpPr>
          <a:xfrm>
            <a:off x="5961301" y="3782676"/>
            <a:ext cx="1492440" cy="2495095"/>
            <a:chOff x="638812" y="685800"/>
            <a:chExt cx="2398468" cy="4876800"/>
          </a:xfrm>
        </p:grpSpPr>
        <p:sp>
          <p:nvSpPr>
            <p:cNvPr id="239" name="Cloud 238"/>
            <p:cNvSpPr/>
            <p:nvPr/>
          </p:nvSpPr>
          <p:spPr>
            <a:xfrm>
              <a:off x="914400" y="685800"/>
              <a:ext cx="1828800" cy="152400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p:cNvSpPr/>
            <p:nvPr/>
          </p:nvSpPr>
          <p:spPr>
            <a:xfrm rot="19671902">
              <a:off x="2490686" y="3048161"/>
              <a:ext cx="546594" cy="8772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rot="2647766">
              <a:off x="638812" y="2934390"/>
              <a:ext cx="479515" cy="8772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p:cNvSpPr/>
            <p:nvPr/>
          </p:nvSpPr>
          <p:spPr>
            <a:xfrm rot="19352409">
              <a:off x="1961302" y="4685386"/>
              <a:ext cx="44321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p:cNvSpPr/>
            <p:nvPr/>
          </p:nvSpPr>
          <p:spPr>
            <a:xfrm rot="2647766">
              <a:off x="1451774" y="4668035"/>
              <a:ext cx="441089"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Trapezoid 243"/>
            <p:cNvSpPr/>
            <p:nvPr/>
          </p:nvSpPr>
          <p:spPr>
            <a:xfrm rot="20169292">
              <a:off x="1909971" y="2059134"/>
              <a:ext cx="946541" cy="1564711"/>
            </a:xfrm>
            <a:prstGeom prst="trapezoid">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Trapezoid 244"/>
            <p:cNvSpPr/>
            <p:nvPr/>
          </p:nvSpPr>
          <p:spPr>
            <a:xfrm rot="1790291">
              <a:off x="876844" y="2007867"/>
              <a:ext cx="946541" cy="1564711"/>
            </a:xfrm>
            <a:prstGeom prst="trapezoid">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Trapezoid 245"/>
            <p:cNvSpPr/>
            <p:nvPr/>
          </p:nvSpPr>
          <p:spPr>
            <a:xfrm>
              <a:off x="1155300" y="2260490"/>
              <a:ext cx="1412091" cy="2858930"/>
            </a:xfrm>
            <a:prstGeom prst="trapezoid">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p:cNvSpPr/>
            <p:nvPr/>
          </p:nvSpPr>
          <p:spPr>
            <a:xfrm>
              <a:off x="1477432" y="1772108"/>
              <a:ext cx="695013" cy="8621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p:cNvSpPr/>
            <p:nvPr/>
          </p:nvSpPr>
          <p:spPr>
            <a:xfrm>
              <a:off x="1155300" y="765284"/>
              <a:ext cx="1345898" cy="16394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54321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3.54167E-6 -2.59259E-6 L -0.14597 0.06343 " pathEditMode="relative" rAng="0" ptsTypes="AA">
                                      <p:cBhvr>
                                        <p:cTn id="6" dur="2000" fill="hold"/>
                                        <p:tgtEl>
                                          <p:spTgt spid="208"/>
                                        </p:tgtEl>
                                        <p:attrNameLst>
                                          <p:attrName>ppt_x</p:attrName>
                                          <p:attrName>ppt_y</p:attrName>
                                        </p:attrNameLst>
                                      </p:cBhvr>
                                      <p:rCtr x="-7305" y="3171"/>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par>
                                <p:cTn id="11" presetID="2" presetClass="entr" presetSubtype="2" fill="hold" nodeType="withEffect">
                                  <p:stCondLst>
                                    <p:cond delay="0"/>
                                  </p:stCondLst>
                                  <p:childTnLst>
                                    <p:set>
                                      <p:cBhvr>
                                        <p:cTn id="12" dur="1" fill="hold">
                                          <p:stCondLst>
                                            <p:cond delay="0"/>
                                          </p:stCondLst>
                                        </p:cTn>
                                        <p:tgtEl>
                                          <p:spTgt spid="238"/>
                                        </p:tgtEl>
                                        <p:attrNameLst>
                                          <p:attrName>style.visibility</p:attrName>
                                        </p:attrNameLst>
                                      </p:cBhvr>
                                      <p:to>
                                        <p:strVal val="visible"/>
                                      </p:to>
                                    </p:set>
                                    <p:anim calcmode="lin" valueType="num">
                                      <p:cBhvr additive="base">
                                        <p:cTn id="13" dur="1000" fill="hold"/>
                                        <p:tgtEl>
                                          <p:spTgt spid="238"/>
                                        </p:tgtEl>
                                        <p:attrNameLst>
                                          <p:attrName>ppt_x</p:attrName>
                                        </p:attrNameLst>
                                      </p:cBhvr>
                                      <p:tavLst>
                                        <p:tav tm="0">
                                          <p:val>
                                            <p:strVal val="1+#ppt_w/2"/>
                                          </p:val>
                                        </p:tav>
                                        <p:tav tm="100000">
                                          <p:val>
                                            <p:strVal val="#ppt_x"/>
                                          </p:val>
                                        </p:tav>
                                      </p:tavLst>
                                    </p:anim>
                                    <p:anim calcmode="lin" valueType="num">
                                      <p:cBhvr additive="base">
                                        <p:cTn id="14" dur="1000" fill="hold"/>
                                        <p:tgtEl>
                                          <p:spTgt spid="238"/>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221"/>
                                        </p:tgtEl>
                                        <p:attrNameLst>
                                          <p:attrName>style.visibility</p:attrName>
                                        </p:attrNameLst>
                                      </p:cBhvr>
                                      <p:to>
                                        <p:strVal val="visible"/>
                                      </p:to>
                                    </p:set>
                                    <p:anim calcmode="lin" valueType="num">
                                      <p:cBhvr additive="base">
                                        <p:cTn id="17" dur="1000" fill="hold"/>
                                        <p:tgtEl>
                                          <p:spTgt spid="221"/>
                                        </p:tgtEl>
                                        <p:attrNameLst>
                                          <p:attrName>ppt_x</p:attrName>
                                        </p:attrNameLst>
                                      </p:cBhvr>
                                      <p:tavLst>
                                        <p:tav tm="0">
                                          <p:val>
                                            <p:strVal val="1+#ppt_w/2"/>
                                          </p:val>
                                        </p:tav>
                                        <p:tav tm="100000">
                                          <p:val>
                                            <p:strVal val="#ppt_x"/>
                                          </p:val>
                                        </p:tav>
                                      </p:tavLst>
                                    </p:anim>
                                    <p:anim calcmode="lin" valueType="num">
                                      <p:cBhvr additive="base">
                                        <p:cTn id="18" dur="1000" fill="hold"/>
                                        <p:tgtEl>
                                          <p:spTgt spid="221"/>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rgbClr val="1D59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81481" y="6488668"/>
            <a:ext cx="6096000" cy="369332"/>
          </a:xfrm>
          <a:prstGeom prst="rect">
            <a:avLst/>
          </a:prstGeom>
        </p:spPr>
        <p:txBody>
          <a:bodyPr>
            <a:spAutoFit/>
          </a:bodyPr>
          <a:lstStyle/>
          <a:p>
            <a:r>
              <a:rPr lang="en-US" b="1" dirty="0">
                <a:solidFill>
                  <a:schemeClr val="bg1"/>
                </a:solidFill>
                <a:latin typeface="Comic Sans MS" panose="030F0702030302020204" pitchFamily="66" charset="0"/>
              </a:rPr>
              <a:t>2 Kings 5</a:t>
            </a:r>
            <a:endParaRPr lang="en-US" dirty="0">
              <a:solidFill>
                <a:schemeClr val="bg1"/>
              </a:solidFill>
              <a:latin typeface="Comic Sans MS" panose="030F0702030302020204" pitchFamily="66" charset="0"/>
            </a:endParaRPr>
          </a:p>
        </p:txBody>
      </p:sp>
      <p:sp>
        <p:nvSpPr>
          <p:cNvPr id="4" name="Rectangle 3"/>
          <p:cNvSpPr/>
          <p:nvPr/>
        </p:nvSpPr>
        <p:spPr>
          <a:xfrm>
            <a:off x="250478" y="266704"/>
            <a:ext cx="4453297" cy="1477328"/>
          </a:xfrm>
          <a:prstGeom prst="rect">
            <a:avLst/>
          </a:prstGeom>
        </p:spPr>
        <p:txBody>
          <a:bodyPr wrap="square">
            <a:spAutoFit/>
          </a:bodyPr>
          <a:lstStyle/>
          <a:p>
            <a:r>
              <a:rPr lang="en-US" dirty="0" err="1">
                <a:solidFill>
                  <a:schemeClr val="bg1"/>
                </a:solidFill>
                <a:latin typeface="Comic Sans MS" panose="030F0702030302020204" pitchFamily="66" charset="0"/>
              </a:rPr>
              <a:t>Naaman</a:t>
            </a:r>
            <a:r>
              <a:rPr lang="en-US" dirty="0">
                <a:solidFill>
                  <a:schemeClr val="bg1"/>
                </a:solidFill>
                <a:latin typeface="Comic Sans MS" panose="030F0702030302020204" pitchFamily="66" charset="0"/>
              </a:rPr>
              <a:t> then went to the Jordan River and washed himself seven times as the prophet Elisha had instructed him. When he came out of the river, he was completely healed.</a:t>
            </a:r>
          </a:p>
        </p:txBody>
      </p:sp>
      <p:grpSp>
        <p:nvGrpSpPr>
          <p:cNvPr id="180" name="Group 179"/>
          <p:cNvGrpSpPr/>
          <p:nvPr/>
        </p:nvGrpSpPr>
        <p:grpSpPr>
          <a:xfrm>
            <a:off x="8489276" y="250781"/>
            <a:ext cx="3397787" cy="3819630"/>
            <a:chOff x="6096000" y="3124200"/>
            <a:chExt cx="2362200" cy="1981200"/>
          </a:xfrm>
        </p:grpSpPr>
        <p:sp>
          <p:nvSpPr>
            <p:cNvPr id="181" name="Rounded Rectangle 180"/>
            <p:cNvSpPr/>
            <p:nvPr/>
          </p:nvSpPr>
          <p:spPr>
            <a:xfrm>
              <a:off x="6096000" y="3581400"/>
              <a:ext cx="2362200" cy="1295400"/>
            </a:xfrm>
            <a:prstGeom prst="roundRect">
              <a:avLst/>
            </a:prstGeom>
            <a:solidFill>
              <a:srgbClr val="D2B13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2" name="Rounded Rectangle 181"/>
            <p:cNvSpPr/>
            <p:nvPr/>
          </p:nvSpPr>
          <p:spPr>
            <a:xfrm>
              <a:off x="6477000" y="4038600"/>
              <a:ext cx="457200" cy="8382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3" name="Rounded Rectangle 182"/>
            <p:cNvSpPr/>
            <p:nvPr/>
          </p:nvSpPr>
          <p:spPr>
            <a:xfrm>
              <a:off x="7543800" y="3886200"/>
              <a:ext cx="457200" cy="4572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4" name="Flowchart: Delay 183"/>
            <p:cNvSpPr/>
            <p:nvPr/>
          </p:nvSpPr>
          <p:spPr>
            <a:xfrm rot="16200000">
              <a:off x="7010400" y="2209800"/>
              <a:ext cx="533400" cy="2362200"/>
            </a:xfrm>
            <a:prstGeom prst="flowChartDelay">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5" name="Cloud 184"/>
            <p:cNvSpPr/>
            <p:nvPr/>
          </p:nvSpPr>
          <p:spPr>
            <a:xfrm>
              <a:off x="7315200" y="4572000"/>
              <a:ext cx="381000" cy="304800"/>
            </a:xfrm>
            <a:prstGeom prst="cloud">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6" name="Cloud 185"/>
            <p:cNvSpPr/>
            <p:nvPr/>
          </p:nvSpPr>
          <p:spPr>
            <a:xfrm>
              <a:off x="7620000" y="4724400"/>
              <a:ext cx="381000" cy="304800"/>
            </a:xfrm>
            <a:prstGeom prst="cloud">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7" name="Cloud 186"/>
            <p:cNvSpPr/>
            <p:nvPr/>
          </p:nvSpPr>
          <p:spPr>
            <a:xfrm>
              <a:off x="7848600" y="4572000"/>
              <a:ext cx="381000" cy="304800"/>
            </a:xfrm>
            <a:prstGeom prst="cloud">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8" name="Cloud 187"/>
            <p:cNvSpPr/>
            <p:nvPr/>
          </p:nvSpPr>
          <p:spPr>
            <a:xfrm>
              <a:off x="7239000" y="4800600"/>
              <a:ext cx="381000" cy="304800"/>
            </a:xfrm>
            <a:prstGeom prst="cloud">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54" name="Group 53"/>
          <p:cNvGrpSpPr/>
          <p:nvPr/>
        </p:nvGrpSpPr>
        <p:grpSpPr>
          <a:xfrm>
            <a:off x="8162443" y="634531"/>
            <a:ext cx="1449204" cy="3332280"/>
            <a:chOff x="1027520" y="1379901"/>
            <a:chExt cx="1602142" cy="3705077"/>
          </a:xfrm>
        </p:grpSpPr>
        <p:sp>
          <p:nvSpPr>
            <p:cNvPr id="55" name="Cloud 54"/>
            <p:cNvSpPr/>
            <p:nvPr/>
          </p:nvSpPr>
          <p:spPr>
            <a:xfrm rot="15233394">
              <a:off x="1095492" y="1366167"/>
              <a:ext cx="1481268" cy="1587072"/>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528476">
              <a:off x="1510048" y="4266354"/>
              <a:ext cx="450556" cy="80936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20854625">
              <a:off x="1849937" y="4275618"/>
              <a:ext cx="450556" cy="80936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1027520" y="3495998"/>
              <a:ext cx="317414" cy="59775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2297178" y="3495998"/>
              <a:ext cx="293619" cy="5145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59"/>
            <p:cNvSpPr/>
            <p:nvPr/>
          </p:nvSpPr>
          <p:spPr>
            <a:xfrm>
              <a:off x="1239130" y="4284438"/>
              <a:ext cx="1163852" cy="560325"/>
            </a:xfrm>
            <a:prstGeom prst="trapezoid">
              <a:avLst>
                <a:gd name="adj" fmla="val 35984"/>
              </a:avLst>
            </a:prstGeom>
            <a:solidFill>
              <a:srgbClr val="D9A4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rapezoid 60"/>
            <p:cNvSpPr/>
            <p:nvPr/>
          </p:nvSpPr>
          <p:spPr>
            <a:xfrm rot="1697115">
              <a:off x="1199435" y="2624723"/>
              <a:ext cx="540818" cy="1379469"/>
            </a:xfrm>
            <a:prstGeom prst="trapezoid">
              <a:avLst>
                <a:gd name="adj" fmla="val 3598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p:cNvSpPr/>
            <p:nvPr/>
          </p:nvSpPr>
          <p:spPr>
            <a:xfrm rot="19932635">
              <a:off x="1853663" y="2694983"/>
              <a:ext cx="583213" cy="1267207"/>
            </a:xfrm>
            <a:prstGeom prst="trapezoid">
              <a:avLst>
                <a:gd name="adj" fmla="val 3598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p:cNvSpPr/>
            <p:nvPr/>
          </p:nvSpPr>
          <p:spPr>
            <a:xfrm>
              <a:off x="1358603" y="2603461"/>
              <a:ext cx="938573" cy="1867752"/>
            </a:xfrm>
            <a:prstGeom prst="trapezoid">
              <a:avLst>
                <a:gd name="adj" fmla="val 3598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1628936" y="2354426"/>
              <a:ext cx="360444" cy="62258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64"/>
            <p:cNvSpPr/>
            <p:nvPr/>
          </p:nvSpPr>
          <p:spPr>
            <a:xfrm rot="1111778">
              <a:off x="1417364" y="2773927"/>
              <a:ext cx="466155" cy="2141388"/>
            </a:xfrm>
            <a:prstGeom prst="trapezoid">
              <a:avLst>
                <a:gd name="adj" fmla="val 35984"/>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1344935" y="1379901"/>
              <a:ext cx="848465" cy="148126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Cloud 66"/>
            <p:cNvSpPr/>
            <p:nvPr/>
          </p:nvSpPr>
          <p:spPr>
            <a:xfrm rot="2089084">
              <a:off x="1425046" y="2441253"/>
              <a:ext cx="604251" cy="618146"/>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1576148" y="2522076"/>
              <a:ext cx="244908" cy="1441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1827889" y="2873752"/>
              <a:ext cx="289672" cy="238079"/>
              <a:chOff x="2698645" y="3004177"/>
              <a:chExt cx="806555" cy="662901"/>
            </a:xfrm>
          </p:grpSpPr>
          <p:sp>
            <p:nvSpPr>
              <p:cNvPr id="70" name="Hexagon 69"/>
              <p:cNvSpPr/>
              <p:nvPr/>
            </p:nvSpPr>
            <p:spPr>
              <a:xfrm>
                <a:off x="2698645" y="3004177"/>
                <a:ext cx="806555" cy="662901"/>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7-Point Star 70"/>
              <p:cNvSpPr/>
              <p:nvPr/>
            </p:nvSpPr>
            <p:spPr>
              <a:xfrm>
                <a:off x="2855993" y="3062365"/>
                <a:ext cx="488241" cy="531527"/>
              </a:xfrm>
              <a:prstGeom prst="star7">
                <a:avLst>
                  <a:gd name="adj" fmla="val 40830"/>
                  <a:gd name="hf" fmla="val 102572"/>
                  <a:gd name="vf" fmla="val 105210"/>
                </a:avLst>
              </a:prstGeom>
              <a:solidFill>
                <a:srgbClr val="FFD1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9" name="Freeform 178"/>
          <p:cNvSpPr/>
          <p:nvPr/>
        </p:nvSpPr>
        <p:spPr>
          <a:xfrm>
            <a:off x="-3294" y="-9053"/>
            <a:ext cx="8007817" cy="4531345"/>
          </a:xfrm>
          <a:custGeom>
            <a:avLst/>
            <a:gdLst>
              <a:gd name="connsiteX0" fmla="*/ 3293 w 7680632"/>
              <a:gd name="connsiteY0" fmla="*/ 3630439 h 3974559"/>
              <a:gd name="connsiteX1" fmla="*/ 3293 w 7680632"/>
              <a:gd name="connsiteY1" fmla="*/ 3630439 h 3974559"/>
              <a:gd name="connsiteX2" fmla="*/ 30453 w 7680632"/>
              <a:gd name="connsiteY2" fmla="*/ 3558011 h 3974559"/>
              <a:gd name="connsiteX3" fmla="*/ 84774 w 7680632"/>
              <a:gd name="connsiteY3" fmla="*/ 3503691 h 3974559"/>
              <a:gd name="connsiteX4" fmla="*/ 130042 w 7680632"/>
              <a:gd name="connsiteY4" fmla="*/ 3431263 h 3974559"/>
              <a:gd name="connsiteX5" fmla="*/ 184362 w 7680632"/>
              <a:gd name="connsiteY5" fmla="*/ 3385996 h 3974559"/>
              <a:gd name="connsiteX6" fmla="*/ 238683 w 7680632"/>
              <a:gd name="connsiteY6" fmla="*/ 3322621 h 3974559"/>
              <a:gd name="connsiteX7" fmla="*/ 293004 w 7680632"/>
              <a:gd name="connsiteY7" fmla="*/ 3286407 h 3974559"/>
              <a:gd name="connsiteX8" fmla="*/ 320164 w 7680632"/>
              <a:gd name="connsiteY8" fmla="*/ 3259247 h 3974559"/>
              <a:gd name="connsiteX9" fmla="*/ 618929 w 7680632"/>
              <a:gd name="connsiteY9" fmla="*/ 3223033 h 3974559"/>
              <a:gd name="connsiteX10" fmla="*/ 709463 w 7680632"/>
              <a:gd name="connsiteY10" fmla="*/ 3213980 h 3974559"/>
              <a:gd name="connsiteX11" fmla="*/ 836212 w 7680632"/>
              <a:gd name="connsiteY11" fmla="*/ 3204926 h 3974559"/>
              <a:gd name="connsiteX12" fmla="*/ 899586 w 7680632"/>
              <a:gd name="connsiteY12" fmla="*/ 3177766 h 3974559"/>
              <a:gd name="connsiteX13" fmla="*/ 953907 w 7680632"/>
              <a:gd name="connsiteY13" fmla="*/ 3159659 h 3974559"/>
              <a:gd name="connsiteX14" fmla="*/ 1017281 w 7680632"/>
              <a:gd name="connsiteY14" fmla="*/ 3141552 h 3974559"/>
              <a:gd name="connsiteX15" fmla="*/ 1053495 w 7680632"/>
              <a:gd name="connsiteY15" fmla="*/ 3123445 h 3974559"/>
              <a:gd name="connsiteX16" fmla="*/ 1125923 w 7680632"/>
              <a:gd name="connsiteY16" fmla="*/ 3096285 h 3974559"/>
              <a:gd name="connsiteX17" fmla="*/ 1207404 w 7680632"/>
              <a:gd name="connsiteY17" fmla="*/ 3051017 h 3974559"/>
              <a:gd name="connsiteX18" fmla="*/ 1243618 w 7680632"/>
              <a:gd name="connsiteY18" fmla="*/ 3023857 h 3974559"/>
              <a:gd name="connsiteX19" fmla="*/ 1270778 w 7680632"/>
              <a:gd name="connsiteY19" fmla="*/ 3014803 h 3974559"/>
              <a:gd name="connsiteX20" fmla="*/ 1361313 w 7680632"/>
              <a:gd name="connsiteY20" fmla="*/ 2942376 h 3974559"/>
              <a:gd name="connsiteX21" fmla="*/ 1397527 w 7680632"/>
              <a:gd name="connsiteY21" fmla="*/ 2924269 h 3974559"/>
              <a:gd name="connsiteX22" fmla="*/ 1442794 w 7680632"/>
              <a:gd name="connsiteY22" fmla="*/ 2897108 h 3974559"/>
              <a:gd name="connsiteX23" fmla="*/ 1497115 w 7680632"/>
              <a:gd name="connsiteY23" fmla="*/ 2851841 h 3974559"/>
              <a:gd name="connsiteX24" fmla="*/ 1524275 w 7680632"/>
              <a:gd name="connsiteY24" fmla="*/ 2824681 h 3974559"/>
              <a:gd name="connsiteX25" fmla="*/ 1560489 w 7680632"/>
              <a:gd name="connsiteY25" fmla="*/ 2797520 h 3974559"/>
              <a:gd name="connsiteX26" fmla="*/ 1641970 w 7680632"/>
              <a:gd name="connsiteY26" fmla="*/ 2716039 h 3974559"/>
              <a:gd name="connsiteX27" fmla="*/ 1687238 w 7680632"/>
              <a:gd name="connsiteY27" fmla="*/ 2652665 h 3974559"/>
              <a:gd name="connsiteX28" fmla="*/ 1714398 w 7680632"/>
              <a:gd name="connsiteY28" fmla="*/ 2634558 h 3974559"/>
              <a:gd name="connsiteX29" fmla="*/ 1768719 w 7680632"/>
              <a:gd name="connsiteY29" fmla="*/ 2562130 h 3974559"/>
              <a:gd name="connsiteX30" fmla="*/ 1823040 w 7680632"/>
              <a:gd name="connsiteY30" fmla="*/ 2507809 h 3974559"/>
              <a:gd name="connsiteX31" fmla="*/ 1859253 w 7680632"/>
              <a:gd name="connsiteY31" fmla="*/ 2453489 h 3974559"/>
              <a:gd name="connsiteX32" fmla="*/ 1895467 w 7680632"/>
              <a:gd name="connsiteY32" fmla="*/ 2390114 h 3974559"/>
              <a:gd name="connsiteX33" fmla="*/ 1922628 w 7680632"/>
              <a:gd name="connsiteY33" fmla="*/ 2362954 h 3974559"/>
              <a:gd name="connsiteX34" fmla="*/ 1958842 w 7680632"/>
              <a:gd name="connsiteY34" fmla="*/ 2308633 h 3974559"/>
              <a:gd name="connsiteX35" fmla="*/ 2004109 w 7680632"/>
              <a:gd name="connsiteY35" fmla="*/ 2236205 h 3974559"/>
              <a:gd name="connsiteX36" fmla="*/ 2031269 w 7680632"/>
              <a:gd name="connsiteY36" fmla="*/ 2218099 h 3974559"/>
              <a:gd name="connsiteX37" fmla="*/ 2049376 w 7680632"/>
              <a:gd name="connsiteY37" fmla="*/ 2190938 h 3974559"/>
              <a:gd name="connsiteX38" fmla="*/ 2103697 w 7680632"/>
              <a:gd name="connsiteY38" fmla="*/ 2154724 h 3974559"/>
              <a:gd name="connsiteX39" fmla="*/ 2130857 w 7680632"/>
              <a:gd name="connsiteY39" fmla="*/ 2136617 h 3974559"/>
              <a:gd name="connsiteX40" fmla="*/ 2158018 w 7680632"/>
              <a:gd name="connsiteY40" fmla="*/ 2109457 h 3974559"/>
              <a:gd name="connsiteX41" fmla="*/ 2194232 w 7680632"/>
              <a:gd name="connsiteY41" fmla="*/ 2100403 h 3974559"/>
              <a:gd name="connsiteX42" fmla="*/ 2248552 w 7680632"/>
              <a:gd name="connsiteY42" fmla="*/ 2064190 h 3974559"/>
              <a:gd name="connsiteX43" fmla="*/ 2330034 w 7680632"/>
              <a:gd name="connsiteY43" fmla="*/ 2046083 h 3974559"/>
              <a:gd name="connsiteX44" fmla="*/ 2366247 w 7680632"/>
              <a:gd name="connsiteY44" fmla="*/ 2027976 h 3974559"/>
              <a:gd name="connsiteX45" fmla="*/ 2402461 w 7680632"/>
              <a:gd name="connsiteY45" fmla="*/ 2000815 h 3974559"/>
              <a:gd name="connsiteX46" fmla="*/ 2492996 w 7680632"/>
              <a:gd name="connsiteY46" fmla="*/ 1991762 h 3974559"/>
              <a:gd name="connsiteX47" fmla="*/ 2610691 w 7680632"/>
              <a:gd name="connsiteY47" fmla="*/ 1964602 h 3974559"/>
              <a:gd name="connsiteX48" fmla="*/ 2655958 w 7680632"/>
              <a:gd name="connsiteY48" fmla="*/ 1946495 h 3974559"/>
              <a:gd name="connsiteX49" fmla="*/ 2999990 w 7680632"/>
              <a:gd name="connsiteY49" fmla="*/ 1964602 h 3974559"/>
              <a:gd name="connsiteX50" fmla="*/ 3479824 w 7680632"/>
              <a:gd name="connsiteY50" fmla="*/ 1937441 h 3974559"/>
              <a:gd name="connsiteX51" fmla="*/ 3615626 w 7680632"/>
              <a:gd name="connsiteY51" fmla="*/ 1919334 h 3974559"/>
              <a:gd name="connsiteX52" fmla="*/ 3642786 w 7680632"/>
              <a:gd name="connsiteY52" fmla="*/ 1910281 h 3974559"/>
              <a:gd name="connsiteX53" fmla="*/ 3688053 w 7680632"/>
              <a:gd name="connsiteY53" fmla="*/ 1901227 h 3974559"/>
              <a:gd name="connsiteX54" fmla="*/ 3778588 w 7680632"/>
              <a:gd name="connsiteY54" fmla="*/ 1874067 h 3974559"/>
              <a:gd name="connsiteX55" fmla="*/ 3814802 w 7680632"/>
              <a:gd name="connsiteY55" fmla="*/ 1855960 h 3974559"/>
              <a:gd name="connsiteX56" fmla="*/ 3841962 w 7680632"/>
              <a:gd name="connsiteY56" fmla="*/ 1846906 h 3974559"/>
              <a:gd name="connsiteX57" fmla="*/ 3887230 w 7680632"/>
              <a:gd name="connsiteY57" fmla="*/ 1801639 h 3974559"/>
              <a:gd name="connsiteX58" fmla="*/ 3968711 w 7680632"/>
              <a:gd name="connsiteY58" fmla="*/ 1756372 h 3974559"/>
              <a:gd name="connsiteX59" fmla="*/ 4032085 w 7680632"/>
              <a:gd name="connsiteY59" fmla="*/ 1720158 h 3974559"/>
              <a:gd name="connsiteX60" fmla="*/ 4077352 w 7680632"/>
              <a:gd name="connsiteY60" fmla="*/ 1674891 h 3974559"/>
              <a:gd name="connsiteX61" fmla="*/ 4149780 w 7680632"/>
              <a:gd name="connsiteY61" fmla="*/ 1620570 h 3974559"/>
              <a:gd name="connsiteX62" fmla="*/ 4176941 w 7680632"/>
              <a:gd name="connsiteY62" fmla="*/ 1602463 h 3974559"/>
              <a:gd name="connsiteX63" fmla="*/ 4204101 w 7680632"/>
              <a:gd name="connsiteY63" fmla="*/ 1575303 h 3974559"/>
              <a:gd name="connsiteX64" fmla="*/ 4249368 w 7680632"/>
              <a:gd name="connsiteY64" fmla="*/ 1557196 h 3974559"/>
              <a:gd name="connsiteX65" fmla="*/ 4339903 w 7680632"/>
              <a:gd name="connsiteY65" fmla="*/ 1520982 h 3974559"/>
              <a:gd name="connsiteX66" fmla="*/ 4394224 w 7680632"/>
              <a:gd name="connsiteY66" fmla="*/ 1511928 h 3974559"/>
              <a:gd name="connsiteX67" fmla="*/ 4466651 w 7680632"/>
              <a:gd name="connsiteY67" fmla="*/ 1493821 h 3974559"/>
              <a:gd name="connsiteX68" fmla="*/ 4502865 w 7680632"/>
              <a:gd name="connsiteY68" fmla="*/ 1475714 h 3974559"/>
              <a:gd name="connsiteX69" fmla="*/ 4620560 w 7680632"/>
              <a:gd name="connsiteY69" fmla="*/ 1466661 h 3974559"/>
              <a:gd name="connsiteX70" fmla="*/ 4855950 w 7680632"/>
              <a:gd name="connsiteY70" fmla="*/ 1502875 h 3974559"/>
              <a:gd name="connsiteX71" fmla="*/ 4928378 w 7680632"/>
              <a:gd name="connsiteY71" fmla="*/ 1520982 h 3974559"/>
              <a:gd name="connsiteX72" fmla="*/ 5172822 w 7680632"/>
              <a:gd name="connsiteY72" fmla="*/ 1602463 h 3974559"/>
              <a:gd name="connsiteX73" fmla="*/ 5199982 w 7680632"/>
              <a:gd name="connsiteY73" fmla="*/ 1620570 h 3974559"/>
              <a:gd name="connsiteX74" fmla="*/ 5281463 w 7680632"/>
              <a:gd name="connsiteY74" fmla="*/ 1629623 h 3974559"/>
              <a:gd name="connsiteX75" fmla="*/ 5326731 w 7680632"/>
              <a:gd name="connsiteY75" fmla="*/ 1638677 h 3974559"/>
              <a:gd name="connsiteX76" fmla="*/ 5525907 w 7680632"/>
              <a:gd name="connsiteY76" fmla="*/ 1620570 h 3974559"/>
              <a:gd name="connsiteX77" fmla="*/ 5589281 w 7680632"/>
              <a:gd name="connsiteY77" fmla="*/ 1602463 h 3974559"/>
              <a:gd name="connsiteX78" fmla="*/ 5661709 w 7680632"/>
              <a:gd name="connsiteY78" fmla="*/ 1593409 h 3974559"/>
              <a:gd name="connsiteX79" fmla="*/ 5706976 w 7680632"/>
              <a:gd name="connsiteY79" fmla="*/ 1584356 h 3974559"/>
              <a:gd name="connsiteX80" fmla="*/ 5761297 w 7680632"/>
              <a:gd name="connsiteY80" fmla="*/ 1575303 h 3974559"/>
              <a:gd name="connsiteX81" fmla="*/ 5888045 w 7680632"/>
              <a:gd name="connsiteY81" fmla="*/ 1557196 h 3974559"/>
              <a:gd name="connsiteX82" fmla="*/ 5987634 w 7680632"/>
              <a:gd name="connsiteY82" fmla="*/ 1511928 h 3974559"/>
              <a:gd name="connsiteX83" fmla="*/ 6023847 w 7680632"/>
              <a:gd name="connsiteY83" fmla="*/ 1484768 h 3974559"/>
              <a:gd name="connsiteX84" fmla="*/ 6177756 w 7680632"/>
              <a:gd name="connsiteY84" fmla="*/ 1376126 h 3974559"/>
              <a:gd name="connsiteX85" fmla="*/ 6213970 w 7680632"/>
              <a:gd name="connsiteY85" fmla="*/ 1348966 h 3974559"/>
              <a:gd name="connsiteX86" fmla="*/ 6268291 w 7680632"/>
              <a:gd name="connsiteY86" fmla="*/ 1294645 h 3974559"/>
              <a:gd name="connsiteX87" fmla="*/ 6304505 w 7680632"/>
              <a:gd name="connsiteY87" fmla="*/ 1258431 h 3974559"/>
              <a:gd name="connsiteX88" fmla="*/ 6331665 w 7680632"/>
              <a:gd name="connsiteY88" fmla="*/ 1231271 h 3974559"/>
              <a:gd name="connsiteX89" fmla="*/ 6358826 w 7680632"/>
              <a:gd name="connsiteY89" fmla="*/ 1186003 h 3974559"/>
              <a:gd name="connsiteX90" fmla="*/ 6431253 w 7680632"/>
              <a:gd name="connsiteY90" fmla="*/ 1104522 h 3974559"/>
              <a:gd name="connsiteX91" fmla="*/ 6503681 w 7680632"/>
              <a:gd name="connsiteY91" fmla="*/ 968720 h 3974559"/>
              <a:gd name="connsiteX92" fmla="*/ 6521788 w 7680632"/>
              <a:gd name="connsiteY92" fmla="*/ 905346 h 3974559"/>
              <a:gd name="connsiteX93" fmla="*/ 6539895 w 7680632"/>
              <a:gd name="connsiteY93" fmla="*/ 851025 h 3974559"/>
              <a:gd name="connsiteX94" fmla="*/ 6558002 w 7680632"/>
              <a:gd name="connsiteY94" fmla="*/ 787651 h 3974559"/>
              <a:gd name="connsiteX95" fmla="*/ 6576109 w 7680632"/>
              <a:gd name="connsiteY95" fmla="*/ 751437 h 3974559"/>
              <a:gd name="connsiteX96" fmla="*/ 6621376 w 7680632"/>
              <a:gd name="connsiteY96" fmla="*/ 642796 h 3974559"/>
              <a:gd name="connsiteX97" fmla="*/ 6639483 w 7680632"/>
              <a:gd name="connsiteY97" fmla="*/ 570368 h 3974559"/>
              <a:gd name="connsiteX98" fmla="*/ 6666643 w 7680632"/>
              <a:gd name="connsiteY98" fmla="*/ 543207 h 3974559"/>
              <a:gd name="connsiteX99" fmla="*/ 6675697 w 7680632"/>
              <a:gd name="connsiteY99" fmla="*/ 516047 h 3974559"/>
              <a:gd name="connsiteX100" fmla="*/ 6693804 w 7680632"/>
              <a:gd name="connsiteY100" fmla="*/ 488887 h 3974559"/>
              <a:gd name="connsiteX101" fmla="*/ 6739071 w 7680632"/>
              <a:gd name="connsiteY101" fmla="*/ 407405 h 3974559"/>
              <a:gd name="connsiteX102" fmla="*/ 6757178 w 7680632"/>
              <a:gd name="connsiteY102" fmla="*/ 380245 h 3974559"/>
              <a:gd name="connsiteX103" fmla="*/ 6793392 w 7680632"/>
              <a:gd name="connsiteY103" fmla="*/ 325924 h 3974559"/>
              <a:gd name="connsiteX104" fmla="*/ 6802445 w 7680632"/>
              <a:gd name="connsiteY104" fmla="*/ 280657 h 3974559"/>
              <a:gd name="connsiteX105" fmla="*/ 6847713 w 7680632"/>
              <a:gd name="connsiteY105" fmla="*/ 208229 h 3974559"/>
              <a:gd name="connsiteX106" fmla="*/ 6892980 w 7680632"/>
              <a:gd name="connsiteY106" fmla="*/ 126748 h 3974559"/>
              <a:gd name="connsiteX107" fmla="*/ 6920141 w 7680632"/>
              <a:gd name="connsiteY107" fmla="*/ 99588 h 3974559"/>
              <a:gd name="connsiteX108" fmla="*/ 6938247 w 7680632"/>
              <a:gd name="connsiteY108" fmla="*/ 72427 h 3974559"/>
              <a:gd name="connsiteX109" fmla="*/ 6992568 w 7680632"/>
              <a:gd name="connsiteY109" fmla="*/ 27160 h 3974559"/>
              <a:gd name="connsiteX110" fmla="*/ 7019729 w 7680632"/>
              <a:gd name="connsiteY110" fmla="*/ 18106 h 3974559"/>
              <a:gd name="connsiteX111" fmla="*/ 7237012 w 7680632"/>
              <a:gd name="connsiteY111" fmla="*/ 0 h 3974559"/>
              <a:gd name="connsiteX112" fmla="*/ 7535776 w 7680632"/>
              <a:gd name="connsiteY112" fmla="*/ 9053 h 3974559"/>
              <a:gd name="connsiteX113" fmla="*/ 7635364 w 7680632"/>
              <a:gd name="connsiteY113" fmla="*/ 45267 h 3974559"/>
              <a:gd name="connsiteX114" fmla="*/ 7680632 w 7680632"/>
              <a:gd name="connsiteY114" fmla="*/ 54320 h 3974559"/>
              <a:gd name="connsiteX115" fmla="*/ 7662525 w 7680632"/>
              <a:gd name="connsiteY115" fmla="*/ 144855 h 3974559"/>
              <a:gd name="connsiteX116" fmla="*/ 7644418 w 7680632"/>
              <a:gd name="connsiteY116" fmla="*/ 172015 h 3974559"/>
              <a:gd name="connsiteX117" fmla="*/ 7635364 w 7680632"/>
              <a:gd name="connsiteY117" fmla="*/ 199176 h 3974559"/>
              <a:gd name="connsiteX118" fmla="*/ 7599150 w 7680632"/>
              <a:gd name="connsiteY118" fmla="*/ 226336 h 3974559"/>
              <a:gd name="connsiteX119" fmla="*/ 7571990 w 7680632"/>
              <a:gd name="connsiteY119" fmla="*/ 289710 h 3974559"/>
              <a:gd name="connsiteX120" fmla="*/ 7562937 w 7680632"/>
              <a:gd name="connsiteY120" fmla="*/ 316871 h 3974559"/>
              <a:gd name="connsiteX121" fmla="*/ 7535776 w 7680632"/>
              <a:gd name="connsiteY121" fmla="*/ 344031 h 3974559"/>
              <a:gd name="connsiteX122" fmla="*/ 7499562 w 7680632"/>
              <a:gd name="connsiteY122" fmla="*/ 398352 h 3974559"/>
              <a:gd name="connsiteX123" fmla="*/ 7472402 w 7680632"/>
              <a:gd name="connsiteY123" fmla="*/ 425512 h 3974559"/>
              <a:gd name="connsiteX124" fmla="*/ 7454295 w 7680632"/>
              <a:gd name="connsiteY124" fmla="*/ 452673 h 3974559"/>
              <a:gd name="connsiteX125" fmla="*/ 7427135 w 7680632"/>
              <a:gd name="connsiteY125" fmla="*/ 479833 h 3974559"/>
              <a:gd name="connsiteX126" fmla="*/ 7409028 w 7680632"/>
              <a:gd name="connsiteY126" fmla="*/ 506994 h 3974559"/>
              <a:gd name="connsiteX127" fmla="*/ 7300386 w 7680632"/>
              <a:gd name="connsiteY127" fmla="*/ 606582 h 3974559"/>
              <a:gd name="connsiteX128" fmla="*/ 7237012 w 7680632"/>
              <a:gd name="connsiteY128" fmla="*/ 679009 h 3974559"/>
              <a:gd name="connsiteX129" fmla="*/ 7209851 w 7680632"/>
              <a:gd name="connsiteY129" fmla="*/ 697116 h 3974559"/>
              <a:gd name="connsiteX130" fmla="*/ 7182691 w 7680632"/>
              <a:gd name="connsiteY130" fmla="*/ 733330 h 3974559"/>
              <a:gd name="connsiteX131" fmla="*/ 7164584 w 7680632"/>
              <a:gd name="connsiteY131" fmla="*/ 769544 h 3974559"/>
              <a:gd name="connsiteX132" fmla="*/ 7137424 w 7680632"/>
              <a:gd name="connsiteY132" fmla="*/ 796704 h 3974559"/>
              <a:gd name="connsiteX133" fmla="*/ 7128370 w 7680632"/>
              <a:gd name="connsiteY133" fmla="*/ 823865 h 3974559"/>
              <a:gd name="connsiteX134" fmla="*/ 7074049 w 7680632"/>
              <a:gd name="connsiteY134" fmla="*/ 923453 h 3974559"/>
              <a:gd name="connsiteX135" fmla="*/ 7037836 w 7680632"/>
              <a:gd name="connsiteY135" fmla="*/ 1013988 h 3974559"/>
              <a:gd name="connsiteX136" fmla="*/ 7028782 w 7680632"/>
              <a:gd name="connsiteY136" fmla="*/ 1059255 h 3974559"/>
              <a:gd name="connsiteX137" fmla="*/ 6992568 w 7680632"/>
              <a:gd name="connsiteY137" fmla="*/ 1122629 h 3974559"/>
              <a:gd name="connsiteX138" fmla="*/ 6983515 w 7680632"/>
              <a:gd name="connsiteY138" fmla="*/ 1149790 h 3974559"/>
              <a:gd name="connsiteX139" fmla="*/ 6965408 w 7680632"/>
              <a:gd name="connsiteY139" fmla="*/ 1176950 h 3974559"/>
              <a:gd name="connsiteX140" fmla="*/ 6929194 w 7680632"/>
              <a:gd name="connsiteY140" fmla="*/ 1240324 h 3974559"/>
              <a:gd name="connsiteX141" fmla="*/ 6911087 w 7680632"/>
              <a:gd name="connsiteY141" fmla="*/ 1276538 h 3974559"/>
              <a:gd name="connsiteX142" fmla="*/ 6892980 w 7680632"/>
              <a:gd name="connsiteY142" fmla="*/ 1303699 h 3974559"/>
              <a:gd name="connsiteX143" fmla="*/ 6838659 w 7680632"/>
              <a:gd name="connsiteY143" fmla="*/ 1403287 h 3974559"/>
              <a:gd name="connsiteX144" fmla="*/ 6766232 w 7680632"/>
              <a:gd name="connsiteY144" fmla="*/ 1493821 h 3974559"/>
              <a:gd name="connsiteX145" fmla="*/ 6730018 w 7680632"/>
              <a:gd name="connsiteY145" fmla="*/ 1557196 h 3974559"/>
              <a:gd name="connsiteX146" fmla="*/ 6720964 w 7680632"/>
              <a:gd name="connsiteY146" fmla="*/ 1593409 h 3974559"/>
              <a:gd name="connsiteX147" fmla="*/ 6693804 w 7680632"/>
              <a:gd name="connsiteY147" fmla="*/ 1620570 h 3974559"/>
              <a:gd name="connsiteX148" fmla="*/ 6648537 w 7680632"/>
              <a:gd name="connsiteY148" fmla="*/ 1692998 h 3974559"/>
              <a:gd name="connsiteX149" fmla="*/ 6612323 w 7680632"/>
              <a:gd name="connsiteY149" fmla="*/ 1729211 h 3974559"/>
              <a:gd name="connsiteX150" fmla="*/ 6585162 w 7680632"/>
              <a:gd name="connsiteY150" fmla="*/ 1765425 h 3974559"/>
              <a:gd name="connsiteX151" fmla="*/ 6521788 w 7680632"/>
              <a:gd name="connsiteY151" fmla="*/ 1810693 h 3974559"/>
              <a:gd name="connsiteX152" fmla="*/ 6467467 w 7680632"/>
              <a:gd name="connsiteY152" fmla="*/ 1855960 h 3974559"/>
              <a:gd name="connsiteX153" fmla="*/ 6367879 w 7680632"/>
              <a:gd name="connsiteY153" fmla="*/ 1892174 h 3974559"/>
              <a:gd name="connsiteX154" fmla="*/ 6331665 w 7680632"/>
              <a:gd name="connsiteY154" fmla="*/ 1910281 h 3974559"/>
              <a:gd name="connsiteX155" fmla="*/ 6250184 w 7680632"/>
              <a:gd name="connsiteY155" fmla="*/ 1928388 h 3974559"/>
              <a:gd name="connsiteX156" fmla="*/ 6223024 w 7680632"/>
              <a:gd name="connsiteY156" fmla="*/ 1937441 h 3974559"/>
              <a:gd name="connsiteX157" fmla="*/ 6014794 w 7680632"/>
              <a:gd name="connsiteY157" fmla="*/ 1946495 h 3974559"/>
              <a:gd name="connsiteX158" fmla="*/ 5453479 w 7680632"/>
              <a:gd name="connsiteY158" fmla="*/ 1937441 h 3974559"/>
              <a:gd name="connsiteX159" fmla="*/ 5417265 w 7680632"/>
              <a:gd name="connsiteY159" fmla="*/ 1919334 h 3974559"/>
              <a:gd name="connsiteX160" fmla="*/ 5353891 w 7680632"/>
              <a:gd name="connsiteY160" fmla="*/ 1901227 h 3974559"/>
              <a:gd name="connsiteX161" fmla="*/ 5209036 w 7680632"/>
              <a:gd name="connsiteY161" fmla="*/ 1892174 h 3974559"/>
              <a:gd name="connsiteX162" fmla="*/ 4973645 w 7680632"/>
              <a:gd name="connsiteY162" fmla="*/ 1874067 h 3974559"/>
              <a:gd name="connsiteX163" fmla="*/ 4883111 w 7680632"/>
              <a:gd name="connsiteY163" fmla="*/ 1855960 h 3974559"/>
              <a:gd name="connsiteX164" fmla="*/ 4855950 w 7680632"/>
              <a:gd name="connsiteY164" fmla="*/ 1846906 h 3974559"/>
              <a:gd name="connsiteX165" fmla="*/ 4629614 w 7680632"/>
              <a:gd name="connsiteY165" fmla="*/ 1819746 h 3974559"/>
              <a:gd name="connsiteX166" fmla="*/ 4294636 w 7680632"/>
              <a:gd name="connsiteY166" fmla="*/ 1828800 h 3974559"/>
              <a:gd name="connsiteX167" fmla="*/ 4276529 w 7680632"/>
              <a:gd name="connsiteY167" fmla="*/ 1855960 h 3974559"/>
              <a:gd name="connsiteX168" fmla="*/ 4222208 w 7680632"/>
              <a:gd name="connsiteY168" fmla="*/ 1874067 h 3974559"/>
              <a:gd name="connsiteX169" fmla="*/ 4149780 w 7680632"/>
              <a:gd name="connsiteY169" fmla="*/ 1892174 h 3974559"/>
              <a:gd name="connsiteX170" fmla="*/ 4122620 w 7680632"/>
              <a:gd name="connsiteY170" fmla="*/ 1910281 h 3974559"/>
              <a:gd name="connsiteX171" fmla="*/ 4032085 w 7680632"/>
              <a:gd name="connsiteY171" fmla="*/ 1946495 h 3974559"/>
              <a:gd name="connsiteX172" fmla="*/ 3950604 w 7680632"/>
              <a:gd name="connsiteY172" fmla="*/ 1964602 h 3974559"/>
              <a:gd name="connsiteX173" fmla="*/ 3841962 w 7680632"/>
              <a:gd name="connsiteY173" fmla="*/ 1991762 h 3974559"/>
              <a:gd name="connsiteX174" fmla="*/ 3760481 w 7680632"/>
              <a:gd name="connsiteY174" fmla="*/ 2018922 h 3974559"/>
              <a:gd name="connsiteX175" fmla="*/ 3733321 w 7680632"/>
              <a:gd name="connsiteY175" fmla="*/ 2027976 h 3974559"/>
              <a:gd name="connsiteX176" fmla="*/ 3561305 w 7680632"/>
              <a:gd name="connsiteY176" fmla="*/ 2046083 h 3974559"/>
              <a:gd name="connsiteX177" fmla="*/ 3516038 w 7680632"/>
              <a:gd name="connsiteY177" fmla="*/ 2064190 h 3974559"/>
              <a:gd name="connsiteX178" fmla="*/ 3479824 w 7680632"/>
              <a:gd name="connsiteY178" fmla="*/ 2073243 h 3974559"/>
              <a:gd name="connsiteX179" fmla="*/ 3407396 w 7680632"/>
              <a:gd name="connsiteY179" fmla="*/ 2109457 h 3974559"/>
              <a:gd name="connsiteX180" fmla="*/ 3371182 w 7680632"/>
              <a:gd name="connsiteY180" fmla="*/ 2127564 h 3974559"/>
              <a:gd name="connsiteX181" fmla="*/ 3307808 w 7680632"/>
              <a:gd name="connsiteY181" fmla="*/ 2163778 h 3974559"/>
              <a:gd name="connsiteX182" fmla="*/ 3253487 w 7680632"/>
              <a:gd name="connsiteY182" fmla="*/ 2181885 h 3974559"/>
              <a:gd name="connsiteX183" fmla="*/ 3181059 w 7680632"/>
              <a:gd name="connsiteY183" fmla="*/ 2227152 h 3974559"/>
              <a:gd name="connsiteX184" fmla="*/ 3063364 w 7680632"/>
              <a:gd name="connsiteY184" fmla="*/ 2263366 h 3974559"/>
              <a:gd name="connsiteX185" fmla="*/ 3009043 w 7680632"/>
              <a:gd name="connsiteY185" fmla="*/ 2290526 h 3974559"/>
              <a:gd name="connsiteX186" fmla="*/ 2909455 w 7680632"/>
              <a:gd name="connsiteY186" fmla="*/ 2326740 h 3974559"/>
              <a:gd name="connsiteX187" fmla="*/ 2882295 w 7680632"/>
              <a:gd name="connsiteY187" fmla="*/ 2335794 h 3974559"/>
              <a:gd name="connsiteX188" fmla="*/ 2846081 w 7680632"/>
              <a:gd name="connsiteY188" fmla="*/ 2353901 h 3974559"/>
              <a:gd name="connsiteX189" fmla="*/ 2773653 w 7680632"/>
              <a:gd name="connsiteY189" fmla="*/ 2362954 h 3974559"/>
              <a:gd name="connsiteX190" fmla="*/ 2520156 w 7680632"/>
              <a:gd name="connsiteY190" fmla="*/ 2399168 h 3974559"/>
              <a:gd name="connsiteX191" fmla="*/ 2456782 w 7680632"/>
              <a:gd name="connsiteY191" fmla="*/ 2417275 h 3974559"/>
              <a:gd name="connsiteX192" fmla="*/ 2320980 w 7680632"/>
              <a:gd name="connsiteY192" fmla="*/ 2444435 h 3974559"/>
              <a:gd name="connsiteX193" fmla="*/ 2293820 w 7680632"/>
              <a:gd name="connsiteY193" fmla="*/ 2462542 h 3974559"/>
              <a:gd name="connsiteX194" fmla="*/ 2230445 w 7680632"/>
              <a:gd name="connsiteY194" fmla="*/ 2480649 h 3974559"/>
              <a:gd name="connsiteX195" fmla="*/ 2176125 w 7680632"/>
              <a:gd name="connsiteY195" fmla="*/ 2525916 h 3974559"/>
              <a:gd name="connsiteX196" fmla="*/ 2148964 w 7680632"/>
              <a:gd name="connsiteY196" fmla="*/ 2544023 h 3974559"/>
              <a:gd name="connsiteX197" fmla="*/ 2094643 w 7680632"/>
              <a:gd name="connsiteY197" fmla="*/ 2589291 h 3974559"/>
              <a:gd name="connsiteX198" fmla="*/ 2049376 w 7680632"/>
              <a:gd name="connsiteY198" fmla="*/ 2625504 h 3974559"/>
              <a:gd name="connsiteX199" fmla="*/ 2022216 w 7680632"/>
              <a:gd name="connsiteY199" fmla="*/ 2661718 h 3974559"/>
              <a:gd name="connsiteX200" fmla="*/ 1986002 w 7680632"/>
              <a:gd name="connsiteY200" fmla="*/ 2697932 h 3974559"/>
              <a:gd name="connsiteX201" fmla="*/ 1913574 w 7680632"/>
              <a:gd name="connsiteY201" fmla="*/ 2797520 h 3974559"/>
              <a:gd name="connsiteX202" fmla="*/ 1904521 w 7680632"/>
              <a:gd name="connsiteY202" fmla="*/ 2833734 h 3974559"/>
              <a:gd name="connsiteX203" fmla="*/ 1868307 w 7680632"/>
              <a:gd name="connsiteY203" fmla="*/ 2888055 h 3974559"/>
              <a:gd name="connsiteX204" fmla="*/ 1850200 w 7680632"/>
              <a:gd name="connsiteY204" fmla="*/ 2942376 h 3974559"/>
              <a:gd name="connsiteX205" fmla="*/ 1813986 w 7680632"/>
              <a:gd name="connsiteY205" fmla="*/ 3005750 h 3974559"/>
              <a:gd name="connsiteX206" fmla="*/ 1786826 w 7680632"/>
              <a:gd name="connsiteY206" fmla="*/ 3069124 h 3974559"/>
              <a:gd name="connsiteX207" fmla="*/ 1768719 w 7680632"/>
              <a:gd name="connsiteY207" fmla="*/ 3096285 h 3974559"/>
              <a:gd name="connsiteX208" fmla="*/ 1750612 w 7680632"/>
              <a:gd name="connsiteY208" fmla="*/ 3132499 h 3974559"/>
              <a:gd name="connsiteX209" fmla="*/ 1714398 w 7680632"/>
              <a:gd name="connsiteY209" fmla="*/ 3195873 h 3974559"/>
              <a:gd name="connsiteX210" fmla="*/ 1696291 w 7680632"/>
              <a:gd name="connsiteY210" fmla="*/ 3232087 h 3974559"/>
              <a:gd name="connsiteX211" fmla="*/ 1632917 w 7680632"/>
              <a:gd name="connsiteY211" fmla="*/ 3322621 h 3974559"/>
              <a:gd name="connsiteX212" fmla="*/ 1587649 w 7680632"/>
              <a:gd name="connsiteY212" fmla="*/ 3376942 h 3974559"/>
              <a:gd name="connsiteX213" fmla="*/ 1551436 w 7680632"/>
              <a:gd name="connsiteY213" fmla="*/ 3431263 h 3974559"/>
              <a:gd name="connsiteX214" fmla="*/ 1497115 w 7680632"/>
              <a:gd name="connsiteY214" fmla="*/ 3485584 h 3974559"/>
              <a:gd name="connsiteX215" fmla="*/ 1451847 w 7680632"/>
              <a:gd name="connsiteY215" fmla="*/ 3539904 h 3974559"/>
              <a:gd name="connsiteX216" fmla="*/ 1406580 w 7680632"/>
              <a:gd name="connsiteY216" fmla="*/ 3567065 h 3974559"/>
              <a:gd name="connsiteX217" fmla="*/ 1379420 w 7680632"/>
              <a:gd name="connsiteY217" fmla="*/ 3594225 h 3974559"/>
              <a:gd name="connsiteX218" fmla="*/ 1334152 w 7680632"/>
              <a:gd name="connsiteY218" fmla="*/ 3630439 h 3974559"/>
              <a:gd name="connsiteX219" fmla="*/ 1288885 w 7680632"/>
              <a:gd name="connsiteY219" fmla="*/ 3666653 h 3974559"/>
              <a:gd name="connsiteX220" fmla="*/ 1270778 w 7680632"/>
              <a:gd name="connsiteY220" fmla="*/ 3693813 h 3974559"/>
              <a:gd name="connsiteX221" fmla="*/ 1216457 w 7680632"/>
              <a:gd name="connsiteY221" fmla="*/ 3720974 h 3974559"/>
              <a:gd name="connsiteX222" fmla="*/ 1153083 w 7680632"/>
              <a:gd name="connsiteY222" fmla="*/ 3766241 h 3974559"/>
              <a:gd name="connsiteX223" fmla="*/ 1125923 w 7680632"/>
              <a:gd name="connsiteY223" fmla="*/ 3775295 h 3974559"/>
              <a:gd name="connsiteX224" fmla="*/ 1098762 w 7680632"/>
              <a:gd name="connsiteY224" fmla="*/ 3802455 h 3974559"/>
              <a:gd name="connsiteX225" fmla="*/ 1035388 w 7680632"/>
              <a:gd name="connsiteY225" fmla="*/ 3820562 h 3974559"/>
              <a:gd name="connsiteX226" fmla="*/ 953907 w 7680632"/>
              <a:gd name="connsiteY226" fmla="*/ 3847722 h 3974559"/>
              <a:gd name="connsiteX227" fmla="*/ 926746 w 7680632"/>
              <a:gd name="connsiteY227" fmla="*/ 3856776 h 3974559"/>
              <a:gd name="connsiteX228" fmla="*/ 818105 w 7680632"/>
              <a:gd name="connsiteY228" fmla="*/ 3865829 h 3974559"/>
              <a:gd name="connsiteX229" fmla="*/ 763784 w 7680632"/>
              <a:gd name="connsiteY229" fmla="*/ 3883936 h 3974559"/>
              <a:gd name="connsiteX230" fmla="*/ 446913 w 7680632"/>
              <a:gd name="connsiteY230" fmla="*/ 3911097 h 3974559"/>
              <a:gd name="connsiteX231" fmla="*/ 338271 w 7680632"/>
              <a:gd name="connsiteY231" fmla="*/ 3929203 h 3974559"/>
              <a:gd name="connsiteX232" fmla="*/ 311111 w 7680632"/>
              <a:gd name="connsiteY232" fmla="*/ 3938257 h 3974559"/>
              <a:gd name="connsiteX233" fmla="*/ 229630 w 7680632"/>
              <a:gd name="connsiteY233" fmla="*/ 3947310 h 3974559"/>
              <a:gd name="connsiteX234" fmla="*/ 111935 w 7680632"/>
              <a:gd name="connsiteY234" fmla="*/ 3965417 h 3974559"/>
              <a:gd name="connsiteX235" fmla="*/ 84774 w 7680632"/>
              <a:gd name="connsiteY235" fmla="*/ 3974471 h 3974559"/>
              <a:gd name="connsiteX236" fmla="*/ 12346 w 7680632"/>
              <a:gd name="connsiteY236" fmla="*/ 3784348 h 3974559"/>
              <a:gd name="connsiteX237" fmla="*/ 3293 w 7680632"/>
              <a:gd name="connsiteY237" fmla="*/ 3630439 h 3974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7680632" h="3974559">
                <a:moveTo>
                  <a:pt x="3293" y="3630439"/>
                </a:moveTo>
                <a:lnTo>
                  <a:pt x="3293" y="3630439"/>
                </a:lnTo>
                <a:cubicBezTo>
                  <a:pt x="12346" y="3606296"/>
                  <a:pt x="19783" y="3581484"/>
                  <a:pt x="30453" y="3558011"/>
                </a:cubicBezTo>
                <a:cubicBezTo>
                  <a:pt x="48232" y="3518896"/>
                  <a:pt x="51917" y="3536548"/>
                  <a:pt x="84774" y="3503691"/>
                </a:cubicBezTo>
                <a:cubicBezTo>
                  <a:pt x="132334" y="3456132"/>
                  <a:pt x="94185" y="3481464"/>
                  <a:pt x="130042" y="3431263"/>
                </a:cubicBezTo>
                <a:cubicBezTo>
                  <a:pt x="167119" y="3379355"/>
                  <a:pt x="144660" y="3425698"/>
                  <a:pt x="184362" y="3385996"/>
                </a:cubicBezTo>
                <a:cubicBezTo>
                  <a:pt x="226879" y="3343479"/>
                  <a:pt x="194342" y="3357109"/>
                  <a:pt x="238683" y="3322621"/>
                </a:cubicBezTo>
                <a:cubicBezTo>
                  <a:pt x="255861" y="3309260"/>
                  <a:pt x="277616" y="3301795"/>
                  <a:pt x="293004" y="3286407"/>
                </a:cubicBezTo>
                <a:cubicBezTo>
                  <a:pt x="302057" y="3277354"/>
                  <a:pt x="308712" y="3264973"/>
                  <a:pt x="320164" y="3259247"/>
                </a:cubicBezTo>
                <a:cubicBezTo>
                  <a:pt x="415778" y="3211440"/>
                  <a:pt x="511385" y="3227514"/>
                  <a:pt x="618929" y="3223033"/>
                </a:cubicBezTo>
                <a:lnTo>
                  <a:pt x="709463" y="3213980"/>
                </a:lnTo>
                <a:cubicBezTo>
                  <a:pt x="751674" y="3210462"/>
                  <a:pt x="794145" y="3209875"/>
                  <a:pt x="836212" y="3204926"/>
                </a:cubicBezTo>
                <a:cubicBezTo>
                  <a:pt x="856856" y="3202497"/>
                  <a:pt x="882159" y="3184737"/>
                  <a:pt x="899586" y="3177766"/>
                </a:cubicBezTo>
                <a:cubicBezTo>
                  <a:pt x="917307" y="3170677"/>
                  <a:pt x="935800" y="3165695"/>
                  <a:pt x="953907" y="3159659"/>
                </a:cubicBezTo>
                <a:cubicBezTo>
                  <a:pt x="992879" y="3146668"/>
                  <a:pt x="971799" y="3152922"/>
                  <a:pt x="1017281" y="3141552"/>
                </a:cubicBezTo>
                <a:cubicBezTo>
                  <a:pt x="1029352" y="3135516"/>
                  <a:pt x="1041162" y="3128926"/>
                  <a:pt x="1053495" y="3123445"/>
                </a:cubicBezTo>
                <a:cubicBezTo>
                  <a:pt x="1085978" y="3109008"/>
                  <a:pt x="1096055" y="3106240"/>
                  <a:pt x="1125923" y="3096285"/>
                </a:cubicBezTo>
                <a:cubicBezTo>
                  <a:pt x="1219163" y="3026354"/>
                  <a:pt x="1100712" y="3110290"/>
                  <a:pt x="1207404" y="3051017"/>
                </a:cubicBezTo>
                <a:cubicBezTo>
                  <a:pt x="1220594" y="3043689"/>
                  <a:pt x="1230517" y="3031343"/>
                  <a:pt x="1243618" y="3023857"/>
                </a:cubicBezTo>
                <a:cubicBezTo>
                  <a:pt x="1251904" y="3019122"/>
                  <a:pt x="1262436" y="3019438"/>
                  <a:pt x="1270778" y="3014803"/>
                </a:cubicBezTo>
                <a:cubicBezTo>
                  <a:pt x="1384724" y="2951500"/>
                  <a:pt x="1274080" y="3007801"/>
                  <a:pt x="1361313" y="2942376"/>
                </a:cubicBezTo>
                <a:cubicBezTo>
                  <a:pt x="1372110" y="2934278"/>
                  <a:pt x="1385729" y="2930823"/>
                  <a:pt x="1397527" y="2924269"/>
                </a:cubicBezTo>
                <a:cubicBezTo>
                  <a:pt x="1412909" y="2915723"/>
                  <a:pt x="1427705" y="2906162"/>
                  <a:pt x="1442794" y="2897108"/>
                </a:cubicBezTo>
                <a:cubicBezTo>
                  <a:pt x="1478490" y="2843565"/>
                  <a:pt x="1438638" y="2893610"/>
                  <a:pt x="1497115" y="2851841"/>
                </a:cubicBezTo>
                <a:cubicBezTo>
                  <a:pt x="1507534" y="2844399"/>
                  <a:pt x="1514554" y="2833013"/>
                  <a:pt x="1524275" y="2824681"/>
                </a:cubicBezTo>
                <a:cubicBezTo>
                  <a:pt x="1535732" y="2814861"/>
                  <a:pt x="1549401" y="2807755"/>
                  <a:pt x="1560489" y="2797520"/>
                </a:cubicBezTo>
                <a:cubicBezTo>
                  <a:pt x="1588713" y="2771467"/>
                  <a:pt x="1620663" y="2747998"/>
                  <a:pt x="1641970" y="2716039"/>
                </a:cubicBezTo>
                <a:cubicBezTo>
                  <a:pt x="1652252" y="2700617"/>
                  <a:pt x="1676008" y="2663895"/>
                  <a:pt x="1687238" y="2652665"/>
                </a:cubicBezTo>
                <a:cubicBezTo>
                  <a:pt x="1694932" y="2644971"/>
                  <a:pt x="1705345" y="2640594"/>
                  <a:pt x="1714398" y="2634558"/>
                </a:cubicBezTo>
                <a:cubicBezTo>
                  <a:pt x="1747374" y="2568606"/>
                  <a:pt x="1713811" y="2626189"/>
                  <a:pt x="1768719" y="2562130"/>
                </a:cubicBezTo>
                <a:cubicBezTo>
                  <a:pt x="1816378" y="2506528"/>
                  <a:pt x="1748747" y="2563530"/>
                  <a:pt x="1823040" y="2507809"/>
                </a:cubicBezTo>
                <a:cubicBezTo>
                  <a:pt x="1838950" y="2460078"/>
                  <a:pt x="1821577" y="2498700"/>
                  <a:pt x="1859253" y="2453489"/>
                </a:cubicBezTo>
                <a:cubicBezTo>
                  <a:pt x="1902026" y="2402161"/>
                  <a:pt x="1851185" y="2452107"/>
                  <a:pt x="1895467" y="2390114"/>
                </a:cubicBezTo>
                <a:cubicBezTo>
                  <a:pt x="1902909" y="2379695"/>
                  <a:pt x="1914767" y="2373060"/>
                  <a:pt x="1922628" y="2362954"/>
                </a:cubicBezTo>
                <a:cubicBezTo>
                  <a:pt x="1935989" y="2345776"/>
                  <a:pt x="1949110" y="2328098"/>
                  <a:pt x="1958842" y="2308633"/>
                </a:cubicBezTo>
                <a:cubicBezTo>
                  <a:pt x="1973185" y="2279945"/>
                  <a:pt x="1980601" y="2259712"/>
                  <a:pt x="2004109" y="2236205"/>
                </a:cubicBezTo>
                <a:cubicBezTo>
                  <a:pt x="2011803" y="2228511"/>
                  <a:pt x="2022216" y="2224134"/>
                  <a:pt x="2031269" y="2218099"/>
                </a:cubicBezTo>
                <a:cubicBezTo>
                  <a:pt x="2037305" y="2209045"/>
                  <a:pt x="2041187" y="2198103"/>
                  <a:pt x="2049376" y="2190938"/>
                </a:cubicBezTo>
                <a:cubicBezTo>
                  <a:pt x="2065753" y="2176608"/>
                  <a:pt x="2085590" y="2166795"/>
                  <a:pt x="2103697" y="2154724"/>
                </a:cubicBezTo>
                <a:cubicBezTo>
                  <a:pt x="2112750" y="2148688"/>
                  <a:pt x="2123163" y="2144311"/>
                  <a:pt x="2130857" y="2136617"/>
                </a:cubicBezTo>
                <a:cubicBezTo>
                  <a:pt x="2139911" y="2127564"/>
                  <a:pt x="2146901" y="2115809"/>
                  <a:pt x="2158018" y="2109457"/>
                </a:cubicBezTo>
                <a:cubicBezTo>
                  <a:pt x="2168821" y="2103284"/>
                  <a:pt x="2182161" y="2103421"/>
                  <a:pt x="2194232" y="2100403"/>
                </a:cubicBezTo>
                <a:cubicBezTo>
                  <a:pt x="2212339" y="2088332"/>
                  <a:pt x="2227440" y="2069468"/>
                  <a:pt x="2248552" y="2064190"/>
                </a:cubicBezTo>
                <a:cubicBezTo>
                  <a:pt x="2299695" y="2051404"/>
                  <a:pt x="2272565" y="2057576"/>
                  <a:pt x="2330034" y="2046083"/>
                </a:cubicBezTo>
                <a:cubicBezTo>
                  <a:pt x="2342105" y="2040047"/>
                  <a:pt x="2354803" y="2035129"/>
                  <a:pt x="2366247" y="2027976"/>
                </a:cubicBezTo>
                <a:cubicBezTo>
                  <a:pt x="2379043" y="2019979"/>
                  <a:pt x="2387952" y="2004960"/>
                  <a:pt x="2402461" y="2000815"/>
                </a:cubicBezTo>
                <a:cubicBezTo>
                  <a:pt x="2431623" y="1992483"/>
                  <a:pt x="2462818" y="1994780"/>
                  <a:pt x="2492996" y="1991762"/>
                </a:cubicBezTo>
                <a:cubicBezTo>
                  <a:pt x="2567561" y="1966907"/>
                  <a:pt x="2528422" y="1976354"/>
                  <a:pt x="2610691" y="1964602"/>
                </a:cubicBezTo>
                <a:cubicBezTo>
                  <a:pt x="2625780" y="1958566"/>
                  <a:pt x="2639712" y="1946923"/>
                  <a:pt x="2655958" y="1946495"/>
                </a:cubicBezTo>
                <a:cubicBezTo>
                  <a:pt x="2891517" y="1940296"/>
                  <a:pt x="2869161" y="1938435"/>
                  <a:pt x="2999990" y="1964602"/>
                </a:cubicBezTo>
                <a:lnTo>
                  <a:pt x="3479824" y="1937441"/>
                </a:lnTo>
                <a:cubicBezTo>
                  <a:pt x="3507472" y="1935657"/>
                  <a:pt x="3582766" y="1926636"/>
                  <a:pt x="3615626" y="1919334"/>
                </a:cubicBezTo>
                <a:cubicBezTo>
                  <a:pt x="3624942" y="1917264"/>
                  <a:pt x="3633528" y="1912596"/>
                  <a:pt x="3642786" y="1910281"/>
                </a:cubicBezTo>
                <a:cubicBezTo>
                  <a:pt x="3657714" y="1906549"/>
                  <a:pt x="3673207" y="1905276"/>
                  <a:pt x="3688053" y="1901227"/>
                </a:cubicBezTo>
                <a:cubicBezTo>
                  <a:pt x="3930337" y="1835148"/>
                  <a:pt x="3609016" y="1916458"/>
                  <a:pt x="3778588" y="1874067"/>
                </a:cubicBezTo>
                <a:cubicBezTo>
                  <a:pt x="3790659" y="1868031"/>
                  <a:pt x="3802397" y="1861277"/>
                  <a:pt x="3814802" y="1855960"/>
                </a:cubicBezTo>
                <a:cubicBezTo>
                  <a:pt x="3823573" y="1852201"/>
                  <a:pt x="3834328" y="1852632"/>
                  <a:pt x="3841962" y="1846906"/>
                </a:cubicBezTo>
                <a:cubicBezTo>
                  <a:pt x="3859033" y="1834102"/>
                  <a:pt x="3870567" y="1814969"/>
                  <a:pt x="3887230" y="1801639"/>
                </a:cubicBezTo>
                <a:cubicBezTo>
                  <a:pt x="3915504" y="1779020"/>
                  <a:pt x="3938667" y="1773540"/>
                  <a:pt x="3968711" y="1756372"/>
                </a:cubicBezTo>
                <a:cubicBezTo>
                  <a:pt x="4058287" y="1705185"/>
                  <a:pt x="3922649" y="1774876"/>
                  <a:pt x="4032085" y="1720158"/>
                </a:cubicBezTo>
                <a:cubicBezTo>
                  <a:pt x="4065281" y="1670364"/>
                  <a:pt x="4032085" y="1712614"/>
                  <a:pt x="4077352" y="1674891"/>
                </a:cubicBezTo>
                <a:cubicBezTo>
                  <a:pt x="4153545" y="1611396"/>
                  <a:pt x="4043249" y="1687151"/>
                  <a:pt x="4149780" y="1620570"/>
                </a:cubicBezTo>
                <a:cubicBezTo>
                  <a:pt x="4159007" y="1614803"/>
                  <a:pt x="4168582" y="1609429"/>
                  <a:pt x="4176941" y="1602463"/>
                </a:cubicBezTo>
                <a:cubicBezTo>
                  <a:pt x="4186777" y="1594267"/>
                  <a:pt x="4193244" y="1582089"/>
                  <a:pt x="4204101" y="1575303"/>
                </a:cubicBezTo>
                <a:cubicBezTo>
                  <a:pt x="4217882" y="1566690"/>
                  <a:pt x="4234517" y="1563796"/>
                  <a:pt x="4249368" y="1557196"/>
                </a:cubicBezTo>
                <a:cubicBezTo>
                  <a:pt x="4284833" y="1541434"/>
                  <a:pt x="4297981" y="1527969"/>
                  <a:pt x="4339903" y="1520982"/>
                </a:cubicBezTo>
                <a:cubicBezTo>
                  <a:pt x="4358010" y="1517964"/>
                  <a:pt x="4376275" y="1515774"/>
                  <a:pt x="4394224" y="1511928"/>
                </a:cubicBezTo>
                <a:cubicBezTo>
                  <a:pt x="4418557" y="1506714"/>
                  <a:pt x="4443043" y="1501691"/>
                  <a:pt x="4466651" y="1493821"/>
                </a:cubicBezTo>
                <a:cubicBezTo>
                  <a:pt x="4479455" y="1489553"/>
                  <a:pt x="4489574" y="1478059"/>
                  <a:pt x="4502865" y="1475714"/>
                </a:cubicBezTo>
                <a:cubicBezTo>
                  <a:pt x="4541614" y="1468876"/>
                  <a:pt x="4581328" y="1469679"/>
                  <a:pt x="4620560" y="1466661"/>
                </a:cubicBezTo>
                <a:cubicBezTo>
                  <a:pt x="4851223" y="1490941"/>
                  <a:pt x="4723117" y="1467453"/>
                  <a:pt x="4855950" y="1502875"/>
                </a:cubicBezTo>
                <a:cubicBezTo>
                  <a:pt x="4879995" y="1509287"/>
                  <a:pt x="4905184" y="1511962"/>
                  <a:pt x="4928378" y="1520982"/>
                </a:cubicBezTo>
                <a:cubicBezTo>
                  <a:pt x="5165648" y="1613253"/>
                  <a:pt x="4830497" y="1521916"/>
                  <a:pt x="5172822" y="1602463"/>
                </a:cubicBezTo>
                <a:cubicBezTo>
                  <a:pt x="5181875" y="1608499"/>
                  <a:pt x="5189426" y="1617931"/>
                  <a:pt x="5199982" y="1620570"/>
                </a:cubicBezTo>
                <a:cubicBezTo>
                  <a:pt x="5226494" y="1627198"/>
                  <a:pt x="5254410" y="1625758"/>
                  <a:pt x="5281463" y="1629623"/>
                </a:cubicBezTo>
                <a:cubicBezTo>
                  <a:pt x="5296697" y="1631799"/>
                  <a:pt x="5311642" y="1635659"/>
                  <a:pt x="5326731" y="1638677"/>
                </a:cubicBezTo>
                <a:cubicBezTo>
                  <a:pt x="5393123" y="1632641"/>
                  <a:pt x="5459866" y="1629679"/>
                  <a:pt x="5525907" y="1620570"/>
                </a:cubicBezTo>
                <a:cubicBezTo>
                  <a:pt x="5547671" y="1617568"/>
                  <a:pt x="5567738" y="1606772"/>
                  <a:pt x="5589281" y="1602463"/>
                </a:cubicBezTo>
                <a:cubicBezTo>
                  <a:pt x="5613139" y="1597691"/>
                  <a:pt x="5637661" y="1597109"/>
                  <a:pt x="5661709" y="1593409"/>
                </a:cubicBezTo>
                <a:cubicBezTo>
                  <a:pt x="5676918" y="1591069"/>
                  <a:pt x="5691836" y="1587109"/>
                  <a:pt x="5706976" y="1584356"/>
                </a:cubicBezTo>
                <a:cubicBezTo>
                  <a:pt x="5725037" y="1581072"/>
                  <a:pt x="5743143" y="1578026"/>
                  <a:pt x="5761297" y="1575303"/>
                </a:cubicBezTo>
                <a:lnTo>
                  <a:pt x="5888045" y="1557196"/>
                </a:lnTo>
                <a:cubicBezTo>
                  <a:pt x="5924473" y="1542625"/>
                  <a:pt x="5953203" y="1532587"/>
                  <a:pt x="5987634" y="1511928"/>
                </a:cubicBezTo>
                <a:cubicBezTo>
                  <a:pt x="6000573" y="1504165"/>
                  <a:pt x="6011520" y="1493469"/>
                  <a:pt x="6023847" y="1484768"/>
                </a:cubicBezTo>
                <a:cubicBezTo>
                  <a:pt x="6194105" y="1364587"/>
                  <a:pt x="6090672" y="1441440"/>
                  <a:pt x="6177756" y="1376126"/>
                </a:cubicBezTo>
                <a:cubicBezTo>
                  <a:pt x="6189827" y="1367072"/>
                  <a:pt x="6203300" y="1359636"/>
                  <a:pt x="6213970" y="1348966"/>
                </a:cubicBezTo>
                <a:lnTo>
                  <a:pt x="6268291" y="1294645"/>
                </a:lnTo>
                <a:lnTo>
                  <a:pt x="6304505" y="1258431"/>
                </a:lnTo>
                <a:cubicBezTo>
                  <a:pt x="6313558" y="1249378"/>
                  <a:pt x="6325078" y="1242250"/>
                  <a:pt x="6331665" y="1231271"/>
                </a:cubicBezTo>
                <a:cubicBezTo>
                  <a:pt x="6340719" y="1216182"/>
                  <a:pt x="6348476" y="1200234"/>
                  <a:pt x="6358826" y="1186003"/>
                </a:cubicBezTo>
                <a:cubicBezTo>
                  <a:pt x="6451022" y="1059234"/>
                  <a:pt x="6366387" y="1182362"/>
                  <a:pt x="6431253" y="1104522"/>
                </a:cubicBezTo>
                <a:cubicBezTo>
                  <a:pt x="6456155" y="1074639"/>
                  <a:pt x="6502781" y="971870"/>
                  <a:pt x="6503681" y="968720"/>
                </a:cubicBezTo>
                <a:cubicBezTo>
                  <a:pt x="6509717" y="947595"/>
                  <a:pt x="6515327" y="926344"/>
                  <a:pt x="6521788" y="905346"/>
                </a:cubicBezTo>
                <a:cubicBezTo>
                  <a:pt x="6527401" y="887104"/>
                  <a:pt x="6534411" y="869307"/>
                  <a:pt x="6539895" y="851025"/>
                </a:cubicBezTo>
                <a:cubicBezTo>
                  <a:pt x="6547555" y="825491"/>
                  <a:pt x="6547856" y="811324"/>
                  <a:pt x="6558002" y="787651"/>
                </a:cubicBezTo>
                <a:cubicBezTo>
                  <a:pt x="6563319" y="775246"/>
                  <a:pt x="6571841" y="764241"/>
                  <a:pt x="6576109" y="751437"/>
                </a:cubicBezTo>
                <a:cubicBezTo>
                  <a:pt x="6610935" y="646958"/>
                  <a:pt x="6571366" y="709475"/>
                  <a:pt x="6621376" y="642796"/>
                </a:cubicBezTo>
                <a:cubicBezTo>
                  <a:pt x="6627412" y="618653"/>
                  <a:pt x="6629185" y="593023"/>
                  <a:pt x="6639483" y="570368"/>
                </a:cubicBezTo>
                <a:cubicBezTo>
                  <a:pt x="6644781" y="558712"/>
                  <a:pt x="6659541" y="553860"/>
                  <a:pt x="6666643" y="543207"/>
                </a:cubicBezTo>
                <a:cubicBezTo>
                  <a:pt x="6671937" y="535267"/>
                  <a:pt x="6671429" y="524583"/>
                  <a:pt x="6675697" y="516047"/>
                </a:cubicBezTo>
                <a:cubicBezTo>
                  <a:pt x="6680563" y="506315"/>
                  <a:pt x="6687768" y="497940"/>
                  <a:pt x="6693804" y="488887"/>
                </a:cubicBezTo>
                <a:cubicBezTo>
                  <a:pt x="6709738" y="441081"/>
                  <a:pt x="6697564" y="469666"/>
                  <a:pt x="6739071" y="407405"/>
                </a:cubicBezTo>
                <a:cubicBezTo>
                  <a:pt x="6745107" y="398352"/>
                  <a:pt x="6753737" y="390567"/>
                  <a:pt x="6757178" y="380245"/>
                </a:cubicBezTo>
                <a:cubicBezTo>
                  <a:pt x="6770281" y="340939"/>
                  <a:pt x="6759484" y="359833"/>
                  <a:pt x="6793392" y="325924"/>
                </a:cubicBezTo>
                <a:cubicBezTo>
                  <a:pt x="6796410" y="310835"/>
                  <a:pt x="6795997" y="294628"/>
                  <a:pt x="6802445" y="280657"/>
                </a:cubicBezTo>
                <a:cubicBezTo>
                  <a:pt x="6814376" y="254807"/>
                  <a:pt x="6847713" y="208229"/>
                  <a:pt x="6847713" y="208229"/>
                </a:cubicBezTo>
                <a:cubicBezTo>
                  <a:pt x="6859097" y="174076"/>
                  <a:pt x="6861849" y="157877"/>
                  <a:pt x="6892980" y="126748"/>
                </a:cubicBezTo>
                <a:cubicBezTo>
                  <a:pt x="6902034" y="117695"/>
                  <a:pt x="6911944" y="109424"/>
                  <a:pt x="6920141" y="99588"/>
                </a:cubicBezTo>
                <a:cubicBezTo>
                  <a:pt x="6927107" y="91229"/>
                  <a:pt x="6931281" y="80786"/>
                  <a:pt x="6938247" y="72427"/>
                </a:cubicBezTo>
                <a:cubicBezTo>
                  <a:pt x="6952547" y="55267"/>
                  <a:pt x="6972223" y="37333"/>
                  <a:pt x="6992568" y="27160"/>
                </a:cubicBezTo>
                <a:cubicBezTo>
                  <a:pt x="7001104" y="22892"/>
                  <a:pt x="7010553" y="20728"/>
                  <a:pt x="7019729" y="18106"/>
                </a:cubicBezTo>
                <a:cubicBezTo>
                  <a:pt x="7100196" y="-4884"/>
                  <a:pt x="7113330" y="6184"/>
                  <a:pt x="7237012" y="0"/>
                </a:cubicBezTo>
                <a:cubicBezTo>
                  <a:pt x="7336600" y="3018"/>
                  <a:pt x="7436436" y="1412"/>
                  <a:pt x="7535776" y="9053"/>
                </a:cubicBezTo>
                <a:cubicBezTo>
                  <a:pt x="7558519" y="10802"/>
                  <a:pt x="7612390" y="38375"/>
                  <a:pt x="7635364" y="45267"/>
                </a:cubicBezTo>
                <a:cubicBezTo>
                  <a:pt x="7650103" y="49689"/>
                  <a:pt x="7665543" y="51302"/>
                  <a:pt x="7680632" y="54320"/>
                </a:cubicBezTo>
                <a:cubicBezTo>
                  <a:pt x="7678591" y="66568"/>
                  <a:pt x="7669890" y="127670"/>
                  <a:pt x="7662525" y="144855"/>
                </a:cubicBezTo>
                <a:cubicBezTo>
                  <a:pt x="7658239" y="154856"/>
                  <a:pt x="7649284" y="162283"/>
                  <a:pt x="7644418" y="172015"/>
                </a:cubicBezTo>
                <a:cubicBezTo>
                  <a:pt x="7640150" y="180551"/>
                  <a:pt x="7641474" y="191845"/>
                  <a:pt x="7635364" y="199176"/>
                </a:cubicBezTo>
                <a:cubicBezTo>
                  <a:pt x="7625704" y="210768"/>
                  <a:pt x="7611221" y="217283"/>
                  <a:pt x="7599150" y="226336"/>
                </a:cubicBezTo>
                <a:cubicBezTo>
                  <a:pt x="7580308" y="301708"/>
                  <a:pt x="7603252" y="227186"/>
                  <a:pt x="7571990" y="289710"/>
                </a:cubicBezTo>
                <a:cubicBezTo>
                  <a:pt x="7567722" y="298246"/>
                  <a:pt x="7568231" y="308930"/>
                  <a:pt x="7562937" y="316871"/>
                </a:cubicBezTo>
                <a:cubicBezTo>
                  <a:pt x="7555835" y="327524"/>
                  <a:pt x="7543637" y="333925"/>
                  <a:pt x="7535776" y="344031"/>
                </a:cubicBezTo>
                <a:cubicBezTo>
                  <a:pt x="7522415" y="361209"/>
                  <a:pt x="7514950" y="382964"/>
                  <a:pt x="7499562" y="398352"/>
                </a:cubicBezTo>
                <a:cubicBezTo>
                  <a:pt x="7490509" y="407405"/>
                  <a:pt x="7480598" y="415676"/>
                  <a:pt x="7472402" y="425512"/>
                </a:cubicBezTo>
                <a:cubicBezTo>
                  <a:pt x="7465436" y="433871"/>
                  <a:pt x="7461261" y="444314"/>
                  <a:pt x="7454295" y="452673"/>
                </a:cubicBezTo>
                <a:cubicBezTo>
                  <a:pt x="7446099" y="462509"/>
                  <a:pt x="7435331" y="469997"/>
                  <a:pt x="7427135" y="479833"/>
                </a:cubicBezTo>
                <a:cubicBezTo>
                  <a:pt x="7420169" y="488192"/>
                  <a:pt x="7416307" y="498906"/>
                  <a:pt x="7409028" y="506994"/>
                </a:cubicBezTo>
                <a:cubicBezTo>
                  <a:pt x="7328092" y="596922"/>
                  <a:pt x="7371502" y="543367"/>
                  <a:pt x="7300386" y="606582"/>
                </a:cubicBezTo>
                <a:cubicBezTo>
                  <a:pt x="7173411" y="719449"/>
                  <a:pt x="7345205" y="570818"/>
                  <a:pt x="7237012" y="679009"/>
                </a:cubicBezTo>
                <a:cubicBezTo>
                  <a:pt x="7229318" y="686703"/>
                  <a:pt x="7218905" y="691080"/>
                  <a:pt x="7209851" y="697116"/>
                </a:cubicBezTo>
                <a:cubicBezTo>
                  <a:pt x="7200798" y="709187"/>
                  <a:pt x="7190688" y="720534"/>
                  <a:pt x="7182691" y="733330"/>
                </a:cubicBezTo>
                <a:cubicBezTo>
                  <a:pt x="7175538" y="744775"/>
                  <a:pt x="7172428" y="758562"/>
                  <a:pt x="7164584" y="769544"/>
                </a:cubicBezTo>
                <a:cubicBezTo>
                  <a:pt x="7157142" y="779963"/>
                  <a:pt x="7146477" y="787651"/>
                  <a:pt x="7137424" y="796704"/>
                </a:cubicBezTo>
                <a:cubicBezTo>
                  <a:pt x="7134406" y="805758"/>
                  <a:pt x="7132638" y="815329"/>
                  <a:pt x="7128370" y="823865"/>
                </a:cubicBezTo>
                <a:cubicBezTo>
                  <a:pt x="7095313" y="889978"/>
                  <a:pt x="7115072" y="800376"/>
                  <a:pt x="7074049" y="923453"/>
                </a:cubicBezTo>
                <a:cubicBezTo>
                  <a:pt x="7051675" y="990578"/>
                  <a:pt x="7064479" y="960703"/>
                  <a:pt x="7037836" y="1013988"/>
                </a:cubicBezTo>
                <a:cubicBezTo>
                  <a:pt x="7034818" y="1029077"/>
                  <a:pt x="7033648" y="1044657"/>
                  <a:pt x="7028782" y="1059255"/>
                </a:cubicBezTo>
                <a:cubicBezTo>
                  <a:pt x="7021124" y="1082229"/>
                  <a:pt x="7005814" y="1102760"/>
                  <a:pt x="6992568" y="1122629"/>
                </a:cubicBezTo>
                <a:cubicBezTo>
                  <a:pt x="6989550" y="1131683"/>
                  <a:pt x="6987783" y="1141254"/>
                  <a:pt x="6983515" y="1149790"/>
                </a:cubicBezTo>
                <a:cubicBezTo>
                  <a:pt x="6978649" y="1159522"/>
                  <a:pt x="6971006" y="1167620"/>
                  <a:pt x="6965408" y="1176950"/>
                </a:cubicBezTo>
                <a:cubicBezTo>
                  <a:pt x="6952890" y="1197813"/>
                  <a:pt x="6940845" y="1218964"/>
                  <a:pt x="6929194" y="1240324"/>
                </a:cubicBezTo>
                <a:cubicBezTo>
                  <a:pt x="6922731" y="1252172"/>
                  <a:pt x="6917783" y="1264820"/>
                  <a:pt x="6911087" y="1276538"/>
                </a:cubicBezTo>
                <a:cubicBezTo>
                  <a:pt x="6905688" y="1285985"/>
                  <a:pt x="6898264" y="1294187"/>
                  <a:pt x="6892980" y="1303699"/>
                </a:cubicBezTo>
                <a:cubicBezTo>
                  <a:pt x="6871914" y="1341618"/>
                  <a:pt x="6864098" y="1368598"/>
                  <a:pt x="6838659" y="1403287"/>
                </a:cubicBezTo>
                <a:cubicBezTo>
                  <a:pt x="6815805" y="1434452"/>
                  <a:pt x="6789795" y="1463189"/>
                  <a:pt x="6766232" y="1493821"/>
                </a:cubicBezTo>
                <a:cubicBezTo>
                  <a:pt x="6753419" y="1510478"/>
                  <a:pt x="6737139" y="1538207"/>
                  <a:pt x="6730018" y="1557196"/>
                </a:cubicBezTo>
                <a:cubicBezTo>
                  <a:pt x="6725649" y="1568846"/>
                  <a:pt x="6727137" y="1582606"/>
                  <a:pt x="6720964" y="1593409"/>
                </a:cubicBezTo>
                <a:cubicBezTo>
                  <a:pt x="6714612" y="1604526"/>
                  <a:pt x="6702136" y="1610849"/>
                  <a:pt x="6693804" y="1620570"/>
                </a:cubicBezTo>
                <a:cubicBezTo>
                  <a:pt x="6582626" y="1750278"/>
                  <a:pt x="6741294" y="1569322"/>
                  <a:pt x="6648537" y="1692998"/>
                </a:cubicBezTo>
                <a:cubicBezTo>
                  <a:pt x="6638294" y="1706655"/>
                  <a:pt x="6623565" y="1716364"/>
                  <a:pt x="6612323" y="1729211"/>
                </a:cubicBezTo>
                <a:cubicBezTo>
                  <a:pt x="6602387" y="1740567"/>
                  <a:pt x="6595832" y="1754755"/>
                  <a:pt x="6585162" y="1765425"/>
                </a:cubicBezTo>
                <a:cubicBezTo>
                  <a:pt x="6563239" y="1787348"/>
                  <a:pt x="6544921" y="1792701"/>
                  <a:pt x="6521788" y="1810693"/>
                </a:cubicBezTo>
                <a:cubicBezTo>
                  <a:pt x="6503183" y="1825164"/>
                  <a:pt x="6487352" y="1843306"/>
                  <a:pt x="6467467" y="1855960"/>
                </a:cubicBezTo>
                <a:cubicBezTo>
                  <a:pt x="6441081" y="1872751"/>
                  <a:pt x="6394630" y="1878799"/>
                  <a:pt x="6367879" y="1892174"/>
                </a:cubicBezTo>
                <a:cubicBezTo>
                  <a:pt x="6355808" y="1898210"/>
                  <a:pt x="6344302" y="1905542"/>
                  <a:pt x="6331665" y="1910281"/>
                </a:cubicBezTo>
                <a:cubicBezTo>
                  <a:pt x="6313086" y="1917248"/>
                  <a:pt x="6267381" y="1924089"/>
                  <a:pt x="6250184" y="1928388"/>
                </a:cubicBezTo>
                <a:cubicBezTo>
                  <a:pt x="6240926" y="1930703"/>
                  <a:pt x="6232539" y="1936709"/>
                  <a:pt x="6223024" y="1937441"/>
                </a:cubicBezTo>
                <a:cubicBezTo>
                  <a:pt x="6153753" y="1942770"/>
                  <a:pt x="6084204" y="1943477"/>
                  <a:pt x="6014794" y="1946495"/>
                </a:cubicBezTo>
                <a:cubicBezTo>
                  <a:pt x="5820794" y="2011159"/>
                  <a:pt x="5956624" y="1969387"/>
                  <a:pt x="5453479" y="1937441"/>
                </a:cubicBezTo>
                <a:cubicBezTo>
                  <a:pt x="5440010" y="1936586"/>
                  <a:pt x="5429670" y="1924650"/>
                  <a:pt x="5417265" y="1919334"/>
                </a:cubicBezTo>
                <a:cubicBezTo>
                  <a:pt x="5405518" y="1914300"/>
                  <a:pt x="5363875" y="1902225"/>
                  <a:pt x="5353891" y="1901227"/>
                </a:cubicBezTo>
                <a:cubicBezTo>
                  <a:pt x="5305752" y="1896413"/>
                  <a:pt x="5257321" y="1895192"/>
                  <a:pt x="5209036" y="1892174"/>
                </a:cubicBezTo>
                <a:cubicBezTo>
                  <a:pt x="5113081" y="1860188"/>
                  <a:pt x="5212405" y="1890533"/>
                  <a:pt x="4973645" y="1874067"/>
                </a:cubicBezTo>
                <a:cubicBezTo>
                  <a:pt x="4950209" y="1872451"/>
                  <a:pt x="4907879" y="1863037"/>
                  <a:pt x="4883111" y="1855960"/>
                </a:cubicBezTo>
                <a:cubicBezTo>
                  <a:pt x="4873935" y="1853338"/>
                  <a:pt x="4865308" y="1848778"/>
                  <a:pt x="4855950" y="1846906"/>
                </a:cubicBezTo>
                <a:cubicBezTo>
                  <a:pt x="4748440" y="1825404"/>
                  <a:pt x="4741104" y="1828323"/>
                  <a:pt x="4629614" y="1819746"/>
                </a:cubicBezTo>
                <a:cubicBezTo>
                  <a:pt x="4517955" y="1822764"/>
                  <a:pt x="4405753" y="1817403"/>
                  <a:pt x="4294636" y="1828800"/>
                </a:cubicBezTo>
                <a:cubicBezTo>
                  <a:pt x="4283812" y="1829910"/>
                  <a:pt x="4285756" y="1850193"/>
                  <a:pt x="4276529" y="1855960"/>
                </a:cubicBezTo>
                <a:cubicBezTo>
                  <a:pt x="4260344" y="1866076"/>
                  <a:pt x="4240315" y="1868031"/>
                  <a:pt x="4222208" y="1874067"/>
                </a:cubicBezTo>
                <a:cubicBezTo>
                  <a:pt x="4180454" y="1887985"/>
                  <a:pt x="4204397" y="1881250"/>
                  <a:pt x="4149780" y="1892174"/>
                </a:cubicBezTo>
                <a:cubicBezTo>
                  <a:pt x="4140727" y="1898210"/>
                  <a:pt x="4132067" y="1904883"/>
                  <a:pt x="4122620" y="1910281"/>
                </a:cubicBezTo>
                <a:cubicBezTo>
                  <a:pt x="4096621" y="1925138"/>
                  <a:pt x="4060621" y="1940788"/>
                  <a:pt x="4032085" y="1946495"/>
                </a:cubicBezTo>
                <a:cubicBezTo>
                  <a:pt x="4014136" y="1950085"/>
                  <a:pt x="3969790" y="1958207"/>
                  <a:pt x="3950604" y="1964602"/>
                </a:cubicBezTo>
                <a:cubicBezTo>
                  <a:pt x="3862749" y="1993887"/>
                  <a:pt x="3951330" y="1976137"/>
                  <a:pt x="3841962" y="1991762"/>
                </a:cubicBezTo>
                <a:lnTo>
                  <a:pt x="3760481" y="2018922"/>
                </a:lnTo>
                <a:cubicBezTo>
                  <a:pt x="3751428" y="2021940"/>
                  <a:pt x="3742831" y="2027184"/>
                  <a:pt x="3733321" y="2027976"/>
                </a:cubicBezTo>
                <a:cubicBezTo>
                  <a:pt x="3603414" y="2038801"/>
                  <a:pt x="3660653" y="2031889"/>
                  <a:pt x="3561305" y="2046083"/>
                </a:cubicBezTo>
                <a:cubicBezTo>
                  <a:pt x="3546216" y="2052119"/>
                  <a:pt x="3531455" y="2059051"/>
                  <a:pt x="3516038" y="2064190"/>
                </a:cubicBezTo>
                <a:cubicBezTo>
                  <a:pt x="3504234" y="2068125"/>
                  <a:pt x="3491310" y="2068457"/>
                  <a:pt x="3479824" y="2073243"/>
                </a:cubicBezTo>
                <a:cubicBezTo>
                  <a:pt x="3454908" y="2083625"/>
                  <a:pt x="3431539" y="2097386"/>
                  <a:pt x="3407396" y="2109457"/>
                </a:cubicBezTo>
                <a:cubicBezTo>
                  <a:pt x="3395325" y="2115493"/>
                  <a:pt x="3382411" y="2120078"/>
                  <a:pt x="3371182" y="2127564"/>
                </a:cubicBezTo>
                <a:cubicBezTo>
                  <a:pt x="3346683" y="2143897"/>
                  <a:pt x="3336525" y="2152291"/>
                  <a:pt x="3307808" y="2163778"/>
                </a:cubicBezTo>
                <a:cubicBezTo>
                  <a:pt x="3290087" y="2170867"/>
                  <a:pt x="3271594" y="2175849"/>
                  <a:pt x="3253487" y="2181885"/>
                </a:cubicBezTo>
                <a:cubicBezTo>
                  <a:pt x="3226092" y="2202431"/>
                  <a:pt x="3213224" y="2215456"/>
                  <a:pt x="3181059" y="2227152"/>
                </a:cubicBezTo>
                <a:cubicBezTo>
                  <a:pt x="3173490" y="2229904"/>
                  <a:pt x="3074104" y="2256206"/>
                  <a:pt x="3063364" y="2263366"/>
                </a:cubicBezTo>
                <a:cubicBezTo>
                  <a:pt x="3028264" y="2286767"/>
                  <a:pt x="3046527" y="2278032"/>
                  <a:pt x="3009043" y="2290526"/>
                </a:cubicBezTo>
                <a:cubicBezTo>
                  <a:pt x="2959083" y="2323833"/>
                  <a:pt x="2997228" y="2302801"/>
                  <a:pt x="2909455" y="2326740"/>
                </a:cubicBezTo>
                <a:cubicBezTo>
                  <a:pt x="2900248" y="2329251"/>
                  <a:pt x="2891066" y="2332035"/>
                  <a:pt x="2882295" y="2335794"/>
                </a:cubicBezTo>
                <a:cubicBezTo>
                  <a:pt x="2869890" y="2341111"/>
                  <a:pt x="2859174" y="2350628"/>
                  <a:pt x="2846081" y="2353901"/>
                </a:cubicBezTo>
                <a:cubicBezTo>
                  <a:pt x="2822477" y="2359802"/>
                  <a:pt x="2797796" y="2359936"/>
                  <a:pt x="2773653" y="2362954"/>
                </a:cubicBezTo>
                <a:cubicBezTo>
                  <a:pt x="2618077" y="2401848"/>
                  <a:pt x="2702267" y="2387785"/>
                  <a:pt x="2520156" y="2399168"/>
                </a:cubicBezTo>
                <a:cubicBezTo>
                  <a:pt x="2499031" y="2405204"/>
                  <a:pt x="2478325" y="2412966"/>
                  <a:pt x="2456782" y="2417275"/>
                </a:cubicBezTo>
                <a:cubicBezTo>
                  <a:pt x="2280104" y="2452610"/>
                  <a:pt x="2482198" y="2398372"/>
                  <a:pt x="2320980" y="2444435"/>
                </a:cubicBezTo>
                <a:cubicBezTo>
                  <a:pt x="2311927" y="2450471"/>
                  <a:pt x="2303552" y="2457676"/>
                  <a:pt x="2293820" y="2462542"/>
                </a:cubicBezTo>
                <a:cubicBezTo>
                  <a:pt x="2280829" y="2469038"/>
                  <a:pt x="2242052" y="2477747"/>
                  <a:pt x="2230445" y="2480649"/>
                </a:cubicBezTo>
                <a:cubicBezTo>
                  <a:pt x="2163006" y="2525609"/>
                  <a:pt x="2245839" y="2467821"/>
                  <a:pt x="2176125" y="2525916"/>
                </a:cubicBezTo>
                <a:cubicBezTo>
                  <a:pt x="2167766" y="2532882"/>
                  <a:pt x="2157323" y="2537057"/>
                  <a:pt x="2148964" y="2544023"/>
                </a:cubicBezTo>
                <a:cubicBezTo>
                  <a:pt x="2079255" y="2602115"/>
                  <a:pt x="2162079" y="2544335"/>
                  <a:pt x="2094643" y="2589291"/>
                </a:cubicBezTo>
                <a:cubicBezTo>
                  <a:pt x="2039194" y="2672468"/>
                  <a:pt x="2114970" y="2570843"/>
                  <a:pt x="2049376" y="2625504"/>
                </a:cubicBezTo>
                <a:cubicBezTo>
                  <a:pt x="2037784" y="2635164"/>
                  <a:pt x="2032152" y="2650362"/>
                  <a:pt x="2022216" y="2661718"/>
                </a:cubicBezTo>
                <a:cubicBezTo>
                  <a:pt x="2010974" y="2674566"/>
                  <a:pt x="1996931" y="2684817"/>
                  <a:pt x="1986002" y="2697932"/>
                </a:cubicBezTo>
                <a:cubicBezTo>
                  <a:pt x="1952199" y="2738495"/>
                  <a:pt x="1938669" y="2759878"/>
                  <a:pt x="1913574" y="2797520"/>
                </a:cubicBezTo>
                <a:cubicBezTo>
                  <a:pt x="1910556" y="2809591"/>
                  <a:pt x="1910086" y="2822605"/>
                  <a:pt x="1904521" y="2833734"/>
                </a:cubicBezTo>
                <a:cubicBezTo>
                  <a:pt x="1894789" y="2853198"/>
                  <a:pt x="1875189" y="2867410"/>
                  <a:pt x="1868307" y="2888055"/>
                </a:cubicBezTo>
                <a:cubicBezTo>
                  <a:pt x="1862271" y="2906162"/>
                  <a:pt x="1860787" y="2926495"/>
                  <a:pt x="1850200" y="2942376"/>
                </a:cubicBezTo>
                <a:cubicBezTo>
                  <a:pt x="1829898" y="2972828"/>
                  <a:pt x="1830395" y="2969649"/>
                  <a:pt x="1813986" y="3005750"/>
                </a:cubicBezTo>
                <a:cubicBezTo>
                  <a:pt x="1804476" y="3026673"/>
                  <a:pt x="1797104" y="3048567"/>
                  <a:pt x="1786826" y="3069124"/>
                </a:cubicBezTo>
                <a:cubicBezTo>
                  <a:pt x="1781960" y="3078856"/>
                  <a:pt x="1774118" y="3086838"/>
                  <a:pt x="1768719" y="3096285"/>
                </a:cubicBezTo>
                <a:cubicBezTo>
                  <a:pt x="1762023" y="3108003"/>
                  <a:pt x="1757075" y="3120651"/>
                  <a:pt x="1750612" y="3132499"/>
                </a:cubicBezTo>
                <a:cubicBezTo>
                  <a:pt x="1738961" y="3153859"/>
                  <a:pt x="1726049" y="3174513"/>
                  <a:pt x="1714398" y="3195873"/>
                </a:cubicBezTo>
                <a:cubicBezTo>
                  <a:pt x="1707935" y="3207721"/>
                  <a:pt x="1703444" y="3220642"/>
                  <a:pt x="1696291" y="3232087"/>
                </a:cubicBezTo>
                <a:cubicBezTo>
                  <a:pt x="1648821" y="3308039"/>
                  <a:pt x="1687961" y="3223543"/>
                  <a:pt x="1632917" y="3322621"/>
                </a:cubicBezTo>
                <a:cubicBezTo>
                  <a:pt x="1603291" y="3375947"/>
                  <a:pt x="1656479" y="3325320"/>
                  <a:pt x="1587649" y="3376942"/>
                </a:cubicBezTo>
                <a:cubicBezTo>
                  <a:pt x="1572250" y="3423142"/>
                  <a:pt x="1588426" y="3388108"/>
                  <a:pt x="1551436" y="3431263"/>
                </a:cubicBezTo>
                <a:cubicBezTo>
                  <a:pt x="1506517" y="3483668"/>
                  <a:pt x="1544927" y="3453709"/>
                  <a:pt x="1497115" y="3485584"/>
                </a:cubicBezTo>
                <a:cubicBezTo>
                  <a:pt x="1481778" y="3508589"/>
                  <a:pt x="1475085" y="3522476"/>
                  <a:pt x="1451847" y="3539904"/>
                </a:cubicBezTo>
                <a:cubicBezTo>
                  <a:pt x="1437770" y="3550462"/>
                  <a:pt x="1420657" y="3556507"/>
                  <a:pt x="1406580" y="3567065"/>
                </a:cubicBezTo>
                <a:cubicBezTo>
                  <a:pt x="1396337" y="3574747"/>
                  <a:pt x="1389056" y="3585794"/>
                  <a:pt x="1379420" y="3594225"/>
                </a:cubicBezTo>
                <a:cubicBezTo>
                  <a:pt x="1364877" y="3606950"/>
                  <a:pt x="1347816" y="3616775"/>
                  <a:pt x="1334152" y="3630439"/>
                </a:cubicBezTo>
                <a:cubicBezTo>
                  <a:pt x="1293201" y="3671390"/>
                  <a:pt x="1341760" y="3649029"/>
                  <a:pt x="1288885" y="3666653"/>
                </a:cubicBezTo>
                <a:cubicBezTo>
                  <a:pt x="1282849" y="3675706"/>
                  <a:pt x="1278472" y="3686119"/>
                  <a:pt x="1270778" y="3693813"/>
                </a:cubicBezTo>
                <a:cubicBezTo>
                  <a:pt x="1253227" y="3711364"/>
                  <a:pt x="1238548" y="3713610"/>
                  <a:pt x="1216457" y="3720974"/>
                </a:cubicBezTo>
                <a:cubicBezTo>
                  <a:pt x="1208258" y="3727123"/>
                  <a:pt x="1166319" y="3759623"/>
                  <a:pt x="1153083" y="3766241"/>
                </a:cubicBezTo>
                <a:cubicBezTo>
                  <a:pt x="1144547" y="3770509"/>
                  <a:pt x="1134976" y="3772277"/>
                  <a:pt x="1125923" y="3775295"/>
                </a:cubicBezTo>
                <a:cubicBezTo>
                  <a:pt x="1116869" y="3784348"/>
                  <a:pt x="1109415" y="3795353"/>
                  <a:pt x="1098762" y="3802455"/>
                </a:cubicBezTo>
                <a:cubicBezTo>
                  <a:pt x="1090971" y="3807649"/>
                  <a:pt x="1040214" y="3819355"/>
                  <a:pt x="1035388" y="3820562"/>
                </a:cubicBezTo>
                <a:cubicBezTo>
                  <a:pt x="988134" y="3852065"/>
                  <a:pt x="1027093" y="3831458"/>
                  <a:pt x="953907" y="3847722"/>
                </a:cubicBezTo>
                <a:cubicBezTo>
                  <a:pt x="944591" y="3849792"/>
                  <a:pt x="936206" y="3855515"/>
                  <a:pt x="926746" y="3856776"/>
                </a:cubicBezTo>
                <a:cubicBezTo>
                  <a:pt x="890726" y="3861579"/>
                  <a:pt x="854319" y="3862811"/>
                  <a:pt x="818105" y="3865829"/>
                </a:cubicBezTo>
                <a:cubicBezTo>
                  <a:pt x="799998" y="3871865"/>
                  <a:pt x="782533" y="3880365"/>
                  <a:pt x="763784" y="3883936"/>
                </a:cubicBezTo>
                <a:cubicBezTo>
                  <a:pt x="647690" y="3906049"/>
                  <a:pt x="568247" y="3905030"/>
                  <a:pt x="446913" y="3911097"/>
                </a:cubicBezTo>
                <a:cubicBezTo>
                  <a:pt x="383235" y="3932322"/>
                  <a:pt x="459568" y="3908987"/>
                  <a:pt x="338271" y="3929203"/>
                </a:cubicBezTo>
                <a:cubicBezTo>
                  <a:pt x="328858" y="3930772"/>
                  <a:pt x="320524" y="3936688"/>
                  <a:pt x="311111" y="3938257"/>
                </a:cubicBezTo>
                <a:cubicBezTo>
                  <a:pt x="284155" y="3942750"/>
                  <a:pt x="256746" y="3943920"/>
                  <a:pt x="229630" y="3947310"/>
                </a:cubicBezTo>
                <a:cubicBezTo>
                  <a:pt x="183050" y="3953132"/>
                  <a:pt x="157225" y="3957869"/>
                  <a:pt x="111935" y="3965417"/>
                </a:cubicBezTo>
                <a:cubicBezTo>
                  <a:pt x="102881" y="3968435"/>
                  <a:pt x="94270" y="3975421"/>
                  <a:pt x="84774" y="3974471"/>
                </a:cubicBezTo>
                <a:cubicBezTo>
                  <a:pt x="-35513" y="3962443"/>
                  <a:pt x="27008" y="3921191"/>
                  <a:pt x="12346" y="3784348"/>
                </a:cubicBezTo>
                <a:cubicBezTo>
                  <a:pt x="-9688" y="3578696"/>
                  <a:pt x="4802" y="3656090"/>
                  <a:pt x="3293" y="3630439"/>
                </a:cubicBezTo>
                <a:close/>
              </a:path>
            </a:pathLst>
          </a:cu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557705" y="5424779"/>
            <a:ext cx="6550241" cy="1200329"/>
          </a:xfrm>
          <a:prstGeom prst="rect">
            <a:avLst/>
          </a:prstGeom>
        </p:spPr>
        <p:txBody>
          <a:bodyPr wrap="square">
            <a:spAutoFit/>
          </a:bodyPr>
          <a:lstStyle/>
          <a:p>
            <a:r>
              <a:rPr lang="en-US" dirty="0" err="1">
                <a:solidFill>
                  <a:schemeClr val="bg1"/>
                </a:solidFill>
                <a:latin typeface="Comic Sans MS" panose="030F0702030302020204" pitchFamily="66" charset="0"/>
              </a:rPr>
              <a:t>Naaman</a:t>
            </a:r>
            <a:r>
              <a:rPr lang="en-US" dirty="0">
                <a:solidFill>
                  <a:schemeClr val="bg1"/>
                </a:solidFill>
                <a:latin typeface="Comic Sans MS" panose="030F0702030302020204" pitchFamily="66" charset="0"/>
              </a:rPr>
              <a:t> returned to Elisha’s house, happy and thankful. He told the prophet that he knew that he had been healed by the power of God, and he promised that from then on he would worship only God.</a:t>
            </a:r>
          </a:p>
        </p:txBody>
      </p:sp>
      <p:grpSp>
        <p:nvGrpSpPr>
          <p:cNvPr id="10" name="Group 9"/>
          <p:cNvGrpSpPr/>
          <p:nvPr/>
        </p:nvGrpSpPr>
        <p:grpSpPr>
          <a:xfrm>
            <a:off x="1154787" y="1805750"/>
            <a:ext cx="2644677" cy="3830602"/>
            <a:chOff x="2220706" y="1707746"/>
            <a:chExt cx="2644677" cy="3830602"/>
          </a:xfrm>
        </p:grpSpPr>
        <p:grpSp>
          <p:nvGrpSpPr>
            <p:cNvPr id="72" name="Group 71"/>
            <p:cNvGrpSpPr/>
            <p:nvPr/>
          </p:nvGrpSpPr>
          <p:grpSpPr>
            <a:xfrm>
              <a:off x="2220706" y="1707746"/>
              <a:ext cx="1685435" cy="3350881"/>
              <a:chOff x="685800" y="542297"/>
              <a:chExt cx="2133600" cy="4241895"/>
            </a:xfrm>
          </p:grpSpPr>
          <p:sp>
            <p:nvSpPr>
              <p:cNvPr id="73" name="Oval 72"/>
              <p:cNvSpPr/>
              <p:nvPr/>
            </p:nvSpPr>
            <p:spPr>
              <a:xfrm>
                <a:off x="964357" y="2427137"/>
                <a:ext cx="342153" cy="1661816"/>
              </a:xfrm>
              <a:prstGeom prst="ellipse">
                <a:avLst/>
              </a:prstGeom>
              <a:solidFill>
                <a:schemeClr val="tx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2118566" y="2459696"/>
                <a:ext cx="342153" cy="1661816"/>
              </a:xfrm>
              <a:prstGeom prst="ellipse">
                <a:avLst/>
              </a:prstGeom>
              <a:solidFill>
                <a:schemeClr val="tx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rot="19336703">
                <a:off x="1690335" y="4276972"/>
                <a:ext cx="367862" cy="507220"/>
              </a:xfrm>
              <a:prstGeom prst="ellipse">
                <a:avLst/>
              </a:prstGeom>
              <a:solidFill>
                <a:srgbClr val="A27B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rot="2192056">
                <a:off x="1255205" y="4249450"/>
                <a:ext cx="367862" cy="505234"/>
              </a:xfrm>
              <a:prstGeom prst="ellipse">
                <a:avLst/>
              </a:prstGeom>
              <a:solidFill>
                <a:srgbClr val="A27B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76"/>
              <p:cNvSpPr/>
              <p:nvPr/>
            </p:nvSpPr>
            <p:spPr>
              <a:xfrm>
                <a:off x="1200807" y="2176217"/>
                <a:ext cx="1177159" cy="2292208"/>
              </a:xfrm>
              <a:prstGeom prst="trapezoid">
                <a:avLst/>
              </a:prstGeom>
              <a:solidFill>
                <a:schemeClr val="tx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2451538" y="2782978"/>
                <a:ext cx="367862" cy="40450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685800" y="2715560"/>
                <a:ext cx="367862" cy="40450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rapezoid 79"/>
              <p:cNvSpPr/>
              <p:nvPr/>
            </p:nvSpPr>
            <p:spPr>
              <a:xfrm rot="19984891">
                <a:off x="2084218" y="1815366"/>
                <a:ext cx="515007" cy="1231568"/>
              </a:xfrm>
              <a:prstGeom prst="trapezoi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rapezoid 80"/>
              <p:cNvSpPr/>
              <p:nvPr/>
            </p:nvSpPr>
            <p:spPr>
              <a:xfrm rot="2090544">
                <a:off x="947394" y="1860187"/>
                <a:ext cx="515007" cy="1166870"/>
              </a:xfrm>
              <a:prstGeom prst="trapezoi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rapezoid 81"/>
              <p:cNvSpPr/>
              <p:nvPr/>
            </p:nvSpPr>
            <p:spPr>
              <a:xfrm>
                <a:off x="1200807" y="1906546"/>
                <a:ext cx="1177159" cy="2292208"/>
              </a:xfrm>
              <a:prstGeom prst="trapezoid">
                <a:avLst/>
              </a:prstGeom>
              <a:solidFill>
                <a:srgbClr val="E9A84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Cloud 82"/>
              <p:cNvSpPr/>
              <p:nvPr/>
            </p:nvSpPr>
            <p:spPr>
              <a:xfrm rot="17395536">
                <a:off x="810281" y="886429"/>
                <a:ext cx="1011654" cy="624458"/>
              </a:xfrm>
              <a:prstGeom prst="cloud">
                <a:avLst/>
              </a:prstGeom>
              <a:solidFill>
                <a:srgbClr val="8B64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Cloud 83"/>
              <p:cNvSpPr/>
              <p:nvPr/>
            </p:nvSpPr>
            <p:spPr>
              <a:xfrm rot="15902291">
                <a:off x="1863079" y="909473"/>
                <a:ext cx="1011654" cy="624458"/>
              </a:xfrm>
              <a:prstGeom prst="cloud">
                <a:avLst/>
              </a:prstGeom>
              <a:solidFill>
                <a:srgbClr val="8B64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Isosceles Triangle 84"/>
              <p:cNvSpPr/>
              <p:nvPr/>
            </p:nvSpPr>
            <p:spPr>
              <a:xfrm rot="10800000">
                <a:off x="1568669" y="1973963"/>
                <a:ext cx="441434" cy="269672"/>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rapezoid 85"/>
              <p:cNvSpPr/>
              <p:nvPr/>
            </p:nvSpPr>
            <p:spPr>
              <a:xfrm rot="657615">
                <a:off x="1017942" y="1934882"/>
                <a:ext cx="588579" cy="2514761"/>
              </a:xfrm>
              <a:prstGeom prst="trapezoid">
                <a:avLst>
                  <a:gd name="adj" fmla="val 30882"/>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rapezoid 86"/>
              <p:cNvSpPr/>
              <p:nvPr/>
            </p:nvSpPr>
            <p:spPr>
              <a:xfrm rot="21232594">
                <a:off x="1862414" y="1928042"/>
                <a:ext cx="588579" cy="2547592"/>
              </a:xfrm>
              <a:prstGeom prst="trapezoid">
                <a:avLst>
                  <a:gd name="adj" fmla="val 30882"/>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1274379" y="895277"/>
                <a:ext cx="1030014" cy="114610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25"/>
              <p:cNvGrpSpPr/>
              <p:nvPr/>
            </p:nvGrpSpPr>
            <p:grpSpPr>
              <a:xfrm rot="21175658">
                <a:off x="2010103" y="4198754"/>
                <a:ext cx="588579" cy="269672"/>
                <a:chOff x="5638800" y="4267200"/>
                <a:chExt cx="2590800" cy="838200"/>
              </a:xfrm>
            </p:grpSpPr>
            <p:sp>
              <p:nvSpPr>
                <p:cNvPr id="127" name="Left-Right-Up Arrow 21"/>
                <p:cNvSpPr/>
                <p:nvPr/>
              </p:nvSpPr>
              <p:spPr>
                <a:xfrm>
                  <a:off x="5638800" y="4267200"/>
                  <a:ext cx="990600" cy="685800"/>
                </a:xfrm>
                <a:prstGeom prst="leftRightUpArrow">
                  <a:avLst>
                    <a:gd name="adj1" fmla="val 6699"/>
                    <a:gd name="adj2" fmla="val 25000"/>
                    <a:gd name="adj3"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Left-Right-Up Arrow 22"/>
                <p:cNvSpPr/>
                <p:nvPr/>
              </p:nvSpPr>
              <p:spPr>
                <a:xfrm rot="10800000">
                  <a:off x="6172200" y="4419600"/>
                  <a:ext cx="990600" cy="685800"/>
                </a:xfrm>
                <a:prstGeom prst="leftRightUpArrow">
                  <a:avLst>
                    <a:gd name="adj1" fmla="val 6699"/>
                    <a:gd name="adj2" fmla="val 25000"/>
                    <a:gd name="adj3"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Left-Right-Up Arrow 23"/>
                <p:cNvSpPr/>
                <p:nvPr/>
              </p:nvSpPr>
              <p:spPr>
                <a:xfrm>
                  <a:off x="6705600" y="4267200"/>
                  <a:ext cx="990600" cy="685800"/>
                </a:xfrm>
                <a:prstGeom prst="leftRightUpArrow">
                  <a:avLst>
                    <a:gd name="adj1" fmla="val 6699"/>
                    <a:gd name="adj2" fmla="val 25000"/>
                    <a:gd name="adj3"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Left-Right-Up Arrow 24"/>
                <p:cNvSpPr/>
                <p:nvPr/>
              </p:nvSpPr>
              <p:spPr>
                <a:xfrm rot="10800000">
                  <a:off x="7239000" y="4419600"/>
                  <a:ext cx="990600" cy="685800"/>
                </a:xfrm>
                <a:prstGeom prst="leftRightUpArrow">
                  <a:avLst>
                    <a:gd name="adj1" fmla="val 6699"/>
                    <a:gd name="adj2" fmla="val 25000"/>
                    <a:gd name="adj3"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26"/>
              <p:cNvGrpSpPr/>
              <p:nvPr/>
            </p:nvGrpSpPr>
            <p:grpSpPr>
              <a:xfrm rot="718744">
                <a:off x="821793" y="4137337"/>
                <a:ext cx="525471" cy="269672"/>
                <a:chOff x="5638800" y="4267200"/>
                <a:chExt cx="2590800" cy="838200"/>
              </a:xfrm>
            </p:grpSpPr>
            <p:sp>
              <p:nvSpPr>
                <p:cNvPr id="123" name="Left-Right-Up Arrow 27"/>
                <p:cNvSpPr/>
                <p:nvPr/>
              </p:nvSpPr>
              <p:spPr>
                <a:xfrm>
                  <a:off x="5638800" y="4267200"/>
                  <a:ext cx="990600" cy="685800"/>
                </a:xfrm>
                <a:prstGeom prst="leftRightUpArrow">
                  <a:avLst>
                    <a:gd name="adj1" fmla="val 6699"/>
                    <a:gd name="adj2" fmla="val 25000"/>
                    <a:gd name="adj3"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Left-Right-Up Arrow 28"/>
                <p:cNvSpPr/>
                <p:nvPr/>
              </p:nvSpPr>
              <p:spPr>
                <a:xfrm rot="10800000">
                  <a:off x="6172200" y="4419600"/>
                  <a:ext cx="990600" cy="685800"/>
                </a:xfrm>
                <a:prstGeom prst="leftRightUpArrow">
                  <a:avLst>
                    <a:gd name="adj1" fmla="val 6699"/>
                    <a:gd name="adj2" fmla="val 25000"/>
                    <a:gd name="adj3"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Left-Right-Up Arrow 124"/>
                <p:cNvSpPr/>
                <p:nvPr/>
              </p:nvSpPr>
              <p:spPr>
                <a:xfrm>
                  <a:off x="6705600" y="4267200"/>
                  <a:ext cx="990600" cy="685800"/>
                </a:xfrm>
                <a:prstGeom prst="leftRightUpArrow">
                  <a:avLst>
                    <a:gd name="adj1" fmla="val 6699"/>
                    <a:gd name="adj2" fmla="val 25000"/>
                    <a:gd name="adj3"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Left-Right-Up Arrow 125"/>
                <p:cNvSpPr/>
                <p:nvPr/>
              </p:nvSpPr>
              <p:spPr>
                <a:xfrm rot="10800000">
                  <a:off x="7239000" y="4419600"/>
                  <a:ext cx="990600" cy="685800"/>
                </a:xfrm>
                <a:prstGeom prst="leftRightUpArrow">
                  <a:avLst>
                    <a:gd name="adj1" fmla="val 6699"/>
                    <a:gd name="adj2" fmla="val 25000"/>
                    <a:gd name="adj3"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Cloud 90"/>
              <p:cNvSpPr/>
              <p:nvPr/>
            </p:nvSpPr>
            <p:spPr>
              <a:xfrm>
                <a:off x="1087415" y="542297"/>
                <a:ext cx="1324303" cy="682374"/>
              </a:xfrm>
              <a:prstGeom prst="cloud">
                <a:avLst/>
              </a:prstGeom>
              <a:solidFill>
                <a:srgbClr val="8B64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Moon 91"/>
              <p:cNvSpPr/>
              <p:nvPr/>
            </p:nvSpPr>
            <p:spPr>
              <a:xfrm rot="16561877">
                <a:off x="1475720" y="1805015"/>
                <a:ext cx="551144" cy="738536"/>
              </a:xfrm>
              <a:prstGeom prst="moon">
                <a:avLst>
                  <a:gd name="adj" fmla="val 44893"/>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2027700" y="1830324"/>
                <a:ext cx="342153" cy="354418"/>
              </a:xfrm>
              <a:prstGeom prst="ellipse">
                <a:avLst/>
              </a:prstGeom>
              <a:solidFill>
                <a:schemeClr val="tx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p:cNvGrpSpPr/>
              <p:nvPr/>
            </p:nvGrpSpPr>
            <p:grpSpPr>
              <a:xfrm>
                <a:off x="1997641" y="1941484"/>
                <a:ext cx="287242" cy="281886"/>
                <a:chOff x="4931460" y="2665388"/>
                <a:chExt cx="371689" cy="319843"/>
              </a:xfrm>
            </p:grpSpPr>
            <p:sp>
              <p:nvSpPr>
                <p:cNvPr id="121" name="Hexagon 120"/>
                <p:cNvSpPr/>
                <p:nvPr/>
              </p:nvSpPr>
              <p:spPr>
                <a:xfrm>
                  <a:off x="4931460" y="2665388"/>
                  <a:ext cx="371689" cy="319843"/>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2" name="Hexagon 121"/>
                <p:cNvSpPr/>
                <p:nvPr/>
              </p:nvSpPr>
              <p:spPr>
                <a:xfrm>
                  <a:off x="5016183" y="2735941"/>
                  <a:ext cx="188577" cy="183440"/>
                </a:xfrm>
                <a:prstGeom prst="hexagon">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95" name="Group 42"/>
              <p:cNvGrpSpPr/>
              <p:nvPr/>
            </p:nvGrpSpPr>
            <p:grpSpPr>
              <a:xfrm>
                <a:off x="1287869" y="2310430"/>
                <a:ext cx="356576" cy="124330"/>
                <a:chOff x="6286413" y="968958"/>
                <a:chExt cx="2408834" cy="2185901"/>
              </a:xfrm>
              <a:solidFill>
                <a:srgbClr val="FFC000"/>
              </a:solidFill>
            </p:grpSpPr>
            <p:grpSp>
              <p:nvGrpSpPr>
                <p:cNvPr id="113" name="Group 37"/>
                <p:cNvGrpSpPr/>
                <p:nvPr/>
              </p:nvGrpSpPr>
              <p:grpSpPr>
                <a:xfrm>
                  <a:off x="6286413" y="968958"/>
                  <a:ext cx="1151447" cy="2164259"/>
                  <a:chOff x="6286413" y="968958"/>
                  <a:chExt cx="1151447" cy="2164259"/>
                </a:xfrm>
                <a:grpFill/>
              </p:grpSpPr>
              <p:sp>
                <p:nvSpPr>
                  <p:cNvPr id="118" name="Donut 117"/>
                  <p:cNvSpPr/>
                  <p:nvPr/>
                </p:nvSpPr>
                <p:spPr>
                  <a:xfrm rot="20620213">
                    <a:off x="6286413" y="968958"/>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9" name="Donut 118"/>
                  <p:cNvSpPr/>
                  <p:nvPr/>
                </p:nvSpPr>
                <p:spPr>
                  <a:xfrm rot="19921608">
                    <a:off x="6524438" y="1583728"/>
                    <a:ext cx="497793" cy="976073"/>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0" name="Donut 119"/>
                  <p:cNvSpPr/>
                  <p:nvPr/>
                </p:nvSpPr>
                <p:spPr>
                  <a:xfrm rot="19376810">
                    <a:off x="6940067" y="2188160"/>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4" name="Group 38"/>
                <p:cNvGrpSpPr/>
                <p:nvPr/>
              </p:nvGrpSpPr>
              <p:grpSpPr>
                <a:xfrm flipH="1">
                  <a:off x="7543800" y="990600"/>
                  <a:ext cx="1151447" cy="2164259"/>
                  <a:chOff x="6286413" y="968958"/>
                  <a:chExt cx="1151447" cy="2164259"/>
                </a:xfrm>
                <a:grpFill/>
              </p:grpSpPr>
              <p:sp>
                <p:nvSpPr>
                  <p:cNvPr id="115" name="Donut 114"/>
                  <p:cNvSpPr/>
                  <p:nvPr/>
                </p:nvSpPr>
                <p:spPr>
                  <a:xfrm rot="20620213">
                    <a:off x="6286413" y="968958"/>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6" name="Donut 115"/>
                  <p:cNvSpPr/>
                  <p:nvPr/>
                </p:nvSpPr>
                <p:spPr>
                  <a:xfrm rot="19921608">
                    <a:off x="6524438" y="1583728"/>
                    <a:ext cx="497793" cy="976073"/>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7" name="Donut 116"/>
                  <p:cNvSpPr/>
                  <p:nvPr/>
                </p:nvSpPr>
                <p:spPr>
                  <a:xfrm rot="19376810">
                    <a:off x="6940067" y="2188160"/>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96" name="Oval 95"/>
              <p:cNvSpPr/>
              <p:nvPr/>
            </p:nvSpPr>
            <p:spPr>
              <a:xfrm>
                <a:off x="1187200" y="1834486"/>
                <a:ext cx="342153" cy="354418"/>
              </a:xfrm>
              <a:prstGeom prst="ellipse">
                <a:avLst/>
              </a:prstGeom>
              <a:solidFill>
                <a:schemeClr val="tx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1287626" y="1980439"/>
                <a:ext cx="287242" cy="281886"/>
                <a:chOff x="4931460" y="2665388"/>
                <a:chExt cx="371689" cy="319843"/>
              </a:xfrm>
            </p:grpSpPr>
            <p:sp>
              <p:nvSpPr>
                <p:cNvPr id="111" name="Hexagon 110"/>
                <p:cNvSpPr/>
                <p:nvPr/>
              </p:nvSpPr>
              <p:spPr>
                <a:xfrm>
                  <a:off x="4931460" y="2665388"/>
                  <a:ext cx="371689" cy="319843"/>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2" name="Hexagon 111"/>
                <p:cNvSpPr/>
                <p:nvPr/>
              </p:nvSpPr>
              <p:spPr>
                <a:xfrm>
                  <a:off x="5016183" y="2735941"/>
                  <a:ext cx="188577" cy="183440"/>
                </a:xfrm>
                <a:prstGeom prst="hexagon">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98" name="Cloud 97"/>
              <p:cNvSpPr/>
              <p:nvPr/>
            </p:nvSpPr>
            <p:spPr>
              <a:xfrm>
                <a:off x="1419532" y="1651466"/>
                <a:ext cx="707622" cy="471925"/>
              </a:xfrm>
              <a:prstGeom prst="cloud">
                <a:avLst/>
              </a:prstGeom>
              <a:solidFill>
                <a:srgbClr val="7E6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1640815" y="1725197"/>
                <a:ext cx="238066" cy="205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42"/>
              <p:cNvGrpSpPr/>
              <p:nvPr/>
            </p:nvGrpSpPr>
            <p:grpSpPr>
              <a:xfrm>
                <a:off x="1931867" y="2279967"/>
                <a:ext cx="356576" cy="124330"/>
                <a:chOff x="6286413" y="968958"/>
                <a:chExt cx="2408834" cy="2185901"/>
              </a:xfrm>
              <a:solidFill>
                <a:srgbClr val="FFC000"/>
              </a:solidFill>
            </p:grpSpPr>
            <p:grpSp>
              <p:nvGrpSpPr>
                <p:cNvPr id="103" name="Group 37"/>
                <p:cNvGrpSpPr/>
                <p:nvPr/>
              </p:nvGrpSpPr>
              <p:grpSpPr>
                <a:xfrm>
                  <a:off x="6286413" y="968958"/>
                  <a:ext cx="1151447" cy="2164259"/>
                  <a:chOff x="6286413" y="968958"/>
                  <a:chExt cx="1151447" cy="2164259"/>
                </a:xfrm>
                <a:grpFill/>
              </p:grpSpPr>
              <p:sp>
                <p:nvSpPr>
                  <p:cNvPr id="108" name="Donut 107"/>
                  <p:cNvSpPr/>
                  <p:nvPr/>
                </p:nvSpPr>
                <p:spPr>
                  <a:xfrm rot="20620213">
                    <a:off x="6286413" y="968958"/>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9" name="Donut 108"/>
                  <p:cNvSpPr/>
                  <p:nvPr/>
                </p:nvSpPr>
                <p:spPr>
                  <a:xfrm rot="19921608">
                    <a:off x="6524438" y="1583728"/>
                    <a:ext cx="497793" cy="976073"/>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0" name="Donut 109"/>
                  <p:cNvSpPr/>
                  <p:nvPr/>
                </p:nvSpPr>
                <p:spPr>
                  <a:xfrm rot="19376810">
                    <a:off x="6940067" y="2188160"/>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4" name="Group 38"/>
                <p:cNvGrpSpPr/>
                <p:nvPr/>
              </p:nvGrpSpPr>
              <p:grpSpPr>
                <a:xfrm flipH="1">
                  <a:off x="7543800" y="990600"/>
                  <a:ext cx="1151447" cy="2164259"/>
                  <a:chOff x="6286413" y="968958"/>
                  <a:chExt cx="1151447" cy="2164259"/>
                </a:xfrm>
                <a:grpFill/>
              </p:grpSpPr>
              <p:sp>
                <p:nvSpPr>
                  <p:cNvPr id="105" name="Donut 104"/>
                  <p:cNvSpPr/>
                  <p:nvPr/>
                </p:nvSpPr>
                <p:spPr>
                  <a:xfrm rot="20620213">
                    <a:off x="6286413" y="968958"/>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6" name="Donut 105"/>
                  <p:cNvSpPr/>
                  <p:nvPr/>
                </p:nvSpPr>
                <p:spPr>
                  <a:xfrm rot="19921608">
                    <a:off x="6524438" y="1583728"/>
                    <a:ext cx="497793" cy="976073"/>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7" name="Donut 106"/>
                  <p:cNvSpPr/>
                  <p:nvPr/>
                </p:nvSpPr>
                <p:spPr>
                  <a:xfrm rot="19376810">
                    <a:off x="6940067" y="2188160"/>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101" name="Oval 100"/>
              <p:cNvSpPr/>
              <p:nvPr/>
            </p:nvSpPr>
            <p:spPr>
              <a:xfrm>
                <a:off x="1083813" y="811904"/>
                <a:ext cx="342153" cy="354418"/>
              </a:xfrm>
              <a:prstGeom prst="ellipse">
                <a:avLst/>
              </a:prstGeom>
              <a:solidFill>
                <a:srgbClr val="8B641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2142114" y="754451"/>
                <a:ext cx="342153" cy="354418"/>
              </a:xfrm>
              <a:prstGeom prst="ellipse">
                <a:avLst/>
              </a:prstGeom>
              <a:solidFill>
                <a:srgbClr val="8B641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8" name="Group 157"/>
            <p:cNvGrpSpPr/>
            <p:nvPr/>
          </p:nvGrpSpPr>
          <p:grpSpPr>
            <a:xfrm>
              <a:off x="2575636" y="2871348"/>
              <a:ext cx="2289747" cy="2667000"/>
              <a:chOff x="3581400" y="1828800"/>
              <a:chExt cx="2289747" cy="2667000"/>
            </a:xfrm>
          </p:grpSpPr>
          <p:sp>
            <p:nvSpPr>
              <p:cNvPr id="159" name="Flowchart: Delay 158"/>
              <p:cNvSpPr/>
              <p:nvPr/>
            </p:nvSpPr>
            <p:spPr>
              <a:xfrm rot="10800000">
                <a:off x="4724400" y="1828800"/>
                <a:ext cx="1143000" cy="2133600"/>
              </a:xfrm>
              <a:prstGeom prst="flowChartDelay">
                <a:avLst/>
              </a:prstGeom>
              <a:solidFill>
                <a:srgbClr val="D7AC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lowchart: Delay 159"/>
              <p:cNvSpPr/>
              <p:nvPr/>
            </p:nvSpPr>
            <p:spPr>
              <a:xfrm rot="16200000">
                <a:off x="4114800" y="2209800"/>
                <a:ext cx="1219200" cy="2286000"/>
              </a:xfrm>
              <a:prstGeom prst="flowChartDelay">
                <a:avLst/>
              </a:prstGeom>
              <a:solidFill>
                <a:srgbClr val="D7AC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lowchart: Delay 160"/>
              <p:cNvSpPr/>
              <p:nvPr/>
            </p:nvSpPr>
            <p:spPr>
              <a:xfrm rot="10800000">
                <a:off x="4991724" y="1981200"/>
                <a:ext cx="879423" cy="1421567"/>
              </a:xfrm>
              <a:prstGeom prst="flowChartDelay">
                <a:avLst/>
              </a:prstGeom>
              <a:solidFill>
                <a:srgbClr val="FFD0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lowchart: Delay 161"/>
              <p:cNvSpPr/>
              <p:nvPr/>
            </p:nvSpPr>
            <p:spPr>
              <a:xfrm rot="16200000">
                <a:off x="4274070" y="2355329"/>
                <a:ext cx="1046813" cy="2127354"/>
              </a:xfrm>
              <a:prstGeom prst="flowChartDelay">
                <a:avLst/>
              </a:prstGeom>
              <a:solidFill>
                <a:srgbClr val="FFD0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a:off x="4876800" y="2667000"/>
                <a:ext cx="969364" cy="1066800"/>
              </a:xfrm>
              <a:prstGeom prst="ellipse">
                <a:avLst/>
              </a:prstGeom>
              <a:solidFill>
                <a:srgbClr val="FFD03B"/>
              </a:solidFill>
              <a:ln>
                <a:solidFill>
                  <a:srgbClr val="FFD0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ound Single Corner Rectangle 163"/>
              <p:cNvSpPr/>
              <p:nvPr/>
            </p:nvSpPr>
            <p:spPr>
              <a:xfrm>
                <a:off x="3733800" y="3657600"/>
                <a:ext cx="2133600" cy="76200"/>
              </a:xfrm>
              <a:prstGeom prst="round1Rect">
                <a:avLst/>
              </a:prstGeom>
              <a:solidFill>
                <a:srgbClr val="D7AC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ound Single Corner Rectangle 164"/>
              <p:cNvSpPr/>
              <p:nvPr/>
            </p:nvSpPr>
            <p:spPr>
              <a:xfrm>
                <a:off x="3717561" y="3432748"/>
                <a:ext cx="2133600" cy="76200"/>
              </a:xfrm>
              <a:prstGeom prst="round1Rect">
                <a:avLst/>
              </a:prstGeom>
              <a:solidFill>
                <a:srgbClr val="D7AC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6" name="Group 165"/>
              <p:cNvGrpSpPr/>
              <p:nvPr/>
            </p:nvGrpSpPr>
            <p:grpSpPr>
              <a:xfrm>
                <a:off x="3962400" y="2590800"/>
                <a:ext cx="1905000" cy="1905000"/>
                <a:chOff x="96078" y="2322443"/>
                <a:chExt cx="2133600" cy="2133600"/>
              </a:xfrm>
            </p:grpSpPr>
            <p:sp>
              <p:nvSpPr>
                <p:cNvPr id="167" name="Rectangle 166"/>
                <p:cNvSpPr/>
                <p:nvPr/>
              </p:nvSpPr>
              <p:spPr>
                <a:xfrm rot="18654690" flipH="1">
                  <a:off x="1088620" y="2402576"/>
                  <a:ext cx="208376" cy="1969521"/>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8" name="Group 167"/>
                <p:cNvGrpSpPr/>
                <p:nvPr/>
              </p:nvGrpSpPr>
              <p:grpSpPr>
                <a:xfrm>
                  <a:off x="96078" y="2322443"/>
                  <a:ext cx="2133600" cy="2133600"/>
                  <a:chOff x="4562061" y="122582"/>
                  <a:chExt cx="2133600" cy="2133600"/>
                </a:xfrm>
              </p:grpSpPr>
              <p:sp>
                <p:nvSpPr>
                  <p:cNvPr id="169" name="Rectangle 168"/>
                  <p:cNvSpPr/>
                  <p:nvPr/>
                </p:nvSpPr>
                <p:spPr>
                  <a:xfrm rot="5400000">
                    <a:off x="5565913" y="185535"/>
                    <a:ext cx="152402" cy="1994452"/>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0" name="Group 17"/>
                  <p:cNvGrpSpPr/>
                  <p:nvPr/>
                </p:nvGrpSpPr>
                <p:grpSpPr>
                  <a:xfrm>
                    <a:off x="4562061" y="122582"/>
                    <a:ext cx="2133600" cy="2133600"/>
                    <a:chOff x="2358887" y="109330"/>
                    <a:chExt cx="2133600" cy="2133600"/>
                  </a:xfrm>
                </p:grpSpPr>
                <p:sp>
                  <p:nvSpPr>
                    <p:cNvPr id="171" name="Rectangle 170"/>
                    <p:cNvSpPr/>
                    <p:nvPr/>
                  </p:nvSpPr>
                  <p:spPr>
                    <a:xfrm rot="3203445">
                      <a:off x="3284661" y="258786"/>
                      <a:ext cx="186298" cy="1905835"/>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2" name="Group 8"/>
                    <p:cNvGrpSpPr/>
                    <p:nvPr/>
                  </p:nvGrpSpPr>
                  <p:grpSpPr>
                    <a:xfrm>
                      <a:off x="2358887" y="109330"/>
                      <a:ext cx="2133600" cy="2133600"/>
                      <a:chOff x="155713" y="86139"/>
                      <a:chExt cx="2133600" cy="2133600"/>
                    </a:xfrm>
                  </p:grpSpPr>
                  <p:sp>
                    <p:nvSpPr>
                      <p:cNvPr id="173" name="Rectangle 172"/>
                      <p:cNvSpPr/>
                      <p:nvPr/>
                    </p:nvSpPr>
                    <p:spPr>
                      <a:xfrm>
                        <a:off x="1143000" y="228600"/>
                        <a:ext cx="149088" cy="1858618"/>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4" name="Group 10"/>
                      <p:cNvGrpSpPr/>
                      <p:nvPr/>
                    </p:nvGrpSpPr>
                    <p:grpSpPr>
                      <a:xfrm>
                        <a:off x="155713" y="86139"/>
                        <a:ext cx="2133600" cy="2133600"/>
                        <a:chOff x="381000" y="609600"/>
                        <a:chExt cx="2819400" cy="2819400"/>
                      </a:xfrm>
                    </p:grpSpPr>
                    <p:sp>
                      <p:nvSpPr>
                        <p:cNvPr id="175" name="Donut 4"/>
                        <p:cNvSpPr/>
                        <p:nvPr/>
                      </p:nvSpPr>
                      <p:spPr>
                        <a:xfrm>
                          <a:off x="381000" y="609600"/>
                          <a:ext cx="2819400" cy="2819400"/>
                        </a:xfrm>
                        <a:prstGeom prst="donut">
                          <a:avLst>
                            <a:gd name="adj" fmla="val 711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76" name="Group 175"/>
                        <p:cNvGrpSpPr/>
                        <p:nvPr/>
                      </p:nvGrpSpPr>
                      <p:grpSpPr>
                        <a:xfrm>
                          <a:off x="1398104" y="1639956"/>
                          <a:ext cx="762000" cy="762000"/>
                          <a:chOff x="1371600" y="1600200"/>
                          <a:chExt cx="762000" cy="762000"/>
                        </a:xfrm>
                      </p:grpSpPr>
                      <p:sp>
                        <p:nvSpPr>
                          <p:cNvPr id="177" name="Donut 176"/>
                          <p:cNvSpPr/>
                          <p:nvPr/>
                        </p:nvSpPr>
                        <p:spPr>
                          <a:xfrm>
                            <a:off x="1371600" y="1600200"/>
                            <a:ext cx="762000" cy="762000"/>
                          </a:xfrm>
                          <a:prstGeom prst="donut">
                            <a:avLst>
                              <a:gd name="adj" fmla="val 2254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8" name="Oval 6"/>
                          <p:cNvSpPr/>
                          <p:nvPr/>
                        </p:nvSpPr>
                        <p:spPr>
                          <a:xfrm>
                            <a:off x="1600200" y="1828800"/>
                            <a:ext cx="304800" cy="304800"/>
                          </a:xfrm>
                          <a:prstGeom prst="ellipse">
                            <a:avLst/>
                          </a:prstGeom>
                          <a:solidFill>
                            <a:schemeClr val="tx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grpSp>
        </p:grpSp>
      </p:grpSp>
    </p:spTree>
    <p:extLst>
      <p:ext uri="{BB962C8B-B14F-4D97-AF65-F5344CB8AC3E}">
        <p14:creationId xmlns:p14="http://schemas.microsoft.com/office/powerpoint/2010/main" val="2238979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5E-6 -1.11111E-6 L 0.31342 -0.0338 " pathEditMode="relative" rAng="0" ptsTypes="AA">
                                      <p:cBhvr>
                                        <p:cTn id="6" dur="2000" fill="hold"/>
                                        <p:tgtEl>
                                          <p:spTgt spid="10"/>
                                        </p:tgtEl>
                                        <p:attrNameLst>
                                          <p:attrName>ppt_x</p:attrName>
                                          <p:attrName>ppt_y</p:attrName>
                                        </p:attrNameLst>
                                      </p:cBhvr>
                                      <p:rCtr x="15664" y="-1690"/>
                                    </p:animMotion>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500"/>
                                        <p:tgtEl>
                                          <p:spTgt spid="54"/>
                                        </p:tgtEl>
                                      </p:cBhvr>
                                    </p:animEffect>
                                  </p:childTnLst>
                                </p:cTn>
                              </p:par>
                              <p:par>
                                <p:cTn id="12" presetID="10" presetClass="entr" presetSubtype="0" fill="hold" nodeType="withEffect">
                                  <p:stCondLst>
                                    <p:cond delay="0"/>
                                  </p:stCondLst>
                                  <p:childTnLst>
                                    <p:set>
                                      <p:cBhvr>
                                        <p:cTn id="13" dur="1" fill="hold">
                                          <p:stCondLst>
                                            <p:cond delay="0"/>
                                          </p:stCondLst>
                                        </p:cTn>
                                        <p:tgtEl>
                                          <p:spTgt spid="180"/>
                                        </p:tgtEl>
                                        <p:attrNameLst>
                                          <p:attrName>style.visibility</p:attrName>
                                        </p:attrNameLst>
                                      </p:cBhvr>
                                      <p:to>
                                        <p:strVal val="visible"/>
                                      </p:to>
                                    </p:set>
                                    <p:animEffect transition="in" filter="fade">
                                      <p:cBhvr>
                                        <p:cTn id="14" dur="5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georgesrestaurant.com/wp-content/uploads/2010/07/BW-Brick-Wall.jpg"/>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23457"/>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prairiemennonite.org/InnerCityEvangelism/Pictures/Chicago%202009/Images/Chicago%202009.html/Chicago%202009.html_Cork%20Board_ObjectKEY-25.png"/>
          <p:cNvPicPr>
            <a:picLocks noChangeAspect="1" noChangeArrowheads="1"/>
          </p:cNvPicPr>
          <p:nvPr/>
        </p:nvPicPr>
        <p:blipFill rotWithShape="1">
          <a:blip r:embed="rId3">
            <a:extLst>
              <a:ext uri="{28A0092B-C50C-407E-A947-70E740481C1C}">
                <a14:useLocalDpi xmlns:a14="http://schemas.microsoft.com/office/drawing/2010/main" val="0"/>
              </a:ext>
            </a:extLst>
          </a:blip>
          <a:srcRect l="4765" t="6498" r="4692" b="6251"/>
          <a:stretch/>
        </p:blipFill>
        <p:spPr bwMode="auto">
          <a:xfrm rot="5400000">
            <a:off x="-654162" y="2214631"/>
            <a:ext cx="4253509" cy="24287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www.prairiemennonite.org/InnerCityEvangelism/Pictures/Chicago%202009/Images/Chicago%202009.html/Chicago%202009.html_Cork%20Board_ObjectKEY-25.png"/>
          <p:cNvPicPr>
            <a:picLocks noChangeAspect="1" noChangeArrowheads="1"/>
          </p:cNvPicPr>
          <p:nvPr/>
        </p:nvPicPr>
        <p:blipFill rotWithShape="1">
          <a:blip r:embed="rId3">
            <a:extLst>
              <a:ext uri="{28A0092B-C50C-407E-A947-70E740481C1C}">
                <a14:useLocalDpi xmlns:a14="http://schemas.microsoft.com/office/drawing/2010/main" val="0"/>
              </a:ext>
            </a:extLst>
          </a:blip>
          <a:srcRect l="4765" t="6498" r="4692" b="6251"/>
          <a:stretch/>
        </p:blipFill>
        <p:spPr bwMode="auto">
          <a:xfrm rot="5400000">
            <a:off x="8474708" y="2214631"/>
            <a:ext cx="4253509" cy="2428737"/>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2945185" y="1422053"/>
            <a:ext cx="6187929" cy="5133293"/>
            <a:chOff x="0" y="0"/>
            <a:chExt cx="9144000" cy="6858000"/>
          </a:xfrm>
        </p:grpSpPr>
        <p:sp>
          <p:nvSpPr>
            <p:cNvPr id="9" name="Rectangle 8"/>
            <p:cNvSpPr/>
            <p:nvPr/>
          </p:nvSpPr>
          <p:spPr>
            <a:xfrm>
              <a:off x="0" y="0"/>
              <a:ext cx="9144000" cy="6858000"/>
            </a:xfrm>
            <a:prstGeom prst="rect">
              <a:avLst/>
            </a:prstGeom>
            <a:solidFill>
              <a:srgbClr val="1D59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ame 10"/>
            <p:cNvSpPr/>
            <p:nvPr/>
          </p:nvSpPr>
          <p:spPr>
            <a:xfrm>
              <a:off x="0" y="0"/>
              <a:ext cx="9144000" cy="6858000"/>
            </a:xfrm>
            <a:prstGeom prst="frame">
              <a:avLst>
                <a:gd name="adj1" fmla="val 2435"/>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p:cNvSpPr/>
            <p:nvPr/>
          </p:nvSpPr>
          <p:spPr>
            <a:xfrm>
              <a:off x="0" y="6705600"/>
              <a:ext cx="9144000" cy="1524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6629400"/>
              <a:ext cx="9144000"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6553200"/>
              <a:ext cx="9144000"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8229600" y="6400800"/>
              <a:ext cx="685800" cy="228600"/>
              <a:chOff x="533400" y="5791200"/>
              <a:chExt cx="685800" cy="228600"/>
            </a:xfrm>
          </p:grpSpPr>
          <p:sp>
            <p:nvSpPr>
              <p:cNvPr id="19" name="Rectangle 18"/>
              <p:cNvSpPr/>
              <p:nvPr/>
            </p:nvSpPr>
            <p:spPr>
              <a:xfrm flipV="1">
                <a:off x="533400" y="5791200"/>
                <a:ext cx="685800" cy="152400"/>
              </a:xfrm>
              <a:prstGeom prst="rect">
                <a:avLst/>
              </a:prstGeom>
              <a:solidFill>
                <a:srgbClr val="FEF6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flipV="1">
                <a:off x="533400" y="5943600"/>
                <a:ext cx="685800" cy="762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p:cNvSpPr/>
            <p:nvPr/>
          </p:nvSpPr>
          <p:spPr>
            <a:xfrm flipV="1">
              <a:off x="7391400" y="6553200"/>
              <a:ext cx="685800"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flipV="1">
              <a:off x="6705600" y="6553200"/>
              <a:ext cx="457200"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flipV="1">
              <a:off x="5943600" y="6629400"/>
              <a:ext cx="685800" cy="76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Rectangle 72"/>
          <p:cNvSpPr/>
          <p:nvPr/>
        </p:nvSpPr>
        <p:spPr>
          <a:xfrm>
            <a:off x="429934" y="1511250"/>
            <a:ext cx="2211726" cy="369332"/>
          </a:xfrm>
          <a:prstGeom prst="rect">
            <a:avLst/>
          </a:prstGeom>
        </p:spPr>
        <p:txBody>
          <a:bodyPr wrap="square">
            <a:spAutoFit/>
          </a:bodyPr>
          <a:lstStyle/>
          <a:p>
            <a:endParaRPr lang="en-US" dirty="0">
              <a:solidFill>
                <a:schemeClr val="bg1"/>
              </a:solidFill>
              <a:latin typeface="Comic Sans MS" panose="030F0702030302020204" pitchFamily="66" charset="0"/>
            </a:endParaRPr>
          </a:p>
        </p:txBody>
      </p:sp>
      <p:grpSp>
        <p:nvGrpSpPr>
          <p:cNvPr id="121" name="Group 120"/>
          <p:cNvGrpSpPr/>
          <p:nvPr/>
        </p:nvGrpSpPr>
        <p:grpSpPr>
          <a:xfrm>
            <a:off x="6841760" y="1327784"/>
            <a:ext cx="995278" cy="357891"/>
            <a:chOff x="3662561" y="1348463"/>
            <a:chExt cx="995278" cy="357891"/>
          </a:xfrm>
        </p:grpSpPr>
        <p:sp>
          <p:nvSpPr>
            <p:cNvPr id="122" name="Oval 121"/>
            <p:cNvSpPr/>
            <p:nvPr/>
          </p:nvSpPr>
          <p:spPr>
            <a:xfrm>
              <a:off x="3662561" y="1348463"/>
              <a:ext cx="123861" cy="357891"/>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4533978" y="1348463"/>
              <a:ext cx="123861" cy="357891"/>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3313893" y="1311717"/>
            <a:ext cx="995278" cy="357891"/>
            <a:chOff x="3662561" y="1348463"/>
            <a:chExt cx="995278" cy="357891"/>
          </a:xfrm>
        </p:grpSpPr>
        <p:sp>
          <p:nvSpPr>
            <p:cNvPr id="119" name="Oval 118"/>
            <p:cNvSpPr/>
            <p:nvPr/>
          </p:nvSpPr>
          <p:spPr>
            <a:xfrm>
              <a:off x="3662561" y="1348463"/>
              <a:ext cx="123861" cy="357891"/>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4533978" y="1348463"/>
              <a:ext cx="123861" cy="357891"/>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8" name="Group 127"/>
          <p:cNvGrpSpPr/>
          <p:nvPr/>
        </p:nvGrpSpPr>
        <p:grpSpPr>
          <a:xfrm>
            <a:off x="5085597" y="167380"/>
            <a:ext cx="1565442" cy="939265"/>
            <a:chOff x="5827508" y="4776103"/>
            <a:chExt cx="3048000" cy="1828800"/>
          </a:xfrm>
        </p:grpSpPr>
        <p:grpSp>
          <p:nvGrpSpPr>
            <p:cNvPr id="129" name="Group 128"/>
            <p:cNvGrpSpPr/>
            <p:nvPr/>
          </p:nvGrpSpPr>
          <p:grpSpPr>
            <a:xfrm>
              <a:off x="5827508" y="4776103"/>
              <a:ext cx="3048000" cy="1828800"/>
              <a:chOff x="5827508" y="4776103"/>
              <a:chExt cx="3048000" cy="1828800"/>
            </a:xfrm>
          </p:grpSpPr>
          <p:sp>
            <p:nvSpPr>
              <p:cNvPr id="136" name="Rounded Rectangle 135"/>
              <p:cNvSpPr/>
              <p:nvPr/>
            </p:nvSpPr>
            <p:spPr>
              <a:xfrm>
                <a:off x="5827508" y="4776103"/>
                <a:ext cx="3048000" cy="1828800"/>
              </a:xfrm>
              <a:prstGeom prst="roundRect">
                <a:avLst>
                  <a:gd name="adj" fmla="val 1190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ounded Rectangle 136"/>
              <p:cNvSpPr/>
              <p:nvPr/>
            </p:nvSpPr>
            <p:spPr>
              <a:xfrm>
                <a:off x="5941619" y="4877291"/>
                <a:ext cx="2788471" cy="1593412"/>
              </a:xfrm>
              <a:prstGeom prst="roundRect">
                <a:avLst>
                  <a:gd name="adj" fmla="val 11905"/>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8" name="Group 137"/>
              <p:cNvGrpSpPr/>
              <p:nvPr/>
            </p:nvGrpSpPr>
            <p:grpSpPr>
              <a:xfrm>
                <a:off x="6265347" y="5113190"/>
                <a:ext cx="630819" cy="1110714"/>
                <a:chOff x="4838927" y="2126252"/>
                <a:chExt cx="1308666" cy="2304232"/>
              </a:xfrm>
            </p:grpSpPr>
            <p:sp>
              <p:nvSpPr>
                <p:cNvPr id="164" name="Left-Right Arrow 163"/>
                <p:cNvSpPr/>
                <p:nvPr/>
              </p:nvSpPr>
              <p:spPr>
                <a:xfrm>
                  <a:off x="5030627" y="4196669"/>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Left-Right Arrow 164"/>
                <p:cNvSpPr/>
                <p:nvPr/>
              </p:nvSpPr>
              <p:spPr>
                <a:xfrm rot="16200000">
                  <a:off x="5546985" y="3680311"/>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Left-Right Arrow 165"/>
                <p:cNvSpPr/>
                <p:nvPr/>
              </p:nvSpPr>
              <p:spPr>
                <a:xfrm rot="16200000">
                  <a:off x="4501957" y="3712969"/>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7" name="Left-Right Arrow 166"/>
                <p:cNvSpPr/>
                <p:nvPr/>
              </p:nvSpPr>
              <p:spPr>
                <a:xfrm rot="16200000">
                  <a:off x="4472134" y="2655157"/>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Left-Right Arrow 167"/>
                <p:cNvSpPr/>
                <p:nvPr/>
              </p:nvSpPr>
              <p:spPr>
                <a:xfrm>
                  <a:off x="5030627" y="3173411"/>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Left-Right Arrow 168"/>
                <p:cNvSpPr/>
                <p:nvPr/>
              </p:nvSpPr>
              <p:spPr>
                <a:xfrm>
                  <a:off x="5002698" y="2126252"/>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9" name="Left-Right Arrow 138"/>
              <p:cNvSpPr/>
              <p:nvPr/>
            </p:nvSpPr>
            <p:spPr>
              <a:xfrm rot="16200000">
                <a:off x="6925519" y="5487382"/>
                <a:ext cx="143869" cy="11727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Left-Right Arrow 139"/>
              <p:cNvSpPr/>
              <p:nvPr/>
            </p:nvSpPr>
            <p:spPr>
              <a:xfrm rot="16200000">
                <a:off x="6930766" y="5702520"/>
                <a:ext cx="143869" cy="11727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1" name="Group 140"/>
              <p:cNvGrpSpPr/>
              <p:nvPr/>
            </p:nvGrpSpPr>
            <p:grpSpPr>
              <a:xfrm>
                <a:off x="7934209" y="5112789"/>
                <a:ext cx="518142" cy="1105467"/>
                <a:chOff x="5024469" y="2137138"/>
                <a:chExt cx="1074913" cy="2293346"/>
              </a:xfrm>
            </p:grpSpPr>
            <p:sp>
              <p:nvSpPr>
                <p:cNvPr id="151" name="Left-Right Arrow 150"/>
                <p:cNvSpPr/>
                <p:nvPr/>
              </p:nvSpPr>
              <p:spPr>
                <a:xfrm>
                  <a:off x="5030627" y="4196669"/>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Left-Right Arrow 156"/>
                <p:cNvSpPr/>
                <p:nvPr/>
              </p:nvSpPr>
              <p:spPr>
                <a:xfrm>
                  <a:off x="5072741" y="3163951"/>
                  <a:ext cx="967403" cy="233814"/>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Left-Right Arrow 157"/>
                <p:cNvSpPr/>
                <p:nvPr/>
              </p:nvSpPr>
              <p:spPr>
                <a:xfrm rot="5400000">
                  <a:off x="5498774" y="3654158"/>
                  <a:ext cx="967402"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Left-Right Arrow 158"/>
                <p:cNvSpPr/>
                <p:nvPr/>
              </p:nvSpPr>
              <p:spPr>
                <a:xfrm>
                  <a:off x="5024469" y="2137138"/>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2" name="Group 141"/>
              <p:cNvGrpSpPr/>
              <p:nvPr/>
            </p:nvGrpSpPr>
            <p:grpSpPr>
              <a:xfrm>
                <a:off x="8157243" y="6258253"/>
                <a:ext cx="430371" cy="165665"/>
                <a:chOff x="6656229" y="2333163"/>
                <a:chExt cx="1393605" cy="536447"/>
              </a:xfrm>
            </p:grpSpPr>
            <p:sp>
              <p:nvSpPr>
                <p:cNvPr id="143" name="Left-Right Arrow 142"/>
                <p:cNvSpPr/>
                <p:nvPr/>
              </p:nvSpPr>
              <p:spPr>
                <a:xfrm rot="16200000">
                  <a:off x="6479423" y="2580098"/>
                  <a:ext cx="466318" cy="112706"/>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Left-Right Arrow 143"/>
                <p:cNvSpPr/>
                <p:nvPr/>
              </p:nvSpPr>
              <p:spPr>
                <a:xfrm rot="10800000">
                  <a:off x="6726776" y="2337677"/>
                  <a:ext cx="466318" cy="65613"/>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Left-Right Arrow 144"/>
                <p:cNvSpPr/>
                <p:nvPr/>
              </p:nvSpPr>
              <p:spPr>
                <a:xfrm rot="16200000">
                  <a:off x="6974130" y="2567863"/>
                  <a:ext cx="466318" cy="112706"/>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Left-Right Arrow 145"/>
                <p:cNvSpPr/>
                <p:nvPr/>
              </p:nvSpPr>
              <p:spPr>
                <a:xfrm rot="16200000">
                  <a:off x="7189170" y="2546155"/>
                  <a:ext cx="466318" cy="112706"/>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Left-Right Arrow 146"/>
                <p:cNvSpPr/>
                <p:nvPr/>
              </p:nvSpPr>
              <p:spPr>
                <a:xfrm rot="16200000">
                  <a:off x="7760322" y="2562216"/>
                  <a:ext cx="466318" cy="112706"/>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Left-Right Arrow 147"/>
                <p:cNvSpPr/>
                <p:nvPr/>
              </p:nvSpPr>
              <p:spPr>
                <a:xfrm rot="14187461">
                  <a:off x="7472318" y="2436998"/>
                  <a:ext cx="273859" cy="66190"/>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Left-Right Arrow 148"/>
                <p:cNvSpPr/>
                <p:nvPr/>
              </p:nvSpPr>
              <p:spPr>
                <a:xfrm rot="18252302">
                  <a:off x="7690003" y="2445693"/>
                  <a:ext cx="273859" cy="66190"/>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Left-Right Arrow 149"/>
                <p:cNvSpPr/>
                <p:nvPr/>
              </p:nvSpPr>
              <p:spPr>
                <a:xfrm rot="10800000">
                  <a:off x="6788229" y="2560199"/>
                  <a:ext cx="343402" cy="96490"/>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30" name="Left-Right Arrow 129"/>
            <p:cNvSpPr/>
            <p:nvPr/>
          </p:nvSpPr>
          <p:spPr>
            <a:xfrm rot="5400000">
              <a:off x="7714512" y="5378184"/>
              <a:ext cx="466319" cy="112706"/>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p:cNvGrpSpPr/>
            <p:nvPr/>
          </p:nvGrpSpPr>
          <p:grpSpPr>
            <a:xfrm>
              <a:off x="7153878" y="5129528"/>
              <a:ext cx="603696" cy="1053557"/>
              <a:chOff x="4852933" y="2155232"/>
              <a:chExt cx="1294287" cy="2258755"/>
            </a:xfrm>
          </p:grpSpPr>
          <p:sp>
            <p:nvSpPr>
              <p:cNvPr id="132" name="Left-Right Arrow 131"/>
              <p:cNvSpPr/>
              <p:nvPr/>
            </p:nvSpPr>
            <p:spPr>
              <a:xfrm rot="16200000">
                <a:off x="5459620" y="3741277"/>
                <a:ext cx="1126495" cy="218926"/>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Left-Right Arrow 132"/>
              <p:cNvSpPr/>
              <p:nvPr/>
            </p:nvSpPr>
            <p:spPr>
              <a:xfrm>
                <a:off x="4968387" y="3145482"/>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Left-Right Arrow 133"/>
              <p:cNvSpPr/>
              <p:nvPr/>
            </p:nvSpPr>
            <p:spPr>
              <a:xfrm rot="16200000">
                <a:off x="5474555" y="2589725"/>
                <a:ext cx="1107158" cy="238172"/>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Left-Right Arrow 134"/>
              <p:cNvSpPr/>
              <p:nvPr/>
            </p:nvSpPr>
            <p:spPr>
              <a:xfrm rot="16200000">
                <a:off x="4486141" y="2550678"/>
                <a:ext cx="967400" cy="233816"/>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 name="Rectangle 3"/>
          <p:cNvSpPr/>
          <p:nvPr/>
        </p:nvSpPr>
        <p:spPr>
          <a:xfrm>
            <a:off x="3037114" y="1768705"/>
            <a:ext cx="6096000" cy="4247317"/>
          </a:xfrm>
          <a:prstGeom prst="rect">
            <a:avLst/>
          </a:prstGeom>
        </p:spPr>
        <p:txBody>
          <a:bodyPr>
            <a:spAutoFit/>
          </a:bodyPr>
          <a:lstStyle/>
          <a:p>
            <a:pPr fontAlgn="base"/>
            <a:r>
              <a:rPr lang="en-US" dirty="0">
                <a:solidFill>
                  <a:schemeClr val="bg1"/>
                </a:solidFill>
                <a:latin typeface="Comic Sans MS" panose="030F0702030302020204" pitchFamily="66" charset="0"/>
              </a:rPr>
              <a:t>Develop a habit of daily scripture study.</a:t>
            </a:r>
          </a:p>
          <a:p>
            <a:pPr fontAlgn="base"/>
            <a:endParaRPr lang="en-US" dirty="0">
              <a:solidFill>
                <a:schemeClr val="bg1"/>
              </a:solidFill>
              <a:latin typeface="Comic Sans MS" panose="030F0702030302020204" pitchFamily="66" charset="0"/>
            </a:endParaRPr>
          </a:p>
          <a:p>
            <a:pPr fontAlgn="base"/>
            <a:r>
              <a:rPr lang="en-US" dirty="0">
                <a:solidFill>
                  <a:schemeClr val="bg1"/>
                </a:solidFill>
                <a:latin typeface="Comic Sans MS" panose="030F0702030302020204" pitchFamily="66" charset="0"/>
              </a:rPr>
              <a:t>Discover and express doctrines and principles that are relevant to their personal lives.</a:t>
            </a:r>
          </a:p>
          <a:p>
            <a:pPr fontAlgn="base"/>
            <a:endParaRPr lang="en-US" dirty="0">
              <a:solidFill>
                <a:schemeClr val="bg1"/>
              </a:solidFill>
              <a:latin typeface="Comic Sans MS" panose="030F0702030302020204" pitchFamily="66" charset="0"/>
            </a:endParaRPr>
          </a:p>
          <a:p>
            <a:pPr fontAlgn="base"/>
            <a:r>
              <a:rPr lang="en-US" dirty="0">
                <a:solidFill>
                  <a:schemeClr val="bg1"/>
                </a:solidFill>
                <a:latin typeface="Comic Sans MS" panose="030F0702030302020204" pitchFamily="66" charset="0"/>
              </a:rPr>
              <a:t>Ask questions and seek answers that help them better understand the gospel and how it applies to their lives.</a:t>
            </a:r>
          </a:p>
          <a:p>
            <a:pPr fontAlgn="base"/>
            <a:endParaRPr lang="en-US" dirty="0">
              <a:solidFill>
                <a:schemeClr val="bg1"/>
              </a:solidFill>
              <a:latin typeface="Comic Sans MS" panose="030F0702030302020204" pitchFamily="66" charset="0"/>
            </a:endParaRPr>
          </a:p>
          <a:p>
            <a:pPr fontAlgn="base"/>
            <a:r>
              <a:rPr lang="en-US" dirty="0">
                <a:solidFill>
                  <a:schemeClr val="bg1"/>
                </a:solidFill>
                <a:latin typeface="Comic Sans MS" panose="030F0702030302020204" pitchFamily="66" charset="0"/>
              </a:rPr>
              <a:t>Share insights, experiences, and feelings.</a:t>
            </a:r>
          </a:p>
          <a:p>
            <a:pPr fontAlgn="base"/>
            <a:endParaRPr lang="en-US" dirty="0">
              <a:solidFill>
                <a:schemeClr val="bg1"/>
              </a:solidFill>
              <a:latin typeface="Comic Sans MS" panose="030F0702030302020204" pitchFamily="66" charset="0"/>
            </a:endParaRPr>
          </a:p>
          <a:p>
            <a:pPr fontAlgn="base"/>
            <a:r>
              <a:rPr lang="en-US" dirty="0">
                <a:solidFill>
                  <a:schemeClr val="bg1"/>
                </a:solidFill>
                <a:latin typeface="Comic Sans MS" panose="030F0702030302020204" pitchFamily="66" charset="0"/>
              </a:rPr>
              <a:t>Explain gospel doctrines and principles to others and testify of their truthfulness.</a:t>
            </a:r>
          </a:p>
          <a:p>
            <a:pPr fontAlgn="base"/>
            <a:endParaRPr lang="en-US" dirty="0">
              <a:solidFill>
                <a:schemeClr val="bg1"/>
              </a:solidFill>
              <a:latin typeface="Comic Sans MS" panose="030F0702030302020204" pitchFamily="66" charset="0"/>
            </a:endParaRPr>
          </a:p>
          <a:p>
            <a:pPr fontAlgn="base"/>
            <a:r>
              <a:rPr lang="en-US" dirty="0">
                <a:solidFill>
                  <a:schemeClr val="bg1"/>
                </a:solidFill>
                <a:latin typeface="Comic Sans MS" panose="030F0702030302020204" pitchFamily="66" charset="0"/>
              </a:rPr>
              <a:t>Develop scripture study skills, such as marking, cross-referencing, and using the scripture study aids.</a:t>
            </a:r>
            <a:endParaRPr lang="en-US" b="0" i="0" dirty="0">
              <a:solidFill>
                <a:schemeClr val="bg1"/>
              </a:solidFill>
              <a:effectLst/>
              <a:latin typeface="Comic Sans MS" panose="030F0702030302020204" pitchFamily="66" charset="0"/>
            </a:endParaRPr>
          </a:p>
        </p:txBody>
      </p:sp>
      <p:grpSp>
        <p:nvGrpSpPr>
          <p:cNvPr id="170" name="Group 169"/>
          <p:cNvGrpSpPr/>
          <p:nvPr/>
        </p:nvGrpSpPr>
        <p:grpSpPr>
          <a:xfrm rot="628743">
            <a:off x="597132" y="2024822"/>
            <a:ext cx="1750920" cy="1796946"/>
            <a:chOff x="2498485" y="4480484"/>
            <a:chExt cx="2288194" cy="2348345"/>
          </a:xfrm>
        </p:grpSpPr>
        <p:sp>
          <p:nvSpPr>
            <p:cNvPr id="171" name="Folded Corner 170"/>
            <p:cNvSpPr/>
            <p:nvPr/>
          </p:nvSpPr>
          <p:spPr>
            <a:xfrm>
              <a:off x="2498485" y="4480484"/>
              <a:ext cx="2288194" cy="2348345"/>
            </a:xfrm>
            <a:prstGeom prst="foldedCorner">
              <a:avLst>
                <a:gd name="adj" fmla="val 32052"/>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p:cNvSpPr/>
            <p:nvPr/>
          </p:nvSpPr>
          <p:spPr>
            <a:xfrm rot="21105152">
              <a:off x="2557990" y="4734901"/>
              <a:ext cx="2217976" cy="1729541"/>
            </a:xfrm>
            <a:prstGeom prst="rect">
              <a:avLst/>
            </a:prstGeom>
          </p:spPr>
          <p:txBody>
            <a:bodyPr wrap="square">
              <a:spAutoFit/>
            </a:bodyPr>
            <a:lstStyle/>
            <a:p>
              <a:pPr algn="ctr"/>
              <a:r>
                <a:rPr lang="en-US" sz="1600" dirty="0">
                  <a:solidFill>
                    <a:srgbClr val="FF0000"/>
                  </a:solidFill>
                  <a:latin typeface="Comic Sans MS" panose="030F0702030302020204" pitchFamily="66" charset="0"/>
                </a:rPr>
                <a:t>How can I make this Seminary year more meaningful to me?</a:t>
              </a:r>
              <a:endParaRPr lang="en-US" sz="1600" i="1" dirty="0">
                <a:solidFill>
                  <a:srgbClr val="FF0000"/>
                </a:solidFill>
                <a:latin typeface="Comic Sans MS" panose="030F0702030302020204" pitchFamily="66" charset="0"/>
              </a:endParaRPr>
            </a:p>
          </p:txBody>
        </p:sp>
      </p:grpSp>
      <p:sp>
        <p:nvSpPr>
          <p:cNvPr id="77" name="Rectangle 76"/>
          <p:cNvSpPr/>
          <p:nvPr/>
        </p:nvSpPr>
        <p:spPr>
          <a:xfrm>
            <a:off x="9491238" y="1997837"/>
            <a:ext cx="2220448" cy="369332"/>
          </a:xfrm>
          <a:prstGeom prst="rect">
            <a:avLst/>
          </a:prstGeom>
        </p:spPr>
        <p:txBody>
          <a:bodyPr wrap="square">
            <a:spAutoFit/>
          </a:bodyPr>
          <a:lstStyle/>
          <a:p>
            <a:endParaRPr lang="en-US" dirty="0">
              <a:solidFill>
                <a:schemeClr val="bg1"/>
              </a:solidFill>
              <a:latin typeface="Comic Sans MS" panose="030F0702030302020204" pitchFamily="66" charset="0"/>
            </a:endParaRPr>
          </a:p>
        </p:txBody>
      </p:sp>
      <p:grpSp>
        <p:nvGrpSpPr>
          <p:cNvPr id="189" name="Group 188"/>
          <p:cNvGrpSpPr/>
          <p:nvPr/>
        </p:nvGrpSpPr>
        <p:grpSpPr>
          <a:xfrm>
            <a:off x="9639267" y="1880582"/>
            <a:ext cx="1915320" cy="2800060"/>
            <a:chOff x="609600" y="914400"/>
            <a:chExt cx="4114800" cy="3505200"/>
          </a:xfrm>
        </p:grpSpPr>
        <p:sp>
          <p:nvSpPr>
            <p:cNvPr id="190" name="Rounded Rectangle 189"/>
            <p:cNvSpPr/>
            <p:nvPr/>
          </p:nvSpPr>
          <p:spPr>
            <a:xfrm>
              <a:off x="609600" y="914400"/>
              <a:ext cx="4114800" cy="3505200"/>
            </a:xfrm>
            <a:prstGeom prst="roundRect">
              <a:avLst>
                <a:gd name="adj" fmla="val 95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ounded Rectangle 190"/>
            <p:cNvSpPr/>
            <p:nvPr/>
          </p:nvSpPr>
          <p:spPr>
            <a:xfrm>
              <a:off x="833562" y="1061183"/>
              <a:ext cx="3693337" cy="2362200"/>
            </a:xfrm>
            <a:prstGeom prst="roundRect">
              <a:avLst>
                <a:gd name="adj" fmla="val 9506"/>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2" name="Group 73"/>
            <p:cNvGrpSpPr/>
            <p:nvPr/>
          </p:nvGrpSpPr>
          <p:grpSpPr>
            <a:xfrm>
              <a:off x="1447800" y="3200400"/>
              <a:ext cx="2590800" cy="1143000"/>
              <a:chOff x="1447800" y="4724400"/>
              <a:chExt cx="2590800" cy="1143000"/>
            </a:xfrm>
          </p:grpSpPr>
          <p:sp>
            <p:nvSpPr>
              <p:cNvPr id="193" name="Rounded Rectangle 192"/>
              <p:cNvSpPr/>
              <p:nvPr/>
            </p:nvSpPr>
            <p:spPr>
              <a:xfrm>
                <a:off x="1447800" y="4724400"/>
                <a:ext cx="2590800" cy="1143000"/>
              </a:xfrm>
              <a:prstGeom prst="roundRect">
                <a:avLst>
                  <a:gd name="adj" fmla="val 9506"/>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4" name="Picture 193" descr="Keyboard.png"/>
              <p:cNvPicPr>
                <a:picLocks noChangeAspect="1"/>
              </p:cNvPicPr>
              <p:nvPr/>
            </p:nvPicPr>
            <p:blipFill>
              <a:blip r:embed="rId4" cstate="print"/>
              <a:stretch>
                <a:fillRect/>
              </a:stretch>
            </p:blipFill>
            <p:spPr>
              <a:xfrm>
                <a:off x="1524000" y="4800600"/>
                <a:ext cx="2438400" cy="946150"/>
              </a:xfrm>
              <a:prstGeom prst="rect">
                <a:avLst/>
              </a:prstGeom>
            </p:spPr>
          </p:pic>
        </p:grpSp>
      </p:grpSp>
      <p:grpSp>
        <p:nvGrpSpPr>
          <p:cNvPr id="195" name="Group 194"/>
          <p:cNvGrpSpPr/>
          <p:nvPr/>
        </p:nvGrpSpPr>
        <p:grpSpPr>
          <a:xfrm>
            <a:off x="10302279" y="2076168"/>
            <a:ext cx="589294" cy="822223"/>
            <a:chOff x="5304583" y="2525327"/>
            <a:chExt cx="2155400" cy="3007361"/>
          </a:xfrm>
        </p:grpSpPr>
        <p:sp>
          <p:nvSpPr>
            <p:cNvPr id="196" name="Trapezoid 195"/>
            <p:cNvSpPr/>
            <p:nvPr/>
          </p:nvSpPr>
          <p:spPr>
            <a:xfrm rot="12636586">
              <a:off x="5683846" y="4939140"/>
              <a:ext cx="359229" cy="576942"/>
            </a:xfrm>
            <a:prstGeom prst="trapezoi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Trapezoid 196"/>
            <p:cNvSpPr/>
            <p:nvPr/>
          </p:nvSpPr>
          <p:spPr>
            <a:xfrm rot="8963414" flipH="1">
              <a:off x="6640641" y="4955746"/>
              <a:ext cx="359229" cy="576942"/>
            </a:xfrm>
            <a:prstGeom prst="trapezoi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Block Arc 197"/>
            <p:cNvSpPr/>
            <p:nvPr/>
          </p:nvSpPr>
          <p:spPr>
            <a:xfrm>
              <a:off x="5613518" y="2525327"/>
              <a:ext cx="1522872" cy="1817098"/>
            </a:xfrm>
            <a:prstGeom prst="blockArc">
              <a:avLst>
                <a:gd name="adj1" fmla="val 10800000"/>
                <a:gd name="adj2" fmla="val 21538588"/>
                <a:gd name="adj3" fmla="val 9983"/>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9" name="Rounded Rectangle 198"/>
            <p:cNvSpPr/>
            <p:nvPr/>
          </p:nvSpPr>
          <p:spPr>
            <a:xfrm rot="1883334" flipH="1">
              <a:off x="6939670" y="2962845"/>
              <a:ext cx="99919" cy="1011790"/>
            </a:xfrm>
            <a:prstGeom prst="roundRect">
              <a:avLst>
                <a:gd name="adj" fmla="val 5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ounded Rectangle 199"/>
            <p:cNvSpPr/>
            <p:nvPr/>
          </p:nvSpPr>
          <p:spPr>
            <a:xfrm rot="20138475">
              <a:off x="5665786" y="2941900"/>
              <a:ext cx="131782" cy="956084"/>
            </a:xfrm>
            <a:prstGeom prst="roundRect">
              <a:avLst>
                <a:gd name="adj" fmla="val 5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5" name="Group 264"/>
            <p:cNvGrpSpPr/>
            <p:nvPr/>
          </p:nvGrpSpPr>
          <p:grpSpPr>
            <a:xfrm>
              <a:off x="5405107" y="3569815"/>
              <a:ext cx="1915885" cy="1915885"/>
              <a:chOff x="2275115" y="914399"/>
              <a:chExt cx="1915885" cy="1915885"/>
            </a:xfrm>
          </p:grpSpPr>
          <p:sp>
            <p:nvSpPr>
              <p:cNvPr id="274" name="Oval 273"/>
              <p:cNvSpPr/>
              <p:nvPr/>
            </p:nvSpPr>
            <p:spPr>
              <a:xfrm>
                <a:off x="2275115" y="914399"/>
                <a:ext cx="1915885" cy="1915885"/>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p:cNvSpPr/>
              <p:nvPr/>
            </p:nvSpPr>
            <p:spPr>
              <a:xfrm>
                <a:off x="2438401" y="1066799"/>
                <a:ext cx="1600201" cy="160020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p:nvPr/>
            </p:nvSpPr>
            <p:spPr>
              <a:xfrm>
                <a:off x="3156857" y="114300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p:cNvSpPr/>
              <p:nvPr/>
            </p:nvSpPr>
            <p:spPr>
              <a:xfrm>
                <a:off x="3145971" y="2427515"/>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77"/>
              <p:cNvSpPr/>
              <p:nvPr/>
            </p:nvSpPr>
            <p:spPr>
              <a:xfrm>
                <a:off x="3810000" y="1785258"/>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Oval 278"/>
              <p:cNvSpPr/>
              <p:nvPr/>
            </p:nvSpPr>
            <p:spPr>
              <a:xfrm>
                <a:off x="2525486" y="1796143"/>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6" name="Chord 265"/>
            <p:cNvSpPr/>
            <p:nvPr/>
          </p:nvSpPr>
          <p:spPr>
            <a:xfrm rot="6155101">
              <a:off x="5287887" y="3066520"/>
              <a:ext cx="1039982" cy="1006590"/>
            </a:xfrm>
            <a:prstGeom prst="chord">
              <a:avLst>
                <a:gd name="adj1" fmla="val 2700000"/>
                <a:gd name="adj2" fmla="val 14328025"/>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Chord 266"/>
            <p:cNvSpPr/>
            <p:nvPr/>
          </p:nvSpPr>
          <p:spPr>
            <a:xfrm rot="9558141">
              <a:off x="6420001" y="3066520"/>
              <a:ext cx="1039982" cy="1006590"/>
            </a:xfrm>
            <a:prstGeom prst="chord">
              <a:avLst>
                <a:gd name="adj1" fmla="val 2700000"/>
                <a:gd name="adj2" fmla="val 14328025"/>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8" name="Group 267"/>
            <p:cNvGrpSpPr/>
            <p:nvPr/>
          </p:nvGrpSpPr>
          <p:grpSpPr>
            <a:xfrm>
              <a:off x="6318510" y="3405939"/>
              <a:ext cx="144320" cy="160234"/>
              <a:chOff x="7875813" y="2100943"/>
              <a:chExt cx="270780" cy="537981"/>
            </a:xfrm>
          </p:grpSpPr>
          <p:sp>
            <p:nvSpPr>
              <p:cNvPr id="272" name="Rectangle 271"/>
              <p:cNvSpPr/>
              <p:nvPr/>
            </p:nvSpPr>
            <p:spPr>
              <a:xfrm>
                <a:off x="7956780" y="2100943"/>
                <a:ext cx="108846" cy="537981"/>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Can 272"/>
              <p:cNvSpPr/>
              <p:nvPr/>
            </p:nvSpPr>
            <p:spPr>
              <a:xfrm>
                <a:off x="7875813" y="2100943"/>
                <a:ext cx="270780" cy="209519"/>
              </a:xfrm>
              <a:prstGeom prst="ca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9" name="Pentagon 268"/>
            <p:cNvSpPr/>
            <p:nvPr/>
          </p:nvSpPr>
          <p:spPr>
            <a:xfrm rot="16200000">
              <a:off x="6032655" y="4251337"/>
              <a:ext cx="644896" cy="101598"/>
            </a:xfrm>
            <a:prstGeom prst="homePlate">
              <a:avLst>
                <a:gd name="adj" fmla="val 28399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Pentagon 269"/>
            <p:cNvSpPr/>
            <p:nvPr/>
          </p:nvSpPr>
          <p:spPr>
            <a:xfrm rot="10800000">
              <a:off x="5919100" y="4512415"/>
              <a:ext cx="491666" cy="99747"/>
            </a:xfrm>
            <a:prstGeom prst="homePlate">
              <a:avLst>
                <a:gd name="adj" fmla="val 28399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p:cNvSpPr/>
            <p:nvPr/>
          </p:nvSpPr>
          <p:spPr>
            <a:xfrm>
              <a:off x="6253501" y="4430771"/>
              <a:ext cx="209487" cy="2094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841058" y="2977829"/>
            <a:ext cx="2018624" cy="601259"/>
            <a:chOff x="9851548" y="2956107"/>
            <a:chExt cx="2018624" cy="601259"/>
          </a:xfrm>
        </p:grpSpPr>
        <p:sp>
          <p:nvSpPr>
            <p:cNvPr id="280" name="Oval 279"/>
            <p:cNvSpPr/>
            <p:nvPr/>
          </p:nvSpPr>
          <p:spPr>
            <a:xfrm>
              <a:off x="10916921" y="3057455"/>
              <a:ext cx="446314" cy="446314"/>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p:cNvSpPr/>
            <p:nvPr/>
          </p:nvSpPr>
          <p:spPr>
            <a:xfrm>
              <a:off x="9851548" y="3060282"/>
              <a:ext cx="446314" cy="44631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2" name="Group 281"/>
            <p:cNvGrpSpPr/>
            <p:nvPr/>
          </p:nvGrpSpPr>
          <p:grpSpPr>
            <a:xfrm>
              <a:off x="10337986" y="3073108"/>
              <a:ext cx="401872" cy="149286"/>
              <a:chOff x="1500791" y="5388274"/>
              <a:chExt cx="633233" cy="235231"/>
            </a:xfrm>
          </p:grpSpPr>
          <p:sp>
            <p:nvSpPr>
              <p:cNvPr id="283" name="Isosceles Triangle 282"/>
              <p:cNvSpPr/>
              <p:nvPr/>
            </p:nvSpPr>
            <p:spPr>
              <a:xfrm rot="5400000">
                <a:off x="1465749" y="5423316"/>
                <a:ext cx="235231" cy="165147"/>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Isosceles Triangle 283"/>
              <p:cNvSpPr/>
              <p:nvPr/>
            </p:nvSpPr>
            <p:spPr>
              <a:xfrm rot="5400000">
                <a:off x="1704862" y="5423316"/>
                <a:ext cx="235231" cy="165147"/>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Isosceles Triangle 284"/>
              <p:cNvSpPr/>
              <p:nvPr/>
            </p:nvSpPr>
            <p:spPr>
              <a:xfrm rot="5400000">
                <a:off x="1933835" y="5423316"/>
                <a:ext cx="235231" cy="165147"/>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6" name="Group 285"/>
            <p:cNvGrpSpPr/>
            <p:nvPr/>
          </p:nvGrpSpPr>
          <p:grpSpPr>
            <a:xfrm rot="10800000">
              <a:off x="10493120" y="3356092"/>
              <a:ext cx="401872" cy="149286"/>
              <a:chOff x="1497918" y="4891944"/>
              <a:chExt cx="633233" cy="235231"/>
            </a:xfrm>
            <a:solidFill>
              <a:srgbClr val="FFC000"/>
            </a:solidFill>
          </p:grpSpPr>
          <p:sp>
            <p:nvSpPr>
              <p:cNvPr id="287" name="Isosceles Triangle 286"/>
              <p:cNvSpPr/>
              <p:nvPr/>
            </p:nvSpPr>
            <p:spPr>
              <a:xfrm rot="5400000">
                <a:off x="1462876" y="4926986"/>
                <a:ext cx="235231" cy="165147"/>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Isosceles Triangle 287"/>
              <p:cNvSpPr/>
              <p:nvPr/>
            </p:nvSpPr>
            <p:spPr>
              <a:xfrm rot="5400000">
                <a:off x="1701990" y="4926986"/>
                <a:ext cx="235231" cy="165147"/>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Isosceles Triangle 288"/>
              <p:cNvSpPr/>
              <p:nvPr/>
            </p:nvSpPr>
            <p:spPr>
              <a:xfrm rot="5400000">
                <a:off x="1930962" y="4926986"/>
                <a:ext cx="235231" cy="165147"/>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0" name="TextBox 289"/>
            <p:cNvSpPr txBox="1"/>
            <p:nvPr/>
          </p:nvSpPr>
          <p:spPr>
            <a:xfrm>
              <a:off x="10885724" y="2956107"/>
              <a:ext cx="984448" cy="584775"/>
            </a:xfrm>
            <a:prstGeom prst="rect">
              <a:avLst/>
            </a:prstGeom>
            <a:noFill/>
          </p:spPr>
          <p:txBody>
            <a:bodyPr wrap="square" rtlCol="0">
              <a:spAutoFit/>
            </a:bodyPr>
            <a:lstStyle/>
            <a:p>
              <a:r>
                <a:rPr lang="en-US" sz="3200" dirty="0" err="1"/>
                <a:t>zZ</a:t>
              </a:r>
              <a:endParaRPr lang="en-US" sz="3200" dirty="0"/>
            </a:p>
          </p:txBody>
        </p:sp>
        <p:sp>
          <p:nvSpPr>
            <p:cNvPr id="291" name="TextBox 290"/>
            <p:cNvSpPr txBox="1"/>
            <p:nvPr/>
          </p:nvSpPr>
          <p:spPr>
            <a:xfrm>
              <a:off x="9880077" y="2972591"/>
              <a:ext cx="370183" cy="584775"/>
            </a:xfrm>
            <a:prstGeom prst="rect">
              <a:avLst/>
            </a:prstGeom>
            <a:noFill/>
          </p:spPr>
          <p:txBody>
            <a:bodyPr wrap="square" rtlCol="0">
              <a:spAutoFit/>
            </a:bodyPr>
            <a:lstStyle/>
            <a:p>
              <a:r>
                <a:rPr lang="en-US" sz="3200" dirty="0"/>
                <a:t>X</a:t>
              </a:r>
            </a:p>
          </p:txBody>
        </p:sp>
      </p:grpSp>
      <p:grpSp>
        <p:nvGrpSpPr>
          <p:cNvPr id="292" name="Group 291"/>
          <p:cNvGrpSpPr/>
          <p:nvPr/>
        </p:nvGrpSpPr>
        <p:grpSpPr>
          <a:xfrm>
            <a:off x="1549876" y="4258659"/>
            <a:ext cx="953525" cy="968221"/>
            <a:chOff x="9679806" y="1526158"/>
            <a:chExt cx="1726855" cy="1753470"/>
          </a:xfrm>
        </p:grpSpPr>
        <p:sp>
          <p:nvSpPr>
            <p:cNvPr id="293" name="Rectangle 292"/>
            <p:cNvSpPr/>
            <p:nvPr/>
          </p:nvSpPr>
          <p:spPr>
            <a:xfrm>
              <a:off x="9788487" y="1645175"/>
              <a:ext cx="1543802" cy="149742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4" name="Group 293"/>
            <p:cNvGrpSpPr/>
            <p:nvPr/>
          </p:nvGrpSpPr>
          <p:grpSpPr>
            <a:xfrm>
              <a:off x="10197726" y="1829361"/>
              <a:ext cx="799917" cy="1320146"/>
              <a:chOff x="4455643" y="2321799"/>
              <a:chExt cx="1088409" cy="1874697"/>
            </a:xfrm>
            <a:solidFill>
              <a:schemeClr val="tx2">
                <a:lumMod val="20000"/>
                <a:lumOff val="80000"/>
              </a:schemeClr>
            </a:solidFill>
          </p:grpSpPr>
          <p:sp>
            <p:nvSpPr>
              <p:cNvPr id="296" name="Wave 295"/>
              <p:cNvSpPr/>
              <p:nvPr/>
            </p:nvSpPr>
            <p:spPr>
              <a:xfrm rot="6166839" flipH="1">
                <a:off x="4154514" y="3006296"/>
                <a:ext cx="1066800" cy="464542"/>
              </a:xfrm>
              <a:prstGeom prst="wav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Wave 296"/>
              <p:cNvSpPr/>
              <p:nvPr/>
            </p:nvSpPr>
            <p:spPr>
              <a:xfrm rot="15868271">
                <a:off x="4778381" y="2911827"/>
                <a:ext cx="1066800" cy="464542"/>
              </a:xfrm>
              <a:prstGeom prst="wav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Trapezoid 297"/>
              <p:cNvSpPr/>
              <p:nvPr/>
            </p:nvSpPr>
            <p:spPr>
              <a:xfrm>
                <a:off x="4496633" y="3570421"/>
                <a:ext cx="990603" cy="626075"/>
              </a:xfrm>
              <a:prstGeom prst="trapezoid">
                <a:avLst>
                  <a:gd name="adj" fmla="val 38827"/>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Trapezoid 298"/>
              <p:cNvSpPr/>
              <p:nvPr/>
            </p:nvSpPr>
            <p:spPr>
              <a:xfrm rot="10800000">
                <a:off x="4757351" y="3255270"/>
                <a:ext cx="457200" cy="533400"/>
              </a:xfrm>
              <a:prstGeom prst="trapezoi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299"/>
              <p:cNvSpPr/>
              <p:nvPr/>
            </p:nvSpPr>
            <p:spPr>
              <a:xfrm>
                <a:off x="4574059" y="2466498"/>
                <a:ext cx="838200" cy="1219200"/>
              </a:xfrm>
              <a:prstGeom prst="ellips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Teardrop 300"/>
              <p:cNvSpPr/>
              <p:nvPr/>
            </p:nvSpPr>
            <p:spPr>
              <a:xfrm rot="4836040">
                <a:off x="4839833" y="2410186"/>
                <a:ext cx="670286" cy="493511"/>
              </a:xfrm>
              <a:prstGeom prst="teardrop">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Teardrop 301"/>
              <p:cNvSpPr/>
              <p:nvPr/>
            </p:nvSpPr>
            <p:spPr>
              <a:xfrm rot="9510633">
                <a:off x="4486696" y="2391619"/>
                <a:ext cx="670286" cy="493511"/>
              </a:xfrm>
              <a:prstGeom prst="teardrop">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5" name="Frame 294"/>
            <p:cNvSpPr/>
            <p:nvPr/>
          </p:nvSpPr>
          <p:spPr>
            <a:xfrm>
              <a:off x="9679806" y="1526158"/>
              <a:ext cx="1726855" cy="1753470"/>
            </a:xfrm>
            <a:prstGeom prst="frame">
              <a:avLst>
                <a:gd name="adj1" fmla="val 10988"/>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03" name="Group 302"/>
          <p:cNvGrpSpPr/>
          <p:nvPr/>
        </p:nvGrpSpPr>
        <p:grpSpPr>
          <a:xfrm>
            <a:off x="448322" y="4258660"/>
            <a:ext cx="953525" cy="968221"/>
            <a:chOff x="9696960" y="3459212"/>
            <a:chExt cx="1726855" cy="1753470"/>
          </a:xfrm>
        </p:grpSpPr>
        <p:sp>
          <p:nvSpPr>
            <p:cNvPr id="304" name="Rectangle 303"/>
            <p:cNvSpPr/>
            <p:nvPr/>
          </p:nvSpPr>
          <p:spPr>
            <a:xfrm>
              <a:off x="9791500" y="3558049"/>
              <a:ext cx="1543802" cy="149742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5" name="Group 304"/>
            <p:cNvGrpSpPr/>
            <p:nvPr/>
          </p:nvGrpSpPr>
          <p:grpSpPr>
            <a:xfrm>
              <a:off x="10100306" y="3735064"/>
              <a:ext cx="930774" cy="1393741"/>
              <a:chOff x="4508252" y="211638"/>
              <a:chExt cx="875337" cy="1373757"/>
            </a:xfrm>
            <a:solidFill>
              <a:schemeClr val="tx2">
                <a:lumMod val="20000"/>
                <a:lumOff val="80000"/>
              </a:schemeClr>
            </a:solidFill>
          </p:grpSpPr>
          <p:sp>
            <p:nvSpPr>
              <p:cNvPr id="307" name="Trapezoid 306"/>
              <p:cNvSpPr/>
              <p:nvPr/>
            </p:nvSpPr>
            <p:spPr>
              <a:xfrm>
                <a:off x="4616914" y="1236581"/>
                <a:ext cx="606083" cy="348814"/>
              </a:xfrm>
              <a:prstGeom prst="trapezoid">
                <a:avLst>
                  <a:gd name="adj" fmla="val 47147"/>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p:cNvSpPr/>
              <p:nvPr/>
            </p:nvSpPr>
            <p:spPr>
              <a:xfrm>
                <a:off x="4773081" y="843353"/>
                <a:ext cx="303042" cy="459948"/>
              </a:xfrm>
              <a:prstGeom prst="ellips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Oval 308"/>
              <p:cNvSpPr/>
              <p:nvPr/>
            </p:nvSpPr>
            <p:spPr>
              <a:xfrm>
                <a:off x="4574726" y="299777"/>
                <a:ext cx="727300" cy="919897"/>
              </a:xfrm>
              <a:prstGeom prst="ellips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Cloud 309"/>
              <p:cNvSpPr/>
              <p:nvPr/>
            </p:nvSpPr>
            <p:spPr>
              <a:xfrm rot="3627039">
                <a:off x="4968006" y="307581"/>
                <a:ext cx="503387" cy="327778"/>
              </a:xfrm>
              <a:prstGeom prst="clou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1" name="Cloud 310"/>
              <p:cNvSpPr/>
              <p:nvPr/>
            </p:nvSpPr>
            <p:spPr>
              <a:xfrm rot="6849434">
                <a:off x="4420447" y="361433"/>
                <a:ext cx="503387" cy="327778"/>
              </a:xfrm>
              <a:prstGeom prst="clou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2" name="Cloud 311"/>
              <p:cNvSpPr/>
              <p:nvPr/>
            </p:nvSpPr>
            <p:spPr>
              <a:xfrm rot="21420985">
                <a:off x="4658183" y="211638"/>
                <a:ext cx="641327" cy="400315"/>
              </a:xfrm>
              <a:prstGeom prst="clou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6" name="Frame 305"/>
            <p:cNvSpPr/>
            <p:nvPr/>
          </p:nvSpPr>
          <p:spPr>
            <a:xfrm>
              <a:off x="9696960" y="3459212"/>
              <a:ext cx="1726855" cy="1753470"/>
            </a:xfrm>
            <a:prstGeom prst="frame">
              <a:avLst>
                <a:gd name="adj1" fmla="val 10988"/>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2480359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70"/>
                                        </p:tgtEl>
                                        <p:attrNameLst>
                                          <p:attrName>style.visibility</p:attrName>
                                        </p:attrNameLst>
                                      </p:cBhvr>
                                      <p:to>
                                        <p:strVal val="visible"/>
                                      </p:to>
                                    </p:set>
                                    <p:anim calcmode="lin" valueType="num">
                                      <p:cBhvr>
                                        <p:cTn id="7" dur="1000" fill="hold"/>
                                        <p:tgtEl>
                                          <p:spTgt spid="170"/>
                                        </p:tgtEl>
                                        <p:attrNameLst>
                                          <p:attrName>ppt_w</p:attrName>
                                        </p:attrNameLst>
                                      </p:cBhvr>
                                      <p:tavLst>
                                        <p:tav tm="0">
                                          <p:val>
                                            <p:fltVal val="0"/>
                                          </p:val>
                                        </p:tav>
                                        <p:tav tm="100000">
                                          <p:val>
                                            <p:strVal val="#ppt_w"/>
                                          </p:val>
                                        </p:tav>
                                      </p:tavLst>
                                    </p:anim>
                                    <p:anim calcmode="lin" valueType="num">
                                      <p:cBhvr>
                                        <p:cTn id="8" dur="1000" fill="hold"/>
                                        <p:tgtEl>
                                          <p:spTgt spid="170"/>
                                        </p:tgtEl>
                                        <p:attrNameLst>
                                          <p:attrName>ppt_h</p:attrName>
                                        </p:attrNameLst>
                                      </p:cBhvr>
                                      <p:tavLst>
                                        <p:tav tm="0">
                                          <p:val>
                                            <p:fltVal val="0"/>
                                          </p:val>
                                        </p:tav>
                                        <p:tav tm="100000">
                                          <p:val>
                                            <p:strVal val="#ppt_h"/>
                                          </p:val>
                                        </p:tav>
                                      </p:tavLst>
                                    </p:anim>
                                    <p:anim calcmode="lin" valueType="num">
                                      <p:cBhvr>
                                        <p:cTn id="9" dur="1000" fill="hold"/>
                                        <p:tgtEl>
                                          <p:spTgt spid="170"/>
                                        </p:tgtEl>
                                        <p:attrNameLst>
                                          <p:attrName>style.rotation</p:attrName>
                                        </p:attrNameLst>
                                      </p:cBhvr>
                                      <p:tavLst>
                                        <p:tav tm="0">
                                          <p:val>
                                            <p:fltVal val="90"/>
                                          </p:val>
                                        </p:tav>
                                        <p:tav tm="100000">
                                          <p:val>
                                            <p:fltVal val="0"/>
                                          </p:val>
                                        </p:tav>
                                      </p:tavLst>
                                    </p:anim>
                                    <p:animEffect transition="in" filter="fade">
                                      <p:cBhvr>
                                        <p:cTn id="10" dur="1000"/>
                                        <p:tgtEl>
                                          <p:spTgt spid="17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32" presetClass="emph" presetSubtype="0" fill="hold" nodeType="withEffect">
                                  <p:stCondLst>
                                    <p:cond delay="0"/>
                                  </p:stCondLst>
                                  <p:childTnLst>
                                    <p:animRot by="120000">
                                      <p:cBhvr>
                                        <p:cTn id="16" dur="175" fill="hold">
                                          <p:stCondLst>
                                            <p:cond delay="0"/>
                                          </p:stCondLst>
                                        </p:cTn>
                                        <p:tgtEl>
                                          <p:spTgt spid="22"/>
                                        </p:tgtEl>
                                        <p:attrNameLst>
                                          <p:attrName>r</p:attrName>
                                        </p:attrNameLst>
                                      </p:cBhvr>
                                    </p:animRot>
                                    <p:animRot by="-240000">
                                      <p:cBhvr>
                                        <p:cTn id="17" dur="350" fill="hold">
                                          <p:stCondLst>
                                            <p:cond delay="350"/>
                                          </p:stCondLst>
                                        </p:cTn>
                                        <p:tgtEl>
                                          <p:spTgt spid="22"/>
                                        </p:tgtEl>
                                        <p:attrNameLst>
                                          <p:attrName>r</p:attrName>
                                        </p:attrNameLst>
                                      </p:cBhvr>
                                    </p:animRot>
                                    <p:animRot by="240000">
                                      <p:cBhvr>
                                        <p:cTn id="18" dur="350" fill="hold">
                                          <p:stCondLst>
                                            <p:cond delay="700"/>
                                          </p:stCondLst>
                                        </p:cTn>
                                        <p:tgtEl>
                                          <p:spTgt spid="22"/>
                                        </p:tgtEl>
                                        <p:attrNameLst>
                                          <p:attrName>r</p:attrName>
                                        </p:attrNameLst>
                                      </p:cBhvr>
                                    </p:animRot>
                                    <p:animRot by="-240000">
                                      <p:cBhvr>
                                        <p:cTn id="19" dur="350" fill="hold">
                                          <p:stCondLst>
                                            <p:cond delay="1050"/>
                                          </p:stCondLst>
                                        </p:cTn>
                                        <p:tgtEl>
                                          <p:spTgt spid="22"/>
                                        </p:tgtEl>
                                        <p:attrNameLst>
                                          <p:attrName>r</p:attrName>
                                        </p:attrNameLst>
                                      </p:cBhvr>
                                    </p:animRot>
                                    <p:animRot by="120000">
                                      <p:cBhvr>
                                        <p:cTn id="20" dur="350" fill="hold">
                                          <p:stCondLst>
                                            <p:cond delay="1400"/>
                                          </p:stCondLst>
                                        </p:cTn>
                                        <p:tgtEl>
                                          <p:spTgt spid="22"/>
                                        </p:tgtEl>
                                        <p:attrNameLst>
                                          <p:attrName>r</p:attrName>
                                        </p:attrNameLst>
                                      </p:cBhvr>
                                    </p:animRot>
                                  </p:childTnLst>
                                </p:cTn>
                              </p:par>
                              <p:par>
                                <p:cTn id="21" presetID="32" presetClass="emph" presetSubtype="0" fill="hold" nodeType="withEffect">
                                  <p:stCondLst>
                                    <p:cond delay="0"/>
                                  </p:stCondLst>
                                  <p:childTnLst>
                                    <p:animRot by="120000">
                                      <p:cBhvr>
                                        <p:cTn id="22" dur="175" fill="hold">
                                          <p:stCondLst>
                                            <p:cond delay="0"/>
                                          </p:stCondLst>
                                        </p:cTn>
                                        <p:tgtEl>
                                          <p:spTgt spid="195"/>
                                        </p:tgtEl>
                                        <p:attrNameLst>
                                          <p:attrName>r</p:attrName>
                                        </p:attrNameLst>
                                      </p:cBhvr>
                                    </p:animRot>
                                    <p:animRot by="-240000">
                                      <p:cBhvr>
                                        <p:cTn id="23" dur="350" fill="hold">
                                          <p:stCondLst>
                                            <p:cond delay="350"/>
                                          </p:stCondLst>
                                        </p:cTn>
                                        <p:tgtEl>
                                          <p:spTgt spid="195"/>
                                        </p:tgtEl>
                                        <p:attrNameLst>
                                          <p:attrName>r</p:attrName>
                                        </p:attrNameLst>
                                      </p:cBhvr>
                                    </p:animRot>
                                    <p:animRot by="240000">
                                      <p:cBhvr>
                                        <p:cTn id="24" dur="350" fill="hold">
                                          <p:stCondLst>
                                            <p:cond delay="700"/>
                                          </p:stCondLst>
                                        </p:cTn>
                                        <p:tgtEl>
                                          <p:spTgt spid="195"/>
                                        </p:tgtEl>
                                        <p:attrNameLst>
                                          <p:attrName>r</p:attrName>
                                        </p:attrNameLst>
                                      </p:cBhvr>
                                    </p:animRot>
                                    <p:animRot by="-240000">
                                      <p:cBhvr>
                                        <p:cTn id="25" dur="350" fill="hold">
                                          <p:stCondLst>
                                            <p:cond delay="1050"/>
                                          </p:stCondLst>
                                        </p:cTn>
                                        <p:tgtEl>
                                          <p:spTgt spid="195"/>
                                        </p:tgtEl>
                                        <p:attrNameLst>
                                          <p:attrName>r</p:attrName>
                                        </p:attrNameLst>
                                      </p:cBhvr>
                                    </p:animRot>
                                    <p:animRot by="120000">
                                      <p:cBhvr>
                                        <p:cTn id="26" dur="350" fill="hold">
                                          <p:stCondLst>
                                            <p:cond delay="1400"/>
                                          </p:stCondLst>
                                        </p:cTn>
                                        <p:tgtEl>
                                          <p:spTgt spid="195"/>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georgesrestaurant.com/wp-content/uploads/2010/07/BW-Brick-Wall.jpg"/>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4" descr="http://www.prairiemennonite.org/InnerCityEvangelism/Pictures/Chicago%202009/Images/Chicago%202009.html/Chicago%202009.html_Cork%20Board_ObjectKEY-25.png"/>
          <p:cNvPicPr>
            <a:picLocks noChangeAspect="1" noChangeArrowheads="1"/>
          </p:cNvPicPr>
          <p:nvPr/>
        </p:nvPicPr>
        <p:blipFill rotWithShape="1">
          <a:blip r:embed="rId3">
            <a:extLst>
              <a:ext uri="{28A0092B-C50C-407E-A947-70E740481C1C}">
                <a14:useLocalDpi xmlns:a14="http://schemas.microsoft.com/office/drawing/2010/main" val="0"/>
              </a:ext>
            </a:extLst>
          </a:blip>
          <a:srcRect l="4765" t="6498" r="4692" b="6251"/>
          <a:stretch/>
        </p:blipFill>
        <p:spPr bwMode="auto">
          <a:xfrm>
            <a:off x="536211" y="254382"/>
            <a:ext cx="11119577" cy="634923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38200" y="511629"/>
            <a:ext cx="10428514" cy="2862322"/>
          </a:xfrm>
          <a:prstGeom prst="rect">
            <a:avLst/>
          </a:prstGeom>
          <a:noFill/>
        </p:spPr>
        <p:txBody>
          <a:bodyPr wrap="square" rtlCol="0">
            <a:spAutoFit/>
          </a:bodyPr>
          <a:lstStyle/>
          <a:p>
            <a:r>
              <a:rPr lang="en-US" b="1" dirty="0">
                <a:solidFill>
                  <a:schemeClr val="bg1"/>
                </a:solidFill>
                <a:latin typeface="Comic Sans MS" panose="030F0702030302020204" pitchFamily="66" charset="0"/>
              </a:rPr>
              <a:t>Sources:</a:t>
            </a:r>
          </a:p>
          <a:p>
            <a:endParaRPr lang="en-US" b="1" dirty="0">
              <a:solidFill>
                <a:schemeClr val="bg1"/>
              </a:solidFill>
              <a:latin typeface="Comic Sans MS" panose="030F0702030302020204" pitchFamily="66" charset="0"/>
            </a:endParaRPr>
          </a:p>
          <a:p>
            <a:r>
              <a:rPr lang="en-US" b="1" i="0" dirty="0">
                <a:solidFill>
                  <a:schemeClr val="bg1"/>
                </a:solidFill>
                <a:effectLst/>
                <a:latin typeface="Comic Sans MS" panose="030F0702030302020204" pitchFamily="66" charset="0"/>
              </a:rPr>
              <a:t>“The Objective of Seminaries and Institutes of Religion,” </a:t>
            </a:r>
            <a:r>
              <a:rPr lang="en-US" b="1" i="1" u="none" strike="noStrike" dirty="0">
                <a:solidFill>
                  <a:schemeClr val="bg1"/>
                </a:solidFill>
                <a:effectLst/>
                <a:latin typeface="Comic Sans MS" panose="030F0702030302020204" pitchFamily="66" charset="0"/>
              </a:rPr>
              <a:t>Gospel Teaching and Learning</a:t>
            </a:r>
            <a:r>
              <a:rPr lang="en-US" b="1" i="0" dirty="0">
                <a:solidFill>
                  <a:schemeClr val="bg1"/>
                </a:solidFill>
                <a:effectLst/>
                <a:latin typeface="Comic Sans MS" panose="030F0702030302020204" pitchFamily="66" charset="0"/>
              </a:rPr>
              <a:t> [2012].</a:t>
            </a:r>
          </a:p>
          <a:p>
            <a:endParaRPr lang="en-US" b="1" dirty="0">
              <a:solidFill>
                <a:schemeClr val="bg1"/>
              </a:solidFill>
              <a:latin typeface="Comic Sans MS" panose="030F0702030302020204" pitchFamily="66" charset="0"/>
            </a:endParaRPr>
          </a:p>
          <a:p>
            <a:r>
              <a:rPr lang="en-US" b="1" dirty="0">
                <a:solidFill>
                  <a:schemeClr val="bg1"/>
                </a:solidFill>
                <a:latin typeface="Comic Sans MS" panose="030F0702030302020204" pitchFamily="66" charset="0"/>
              </a:rPr>
              <a:t>Elder Jeffrey R. Holland (“The Tongue of Angels,” </a:t>
            </a:r>
            <a:r>
              <a:rPr lang="en-US" b="1" i="1" dirty="0">
                <a:solidFill>
                  <a:schemeClr val="bg1"/>
                </a:solidFill>
                <a:latin typeface="Comic Sans MS" panose="030F0702030302020204" pitchFamily="66" charset="0"/>
              </a:rPr>
              <a:t>Ensign</a:t>
            </a:r>
            <a:r>
              <a:rPr lang="en-US" b="1" dirty="0">
                <a:solidFill>
                  <a:schemeClr val="bg1"/>
                </a:solidFill>
                <a:latin typeface="Comic Sans MS" panose="030F0702030302020204" pitchFamily="66" charset="0"/>
              </a:rPr>
              <a:t> or </a:t>
            </a:r>
            <a:r>
              <a:rPr lang="en-US" b="1" i="1" dirty="0">
                <a:solidFill>
                  <a:schemeClr val="bg1"/>
                </a:solidFill>
                <a:latin typeface="Comic Sans MS" panose="030F0702030302020204" pitchFamily="66" charset="0"/>
              </a:rPr>
              <a:t>Liahona,</a:t>
            </a:r>
            <a:r>
              <a:rPr lang="en-US" b="1" dirty="0">
                <a:solidFill>
                  <a:schemeClr val="bg1"/>
                </a:solidFill>
                <a:latin typeface="Comic Sans MS" panose="030F0702030302020204" pitchFamily="66" charset="0"/>
              </a:rPr>
              <a:t> May 2007, 18).</a:t>
            </a:r>
          </a:p>
          <a:p>
            <a:endParaRPr lang="en-US" b="1" dirty="0">
              <a:solidFill>
                <a:schemeClr val="bg1"/>
              </a:solidFill>
              <a:latin typeface="Comic Sans MS" panose="030F0702030302020204" pitchFamily="66" charset="0"/>
            </a:endParaRPr>
          </a:p>
          <a:p>
            <a:r>
              <a:rPr lang="en-US" b="1" dirty="0">
                <a:solidFill>
                  <a:schemeClr val="bg1"/>
                </a:solidFill>
                <a:latin typeface="Comic Sans MS" panose="030F0702030302020204" pitchFamily="66" charset="0"/>
              </a:rPr>
              <a:t>Elder David A. Bednar (“Seek Learning by Faith,” </a:t>
            </a:r>
            <a:r>
              <a:rPr lang="en-US" b="1" i="1" dirty="0">
                <a:solidFill>
                  <a:schemeClr val="bg1"/>
                </a:solidFill>
                <a:latin typeface="Comic Sans MS" panose="030F0702030302020204" pitchFamily="66" charset="0"/>
              </a:rPr>
              <a:t>Ensign,</a:t>
            </a:r>
            <a:r>
              <a:rPr lang="en-US" b="1" dirty="0">
                <a:solidFill>
                  <a:schemeClr val="bg1"/>
                </a:solidFill>
                <a:latin typeface="Comic Sans MS" panose="030F0702030302020204" pitchFamily="66" charset="0"/>
              </a:rPr>
              <a:t> Sept. 2007, 64).</a:t>
            </a:r>
          </a:p>
          <a:p>
            <a:endParaRPr lang="en-US" b="1" dirty="0">
              <a:solidFill>
                <a:schemeClr val="bg1"/>
              </a:solidFill>
              <a:latin typeface="Comic Sans MS" panose="030F0702030302020204" pitchFamily="66" charset="0"/>
            </a:endParaRPr>
          </a:p>
          <a:p>
            <a:endParaRPr lang="en-US" b="1" dirty="0">
              <a:solidFill>
                <a:schemeClr val="bg1"/>
              </a:solidFill>
              <a:latin typeface="Comic Sans MS" panose="030F0702030302020204" pitchFamily="66" charset="0"/>
            </a:endParaRPr>
          </a:p>
        </p:txBody>
      </p:sp>
      <p:sp>
        <p:nvSpPr>
          <p:cNvPr id="5" name="Footer Placeholder 14">
            <a:extLst>
              <a:ext uri="{FF2B5EF4-FFF2-40B4-BE49-F238E27FC236}">
                <a16:creationId xmlns:a16="http://schemas.microsoft.com/office/drawing/2014/main" id="{749ABD9F-495C-4923-9483-309DD5C7A570}"/>
              </a:ext>
            </a:extLst>
          </p:cNvPr>
          <p:cNvSpPr>
            <a:spLocks noGrp="1"/>
          </p:cNvSpPr>
          <p:nvPr/>
        </p:nvSpPr>
        <p:spPr>
          <a:xfrm>
            <a:off x="0" y="6492874"/>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t>Presentation by ©http://fashionsbylynda.com/blog/</a:t>
            </a:r>
          </a:p>
        </p:txBody>
      </p:sp>
    </p:spTree>
    <p:extLst>
      <p:ext uri="{BB962C8B-B14F-4D97-AF65-F5344CB8AC3E}">
        <p14:creationId xmlns:p14="http://schemas.microsoft.com/office/powerpoint/2010/main" val="325467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1754326"/>
          </a:xfrm>
          <a:prstGeom prst="rect">
            <a:avLst/>
          </a:prstGeom>
          <a:ln>
            <a:solidFill>
              <a:schemeClr val="tx1"/>
            </a:solidFill>
          </a:ln>
        </p:spPr>
        <p:txBody>
          <a:bodyPr>
            <a:spAutoFit/>
          </a:bodyPr>
          <a:lstStyle/>
          <a:p>
            <a:pPr fontAlgn="base"/>
            <a:r>
              <a:rPr lang="en-US" sz="1200" b="1" dirty="0"/>
              <a:t>How the Holy Ghost’s Power relates to the roles of the teacher and the student: Elder David A. Bednar :</a:t>
            </a:r>
          </a:p>
          <a:p>
            <a:pPr fontAlgn="base"/>
            <a:r>
              <a:rPr lang="en-US" sz="1200" dirty="0"/>
              <a:t>“Nephi teaches us, ‘When a man </a:t>
            </a:r>
            <a:r>
              <a:rPr lang="en-US" sz="1200" dirty="0" err="1"/>
              <a:t>speaketh</a:t>
            </a:r>
            <a:r>
              <a:rPr lang="en-US" sz="1200" dirty="0"/>
              <a:t> by the power of the Holy Ghost the power of the Holy Ghost </a:t>
            </a:r>
            <a:r>
              <a:rPr lang="en-US" sz="1200" dirty="0" err="1"/>
              <a:t>carrieth</a:t>
            </a:r>
            <a:r>
              <a:rPr lang="en-US" sz="1200" dirty="0"/>
              <a:t> [the message] unto the hearts of the children of men’ (2 Nephi 33:1). Please notice how the power of the Spirit carries the message </a:t>
            </a:r>
            <a:r>
              <a:rPr lang="en-US" sz="1200" i="1" dirty="0"/>
              <a:t>unto</a:t>
            </a:r>
            <a:r>
              <a:rPr lang="en-US" sz="1200" dirty="0"/>
              <a:t> but not necessarily </a:t>
            </a:r>
            <a:r>
              <a:rPr lang="en-US" sz="1200" i="1" dirty="0"/>
              <a:t>into</a:t>
            </a:r>
            <a:r>
              <a:rPr lang="en-US" sz="1200" dirty="0"/>
              <a:t> the heart. A teacher can explain, demonstrate, persuade, and testify, and do so with great spiritual power and effectiveness. Ultimately, however, the content of a message and the witness of the Holy Ghost penetrate into the heart only if a receiver allows them to enter” (“Seek Learning by Faith,”</a:t>
            </a:r>
            <a:r>
              <a:rPr lang="en-US" sz="1200" i="1" dirty="0"/>
              <a:t> Ensign,</a:t>
            </a:r>
            <a:r>
              <a:rPr lang="en-US" sz="1200" dirty="0"/>
              <a:t> Sept. 2007, 61).</a:t>
            </a:r>
            <a:endParaRPr lang="en-US" sz="1200" b="0" i="0" dirty="0">
              <a:effectLst/>
            </a:endParaRPr>
          </a:p>
        </p:txBody>
      </p:sp>
      <p:sp>
        <p:nvSpPr>
          <p:cNvPr id="78" name="Rectangle 77"/>
          <p:cNvSpPr/>
          <p:nvPr/>
        </p:nvSpPr>
        <p:spPr>
          <a:xfrm>
            <a:off x="0" y="1754326"/>
            <a:ext cx="6096000" cy="2492990"/>
          </a:xfrm>
          <a:prstGeom prst="rect">
            <a:avLst/>
          </a:prstGeom>
          <a:ln>
            <a:solidFill>
              <a:schemeClr val="tx1"/>
            </a:solidFill>
          </a:ln>
        </p:spPr>
        <p:txBody>
          <a:bodyPr>
            <a:spAutoFit/>
          </a:bodyPr>
          <a:lstStyle/>
          <a:p>
            <a:r>
              <a:rPr lang="en-US" sz="1200" b="1"/>
              <a:t>This is a glorious time to be a youth in the Church. </a:t>
            </a:r>
            <a:r>
              <a:rPr lang="en-US" sz="1200"/>
              <a:t>Remember that no matter how inspired parents, youth leaders, and seminary teachers may be, each student has responsibility for his or her own conversion. “You have [the] primary responsibility for your own conversion. No one can be converted for you, and no one can force you to be converted. However, others can help you in the process of conversion. Learn from the righteous examples of family members, Church leaders and teachers, and men and women in the scriptures” (</a:t>
            </a:r>
            <a:r>
              <a:rPr lang="en-US" sz="1200" i="1"/>
              <a:t>True to the Faith: A Gospel Reference</a:t>
            </a:r>
            <a:r>
              <a:rPr lang="en-US" sz="1200"/>
              <a:t> [2004], 43). </a:t>
            </a:r>
          </a:p>
          <a:p>
            <a:endParaRPr lang="en-US" sz="1200"/>
          </a:p>
          <a:p>
            <a:r>
              <a:rPr lang="en-US" sz="1200" b="1"/>
              <a:t>Conversion </a:t>
            </a:r>
            <a:r>
              <a:rPr lang="en-US" sz="1200"/>
              <a:t>takes place when we are diligent about saying prayers, studying the scriptures, attending church, and being worthy to participate in church and temple ordinances. Conversion comes as we act on the righteous principles we learn in our homes and in the classroom. Conversion comes as we live pure and virtuous lives and enjoy the companionship of the Holy Ghost.</a:t>
            </a:r>
            <a:endParaRPr lang="en-US" sz="1200" dirty="0"/>
          </a:p>
        </p:txBody>
      </p:sp>
      <p:sp>
        <p:nvSpPr>
          <p:cNvPr id="79" name="Rectangle 78"/>
          <p:cNvSpPr/>
          <p:nvPr/>
        </p:nvSpPr>
        <p:spPr>
          <a:xfrm>
            <a:off x="0" y="4247316"/>
            <a:ext cx="6096000" cy="2492990"/>
          </a:xfrm>
          <a:prstGeom prst="rect">
            <a:avLst/>
          </a:prstGeom>
          <a:ln>
            <a:solidFill>
              <a:schemeClr val="tx1"/>
            </a:solidFill>
          </a:ln>
        </p:spPr>
        <p:txBody>
          <a:bodyPr>
            <a:spAutoFit/>
          </a:bodyPr>
          <a:lstStyle/>
          <a:p>
            <a:r>
              <a:rPr lang="en-US" sz="1200" b="1" dirty="0">
                <a:latin typeface="Open Sans"/>
              </a:rPr>
              <a:t>To the Teachers:</a:t>
            </a:r>
          </a:p>
          <a:p>
            <a:r>
              <a:rPr lang="en-US" sz="1200" dirty="0">
                <a:latin typeface="Open Sans"/>
              </a:rPr>
              <a:t>“Our students cannot know of God, and so love as they must love, unless they are taught by the Holy Spirit. Only by the Spirit can they know that God loved us enough to send His Son to be the [mediator] for our sins and that Jesus is the Son of God and that Christ paid the price of their sins. Only by the Spirit can they know that Heavenly Father and His resurrected and glorified Son appeared to Joseph Smith. Only by the Spirit can they know that the Book of Mormon is the true word of God. And only by inspiration can they feel the love of the Father and the Son for them in giving us the ordinances necessary to receive eternal life. Only by obtaining those witnesses, placed deep into their hearts by the Holy Ghost, will they be rooted on a sure foundation to stand steady through the temptations and trials of their lives” </a:t>
            </a:r>
            <a:r>
              <a:rPr lang="en-US" sz="1200" dirty="0"/>
              <a:t>President Henry B. </a:t>
            </a:r>
            <a:r>
              <a:rPr lang="en-US" sz="1200" dirty="0" err="1"/>
              <a:t>Eyring</a:t>
            </a:r>
            <a:r>
              <a:rPr lang="en-US" sz="1200" dirty="0">
                <a:latin typeface="Open Sans"/>
              </a:rPr>
              <a:t> (“To Know and to Love God” [address to Church Educational System religious educators, Feb. 26, 2010], 2;si.lds.org).</a:t>
            </a:r>
            <a:endParaRPr lang="en-US" sz="1200" dirty="0"/>
          </a:p>
        </p:txBody>
      </p:sp>
      <p:sp>
        <p:nvSpPr>
          <p:cNvPr id="80" name="Rectangle 79"/>
          <p:cNvSpPr/>
          <p:nvPr/>
        </p:nvSpPr>
        <p:spPr>
          <a:xfrm>
            <a:off x="6096000" y="0"/>
            <a:ext cx="6096000" cy="1384995"/>
          </a:xfrm>
          <a:prstGeom prst="rect">
            <a:avLst/>
          </a:prstGeom>
          <a:ln>
            <a:solidFill>
              <a:schemeClr val="tx1"/>
            </a:solidFill>
          </a:ln>
        </p:spPr>
        <p:txBody>
          <a:bodyPr wrap="square">
            <a:spAutoFit/>
          </a:bodyPr>
          <a:lstStyle/>
          <a:p>
            <a:r>
              <a:rPr lang="en-US" sz="1200" b="1" dirty="0"/>
              <a:t>“[A learner’s] decision </a:t>
            </a:r>
            <a:r>
              <a:rPr lang="en-US" sz="1200" dirty="0"/>
              <a:t>to participate is an exercise in agency that permits the Holy Ghost to communicate a personalized message suited to [his or her] individual needs. Creating an atmosphere of participation enhances the probability that the Spirit will teach more important lessons than [the teacher] can communicate” </a:t>
            </a:r>
          </a:p>
          <a:p>
            <a:r>
              <a:rPr lang="en-US" sz="1200" dirty="0"/>
              <a:t>Elder Richard G. Scott (“To Learn and to Teach More Effectively” [BYU Campus Education Week devotional, Aug. 21, 2007], 4–5, speeches.byu.edu ).</a:t>
            </a:r>
          </a:p>
          <a:p>
            <a:endParaRPr lang="en-US" sz="1200" dirty="0"/>
          </a:p>
        </p:txBody>
      </p:sp>
    </p:spTree>
    <p:extLst>
      <p:ext uri="{BB962C8B-B14F-4D97-AF65-F5344CB8AC3E}">
        <p14:creationId xmlns:p14="http://schemas.microsoft.com/office/powerpoint/2010/main" val="3252168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georgesrestaurant.com/wp-content/uploads/2010/07/BW-Brick-Wall.jpg"/>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prairiemennonite.org/InnerCityEvangelism/Pictures/Chicago%202009/Images/Chicago%202009.html/Chicago%202009.html_Cork%20Board_ObjectKEY-25.png"/>
          <p:cNvPicPr>
            <a:picLocks noChangeAspect="1" noChangeArrowheads="1"/>
          </p:cNvPicPr>
          <p:nvPr/>
        </p:nvPicPr>
        <p:blipFill rotWithShape="1">
          <a:blip r:embed="rId3">
            <a:extLst>
              <a:ext uri="{28A0092B-C50C-407E-A947-70E740481C1C}">
                <a14:useLocalDpi xmlns:a14="http://schemas.microsoft.com/office/drawing/2010/main" val="0"/>
              </a:ext>
            </a:extLst>
          </a:blip>
          <a:srcRect l="4765" t="6498" r="4692" b="6251"/>
          <a:stretch/>
        </p:blipFill>
        <p:spPr bwMode="auto">
          <a:xfrm rot="5400000">
            <a:off x="-654162" y="2214631"/>
            <a:ext cx="4253509" cy="24287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www.prairiemennonite.org/InnerCityEvangelism/Pictures/Chicago%202009/Images/Chicago%202009.html/Chicago%202009.html_Cork%20Board_ObjectKEY-25.png"/>
          <p:cNvPicPr>
            <a:picLocks noChangeAspect="1" noChangeArrowheads="1"/>
          </p:cNvPicPr>
          <p:nvPr/>
        </p:nvPicPr>
        <p:blipFill rotWithShape="1">
          <a:blip r:embed="rId3">
            <a:extLst>
              <a:ext uri="{28A0092B-C50C-407E-A947-70E740481C1C}">
                <a14:useLocalDpi xmlns:a14="http://schemas.microsoft.com/office/drawing/2010/main" val="0"/>
              </a:ext>
            </a:extLst>
          </a:blip>
          <a:srcRect l="4765" t="6498" r="4692" b="6251"/>
          <a:stretch/>
        </p:blipFill>
        <p:spPr bwMode="auto">
          <a:xfrm rot="5400000">
            <a:off x="8474708" y="2214631"/>
            <a:ext cx="4253509" cy="2428737"/>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2943063" y="1422053"/>
            <a:ext cx="6187929" cy="4013891"/>
            <a:chOff x="0" y="0"/>
            <a:chExt cx="9144000" cy="6858000"/>
          </a:xfrm>
        </p:grpSpPr>
        <p:sp>
          <p:nvSpPr>
            <p:cNvPr id="9" name="Rectangle 8"/>
            <p:cNvSpPr/>
            <p:nvPr/>
          </p:nvSpPr>
          <p:spPr>
            <a:xfrm>
              <a:off x="0" y="0"/>
              <a:ext cx="9144000" cy="6858000"/>
            </a:xfrm>
            <a:prstGeom prst="rect">
              <a:avLst/>
            </a:prstGeom>
            <a:solidFill>
              <a:srgbClr val="1D59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ame 10"/>
            <p:cNvSpPr/>
            <p:nvPr/>
          </p:nvSpPr>
          <p:spPr>
            <a:xfrm>
              <a:off x="0" y="0"/>
              <a:ext cx="9144000" cy="6858000"/>
            </a:xfrm>
            <a:prstGeom prst="frame">
              <a:avLst>
                <a:gd name="adj1" fmla="val 2435"/>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p:cNvSpPr/>
            <p:nvPr/>
          </p:nvSpPr>
          <p:spPr>
            <a:xfrm>
              <a:off x="0" y="6705600"/>
              <a:ext cx="9144000" cy="1524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6629400"/>
              <a:ext cx="9144000"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6553200"/>
              <a:ext cx="9144000"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8229600" y="6400800"/>
              <a:ext cx="685800" cy="228600"/>
              <a:chOff x="533400" y="5791200"/>
              <a:chExt cx="685800" cy="228600"/>
            </a:xfrm>
          </p:grpSpPr>
          <p:sp>
            <p:nvSpPr>
              <p:cNvPr id="19" name="Rectangle 18"/>
              <p:cNvSpPr/>
              <p:nvPr/>
            </p:nvSpPr>
            <p:spPr>
              <a:xfrm flipV="1">
                <a:off x="533400" y="5791200"/>
                <a:ext cx="685800" cy="152400"/>
              </a:xfrm>
              <a:prstGeom prst="rect">
                <a:avLst/>
              </a:prstGeom>
              <a:solidFill>
                <a:srgbClr val="FEF6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flipV="1">
                <a:off x="533400" y="5943600"/>
                <a:ext cx="685800" cy="762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p:cNvSpPr/>
            <p:nvPr/>
          </p:nvSpPr>
          <p:spPr>
            <a:xfrm flipV="1">
              <a:off x="7391400" y="6553200"/>
              <a:ext cx="685800"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flipV="1">
              <a:off x="6705600" y="6553200"/>
              <a:ext cx="457200"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flipV="1">
              <a:off x="5943600" y="6629400"/>
              <a:ext cx="685800" cy="76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30" name="Picture 6" descr="http://californiawatch.org/files/game-plan-strategy-socc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5145" y="1480494"/>
            <a:ext cx="6038397" cy="3807426"/>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p:cNvSpPr/>
          <p:nvPr/>
        </p:nvSpPr>
        <p:spPr>
          <a:xfrm>
            <a:off x="429934" y="1511250"/>
            <a:ext cx="2211726" cy="3970318"/>
          </a:xfrm>
          <a:prstGeom prst="rect">
            <a:avLst/>
          </a:prstGeom>
        </p:spPr>
        <p:txBody>
          <a:bodyPr wrap="square">
            <a:spAutoFit/>
          </a:bodyPr>
          <a:lstStyle/>
          <a:p>
            <a:r>
              <a:rPr lang="en-US" b="0" i="0" dirty="0">
                <a:solidFill>
                  <a:schemeClr val="bg1"/>
                </a:solidFill>
                <a:effectLst/>
                <a:latin typeface="Comic Sans MS" panose="030F0702030302020204" pitchFamily="66" charset="0"/>
              </a:rPr>
              <a:t>What do you think is the most important position on the team? </a:t>
            </a:r>
          </a:p>
          <a:p>
            <a:endParaRPr lang="en-US" dirty="0">
              <a:solidFill>
                <a:schemeClr val="bg1"/>
              </a:solidFill>
              <a:latin typeface="Comic Sans MS" panose="030F0702030302020204" pitchFamily="66" charset="0"/>
            </a:endParaRPr>
          </a:p>
          <a:p>
            <a:r>
              <a:rPr lang="en-US" b="0" i="0" dirty="0">
                <a:solidFill>
                  <a:schemeClr val="bg1"/>
                </a:solidFill>
                <a:effectLst/>
                <a:latin typeface="Comic Sans MS" panose="030F0702030302020204" pitchFamily="66" charset="0"/>
              </a:rPr>
              <a:t>What position is least important?</a:t>
            </a:r>
          </a:p>
          <a:p>
            <a:endParaRPr lang="en-US" dirty="0">
              <a:solidFill>
                <a:schemeClr val="bg1"/>
              </a:solidFill>
              <a:latin typeface="Comic Sans MS" panose="030F0702030302020204" pitchFamily="66" charset="0"/>
            </a:endParaRPr>
          </a:p>
          <a:p>
            <a:r>
              <a:rPr lang="en-US" dirty="0">
                <a:solidFill>
                  <a:schemeClr val="bg1"/>
                </a:solidFill>
                <a:latin typeface="Comic Sans MS" panose="030F0702030302020204" pitchFamily="66" charset="0"/>
              </a:rPr>
              <a:t>What would happen if you removed a position from your team and then tried to compete?</a:t>
            </a:r>
          </a:p>
        </p:txBody>
      </p:sp>
      <p:sp>
        <p:nvSpPr>
          <p:cNvPr id="77" name="Rectangle 76"/>
          <p:cNvSpPr/>
          <p:nvPr/>
        </p:nvSpPr>
        <p:spPr>
          <a:xfrm>
            <a:off x="9491238" y="1997837"/>
            <a:ext cx="2220448" cy="2862322"/>
          </a:xfrm>
          <a:prstGeom prst="rect">
            <a:avLst/>
          </a:prstGeom>
        </p:spPr>
        <p:txBody>
          <a:bodyPr wrap="square">
            <a:spAutoFit/>
          </a:bodyPr>
          <a:lstStyle/>
          <a:p>
            <a:r>
              <a:rPr lang="en-US" b="0" i="0" dirty="0">
                <a:solidFill>
                  <a:schemeClr val="bg1"/>
                </a:solidFill>
                <a:effectLst/>
                <a:latin typeface="Comic Sans MS" panose="030F0702030302020204" pitchFamily="66" charset="0"/>
              </a:rPr>
              <a:t>What would happen if the player in that position was there, but he (or she) either did not understand his role or expected others to fulfill his role?</a:t>
            </a:r>
            <a:endParaRPr lang="en-US" dirty="0">
              <a:solidFill>
                <a:schemeClr val="bg1"/>
              </a:solidFill>
              <a:latin typeface="Comic Sans MS" panose="030F0702030302020204" pitchFamily="66" charset="0"/>
            </a:endParaRPr>
          </a:p>
        </p:txBody>
      </p:sp>
      <p:sp>
        <p:nvSpPr>
          <p:cNvPr id="78" name="Rectangle 77"/>
          <p:cNvSpPr/>
          <p:nvPr/>
        </p:nvSpPr>
        <p:spPr>
          <a:xfrm>
            <a:off x="3272130" y="5701130"/>
            <a:ext cx="6096000" cy="923330"/>
          </a:xfrm>
          <a:prstGeom prst="rect">
            <a:avLst/>
          </a:prstGeom>
        </p:spPr>
        <p:txBody>
          <a:bodyPr>
            <a:spAutoFit/>
          </a:bodyPr>
          <a:lstStyle/>
          <a:p>
            <a:pPr algn="ctr"/>
            <a:r>
              <a:rPr lang="en-US" b="0" i="0" dirty="0">
                <a:solidFill>
                  <a:srgbClr val="333333"/>
                </a:solidFill>
                <a:effectLst/>
                <a:latin typeface="Comic Sans MS" panose="030F0702030302020204" pitchFamily="66" charset="0"/>
              </a:rPr>
              <a:t>It is important for each player to understand and fulfill his or her role in order for the team to be successful in achieving its objective</a:t>
            </a:r>
            <a:endParaRPr lang="en-US" dirty="0">
              <a:latin typeface="Comic Sans MS" panose="030F0702030302020204" pitchFamily="66" charset="0"/>
            </a:endParaRPr>
          </a:p>
        </p:txBody>
      </p:sp>
      <p:grpSp>
        <p:nvGrpSpPr>
          <p:cNvPr id="82" name="Group 81"/>
          <p:cNvGrpSpPr/>
          <p:nvPr/>
        </p:nvGrpSpPr>
        <p:grpSpPr>
          <a:xfrm>
            <a:off x="5123472" y="184413"/>
            <a:ext cx="1841745" cy="1105047"/>
            <a:chOff x="5827508" y="4776103"/>
            <a:chExt cx="3048000" cy="1828800"/>
          </a:xfrm>
        </p:grpSpPr>
        <p:sp>
          <p:nvSpPr>
            <p:cNvPr id="83" name="Rounded Rectangle 82"/>
            <p:cNvSpPr/>
            <p:nvPr/>
          </p:nvSpPr>
          <p:spPr>
            <a:xfrm>
              <a:off x="5827508" y="4776103"/>
              <a:ext cx="3048000" cy="1828800"/>
            </a:xfrm>
            <a:prstGeom prst="roundRect">
              <a:avLst>
                <a:gd name="adj" fmla="val 1190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83"/>
            <p:cNvSpPr/>
            <p:nvPr/>
          </p:nvSpPr>
          <p:spPr>
            <a:xfrm>
              <a:off x="5941619" y="4877291"/>
              <a:ext cx="2788471" cy="1593412"/>
            </a:xfrm>
            <a:prstGeom prst="roundRect">
              <a:avLst>
                <a:gd name="adj" fmla="val 11905"/>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p:cNvGrpSpPr/>
            <p:nvPr/>
          </p:nvGrpSpPr>
          <p:grpSpPr>
            <a:xfrm>
              <a:off x="6265347" y="5113190"/>
              <a:ext cx="630819" cy="1110714"/>
              <a:chOff x="4838927" y="2126252"/>
              <a:chExt cx="1308666" cy="2304232"/>
            </a:xfrm>
          </p:grpSpPr>
          <p:sp>
            <p:nvSpPr>
              <p:cNvPr id="107" name="Left-Right Arrow 106"/>
              <p:cNvSpPr/>
              <p:nvPr/>
            </p:nvSpPr>
            <p:spPr>
              <a:xfrm>
                <a:off x="5030627" y="4196669"/>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Left-Right Arrow 107"/>
              <p:cNvSpPr/>
              <p:nvPr/>
            </p:nvSpPr>
            <p:spPr>
              <a:xfrm rot="16200000">
                <a:off x="5546985" y="3680311"/>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Left-Right Arrow 108"/>
              <p:cNvSpPr/>
              <p:nvPr/>
            </p:nvSpPr>
            <p:spPr>
              <a:xfrm rot="16200000">
                <a:off x="4501957" y="3712969"/>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Left-Right Arrow 109"/>
              <p:cNvSpPr/>
              <p:nvPr/>
            </p:nvSpPr>
            <p:spPr>
              <a:xfrm rot="16200000">
                <a:off x="4472134" y="2655157"/>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Left-Right Arrow 110"/>
              <p:cNvSpPr/>
              <p:nvPr/>
            </p:nvSpPr>
            <p:spPr>
              <a:xfrm>
                <a:off x="5030627" y="3173411"/>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Left-Right Arrow 111"/>
              <p:cNvSpPr/>
              <p:nvPr/>
            </p:nvSpPr>
            <p:spPr>
              <a:xfrm>
                <a:off x="5002698" y="2126252"/>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Left-Right Arrow 85"/>
            <p:cNvSpPr/>
            <p:nvPr/>
          </p:nvSpPr>
          <p:spPr>
            <a:xfrm rot="16200000">
              <a:off x="6925519" y="5487382"/>
              <a:ext cx="143869" cy="11727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Left-Right Arrow 86"/>
            <p:cNvSpPr/>
            <p:nvPr/>
          </p:nvSpPr>
          <p:spPr>
            <a:xfrm rot="16200000">
              <a:off x="6930766" y="5702520"/>
              <a:ext cx="143869" cy="11727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p:cNvGrpSpPr/>
            <p:nvPr/>
          </p:nvGrpSpPr>
          <p:grpSpPr>
            <a:xfrm>
              <a:off x="7844774" y="5112789"/>
              <a:ext cx="630819" cy="1105467"/>
              <a:chOff x="4838927" y="2137138"/>
              <a:chExt cx="1308666" cy="2293346"/>
            </a:xfrm>
          </p:grpSpPr>
          <p:sp>
            <p:nvSpPr>
              <p:cNvPr id="101" name="Left-Right Arrow 100"/>
              <p:cNvSpPr/>
              <p:nvPr/>
            </p:nvSpPr>
            <p:spPr>
              <a:xfrm>
                <a:off x="5030627" y="4196669"/>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Left-Right Arrow 101"/>
              <p:cNvSpPr/>
              <p:nvPr/>
            </p:nvSpPr>
            <p:spPr>
              <a:xfrm rot="16200000">
                <a:off x="5546985" y="3680311"/>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Left-Right Arrow 102"/>
              <p:cNvSpPr/>
              <p:nvPr/>
            </p:nvSpPr>
            <p:spPr>
              <a:xfrm rot="16200000">
                <a:off x="4480186" y="3691198"/>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Left-Right Arrow 103"/>
              <p:cNvSpPr/>
              <p:nvPr/>
            </p:nvSpPr>
            <p:spPr>
              <a:xfrm rot="16200000">
                <a:off x="4472134" y="2655157"/>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Left-Right Arrow 104"/>
              <p:cNvSpPr/>
              <p:nvPr/>
            </p:nvSpPr>
            <p:spPr>
              <a:xfrm rot="16200000">
                <a:off x="5542255" y="2661782"/>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Left-Right Arrow 105"/>
              <p:cNvSpPr/>
              <p:nvPr/>
            </p:nvSpPr>
            <p:spPr>
              <a:xfrm>
                <a:off x="5024469" y="2137138"/>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88"/>
            <p:cNvGrpSpPr/>
            <p:nvPr/>
          </p:nvGrpSpPr>
          <p:grpSpPr>
            <a:xfrm>
              <a:off x="8157243" y="6258253"/>
              <a:ext cx="430371" cy="165665"/>
              <a:chOff x="6656229" y="2333163"/>
              <a:chExt cx="1393605" cy="536447"/>
            </a:xfrm>
          </p:grpSpPr>
          <p:sp>
            <p:nvSpPr>
              <p:cNvPr id="93" name="Left-Right Arrow 92"/>
              <p:cNvSpPr/>
              <p:nvPr/>
            </p:nvSpPr>
            <p:spPr>
              <a:xfrm rot="16200000">
                <a:off x="6479423" y="2580098"/>
                <a:ext cx="466318" cy="112706"/>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Left-Right Arrow 93"/>
              <p:cNvSpPr/>
              <p:nvPr/>
            </p:nvSpPr>
            <p:spPr>
              <a:xfrm rot="10800000">
                <a:off x="6726776" y="2337677"/>
                <a:ext cx="466318" cy="65613"/>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Left-Right Arrow 94"/>
              <p:cNvSpPr/>
              <p:nvPr/>
            </p:nvSpPr>
            <p:spPr>
              <a:xfrm rot="16200000">
                <a:off x="6974130" y="2567863"/>
                <a:ext cx="466318" cy="112706"/>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Left-Right Arrow 95"/>
              <p:cNvSpPr/>
              <p:nvPr/>
            </p:nvSpPr>
            <p:spPr>
              <a:xfrm rot="16200000">
                <a:off x="7189170" y="2546155"/>
                <a:ext cx="466318" cy="112706"/>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Left-Right Arrow 96"/>
              <p:cNvSpPr/>
              <p:nvPr/>
            </p:nvSpPr>
            <p:spPr>
              <a:xfrm rot="16200000">
                <a:off x="7760322" y="2562216"/>
                <a:ext cx="466318" cy="112706"/>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Left-Right Arrow 97"/>
              <p:cNvSpPr/>
              <p:nvPr/>
            </p:nvSpPr>
            <p:spPr>
              <a:xfrm rot="14187461">
                <a:off x="7472318" y="2436998"/>
                <a:ext cx="273859" cy="66190"/>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Left-Right Arrow 98"/>
              <p:cNvSpPr/>
              <p:nvPr/>
            </p:nvSpPr>
            <p:spPr>
              <a:xfrm rot="18252302">
                <a:off x="7690003" y="2445693"/>
                <a:ext cx="273859" cy="66190"/>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Left-Right Arrow 99"/>
              <p:cNvSpPr/>
              <p:nvPr/>
            </p:nvSpPr>
            <p:spPr>
              <a:xfrm rot="10800000">
                <a:off x="6788229" y="2560199"/>
                <a:ext cx="343402" cy="96490"/>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0" name="Group 89"/>
            <p:cNvGrpSpPr/>
            <p:nvPr/>
          </p:nvGrpSpPr>
          <p:grpSpPr>
            <a:xfrm>
              <a:off x="7469599" y="5185684"/>
              <a:ext cx="119333" cy="988470"/>
              <a:chOff x="4838927" y="2288364"/>
              <a:chExt cx="241867" cy="2003442"/>
            </a:xfrm>
          </p:grpSpPr>
          <p:sp>
            <p:nvSpPr>
              <p:cNvPr id="91" name="Left-Right Arrow 90"/>
              <p:cNvSpPr/>
              <p:nvPr/>
            </p:nvSpPr>
            <p:spPr>
              <a:xfrm rot="16200000">
                <a:off x="4480186" y="3691198"/>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Left-Right Arrow 91"/>
              <p:cNvSpPr/>
              <p:nvPr/>
            </p:nvSpPr>
            <p:spPr>
              <a:xfrm rot="16200000">
                <a:off x="4472134" y="2655157"/>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 name="Oval 1"/>
          <p:cNvSpPr/>
          <p:nvPr/>
        </p:nvSpPr>
        <p:spPr>
          <a:xfrm>
            <a:off x="4314422" y="2552312"/>
            <a:ext cx="437882" cy="409829"/>
          </a:xfrm>
          <a:prstGeom prst="ellipse">
            <a:avLst/>
          </a:prstGeom>
          <a:solidFill>
            <a:srgbClr val="1D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6572316" y="3840445"/>
            <a:ext cx="437882" cy="409829"/>
          </a:xfrm>
          <a:prstGeom prst="ellipse">
            <a:avLst/>
          </a:prstGeom>
          <a:solidFill>
            <a:srgbClr val="1D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7373051" y="2440736"/>
            <a:ext cx="437882" cy="409829"/>
          </a:xfrm>
          <a:prstGeom prst="ellipse">
            <a:avLst/>
          </a:prstGeom>
          <a:solidFill>
            <a:srgbClr val="1D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4360849" y="3880092"/>
            <a:ext cx="437882" cy="409829"/>
          </a:xfrm>
          <a:prstGeom prst="ellipse">
            <a:avLst/>
          </a:prstGeom>
          <a:solidFill>
            <a:srgbClr val="1D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678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30"/>
                                        </p:tgtEl>
                                        <p:attrNameLst>
                                          <p:attrName>style.visibility</p:attrName>
                                        </p:attrNameLst>
                                      </p:cBhvr>
                                      <p:to>
                                        <p:strVal val="visible"/>
                                      </p:to>
                                    </p:set>
                                    <p:animEffect transition="in" filter="fade">
                                      <p:cBhvr>
                                        <p:cTn id="9" dur="500"/>
                                        <p:tgtEl>
                                          <p:spTgt spid="103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3">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3">
                                            <p:txEl>
                                              <p:pRg st="4" end="4"/>
                                            </p:txEl>
                                          </p:spTgt>
                                        </p:tgtEl>
                                        <p:attrNameLst>
                                          <p:attrName>style.visibility</p:attrName>
                                        </p:attrNameLst>
                                      </p:cBhvr>
                                      <p:to>
                                        <p:strVal val="visible"/>
                                      </p:to>
                                    </p:set>
                                  </p:childTnLst>
                                </p:cTn>
                              </p:par>
                              <p:par>
                                <p:cTn id="18" presetID="10" presetClass="entr" presetSubtype="0" fill="hold" grpId="0" nodeType="with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500"/>
                                        <p:tgtEl>
                                          <p:spTgt spid="5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fade">
                                      <p:cBhvr>
                                        <p:cTn id="26" dur="500"/>
                                        <p:tgtEl>
                                          <p:spTgt spid="5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500"/>
                                        <p:tgtEl>
                                          <p:spTgt spid="55"/>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77">
                                            <p:txEl>
                                              <p:pRg st="0" end="0"/>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8"/>
                                        </p:tgtEl>
                                        <p:attrNameLst>
                                          <p:attrName>style.visibility</p:attrName>
                                        </p:attrNameLst>
                                      </p:cBhvr>
                                      <p:to>
                                        <p:strVal val="visible"/>
                                      </p:to>
                                    </p:set>
                                    <p:animEffect transition="in" filter="fade">
                                      <p:cBhvr>
                                        <p:cTn id="3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2" grpId="0" animBg="1"/>
      <p:bldP spid="53" grpId="0" animBg="1"/>
      <p:bldP spid="54" grpId="0" animBg="1"/>
      <p:bldP spid="5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georgesrestaurant.com/wp-content/uploads/2010/07/BW-Brick-Wall.jpg"/>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prairiemennonite.org/InnerCityEvangelism/Pictures/Chicago%202009/Images/Chicago%202009.html/Chicago%202009.html_Cork%20Board_ObjectKEY-25.png"/>
          <p:cNvPicPr>
            <a:picLocks noChangeAspect="1" noChangeArrowheads="1"/>
          </p:cNvPicPr>
          <p:nvPr/>
        </p:nvPicPr>
        <p:blipFill rotWithShape="1">
          <a:blip r:embed="rId3">
            <a:extLst>
              <a:ext uri="{28A0092B-C50C-407E-A947-70E740481C1C}">
                <a14:useLocalDpi xmlns:a14="http://schemas.microsoft.com/office/drawing/2010/main" val="0"/>
              </a:ext>
            </a:extLst>
          </a:blip>
          <a:srcRect l="4765" t="6498" r="4692" b="6251"/>
          <a:stretch/>
        </p:blipFill>
        <p:spPr bwMode="auto">
          <a:xfrm rot="5400000">
            <a:off x="-699230" y="2259698"/>
            <a:ext cx="4343643" cy="24287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www.prairiemennonite.org/InnerCityEvangelism/Pictures/Chicago%202009/Images/Chicago%202009.html/Chicago%202009.html_Cork%20Board_ObjectKEY-25.png"/>
          <p:cNvPicPr>
            <a:picLocks noChangeAspect="1" noChangeArrowheads="1"/>
          </p:cNvPicPr>
          <p:nvPr/>
        </p:nvPicPr>
        <p:blipFill rotWithShape="1">
          <a:blip r:embed="rId3">
            <a:extLst>
              <a:ext uri="{28A0092B-C50C-407E-A947-70E740481C1C}">
                <a14:useLocalDpi xmlns:a14="http://schemas.microsoft.com/office/drawing/2010/main" val="0"/>
              </a:ext>
            </a:extLst>
          </a:blip>
          <a:srcRect l="4765" t="6498" r="4692" b="6251"/>
          <a:stretch/>
        </p:blipFill>
        <p:spPr bwMode="auto">
          <a:xfrm rot="5400000">
            <a:off x="8474708" y="2214631"/>
            <a:ext cx="4253509" cy="2428737"/>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2943063" y="1422053"/>
            <a:ext cx="6187929" cy="4013891"/>
            <a:chOff x="0" y="0"/>
            <a:chExt cx="9144000" cy="6858000"/>
          </a:xfrm>
        </p:grpSpPr>
        <p:sp>
          <p:nvSpPr>
            <p:cNvPr id="9" name="Rectangle 8"/>
            <p:cNvSpPr/>
            <p:nvPr/>
          </p:nvSpPr>
          <p:spPr>
            <a:xfrm>
              <a:off x="0" y="0"/>
              <a:ext cx="9144000" cy="6858000"/>
            </a:xfrm>
            <a:prstGeom prst="rect">
              <a:avLst/>
            </a:prstGeom>
            <a:solidFill>
              <a:srgbClr val="1D59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ame 10"/>
            <p:cNvSpPr/>
            <p:nvPr/>
          </p:nvSpPr>
          <p:spPr>
            <a:xfrm>
              <a:off x="0" y="0"/>
              <a:ext cx="9144000" cy="6858000"/>
            </a:xfrm>
            <a:prstGeom prst="frame">
              <a:avLst>
                <a:gd name="adj1" fmla="val 2435"/>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p:cNvSpPr/>
            <p:nvPr/>
          </p:nvSpPr>
          <p:spPr>
            <a:xfrm>
              <a:off x="0" y="6705600"/>
              <a:ext cx="9144000" cy="1524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6629400"/>
              <a:ext cx="9144000"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6553200"/>
              <a:ext cx="9144000"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8229600" y="6400800"/>
              <a:ext cx="685800" cy="228600"/>
              <a:chOff x="533400" y="5791200"/>
              <a:chExt cx="685800" cy="228600"/>
            </a:xfrm>
          </p:grpSpPr>
          <p:sp>
            <p:nvSpPr>
              <p:cNvPr id="19" name="Rectangle 18"/>
              <p:cNvSpPr/>
              <p:nvPr/>
            </p:nvSpPr>
            <p:spPr>
              <a:xfrm flipV="1">
                <a:off x="533400" y="5791200"/>
                <a:ext cx="685800" cy="152400"/>
              </a:xfrm>
              <a:prstGeom prst="rect">
                <a:avLst/>
              </a:prstGeom>
              <a:solidFill>
                <a:srgbClr val="FEF6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flipV="1">
                <a:off x="533400" y="5943600"/>
                <a:ext cx="685800" cy="762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p:cNvSpPr/>
            <p:nvPr/>
          </p:nvSpPr>
          <p:spPr>
            <a:xfrm flipV="1">
              <a:off x="7391400" y="6553200"/>
              <a:ext cx="685800"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flipV="1">
              <a:off x="6705600" y="6553200"/>
              <a:ext cx="457200"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flipV="1">
              <a:off x="5943600" y="6629400"/>
              <a:ext cx="685800" cy="76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Rectangle 72"/>
          <p:cNvSpPr/>
          <p:nvPr/>
        </p:nvSpPr>
        <p:spPr>
          <a:xfrm>
            <a:off x="429934" y="1511250"/>
            <a:ext cx="2211726" cy="369332"/>
          </a:xfrm>
          <a:prstGeom prst="rect">
            <a:avLst/>
          </a:prstGeom>
        </p:spPr>
        <p:txBody>
          <a:bodyPr wrap="square">
            <a:spAutoFit/>
          </a:bodyPr>
          <a:lstStyle/>
          <a:p>
            <a:endParaRPr lang="en-US" dirty="0">
              <a:solidFill>
                <a:schemeClr val="bg1"/>
              </a:solidFill>
              <a:latin typeface="Comic Sans MS" panose="030F0702030302020204" pitchFamily="66" charset="0"/>
            </a:endParaRPr>
          </a:p>
        </p:txBody>
      </p:sp>
      <p:sp>
        <p:nvSpPr>
          <p:cNvPr id="77" name="Rectangle 76"/>
          <p:cNvSpPr/>
          <p:nvPr/>
        </p:nvSpPr>
        <p:spPr>
          <a:xfrm>
            <a:off x="9491238" y="1997837"/>
            <a:ext cx="2220448" cy="369332"/>
          </a:xfrm>
          <a:prstGeom prst="rect">
            <a:avLst/>
          </a:prstGeom>
        </p:spPr>
        <p:txBody>
          <a:bodyPr wrap="square">
            <a:spAutoFit/>
          </a:bodyPr>
          <a:lstStyle/>
          <a:p>
            <a:endParaRPr lang="en-US" dirty="0">
              <a:solidFill>
                <a:schemeClr val="bg1"/>
              </a:solidFill>
              <a:latin typeface="Comic Sans MS" panose="030F0702030302020204" pitchFamily="66" charset="0"/>
            </a:endParaRPr>
          </a:p>
        </p:txBody>
      </p:sp>
      <p:sp>
        <p:nvSpPr>
          <p:cNvPr id="78" name="Rectangle 77"/>
          <p:cNvSpPr/>
          <p:nvPr/>
        </p:nvSpPr>
        <p:spPr>
          <a:xfrm>
            <a:off x="2989027" y="3356667"/>
            <a:ext cx="6096000" cy="1446550"/>
          </a:xfrm>
          <a:prstGeom prst="rect">
            <a:avLst/>
          </a:prstGeom>
        </p:spPr>
        <p:txBody>
          <a:bodyPr>
            <a:spAutoFit/>
          </a:bodyPr>
          <a:lstStyle/>
          <a:p>
            <a:pPr algn="ctr"/>
            <a:r>
              <a:rPr lang="en-US" sz="4400" b="0" i="0" dirty="0">
                <a:solidFill>
                  <a:schemeClr val="bg1"/>
                </a:solidFill>
                <a:effectLst/>
                <a:latin typeface="Comic Sans MS" panose="030F0702030302020204" pitchFamily="66" charset="0"/>
              </a:rPr>
              <a:t>What is the purpose of Seminary?</a:t>
            </a:r>
            <a:endParaRPr lang="en-US" sz="4400" dirty="0">
              <a:solidFill>
                <a:schemeClr val="bg1"/>
              </a:solidFill>
              <a:latin typeface="Comic Sans MS" panose="030F0702030302020204" pitchFamily="66" charset="0"/>
            </a:endParaRPr>
          </a:p>
        </p:txBody>
      </p:sp>
      <p:sp>
        <p:nvSpPr>
          <p:cNvPr id="2" name="Rectangle 1"/>
          <p:cNvSpPr/>
          <p:nvPr/>
        </p:nvSpPr>
        <p:spPr>
          <a:xfrm>
            <a:off x="342166" y="1422053"/>
            <a:ext cx="2270035" cy="3970318"/>
          </a:xfrm>
          <a:prstGeom prst="rect">
            <a:avLst/>
          </a:prstGeom>
        </p:spPr>
        <p:txBody>
          <a:bodyPr wrap="square">
            <a:spAutoFit/>
          </a:bodyPr>
          <a:lstStyle/>
          <a:p>
            <a:r>
              <a:rPr lang="en-US" b="0" i="0" dirty="0">
                <a:solidFill>
                  <a:schemeClr val="bg1"/>
                </a:solidFill>
                <a:effectLst/>
                <a:latin typeface="Open Sans"/>
              </a:rPr>
              <a:t> “To help youth and young adults understand and rely on the teachings and Atonement of </a:t>
            </a:r>
            <a:r>
              <a:rPr lang="en-US" b="0" i="0" u="none" strike="noStrike" dirty="0">
                <a:solidFill>
                  <a:schemeClr val="bg1"/>
                </a:solidFill>
                <a:effectLst/>
                <a:latin typeface="Open Sans"/>
              </a:rPr>
              <a:t>Jesus Christ</a:t>
            </a:r>
            <a:r>
              <a:rPr lang="en-US" b="0" i="0" dirty="0">
                <a:solidFill>
                  <a:schemeClr val="bg1"/>
                </a:solidFill>
                <a:effectLst/>
                <a:latin typeface="Open Sans"/>
              </a:rPr>
              <a:t>, qualify for the blessings of the temple, and prepare themselves, their families, and others for eternal life with their Father in Heaven”</a:t>
            </a:r>
            <a:endParaRPr lang="en-US" dirty="0">
              <a:solidFill>
                <a:schemeClr val="bg1"/>
              </a:solidFill>
            </a:endParaRPr>
          </a:p>
        </p:txBody>
      </p:sp>
      <p:sp>
        <p:nvSpPr>
          <p:cNvPr id="4" name="Rectangle 3"/>
          <p:cNvSpPr/>
          <p:nvPr/>
        </p:nvSpPr>
        <p:spPr>
          <a:xfrm>
            <a:off x="9676176" y="2367169"/>
            <a:ext cx="1850571" cy="2031325"/>
          </a:xfrm>
          <a:prstGeom prst="rect">
            <a:avLst/>
          </a:prstGeom>
        </p:spPr>
        <p:txBody>
          <a:bodyPr wrap="square">
            <a:spAutoFit/>
          </a:bodyPr>
          <a:lstStyle/>
          <a:p>
            <a:r>
              <a:rPr lang="en-US" b="0" i="0" dirty="0">
                <a:solidFill>
                  <a:schemeClr val="bg1"/>
                </a:solidFill>
                <a:effectLst/>
                <a:latin typeface="Open Sans"/>
              </a:rPr>
              <a:t>As a member of our seminary class, what do you think your role is in accomplishing this purpose?</a:t>
            </a:r>
            <a:endParaRPr lang="en-US" dirty="0">
              <a:solidFill>
                <a:schemeClr val="bg1"/>
              </a:solidFill>
            </a:endParaRPr>
          </a:p>
        </p:txBody>
      </p:sp>
      <p:grpSp>
        <p:nvGrpSpPr>
          <p:cNvPr id="55" name="Group 54"/>
          <p:cNvGrpSpPr/>
          <p:nvPr/>
        </p:nvGrpSpPr>
        <p:grpSpPr>
          <a:xfrm>
            <a:off x="5221709" y="216966"/>
            <a:ext cx="1748582" cy="1049149"/>
            <a:chOff x="5827508" y="4776103"/>
            <a:chExt cx="3048000" cy="1828800"/>
          </a:xfrm>
        </p:grpSpPr>
        <p:sp>
          <p:nvSpPr>
            <p:cNvPr id="56" name="Rounded Rectangle 55"/>
            <p:cNvSpPr/>
            <p:nvPr/>
          </p:nvSpPr>
          <p:spPr>
            <a:xfrm>
              <a:off x="5827508" y="4776103"/>
              <a:ext cx="3048000" cy="1828800"/>
            </a:xfrm>
            <a:prstGeom prst="roundRect">
              <a:avLst>
                <a:gd name="adj" fmla="val 1190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a:off x="5941619" y="4877291"/>
              <a:ext cx="2788471" cy="1593412"/>
            </a:xfrm>
            <a:prstGeom prst="roundRect">
              <a:avLst>
                <a:gd name="adj" fmla="val 11905"/>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p:cNvGrpSpPr/>
            <p:nvPr/>
          </p:nvGrpSpPr>
          <p:grpSpPr>
            <a:xfrm>
              <a:off x="6265347" y="5113190"/>
              <a:ext cx="630819" cy="1110714"/>
              <a:chOff x="4838927" y="2126252"/>
              <a:chExt cx="1308666" cy="2304232"/>
            </a:xfrm>
          </p:grpSpPr>
          <p:sp>
            <p:nvSpPr>
              <p:cNvPr id="113" name="Left-Right Arrow 112"/>
              <p:cNvSpPr/>
              <p:nvPr/>
            </p:nvSpPr>
            <p:spPr>
              <a:xfrm>
                <a:off x="5030627" y="4196669"/>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Left-Right Arrow 113"/>
              <p:cNvSpPr/>
              <p:nvPr/>
            </p:nvSpPr>
            <p:spPr>
              <a:xfrm rot="16200000">
                <a:off x="5546985" y="3680311"/>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Left-Right Arrow 114"/>
              <p:cNvSpPr/>
              <p:nvPr/>
            </p:nvSpPr>
            <p:spPr>
              <a:xfrm rot="16200000">
                <a:off x="4501957" y="3712969"/>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Left-Right Arrow 115"/>
              <p:cNvSpPr/>
              <p:nvPr/>
            </p:nvSpPr>
            <p:spPr>
              <a:xfrm rot="16200000">
                <a:off x="4472134" y="2655157"/>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Left-Right Arrow 116"/>
              <p:cNvSpPr/>
              <p:nvPr/>
            </p:nvSpPr>
            <p:spPr>
              <a:xfrm>
                <a:off x="5030627" y="3173411"/>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Left-Right Arrow 117"/>
              <p:cNvSpPr/>
              <p:nvPr/>
            </p:nvSpPr>
            <p:spPr>
              <a:xfrm>
                <a:off x="5002698" y="2126252"/>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Left-Right Arrow 58"/>
            <p:cNvSpPr/>
            <p:nvPr/>
          </p:nvSpPr>
          <p:spPr>
            <a:xfrm rot="16200000">
              <a:off x="6925519" y="5487382"/>
              <a:ext cx="143869" cy="11727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Left-Right Arrow 59"/>
            <p:cNvSpPr/>
            <p:nvPr/>
          </p:nvSpPr>
          <p:spPr>
            <a:xfrm rot="16200000">
              <a:off x="6930766" y="5702520"/>
              <a:ext cx="143869" cy="11727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1" name="Group 60"/>
            <p:cNvGrpSpPr/>
            <p:nvPr/>
          </p:nvGrpSpPr>
          <p:grpSpPr>
            <a:xfrm>
              <a:off x="7844774" y="5112789"/>
              <a:ext cx="630819" cy="1105467"/>
              <a:chOff x="4838927" y="2137138"/>
              <a:chExt cx="1308666" cy="2293346"/>
            </a:xfrm>
          </p:grpSpPr>
          <p:sp>
            <p:nvSpPr>
              <p:cNvPr id="75" name="Left-Right Arrow 74"/>
              <p:cNvSpPr/>
              <p:nvPr/>
            </p:nvSpPr>
            <p:spPr>
              <a:xfrm>
                <a:off x="5030627" y="4196669"/>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Left-Right Arrow 75"/>
              <p:cNvSpPr/>
              <p:nvPr/>
            </p:nvSpPr>
            <p:spPr>
              <a:xfrm rot="16200000">
                <a:off x="5546985" y="3680311"/>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Left-Right Arrow 78"/>
              <p:cNvSpPr/>
              <p:nvPr/>
            </p:nvSpPr>
            <p:spPr>
              <a:xfrm rot="16200000">
                <a:off x="4472134" y="2655157"/>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Left-Right Arrow 79"/>
              <p:cNvSpPr/>
              <p:nvPr/>
            </p:nvSpPr>
            <p:spPr>
              <a:xfrm rot="10800000">
                <a:off x="5018315" y="3186178"/>
                <a:ext cx="967402" cy="233814"/>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Left-Right Arrow 80"/>
              <p:cNvSpPr/>
              <p:nvPr/>
            </p:nvSpPr>
            <p:spPr>
              <a:xfrm>
                <a:off x="5024469" y="2137138"/>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8157243" y="6258253"/>
              <a:ext cx="430371" cy="165665"/>
              <a:chOff x="6656229" y="2333163"/>
              <a:chExt cx="1393605" cy="536447"/>
            </a:xfrm>
          </p:grpSpPr>
          <p:sp>
            <p:nvSpPr>
              <p:cNvPr id="66" name="Left-Right Arrow 65"/>
              <p:cNvSpPr/>
              <p:nvPr/>
            </p:nvSpPr>
            <p:spPr>
              <a:xfrm rot="16200000">
                <a:off x="6479423" y="2580098"/>
                <a:ext cx="466318" cy="112706"/>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Left-Right Arrow 66"/>
              <p:cNvSpPr/>
              <p:nvPr/>
            </p:nvSpPr>
            <p:spPr>
              <a:xfrm rot="10800000">
                <a:off x="6726776" y="2337677"/>
                <a:ext cx="466318" cy="65613"/>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Left-Right Arrow 67"/>
              <p:cNvSpPr/>
              <p:nvPr/>
            </p:nvSpPr>
            <p:spPr>
              <a:xfrm rot="16200000">
                <a:off x="6974130" y="2567863"/>
                <a:ext cx="466318" cy="112706"/>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Left-Right Arrow 68"/>
              <p:cNvSpPr/>
              <p:nvPr/>
            </p:nvSpPr>
            <p:spPr>
              <a:xfrm rot="16200000">
                <a:off x="7189170" y="2546155"/>
                <a:ext cx="466318" cy="112706"/>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Left-Right Arrow 69"/>
              <p:cNvSpPr/>
              <p:nvPr/>
            </p:nvSpPr>
            <p:spPr>
              <a:xfrm rot="16200000">
                <a:off x="7760322" y="2562216"/>
                <a:ext cx="466318" cy="112706"/>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Left-Right Arrow 70"/>
              <p:cNvSpPr/>
              <p:nvPr/>
            </p:nvSpPr>
            <p:spPr>
              <a:xfrm rot="14187461">
                <a:off x="7472318" y="2436998"/>
                <a:ext cx="273859" cy="66190"/>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Left-Right Arrow 71"/>
              <p:cNvSpPr/>
              <p:nvPr/>
            </p:nvSpPr>
            <p:spPr>
              <a:xfrm rot="18252302">
                <a:off x="7690003" y="2445693"/>
                <a:ext cx="273859" cy="66190"/>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Left-Right Arrow 73"/>
              <p:cNvSpPr/>
              <p:nvPr/>
            </p:nvSpPr>
            <p:spPr>
              <a:xfrm rot="10800000">
                <a:off x="6788229" y="2560199"/>
                <a:ext cx="343402" cy="96490"/>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p:cNvGrpSpPr/>
            <p:nvPr/>
          </p:nvGrpSpPr>
          <p:grpSpPr>
            <a:xfrm>
              <a:off x="7469599" y="5185684"/>
              <a:ext cx="119333" cy="988470"/>
              <a:chOff x="4838927" y="2288364"/>
              <a:chExt cx="241867" cy="2003442"/>
            </a:xfrm>
          </p:grpSpPr>
          <p:sp>
            <p:nvSpPr>
              <p:cNvPr id="64" name="Left-Right Arrow 63"/>
              <p:cNvSpPr/>
              <p:nvPr/>
            </p:nvSpPr>
            <p:spPr>
              <a:xfrm rot="16200000">
                <a:off x="4480186" y="3691198"/>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Left-Right Arrow 64"/>
              <p:cNvSpPr/>
              <p:nvPr/>
            </p:nvSpPr>
            <p:spPr>
              <a:xfrm rot="16200000">
                <a:off x="4472134" y="2655157"/>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pic>
        <p:nvPicPr>
          <p:cNvPr id="5122" name="Picture 2" descr="http://ldsliving.com/images/stories/general/819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2776" y="1616606"/>
            <a:ext cx="1591996" cy="1591996"/>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3662561" y="1348463"/>
            <a:ext cx="995278" cy="357891"/>
            <a:chOff x="3662561" y="1348463"/>
            <a:chExt cx="995278" cy="357891"/>
          </a:xfrm>
        </p:grpSpPr>
        <p:sp>
          <p:nvSpPr>
            <p:cNvPr id="119" name="Oval 118"/>
            <p:cNvSpPr/>
            <p:nvPr/>
          </p:nvSpPr>
          <p:spPr>
            <a:xfrm>
              <a:off x="3662561" y="1348463"/>
              <a:ext cx="123861" cy="357891"/>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4533978" y="1348463"/>
              <a:ext cx="123861" cy="357891"/>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124" name="Picture 4" descr="http://img.deseretnews.com/images/article/midres/1440564/144056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15729" y="1566356"/>
            <a:ext cx="2178652" cy="1448804"/>
          </a:xfrm>
          <a:prstGeom prst="rect">
            <a:avLst/>
          </a:prstGeom>
          <a:noFill/>
          <a:extLst>
            <a:ext uri="{909E8E84-426E-40DD-AFC4-6F175D3DCCD1}">
              <a14:hiddenFill xmlns:a14="http://schemas.microsoft.com/office/drawing/2010/main">
                <a:solidFill>
                  <a:srgbClr val="FFFFFF"/>
                </a:solidFill>
              </a14:hiddenFill>
            </a:ext>
          </a:extLst>
        </p:spPr>
      </p:pic>
      <p:grpSp>
        <p:nvGrpSpPr>
          <p:cNvPr id="121" name="Group 120"/>
          <p:cNvGrpSpPr/>
          <p:nvPr/>
        </p:nvGrpSpPr>
        <p:grpSpPr>
          <a:xfrm>
            <a:off x="6841760" y="1327784"/>
            <a:ext cx="995278" cy="357891"/>
            <a:chOff x="3662561" y="1348463"/>
            <a:chExt cx="995278" cy="357891"/>
          </a:xfrm>
        </p:grpSpPr>
        <p:sp>
          <p:nvSpPr>
            <p:cNvPr id="122" name="Oval 121"/>
            <p:cNvSpPr/>
            <p:nvPr/>
          </p:nvSpPr>
          <p:spPr>
            <a:xfrm>
              <a:off x="3662561" y="1348463"/>
              <a:ext cx="123861" cy="357891"/>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4533978" y="1348463"/>
              <a:ext cx="123861" cy="357891"/>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3852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42" presetClass="entr" presetSubtype="0"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fade">
                                      <p:cBhvr>
                                        <p:cTn id="10" dur="1000"/>
                                        <p:tgtEl>
                                          <p:spTgt spid="5122"/>
                                        </p:tgtEl>
                                      </p:cBhvr>
                                    </p:animEffect>
                                    <p:anim calcmode="lin" valueType="num">
                                      <p:cBhvr>
                                        <p:cTn id="11" dur="1000" fill="hold"/>
                                        <p:tgtEl>
                                          <p:spTgt spid="5122"/>
                                        </p:tgtEl>
                                        <p:attrNameLst>
                                          <p:attrName>ppt_x</p:attrName>
                                        </p:attrNameLst>
                                      </p:cBhvr>
                                      <p:tavLst>
                                        <p:tav tm="0">
                                          <p:val>
                                            <p:strVal val="#ppt_x"/>
                                          </p:val>
                                        </p:tav>
                                        <p:tav tm="100000">
                                          <p:val>
                                            <p:strVal val="#ppt_x"/>
                                          </p:val>
                                        </p:tav>
                                      </p:tavLst>
                                    </p:anim>
                                    <p:anim calcmode="lin" valueType="num">
                                      <p:cBhvr>
                                        <p:cTn id="12"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124"/>
                                        </p:tgtEl>
                                        <p:attrNameLst>
                                          <p:attrName>style.visibility</p:attrName>
                                        </p:attrNameLst>
                                      </p:cBhvr>
                                      <p:to>
                                        <p:strVal val="visible"/>
                                      </p:to>
                                    </p:set>
                                    <p:animEffect transition="in" filter="fade">
                                      <p:cBhvr>
                                        <p:cTn id="17" dur="1000"/>
                                        <p:tgtEl>
                                          <p:spTgt spid="5124"/>
                                        </p:tgtEl>
                                      </p:cBhvr>
                                    </p:animEffect>
                                    <p:anim calcmode="lin" valueType="num">
                                      <p:cBhvr>
                                        <p:cTn id="18" dur="1000" fill="hold"/>
                                        <p:tgtEl>
                                          <p:spTgt spid="5124"/>
                                        </p:tgtEl>
                                        <p:attrNameLst>
                                          <p:attrName>ppt_x</p:attrName>
                                        </p:attrNameLst>
                                      </p:cBhvr>
                                      <p:tavLst>
                                        <p:tav tm="0">
                                          <p:val>
                                            <p:strVal val="#ppt_x"/>
                                          </p:val>
                                        </p:tav>
                                        <p:tav tm="100000">
                                          <p:val>
                                            <p:strVal val="#ppt_x"/>
                                          </p:val>
                                        </p:tav>
                                      </p:tavLst>
                                    </p:anim>
                                    <p:anim calcmode="lin" valueType="num">
                                      <p:cBhvr>
                                        <p:cTn id="19" dur="1000" fill="hold"/>
                                        <p:tgtEl>
                                          <p:spTgt spid="5124"/>
                                        </p:tgtEl>
                                        <p:attrNameLst>
                                          <p:attrName>ppt_y</p:attrName>
                                        </p:attrNameLst>
                                      </p:cBhvr>
                                      <p:tavLst>
                                        <p:tav tm="0">
                                          <p:val>
                                            <p:strVal val="#ppt_y+.1"/>
                                          </p:val>
                                        </p:tav>
                                        <p:tav tm="100000">
                                          <p:val>
                                            <p:strVal val="#ppt_y"/>
                                          </p:val>
                                        </p:tav>
                                      </p:tavLst>
                                    </p:anim>
                                  </p:childTnLst>
                                </p:cTn>
                              </p:par>
                              <p:par>
                                <p:cTn id="20" presetID="10"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georgesrestaurant.com/wp-content/uploads/2010/07/BW-Brick-Wall.jpg"/>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prairiemennonite.org/InnerCityEvangelism/Pictures/Chicago%202009/Images/Chicago%202009.html/Chicago%202009.html_Cork%20Board_ObjectKEY-25.png"/>
          <p:cNvPicPr>
            <a:picLocks noChangeAspect="1" noChangeArrowheads="1"/>
          </p:cNvPicPr>
          <p:nvPr/>
        </p:nvPicPr>
        <p:blipFill rotWithShape="1">
          <a:blip r:embed="rId3">
            <a:extLst>
              <a:ext uri="{28A0092B-C50C-407E-A947-70E740481C1C}">
                <a14:useLocalDpi xmlns:a14="http://schemas.microsoft.com/office/drawing/2010/main" val="0"/>
              </a:ext>
            </a:extLst>
          </a:blip>
          <a:srcRect l="4765" t="6498" r="4692" b="6251"/>
          <a:stretch/>
        </p:blipFill>
        <p:spPr bwMode="auto">
          <a:xfrm rot="5400000">
            <a:off x="-654162" y="2214631"/>
            <a:ext cx="4253509" cy="24287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www.prairiemennonite.org/InnerCityEvangelism/Pictures/Chicago%202009/Images/Chicago%202009.html/Chicago%202009.html_Cork%20Board_ObjectKEY-25.png"/>
          <p:cNvPicPr>
            <a:picLocks noChangeAspect="1" noChangeArrowheads="1"/>
          </p:cNvPicPr>
          <p:nvPr/>
        </p:nvPicPr>
        <p:blipFill rotWithShape="1">
          <a:blip r:embed="rId3">
            <a:extLst>
              <a:ext uri="{28A0092B-C50C-407E-A947-70E740481C1C}">
                <a14:useLocalDpi xmlns:a14="http://schemas.microsoft.com/office/drawing/2010/main" val="0"/>
              </a:ext>
            </a:extLst>
          </a:blip>
          <a:srcRect l="4765" t="6498" r="4692" b="6251"/>
          <a:stretch/>
        </p:blipFill>
        <p:spPr bwMode="auto">
          <a:xfrm rot="5400000">
            <a:off x="8474708" y="2214631"/>
            <a:ext cx="4253509" cy="2428737"/>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2945185" y="1422053"/>
            <a:ext cx="6187929" cy="4013891"/>
            <a:chOff x="0" y="0"/>
            <a:chExt cx="9144000" cy="6858000"/>
          </a:xfrm>
        </p:grpSpPr>
        <p:sp>
          <p:nvSpPr>
            <p:cNvPr id="9" name="Rectangle 8"/>
            <p:cNvSpPr/>
            <p:nvPr/>
          </p:nvSpPr>
          <p:spPr>
            <a:xfrm>
              <a:off x="0" y="0"/>
              <a:ext cx="9144000" cy="6858000"/>
            </a:xfrm>
            <a:prstGeom prst="rect">
              <a:avLst/>
            </a:prstGeom>
            <a:solidFill>
              <a:srgbClr val="1D59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ame 10"/>
            <p:cNvSpPr/>
            <p:nvPr/>
          </p:nvSpPr>
          <p:spPr>
            <a:xfrm>
              <a:off x="0" y="0"/>
              <a:ext cx="9144000" cy="6858000"/>
            </a:xfrm>
            <a:prstGeom prst="frame">
              <a:avLst>
                <a:gd name="adj1" fmla="val 2435"/>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p:cNvSpPr/>
            <p:nvPr/>
          </p:nvSpPr>
          <p:spPr>
            <a:xfrm>
              <a:off x="0" y="6705600"/>
              <a:ext cx="9144000" cy="1524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6629400"/>
              <a:ext cx="9144000"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6553200"/>
              <a:ext cx="9144000"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8229600" y="6400800"/>
              <a:ext cx="685800" cy="228600"/>
              <a:chOff x="533400" y="5791200"/>
              <a:chExt cx="685800" cy="228600"/>
            </a:xfrm>
          </p:grpSpPr>
          <p:sp>
            <p:nvSpPr>
              <p:cNvPr id="19" name="Rectangle 18"/>
              <p:cNvSpPr/>
              <p:nvPr/>
            </p:nvSpPr>
            <p:spPr>
              <a:xfrm flipV="1">
                <a:off x="533400" y="5791200"/>
                <a:ext cx="685800" cy="152400"/>
              </a:xfrm>
              <a:prstGeom prst="rect">
                <a:avLst/>
              </a:prstGeom>
              <a:solidFill>
                <a:srgbClr val="FEF6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flipV="1">
                <a:off x="533400" y="5943600"/>
                <a:ext cx="685800" cy="762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p:cNvSpPr/>
            <p:nvPr/>
          </p:nvSpPr>
          <p:spPr>
            <a:xfrm flipV="1">
              <a:off x="7391400" y="6553200"/>
              <a:ext cx="685800"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flipV="1">
              <a:off x="6705600" y="6553200"/>
              <a:ext cx="457200"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flipV="1">
              <a:off x="5943600" y="6629400"/>
              <a:ext cx="685800" cy="76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Rectangle 72"/>
          <p:cNvSpPr/>
          <p:nvPr/>
        </p:nvSpPr>
        <p:spPr>
          <a:xfrm>
            <a:off x="429934" y="1511250"/>
            <a:ext cx="2211726" cy="369332"/>
          </a:xfrm>
          <a:prstGeom prst="rect">
            <a:avLst/>
          </a:prstGeom>
        </p:spPr>
        <p:txBody>
          <a:bodyPr wrap="square">
            <a:spAutoFit/>
          </a:bodyPr>
          <a:lstStyle/>
          <a:p>
            <a:endParaRPr lang="en-US" dirty="0">
              <a:solidFill>
                <a:schemeClr val="bg1"/>
              </a:solidFill>
              <a:latin typeface="Comic Sans MS" panose="030F0702030302020204" pitchFamily="66" charset="0"/>
            </a:endParaRPr>
          </a:p>
        </p:txBody>
      </p:sp>
      <p:sp>
        <p:nvSpPr>
          <p:cNvPr id="77" name="Rectangle 76"/>
          <p:cNvSpPr/>
          <p:nvPr/>
        </p:nvSpPr>
        <p:spPr>
          <a:xfrm>
            <a:off x="9491238" y="1997837"/>
            <a:ext cx="2220448" cy="369332"/>
          </a:xfrm>
          <a:prstGeom prst="rect">
            <a:avLst/>
          </a:prstGeom>
        </p:spPr>
        <p:txBody>
          <a:bodyPr wrap="square">
            <a:spAutoFit/>
          </a:bodyPr>
          <a:lstStyle/>
          <a:p>
            <a:endParaRPr lang="en-US" dirty="0">
              <a:solidFill>
                <a:schemeClr val="bg1"/>
              </a:solidFill>
              <a:latin typeface="Comic Sans MS" panose="030F0702030302020204" pitchFamily="66" charset="0"/>
            </a:endParaRPr>
          </a:p>
        </p:txBody>
      </p:sp>
      <p:sp>
        <p:nvSpPr>
          <p:cNvPr id="2" name="Rectangle 1"/>
          <p:cNvSpPr/>
          <p:nvPr/>
        </p:nvSpPr>
        <p:spPr>
          <a:xfrm>
            <a:off x="342166" y="1422053"/>
            <a:ext cx="2270035" cy="2308324"/>
          </a:xfrm>
          <a:prstGeom prst="rect">
            <a:avLst/>
          </a:prstGeom>
        </p:spPr>
        <p:txBody>
          <a:bodyPr wrap="square">
            <a:spAutoFit/>
          </a:bodyPr>
          <a:lstStyle/>
          <a:p>
            <a:r>
              <a:rPr lang="en-US" dirty="0">
                <a:solidFill>
                  <a:schemeClr val="bg1"/>
                </a:solidFill>
                <a:latin typeface="Comic Sans MS" panose="030F0702030302020204" pitchFamily="66" charset="0"/>
              </a:rPr>
              <a:t>Which position or role do you think is the most important? </a:t>
            </a:r>
          </a:p>
          <a:p>
            <a:endParaRPr lang="en-US" dirty="0">
              <a:solidFill>
                <a:schemeClr val="bg1"/>
              </a:solidFill>
              <a:latin typeface="Comic Sans MS" panose="030F0702030302020204" pitchFamily="66" charset="0"/>
            </a:endParaRPr>
          </a:p>
          <a:p>
            <a:r>
              <a:rPr lang="en-US" dirty="0">
                <a:solidFill>
                  <a:schemeClr val="bg1"/>
                </a:solidFill>
                <a:latin typeface="Comic Sans MS" panose="030F0702030302020204" pitchFamily="66" charset="0"/>
              </a:rPr>
              <a:t>Which do you think is the least important?</a:t>
            </a:r>
          </a:p>
        </p:txBody>
      </p:sp>
      <p:sp>
        <p:nvSpPr>
          <p:cNvPr id="3" name="TextBox 2"/>
          <p:cNvSpPr txBox="1"/>
          <p:nvPr/>
        </p:nvSpPr>
        <p:spPr>
          <a:xfrm>
            <a:off x="-1" y="6488667"/>
            <a:ext cx="3233057" cy="307777"/>
          </a:xfrm>
          <a:prstGeom prst="rect">
            <a:avLst/>
          </a:prstGeom>
          <a:noFill/>
        </p:spPr>
        <p:txBody>
          <a:bodyPr wrap="square" rtlCol="0">
            <a:spAutoFit/>
          </a:bodyPr>
          <a:lstStyle/>
          <a:p>
            <a:r>
              <a:rPr lang="en-US" sz="1400" dirty="0"/>
              <a:t>Gospel Teaching and Learning</a:t>
            </a:r>
          </a:p>
        </p:txBody>
      </p:sp>
      <p:sp>
        <p:nvSpPr>
          <p:cNvPr id="4" name="Rectangle 3"/>
          <p:cNvSpPr/>
          <p:nvPr/>
        </p:nvSpPr>
        <p:spPr>
          <a:xfrm>
            <a:off x="9503686" y="1685675"/>
            <a:ext cx="2345323" cy="3416320"/>
          </a:xfrm>
          <a:prstGeom prst="rect">
            <a:avLst/>
          </a:prstGeom>
        </p:spPr>
        <p:txBody>
          <a:bodyPr wrap="square">
            <a:spAutoFit/>
          </a:bodyPr>
          <a:lstStyle/>
          <a:p>
            <a:r>
              <a:rPr lang="en-US" dirty="0">
                <a:solidFill>
                  <a:schemeClr val="bg1"/>
                </a:solidFill>
                <a:latin typeface="Comic Sans MS" panose="030F0702030302020204" pitchFamily="66" charset="0"/>
              </a:rPr>
              <a:t>What would happen if we removed one of these roles from our seminary class?</a:t>
            </a:r>
          </a:p>
          <a:p>
            <a:endParaRPr lang="en-US" dirty="0">
              <a:solidFill>
                <a:schemeClr val="bg1"/>
              </a:solidFill>
              <a:latin typeface="Comic Sans MS" panose="030F0702030302020204" pitchFamily="66" charset="0"/>
            </a:endParaRPr>
          </a:p>
          <a:p>
            <a:r>
              <a:rPr lang="en-US" dirty="0">
                <a:solidFill>
                  <a:schemeClr val="bg1"/>
                </a:solidFill>
                <a:latin typeface="Comic Sans MS" panose="030F0702030302020204" pitchFamily="66" charset="0"/>
              </a:rPr>
              <a:t>What would happen if one of these individuals did not understand their role or expected others to fulfill their role?</a:t>
            </a:r>
          </a:p>
        </p:txBody>
      </p:sp>
      <p:grpSp>
        <p:nvGrpSpPr>
          <p:cNvPr id="5" name="Group 4"/>
          <p:cNvGrpSpPr/>
          <p:nvPr/>
        </p:nvGrpSpPr>
        <p:grpSpPr>
          <a:xfrm>
            <a:off x="3662561" y="1348463"/>
            <a:ext cx="995278" cy="357891"/>
            <a:chOff x="3662561" y="1348463"/>
            <a:chExt cx="995278" cy="357891"/>
          </a:xfrm>
        </p:grpSpPr>
        <p:sp>
          <p:nvSpPr>
            <p:cNvPr id="119" name="Oval 118"/>
            <p:cNvSpPr/>
            <p:nvPr/>
          </p:nvSpPr>
          <p:spPr>
            <a:xfrm>
              <a:off x="3662561" y="1348463"/>
              <a:ext cx="123861" cy="357891"/>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4533978" y="1348463"/>
              <a:ext cx="123861" cy="357891"/>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p:cNvGrpSpPr/>
          <p:nvPr/>
        </p:nvGrpSpPr>
        <p:grpSpPr>
          <a:xfrm>
            <a:off x="6841760" y="1327784"/>
            <a:ext cx="995278" cy="357891"/>
            <a:chOff x="3662561" y="1348463"/>
            <a:chExt cx="995278" cy="357891"/>
          </a:xfrm>
        </p:grpSpPr>
        <p:sp>
          <p:nvSpPr>
            <p:cNvPr id="122" name="Oval 121"/>
            <p:cNvSpPr/>
            <p:nvPr/>
          </p:nvSpPr>
          <p:spPr>
            <a:xfrm>
              <a:off x="3662561" y="1348463"/>
              <a:ext cx="123861" cy="357891"/>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4533978" y="1348463"/>
              <a:ext cx="123861" cy="357891"/>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5357780" y="2045243"/>
            <a:ext cx="1744293" cy="369332"/>
          </a:xfrm>
          <a:prstGeom prst="rect">
            <a:avLst/>
          </a:prstGeom>
          <a:noFill/>
        </p:spPr>
        <p:txBody>
          <a:bodyPr wrap="square" rtlCol="0">
            <a:spAutoFit/>
          </a:bodyPr>
          <a:lstStyle/>
          <a:p>
            <a:r>
              <a:rPr lang="en-US" dirty="0">
                <a:solidFill>
                  <a:srgbClr val="FFFF00"/>
                </a:solidFill>
                <a:latin typeface="Comic Sans MS" panose="030F0702030302020204" pitchFamily="66" charset="0"/>
              </a:rPr>
              <a:t>Holy Ghost    </a:t>
            </a:r>
          </a:p>
        </p:txBody>
      </p:sp>
      <p:sp>
        <p:nvSpPr>
          <p:cNvPr id="83" name="Isosceles Triangle 82"/>
          <p:cNvSpPr/>
          <p:nvPr/>
        </p:nvSpPr>
        <p:spPr>
          <a:xfrm>
            <a:off x="4247601" y="2480583"/>
            <a:ext cx="3756387" cy="1724243"/>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a:off x="3076791" y="3991432"/>
            <a:ext cx="1295400" cy="369332"/>
          </a:xfrm>
          <a:prstGeom prst="rect">
            <a:avLst/>
          </a:prstGeom>
          <a:noFill/>
        </p:spPr>
        <p:txBody>
          <a:bodyPr wrap="square" rtlCol="0">
            <a:spAutoFit/>
          </a:bodyPr>
          <a:lstStyle/>
          <a:p>
            <a:r>
              <a:rPr lang="en-US" dirty="0">
                <a:solidFill>
                  <a:srgbClr val="FFFF00"/>
                </a:solidFill>
                <a:latin typeface="Comic Sans MS" panose="030F0702030302020204" pitchFamily="66" charset="0"/>
              </a:rPr>
              <a:t>Teacher</a:t>
            </a:r>
          </a:p>
        </p:txBody>
      </p:sp>
      <p:sp>
        <p:nvSpPr>
          <p:cNvPr id="85" name="TextBox 84"/>
          <p:cNvSpPr txBox="1"/>
          <p:nvPr/>
        </p:nvSpPr>
        <p:spPr>
          <a:xfrm>
            <a:off x="7982053" y="4037124"/>
            <a:ext cx="1295400" cy="369332"/>
          </a:xfrm>
          <a:prstGeom prst="rect">
            <a:avLst/>
          </a:prstGeom>
          <a:noFill/>
        </p:spPr>
        <p:txBody>
          <a:bodyPr wrap="square" rtlCol="0">
            <a:spAutoFit/>
          </a:bodyPr>
          <a:lstStyle/>
          <a:p>
            <a:r>
              <a:rPr lang="en-US" dirty="0">
                <a:solidFill>
                  <a:srgbClr val="FFFF00"/>
                </a:solidFill>
                <a:latin typeface="Comic Sans MS" panose="030F0702030302020204" pitchFamily="66" charset="0"/>
              </a:rPr>
              <a:t>Student</a:t>
            </a:r>
          </a:p>
        </p:txBody>
      </p:sp>
      <p:grpSp>
        <p:nvGrpSpPr>
          <p:cNvPr id="89" name="Group 88"/>
          <p:cNvGrpSpPr/>
          <p:nvPr/>
        </p:nvGrpSpPr>
        <p:grpSpPr>
          <a:xfrm>
            <a:off x="3236753" y="2473362"/>
            <a:ext cx="548291" cy="1473472"/>
            <a:chOff x="1094012" y="881743"/>
            <a:chExt cx="1417731" cy="3810000"/>
          </a:xfrm>
        </p:grpSpPr>
        <p:sp>
          <p:nvSpPr>
            <p:cNvPr id="90" name="Oval 89"/>
            <p:cNvSpPr/>
            <p:nvPr/>
          </p:nvSpPr>
          <p:spPr>
            <a:xfrm>
              <a:off x="1164771" y="881743"/>
              <a:ext cx="1262743" cy="133894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Isosceles Triangle 90"/>
            <p:cNvSpPr/>
            <p:nvPr/>
          </p:nvSpPr>
          <p:spPr>
            <a:xfrm>
              <a:off x="1273628" y="2220686"/>
              <a:ext cx="1045028" cy="1894114"/>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2" name="Straight Connector 91"/>
            <p:cNvCxnSpPr>
              <a:stCxn id="90" idx="4"/>
            </p:cNvCxnSpPr>
            <p:nvPr/>
          </p:nvCxnSpPr>
          <p:spPr>
            <a:xfrm>
              <a:off x="1796143" y="2220686"/>
              <a:ext cx="631371" cy="94705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90" idx="4"/>
            </p:cNvCxnSpPr>
            <p:nvPr/>
          </p:nvCxnSpPr>
          <p:spPr>
            <a:xfrm flipH="1">
              <a:off x="1164770" y="2220686"/>
              <a:ext cx="631373" cy="838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1251856" y="2960915"/>
              <a:ext cx="43543" cy="1524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1094012" y="2960916"/>
              <a:ext cx="1415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6" name="Group 95"/>
            <p:cNvGrpSpPr/>
            <p:nvPr/>
          </p:nvGrpSpPr>
          <p:grpSpPr>
            <a:xfrm rot="17415148">
              <a:off x="2299260" y="3073386"/>
              <a:ext cx="247450" cy="177517"/>
              <a:chOff x="2318656" y="3167742"/>
              <a:chExt cx="201387" cy="152400"/>
            </a:xfrm>
          </p:grpSpPr>
          <p:cxnSp>
            <p:nvCxnSpPr>
              <p:cNvPr id="101" name="Straight Connector 100"/>
              <p:cNvCxnSpPr/>
              <p:nvPr/>
            </p:nvCxnSpPr>
            <p:spPr>
              <a:xfrm>
                <a:off x="2476500" y="3167742"/>
                <a:ext cx="43543" cy="1524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a:off x="2318656" y="3167743"/>
                <a:ext cx="1415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97" name="Straight Connector 96"/>
            <p:cNvCxnSpPr/>
            <p:nvPr/>
          </p:nvCxnSpPr>
          <p:spPr>
            <a:xfrm>
              <a:off x="1917713" y="4111172"/>
              <a:ext cx="9058" cy="5479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1558485" y="4111172"/>
              <a:ext cx="9058" cy="5479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1377042" y="4626428"/>
              <a:ext cx="206828" cy="6531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flipV="1">
              <a:off x="1917713" y="4659085"/>
              <a:ext cx="194115" cy="3265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03" name="Group 102"/>
          <p:cNvGrpSpPr/>
          <p:nvPr/>
        </p:nvGrpSpPr>
        <p:grpSpPr>
          <a:xfrm flipH="1">
            <a:off x="3918885" y="2409674"/>
            <a:ext cx="671809" cy="1598371"/>
            <a:chOff x="3306443" y="789214"/>
            <a:chExt cx="1474791" cy="3508827"/>
          </a:xfrm>
        </p:grpSpPr>
        <p:sp>
          <p:nvSpPr>
            <p:cNvPr id="104" name="Oval 103"/>
            <p:cNvSpPr/>
            <p:nvPr/>
          </p:nvSpPr>
          <p:spPr>
            <a:xfrm>
              <a:off x="3412673" y="789214"/>
              <a:ext cx="1262743" cy="133894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Isosceles Triangle 104"/>
            <p:cNvSpPr/>
            <p:nvPr/>
          </p:nvSpPr>
          <p:spPr>
            <a:xfrm>
              <a:off x="3738259" y="2128157"/>
              <a:ext cx="621472" cy="1026811"/>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Straight Connector 105"/>
            <p:cNvCxnSpPr>
              <a:stCxn id="127" idx="3"/>
            </p:cNvCxnSpPr>
            <p:nvPr/>
          </p:nvCxnSpPr>
          <p:spPr>
            <a:xfrm>
              <a:off x="4426675" y="2646349"/>
              <a:ext cx="272013" cy="3648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126" idx="3"/>
            </p:cNvCxnSpPr>
            <p:nvPr/>
          </p:nvCxnSpPr>
          <p:spPr>
            <a:xfrm flipH="1">
              <a:off x="3369828" y="2631277"/>
              <a:ext cx="310378" cy="26982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3464287" y="2824898"/>
              <a:ext cx="43543" cy="1524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H="1">
              <a:off x="3306443" y="2824899"/>
              <a:ext cx="1415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0" name="Group 109"/>
            <p:cNvGrpSpPr/>
            <p:nvPr/>
          </p:nvGrpSpPr>
          <p:grpSpPr>
            <a:xfrm rot="17415148">
              <a:off x="4568751" y="2893828"/>
              <a:ext cx="247450" cy="177517"/>
              <a:chOff x="2318656" y="3167742"/>
              <a:chExt cx="201387" cy="152400"/>
            </a:xfrm>
          </p:grpSpPr>
          <p:cxnSp>
            <p:nvCxnSpPr>
              <p:cNvPr id="132" name="Straight Connector 131"/>
              <p:cNvCxnSpPr/>
              <p:nvPr/>
            </p:nvCxnSpPr>
            <p:spPr>
              <a:xfrm>
                <a:off x="2476500" y="3167742"/>
                <a:ext cx="43543" cy="1524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H="1">
                <a:off x="2318656" y="3167743"/>
                <a:ext cx="1415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11" name="Straight Connector 110"/>
            <p:cNvCxnSpPr/>
            <p:nvPr/>
          </p:nvCxnSpPr>
          <p:spPr>
            <a:xfrm>
              <a:off x="4205922" y="4024251"/>
              <a:ext cx="6851" cy="24113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a:off x="3853546" y="4071043"/>
              <a:ext cx="16326" cy="19433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H="1">
              <a:off x="3663045" y="4232726"/>
              <a:ext cx="206828" cy="6531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H="1" flipV="1">
              <a:off x="4203716" y="4265383"/>
              <a:ext cx="194115" cy="3265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6" name="Isosceles Triangle 125"/>
            <p:cNvSpPr/>
            <p:nvPr/>
          </p:nvSpPr>
          <p:spPr>
            <a:xfrm rot="2255590">
              <a:off x="3695575" y="2065319"/>
              <a:ext cx="354521" cy="631521"/>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Isosceles Triangle 126"/>
            <p:cNvSpPr/>
            <p:nvPr/>
          </p:nvSpPr>
          <p:spPr>
            <a:xfrm rot="19485610">
              <a:off x="4047878" y="2072693"/>
              <a:ext cx="393205" cy="631521"/>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3738258" y="3154969"/>
              <a:ext cx="621472" cy="85514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9" name="Straight Connector 128"/>
            <p:cNvCxnSpPr>
              <a:endCxn id="128" idx="2"/>
            </p:cNvCxnSpPr>
            <p:nvPr/>
          </p:nvCxnSpPr>
          <p:spPr>
            <a:xfrm>
              <a:off x="4044042" y="3341405"/>
              <a:ext cx="4952" cy="6687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0" name="Pentagon 129"/>
            <p:cNvSpPr/>
            <p:nvPr/>
          </p:nvSpPr>
          <p:spPr>
            <a:xfrm rot="5400000">
              <a:off x="3765577" y="2524996"/>
              <a:ext cx="571498" cy="108914"/>
            </a:xfrm>
            <a:prstGeom prst="homePlat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Hexagon 130"/>
            <p:cNvSpPr/>
            <p:nvPr/>
          </p:nvSpPr>
          <p:spPr>
            <a:xfrm>
              <a:off x="3930952" y="2139042"/>
              <a:ext cx="226184" cy="143777"/>
            </a:xfrm>
            <a:prstGeom prst="hexagon">
              <a:avLst/>
            </a:prstGeom>
            <a:solidFill>
              <a:srgbClr val="1D59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133"/>
          <p:cNvGrpSpPr/>
          <p:nvPr/>
        </p:nvGrpSpPr>
        <p:grpSpPr>
          <a:xfrm>
            <a:off x="7850517" y="3051626"/>
            <a:ext cx="418878" cy="996597"/>
            <a:chOff x="3306443" y="789214"/>
            <a:chExt cx="1474791" cy="3508827"/>
          </a:xfrm>
        </p:grpSpPr>
        <p:sp>
          <p:nvSpPr>
            <p:cNvPr id="135" name="Oval 134"/>
            <p:cNvSpPr/>
            <p:nvPr/>
          </p:nvSpPr>
          <p:spPr>
            <a:xfrm>
              <a:off x="3412673" y="789214"/>
              <a:ext cx="1262743" cy="133894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Isosceles Triangle 135"/>
            <p:cNvSpPr/>
            <p:nvPr/>
          </p:nvSpPr>
          <p:spPr>
            <a:xfrm>
              <a:off x="3738259" y="2128157"/>
              <a:ext cx="621472" cy="1026811"/>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7" name="Straight Connector 136"/>
            <p:cNvCxnSpPr>
              <a:stCxn id="147" idx="3"/>
            </p:cNvCxnSpPr>
            <p:nvPr/>
          </p:nvCxnSpPr>
          <p:spPr>
            <a:xfrm>
              <a:off x="4426675" y="2646349"/>
              <a:ext cx="272013" cy="3648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a:stCxn id="146" idx="3"/>
            </p:cNvCxnSpPr>
            <p:nvPr/>
          </p:nvCxnSpPr>
          <p:spPr>
            <a:xfrm flipH="1">
              <a:off x="3369828" y="2631277"/>
              <a:ext cx="310378" cy="26982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3464287" y="2824898"/>
              <a:ext cx="43543" cy="1524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flipH="1">
              <a:off x="3306443" y="2824899"/>
              <a:ext cx="1415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41" name="Group 140"/>
            <p:cNvGrpSpPr/>
            <p:nvPr/>
          </p:nvGrpSpPr>
          <p:grpSpPr>
            <a:xfrm rot="17415148">
              <a:off x="4568751" y="2893828"/>
              <a:ext cx="247450" cy="177517"/>
              <a:chOff x="2318656" y="3167742"/>
              <a:chExt cx="201387" cy="152400"/>
            </a:xfrm>
          </p:grpSpPr>
          <p:cxnSp>
            <p:nvCxnSpPr>
              <p:cNvPr id="150" name="Straight Connector 149"/>
              <p:cNvCxnSpPr/>
              <p:nvPr/>
            </p:nvCxnSpPr>
            <p:spPr>
              <a:xfrm>
                <a:off x="2476500" y="3167742"/>
                <a:ext cx="43543" cy="1524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flipH="1">
                <a:off x="2318656" y="3167743"/>
                <a:ext cx="1415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42" name="Straight Connector 141"/>
            <p:cNvCxnSpPr/>
            <p:nvPr/>
          </p:nvCxnSpPr>
          <p:spPr>
            <a:xfrm>
              <a:off x="4203716" y="3717470"/>
              <a:ext cx="9058" cy="5479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3844488" y="3717470"/>
              <a:ext cx="9058" cy="5479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flipH="1">
              <a:off x="3663045" y="4232726"/>
              <a:ext cx="206828" cy="6531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H="1" flipV="1">
              <a:off x="4203716" y="4265383"/>
              <a:ext cx="194115" cy="3265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6" name="Isosceles Triangle 145"/>
            <p:cNvSpPr/>
            <p:nvPr/>
          </p:nvSpPr>
          <p:spPr>
            <a:xfrm rot="2255590">
              <a:off x="3695575" y="2065319"/>
              <a:ext cx="354521" cy="631521"/>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Isosceles Triangle 146"/>
            <p:cNvSpPr/>
            <p:nvPr/>
          </p:nvSpPr>
          <p:spPr>
            <a:xfrm rot="19485610">
              <a:off x="4047878" y="2072693"/>
              <a:ext cx="393205" cy="631521"/>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p:cNvSpPr/>
            <p:nvPr/>
          </p:nvSpPr>
          <p:spPr>
            <a:xfrm>
              <a:off x="3738259" y="3154968"/>
              <a:ext cx="621471" cy="54073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9" name="Straight Connector 148"/>
            <p:cNvCxnSpPr>
              <a:endCxn id="148" idx="2"/>
            </p:cNvCxnSpPr>
            <p:nvPr/>
          </p:nvCxnSpPr>
          <p:spPr>
            <a:xfrm>
              <a:off x="4044044" y="3341406"/>
              <a:ext cx="4951" cy="35429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2" name="Group 151"/>
          <p:cNvGrpSpPr/>
          <p:nvPr/>
        </p:nvGrpSpPr>
        <p:grpSpPr>
          <a:xfrm>
            <a:off x="8580271" y="3138781"/>
            <a:ext cx="328342" cy="882385"/>
            <a:chOff x="1094012" y="881743"/>
            <a:chExt cx="1417731" cy="3810000"/>
          </a:xfrm>
        </p:grpSpPr>
        <p:sp>
          <p:nvSpPr>
            <p:cNvPr id="153" name="Oval 152"/>
            <p:cNvSpPr/>
            <p:nvPr/>
          </p:nvSpPr>
          <p:spPr>
            <a:xfrm>
              <a:off x="1164771" y="881743"/>
              <a:ext cx="1262743" cy="133894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Isosceles Triangle 153"/>
            <p:cNvSpPr/>
            <p:nvPr/>
          </p:nvSpPr>
          <p:spPr>
            <a:xfrm>
              <a:off x="1273628" y="2220686"/>
              <a:ext cx="1045028" cy="1894114"/>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5" name="Straight Connector 154"/>
            <p:cNvCxnSpPr>
              <a:stCxn id="153" idx="4"/>
            </p:cNvCxnSpPr>
            <p:nvPr/>
          </p:nvCxnSpPr>
          <p:spPr>
            <a:xfrm>
              <a:off x="1796143" y="2220686"/>
              <a:ext cx="631371" cy="94705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a:stCxn id="153" idx="4"/>
            </p:cNvCxnSpPr>
            <p:nvPr/>
          </p:nvCxnSpPr>
          <p:spPr>
            <a:xfrm flipH="1">
              <a:off x="1164770" y="2220686"/>
              <a:ext cx="631373" cy="838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1251856" y="2960915"/>
              <a:ext cx="43543" cy="1524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H="1">
              <a:off x="1094012" y="2960916"/>
              <a:ext cx="1415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59" name="Group 158"/>
            <p:cNvGrpSpPr/>
            <p:nvPr/>
          </p:nvGrpSpPr>
          <p:grpSpPr>
            <a:xfrm rot="17415148">
              <a:off x="2299260" y="3073386"/>
              <a:ext cx="247450" cy="177517"/>
              <a:chOff x="2318656" y="3167742"/>
              <a:chExt cx="201387" cy="152400"/>
            </a:xfrm>
          </p:grpSpPr>
          <p:cxnSp>
            <p:nvCxnSpPr>
              <p:cNvPr id="164" name="Straight Connector 163"/>
              <p:cNvCxnSpPr/>
              <p:nvPr/>
            </p:nvCxnSpPr>
            <p:spPr>
              <a:xfrm>
                <a:off x="2476500" y="3167742"/>
                <a:ext cx="43543" cy="1524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flipH="1">
                <a:off x="2318656" y="3167743"/>
                <a:ext cx="1415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60" name="Straight Connector 159"/>
            <p:cNvCxnSpPr/>
            <p:nvPr/>
          </p:nvCxnSpPr>
          <p:spPr>
            <a:xfrm>
              <a:off x="1917713" y="4111172"/>
              <a:ext cx="9058" cy="5479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1558485" y="4111172"/>
              <a:ext cx="9058" cy="5479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H="1">
              <a:off x="1377042" y="4626428"/>
              <a:ext cx="206828" cy="6531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H="1" flipV="1">
              <a:off x="1917713" y="4659085"/>
              <a:ext cx="194115" cy="3265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6" name="Group 165"/>
          <p:cNvGrpSpPr/>
          <p:nvPr/>
        </p:nvGrpSpPr>
        <p:grpSpPr>
          <a:xfrm>
            <a:off x="5181599" y="215464"/>
            <a:ext cx="1527651" cy="916591"/>
            <a:chOff x="5827508" y="4776103"/>
            <a:chExt cx="3048000" cy="1828800"/>
          </a:xfrm>
        </p:grpSpPr>
        <p:grpSp>
          <p:nvGrpSpPr>
            <p:cNvPr id="167" name="Group 166"/>
            <p:cNvGrpSpPr/>
            <p:nvPr/>
          </p:nvGrpSpPr>
          <p:grpSpPr>
            <a:xfrm>
              <a:off x="5827508" y="4776103"/>
              <a:ext cx="3048000" cy="1828800"/>
              <a:chOff x="5827508" y="4776103"/>
              <a:chExt cx="3048000" cy="1828800"/>
            </a:xfrm>
          </p:grpSpPr>
          <p:sp>
            <p:nvSpPr>
              <p:cNvPr id="175" name="Rounded Rectangle 174"/>
              <p:cNvSpPr/>
              <p:nvPr/>
            </p:nvSpPr>
            <p:spPr>
              <a:xfrm>
                <a:off x="5827508" y="4776103"/>
                <a:ext cx="3048000" cy="1828800"/>
              </a:xfrm>
              <a:prstGeom prst="roundRect">
                <a:avLst>
                  <a:gd name="adj" fmla="val 1190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ounded Rectangle 175"/>
              <p:cNvSpPr/>
              <p:nvPr/>
            </p:nvSpPr>
            <p:spPr>
              <a:xfrm>
                <a:off x="5941619" y="4877291"/>
                <a:ext cx="2788471" cy="1593412"/>
              </a:xfrm>
              <a:prstGeom prst="roundRect">
                <a:avLst>
                  <a:gd name="adj" fmla="val 11905"/>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7" name="Group 176"/>
              <p:cNvGrpSpPr/>
              <p:nvPr/>
            </p:nvGrpSpPr>
            <p:grpSpPr>
              <a:xfrm>
                <a:off x="6265347" y="5113190"/>
                <a:ext cx="630819" cy="1110714"/>
                <a:chOff x="4838927" y="2126252"/>
                <a:chExt cx="1308666" cy="2304232"/>
              </a:xfrm>
            </p:grpSpPr>
            <p:sp>
              <p:nvSpPr>
                <p:cNvPr id="195" name="Left-Right Arrow 194"/>
                <p:cNvSpPr/>
                <p:nvPr/>
              </p:nvSpPr>
              <p:spPr>
                <a:xfrm>
                  <a:off x="5030627" y="4196669"/>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Left-Right Arrow 195"/>
                <p:cNvSpPr/>
                <p:nvPr/>
              </p:nvSpPr>
              <p:spPr>
                <a:xfrm rot="16200000">
                  <a:off x="5546985" y="3680311"/>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7" name="Left-Right Arrow 196"/>
                <p:cNvSpPr/>
                <p:nvPr/>
              </p:nvSpPr>
              <p:spPr>
                <a:xfrm rot="16200000">
                  <a:off x="4501957" y="3712969"/>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8" name="Left-Right Arrow 197"/>
                <p:cNvSpPr/>
                <p:nvPr/>
              </p:nvSpPr>
              <p:spPr>
                <a:xfrm rot="16200000">
                  <a:off x="4472134" y="2655157"/>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9" name="Left-Right Arrow 198"/>
                <p:cNvSpPr/>
                <p:nvPr/>
              </p:nvSpPr>
              <p:spPr>
                <a:xfrm>
                  <a:off x="5030627" y="3173411"/>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Left-Right Arrow 199"/>
                <p:cNvSpPr/>
                <p:nvPr/>
              </p:nvSpPr>
              <p:spPr>
                <a:xfrm>
                  <a:off x="5002698" y="2126252"/>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8" name="Left-Right Arrow 177"/>
              <p:cNvSpPr/>
              <p:nvPr/>
            </p:nvSpPr>
            <p:spPr>
              <a:xfrm rot="16200000">
                <a:off x="6925519" y="5487382"/>
                <a:ext cx="143869" cy="11727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9" name="Left-Right Arrow 178"/>
              <p:cNvSpPr/>
              <p:nvPr/>
            </p:nvSpPr>
            <p:spPr>
              <a:xfrm rot="16200000">
                <a:off x="6930766" y="5702520"/>
                <a:ext cx="143869" cy="11727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0" name="Group 179"/>
              <p:cNvGrpSpPr/>
              <p:nvPr/>
            </p:nvGrpSpPr>
            <p:grpSpPr>
              <a:xfrm>
                <a:off x="7844772" y="5112789"/>
                <a:ext cx="630819" cy="1105467"/>
                <a:chOff x="4838926" y="2137138"/>
                <a:chExt cx="1308667" cy="2293346"/>
              </a:xfrm>
            </p:grpSpPr>
            <p:sp>
              <p:nvSpPr>
                <p:cNvPr id="190" name="Left-Right Arrow 189"/>
                <p:cNvSpPr/>
                <p:nvPr/>
              </p:nvSpPr>
              <p:spPr>
                <a:xfrm>
                  <a:off x="5030627" y="4196669"/>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Left-Right Arrow 190"/>
                <p:cNvSpPr/>
                <p:nvPr/>
              </p:nvSpPr>
              <p:spPr>
                <a:xfrm rot="16200000">
                  <a:off x="5546985" y="3680311"/>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2" name="Left-Right Arrow 191"/>
                <p:cNvSpPr/>
                <p:nvPr/>
              </p:nvSpPr>
              <p:spPr>
                <a:xfrm rot="16200000">
                  <a:off x="4472134" y="2655157"/>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Left-Right Arrow 192"/>
                <p:cNvSpPr/>
                <p:nvPr/>
              </p:nvSpPr>
              <p:spPr>
                <a:xfrm rot="5400000">
                  <a:off x="4472132" y="3636330"/>
                  <a:ext cx="967402" cy="233814"/>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Left-Right Arrow 193"/>
                <p:cNvSpPr/>
                <p:nvPr/>
              </p:nvSpPr>
              <p:spPr>
                <a:xfrm>
                  <a:off x="5024469" y="2137138"/>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1" name="Group 180"/>
              <p:cNvGrpSpPr/>
              <p:nvPr/>
            </p:nvGrpSpPr>
            <p:grpSpPr>
              <a:xfrm>
                <a:off x="8157243" y="6258253"/>
                <a:ext cx="430371" cy="165665"/>
                <a:chOff x="6656229" y="2333163"/>
                <a:chExt cx="1393605" cy="536447"/>
              </a:xfrm>
            </p:grpSpPr>
            <p:sp>
              <p:nvSpPr>
                <p:cNvPr id="182" name="Left-Right Arrow 181"/>
                <p:cNvSpPr/>
                <p:nvPr/>
              </p:nvSpPr>
              <p:spPr>
                <a:xfrm rot="16200000">
                  <a:off x="6479423" y="2580098"/>
                  <a:ext cx="466318" cy="112706"/>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Left-Right Arrow 182"/>
                <p:cNvSpPr/>
                <p:nvPr/>
              </p:nvSpPr>
              <p:spPr>
                <a:xfrm rot="10800000">
                  <a:off x="6726776" y="2337677"/>
                  <a:ext cx="466318" cy="65613"/>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Left-Right Arrow 183"/>
                <p:cNvSpPr/>
                <p:nvPr/>
              </p:nvSpPr>
              <p:spPr>
                <a:xfrm rot="16200000">
                  <a:off x="6974130" y="2567863"/>
                  <a:ext cx="466318" cy="112706"/>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5" name="Left-Right Arrow 184"/>
                <p:cNvSpPr/>
                <p:nvPr/>
              </p:nvSpPr>
              <p:spPr>
                <a:xfrm rot="16200000">
                  <a:off x="7189170" y="2546155"/>
                  <a:ext cx="466318" cy="112706"/>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6" name="Left-Right Arrow 185"/>
                <p:cNvSpPr/>
                <p:nvPr/>
              </p:nvSpPr>
              <p:spPr>
                <a:xfrm rot="16200000">
                  <a:off x="7760322" y="2562216"/>
                  <a:ext cx="466318" cy="112706"/>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7" name="Left-Right Arrow 186"/>
                <p:cNvSpPr/>
                <p:nvPr/>
              </p:nvSpPr>
              <p:spPr>
                <a:xfrm rot="14187461">
                  <a:off x="7472318" y="2436998"/>
                  <a:ext cx="273859" cy="66190"/>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8" name="Left-Right Arrow 187"/>
                <p:cNvSpPr/>
                <p:nvPr/>
              </p:nvSpPr>
              <p:spPr>
                <a:xfrm rot="18252302">
                  <a:off x="7690003" y="2445693"/>
                  <a:ext cx="273859" cy="66190"/>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9" name="Left-Right Arrow 188"/>
                <p:cNvSpPr/>
                <p:nvPr/>
              </p:nvSpPr>
              <p:spPr>
                <a:xfrm rot="10800000">
                  <a:off x="6788229" y="2560199"/>
                  <a:ext cx="343402" cy="96490"/>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68" name="Left-Right Arrow 167"/>
            <p:cNvSpPr/>
            <p:nvPr/>
          </p:nvSpPr>
          <p:spPr>
            <a:xfrm rot="5400000">
              <a:off x="8193924" y="5377839"/>
              <a:ext cx="466319" cy="112706"/>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7151104" y="5121088"/>
              <a:ext cx="604442" cy="1069690"/>
              <a:chOff x="4846979" y="2137138"/>
              <a:chExt cx="1295884" cy="2293346"/>
            </a:xfrm>
          </p:grpSpPr>
          <p:sp>
            <p:nvSpPr>
              <p:cNvPr id="170" name="Left-Right Arrow 169"/>
              <p:cNvSpPr/>
              <p:nvPr/>
            </p:nvSpPr>
            <p:spPr>
              <a:xfrm>
                <a:off x="5030627" y="4196669"/>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Left-Right Arrow 170"/>
              <p:cNvSpPr/>
              <p:nvPr/>
            </p:nvSpPr>
            <p:spPr>
              <a:xfrm rot="16200000">
                <a:off x="4480186" y="3691198"/>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Left-Right Arrow 171"/>
              <p:cNvSpPr/>
              <p:nvPr/>
            </p:nvSpPr>
            <p:spPr>
              <a:xfrm>
                <a:off x="4968387" y="3145482"/>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Left-Right Arrow 172"/>
              <p:cNvSpPr/>
              <p:nvPr/>
            </p:nvSpPr>
            <p:spPr>
              <a:xfrm rot="16200000">
                <a:off x="5542255" y="2661782"/>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Left-Right Arrow 173"/>
              <p:cNvSpPr/>
              <p:nvPr/>
            </p:nvSpPr>
            <p:spPr>
              <a:xfrm>
                <a:off x="5024469" y="2137138"/>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076488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0" presetClass="exit" presetSubtype="0" fill="hold" nodeType="withEffect">
                                  <p:stCondLst>
                                    <p:cond delay="0"/>
                                  </p:stCondLst>
                                  <p:childTnLst>
                                    <p:animEffect transition="out" filter="fade">
                                      <p:cBhvr>
                                        <p:cTn id="12" dur="500"/>
                                        <p:tgtEl>
                                          <p:spTgt spid="134"/>
                                        </p:tgtEl>
                                      </p:cBhvr>
                                    </p:animEffect>
                                    <p:set>
                                      <p:cBhvr>
                                        <p:cTn id="13" dur="1" fill="hold">
                                          <p:stCondLst>
                                            <p:cond delay="499"/>
                                          </p:stCondLst>
                                        </p:cTn>
                                        <p:tgtEl>
                                          <p:spTgt spid="13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childTnLst>
                                </p:cTn>
                              </p:par>
                              <p:par>
                                <p:cTn id="18" presetID="10" presetClass="exit" presetSubtype="0" fill="hold" nodeType="withEffect">
                                  <p:stCondLst>
                                    <p:cond delay="0"/>
                                  </p:stCondLst>
                                  <p:childTnLst>
                                    <p:animEffect transition="out" filter="fade">
                                      <p:cBhvr>
                                        <p:cTn id="19" dur="500"/>
                                        <p:tgtEl>
                                          <p:spTgt spid="89"/>
                                        </p:tgtEl>
                                      </p:cBhvr>
                                    </p:animEffect>
                                    <p:set>
                                      <p:cBhvr>
                                        <p:cTn id="20" dur="1" fill="hold">
                                          <p:stCondLst>
                                            <p:cond delay="499"/>
                                          </p:stCondLst>
                                        </p:cTn>
                                        <p:tgtEl>
                                          <p:spTgt spid="8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georgesrestaurant.com/wp-content/uploads/2010/07/BW-Brick-Wall.jpg"/>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prairiemennonite.org/InnerCityEvangelism/Pictures/Chicago%202009/Images/Chicago%202009.html/Chicago%202009.html_Cork%20Board_ObjectKEY-25.png"/>
          <p:cNvPicPr>
            <a:picLocks noChangeAspect="1" noChangeArrowheads="1"/>
          </p:cNvPicPr>
          <p:nvPr/>
        </p:nvPicPr>
        <p:blipFill rotWithShape="1">
          <a:blip r:embed="rId3">
            <a:extLst>
              <a:ext uri="{28A0092B-C50C-407E-A947-70E740481C1C}">
                <a14:useLocalDpi xmlns:a14="http://schemas.microsoft.com/office/drawing/2010/main" val="0"/>
              </a:ext>
            </a:extLst>
          </a:blip>
          <a:srcRect l="4765" t="6498" r="4692" b="6251"/>
          <a:stretch/>
        </p:blipFill>
        <p:spPr bwMode="auto">
          <a:xfrm rot="5400000">
            <a:off x="-654162" y="2214631"/>
            <a:ext cx="4253509" cy="24287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www.prairiemennonite.org/InnerCityEvangelism/Pictures/Chicago%202009/Images/Chicago%202009.html/Chicago%202009.html_Cork%20Board_ObjectKEY-25.png"/>
          <p:cNvPicPr>
            <a:picLocks noChangeAspect="1" noChangeArrowheads="1"/>
          </p:cNvPicPr>
          <p:nvPr/>
        </p:nvPicPr>
        <p:blipFill rotWithShape="1">
          <a:blip r:embed="rId3">
            <a:extLst>
              <a:ext uri="{28A0092B-C50C-407E-A947-70E740481C1C}">
                <a14:useLocalDpi xmlns:a14="http://schemas.microsoft.com/office/drawing/2010/main" val="0"/>
              </a:ext>
            </a:extLst>
          </a:blip>
          <a:srcRect l="4765" t="6498" r="4692" b="6251"/>
          <a:stretch/>
        </p:blipFill>
        <p:spPr bwMode="auto">
          <a:xfrm rot="5400000">
            <a:off x="8474708" y="2214631"/>
            <a:ext cx="4253509" cy="2428737"/>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2945185" y="1422053"/>
            <a:ext cx="6187929" cy="4013892"/>
            <a:chOff x="1" y="-2"/>
            <a:chExt cx="9143992" cy="6857974"/>
          </a:xfrm>
        </p:grpSpPr>
        <p:sp>
          <p:nvSpPr>
            <p:cNvPr id="9" name="Rectangle 8"/>
            <p:cNvSpPr/>
            <p:nvPr/>
          </p:nvSpPr>
          <p:spPr>
            <a:xfrm>
              <a:off x="1" y="-2"/>
              <a:ext cx="9143992" cy="6857972"/>
            </a:xfrm>
            <a:prstGeom prst="rect">
              <a:avLst/>
            </a:prstGeom>
            <a:solidFill>
              <a:srgbClr val="1D59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ame 10"/>
            <p:cNvSpPr/>
            <p:nvPr/>
          </p:nvSpPr>
          <p:spPr>
            <a:xfrm>
              <a:off x="1" y="-2"/>
              <a:ext cx="9143992" cy="6857972"/>
            </a:xfrm>
            <a:prstGeom prst="frame">
              <a:avLst>
                <a:gd name="adj1" fmla="val 2435"/>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p:cNvSpPr/>
            <p:nvPr/>
          </p:nvSpPr>
          <p:spPr>
            <a:xfrm>
              <a:off x="1" y="6705572"/>
              <a:ext cx="9143992" cy="1524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 y="6629374"/>
              <a:ext cx="9143992"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 y="6553174"/>
              <a:ext cx="9143992"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8229593" y="6400770"/>
              <a:ext cx="685800" cy="228598"/>
              <a:chOff x="533400" y="5791200"/>
              <a:chExt cx="685800" cy="228600"/>
            </a:xfrm>
          </p:grpSpPr>
          <p:sp>
            <p:nvSpPr>
              <p:cNvPr id="19" name="Rectangle 18"/>
              <p:cNvSpPr/>
              <p:nvPr/>
            </p:nvSpPr>
            <p:spPr>
              <a:xfrm flipV="1">
                <a:off x="533400" y="5791200"/>
                <a:ext cx="685800" cy="152400"/>
              </a:xfrm>
              <a:prstGeom prst="rect">
                <a:avLst/>
              </a:prstGeom>
              <a:solidFill>
                <a:srgbClr val="FEF6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flipV="1">
                <a:off x="533400" y="5943600"/>
                <a:ext cx="685800" cy="762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p:cNvSpPr/>
            <p:nvPr/>
          </p:nvSpPr>
          <p:spPr>
            <a:xfrm flipV="1">
              <a:off x="7391392" y="6553148"/>
              <a:ext cx="685800"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flipV="1">
              <a:off x="6705595" y="6553169"/>
              <a:ext cx="457199"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flipV="1">
              <a:off x="5943600" y="6629401"/>
              <a:ext cx="685800" cy="76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Rectangle 72"/>
          <p:cNvSpPr/>
          <p:nvPr/>
        </p:nvSpPr>
        <p:spPr>
          <a:xfrm>
            <a:off x="429934" y="1511250"/>
            <a:ext cx="2211726" cy="369332"/>
          </a:xfrm>
          <a:prstGeom prst="rect">
            <a:avLst/>
          </a:prstGeom>
        </p:spPr>
        <p:txBody>
          <a:bodyPr wrap="square">
            <a:spAutoFit/>
          </a:bodyPr>
          <a:lstStyle/>
          <a:p>
            <a:endParaRPr lang="en-US" dirty="0">
              <a:solidFill>
                <a:schemeClr val="bg1"/>
              </a:solidFill>
              <a:latin typeface="Comic Sans MS" panose="030F0702030302020204" pitchFamily="66" charset="0"/>
            </a:endParaRPr>
          </a:p>
        </p:txBody>
      </p:sp>
      <p:sp>
        <p:nvSpPr>
          <p:cNvPr id="77" name="Rectangle 76"/>
          <p:cNvSpPr/>
          <p:nvPr/>
        </p:nvSpPr>
        <p:spPr>
          <a:xfrm>
            <a:off x="9491238" y="1997837"/>
            <a:ext cx="2220448" cy="369332"/>
          </a:xfrm>
          <a:prstGeom prst="rect">
            <a:avLst/>
          </a:prstGeom>
        </p:spPr>
        <p:txBody>
          <a:bodyPr wrap="square">
            <a:spAutoFit/>
          </a:bodyPr>
          <a:lstStyle/>
          <a:p>
            <a:endParaRPr lang="en-US" dirty="0">
              <a:solidFill>
                <a:schemeClr val="bg1"/>
              </a:solidFill>
              <a:latin typeface="Comic Sans MS" panose="030F0702030302020204" pitchFamily="66" charset="0"/>
            </a:endParaRPr>
          </a:p>
        </p:txBody>
      </p:sp>
      <p:sp>
        <p:nvSpPr>
          <p:cNvPr id="2" name="Rectangle 1"/>
          <p:cNvSpPr/>
          <p:nvPr/>
        </p:nvSpPr>
        <p:spPr>
          <a:xfrm>
            <a:off x="297807" y="1527408"/>
            <a:ext cx="2389153" cy="3539430"/>
          </a:xfrm>
          <a:prstGeom prst="rect">
            <a:avLst/>
          </a:prstGeom>
        </p:spPr>
        <p:txBody>
          <a:bodyPr wrap="square">
            <a:spAutoFit/>
          </a:bodyPr>
          <a:lstStyle/>
          <a:p>
            <a:pPr fontAlgn="base"/>
            <a:r>
              <a:rPr lang="en-US" sz="1600" i="1" dirty="0">
                <a:solidFill>
                  <a:schemeClr val="bg1"/>
                </a:solidFill>
              </a:rPr>
              <a:t>And he said, Go forth, and stand upon the mount before the </a:t>
            </a:r>
            <a:r>
              <a:rPr lang="en-US" sz="1600" i="1" cap="small" dirty="0">
                <a:solidFill>
                  <a:schemeClr val="bg1"/>
                </a:solidFill>
              </a:rPr>
              <a:t>Lord</a:t>
            </a:r>
            <a:r>
              <a:rPr lang="en-US" sz="1600" i="1" dirty="0">
                <a:solidFill>
                  <a:schemeClr val="bg1"/>
                </a:solidFill>
              </a:rPr>
              <a:t>. And, behold, the </a:t>
            </a:r>
            <a:r>
              <a:rPr lang="en-US" sz="1600" i="1" cap="small" dirty="0">
                <a:solidFill>
                  <a:schemeClr val="bg1"/>
                </a:solidFill>
              </a:rPr>
              <a:t>Lord</a:t>
            </a:r>
            <a:r>
              <a:rPr lang="en-US" sz="1600" i="1" dirty="0">
                <a:solidFill>
                  <a:schemeClr val="bg1"/>
                </a:solidFill>
              </a:rPr>
              <a:t> passed by, and a great and strong wind rent the mountains, and brake in pieces the rocks before the </a:t>
            </a:r>
            <a:r>
              <a:rPr lang="en-US" sz="1600" i="1" cap="small" dirty="0">
                <a:solidFill>
                  <a:schemeClr val="bg1"/>
                </a:solidFill>
              </a:rPr>
              <a:t>Lord</a:t>
            </a:r>
            <a:r>
              <a:rPr lang="en-US" sz="1600" i="1" dirty="0">
                <a:solidFill>
                  <a:schemeClr val="bg1"/>
                </a:solidFill>
              </a:rPr>
              <a:t>; but the </a:t>
            </a:r>
            <a:r>
              <a:rPr lang="en-US" sz="1600" i="1" cap="small" dirty="0">
                <a:solidFill>
                  <a:schemeClr val="bg1"/>
                </a:solidFill>
              </a:rPr>
              <a:t>Lord</a:t>
            </a:r>
            <a:r>
              <a:rPr lang="en-US" sz="1600" i="1" dirty="0">
                <a:solidFill>
                  <a:schemeClr val="bg1"/>
                </a:solidFill>
              </a:rPr>
              <a:t> was not in the wind: and after the wind an earthquake; but the </a:t>
            </a:r>
            <a:r>
              <a:rPr lang="en-US" sz="1600" i="1" cap="small" dirty="0">
                <a:solidFill>
                  <a:schemeClr val="bg1"/>
                </a:solidFill>
              </a:rPr>
              <a:t>Lord </a:t>
            </a:r>
            <a:r>
              <a:rPr lang="en-US" sz="1600" i="1" dirty="0">
                <a:solidFill>
                  <a:schemeClr val="bg1"/>
                </a:solidFill>
              </a:rPr>
              <a:t>was not in the earthquake:</a:t>
            </a:r>
          </a:p>
        </p:txBody>
      </p:sp>
      <p:sp>
        <p:nvSpPr>
          <p:cNvPr id="3" name="TextBox 2"/>
          <p:cNvSpPr txBox="1"/>
          <p:nvPr/>
        </p:nvSpPr>
        <p:spPr>
          <a:xfrm>
            <a:off x="-1" y="6488667"/>
            <a:ext cx="3233057" cy="307777"/>
          </a:xfrm>
          <a:prstGeom prst="rect">
            <a:avLst/>
          </a:prstGeom>
          <a:noFill/>
        </p:spPr>
        <p:txBody>
          <a:bodyPr wrap="square" rtlCol="0">
            <a:spAutoFit/>
          </a:bodyPr>
          <a:lstStyle/>
          <a:p>
            <a:r>
              <a:rPr lang="en-US" sz="1400" dirty="0"/>
              <a:t>1 Kings 19:11-13</a:t>
            </a:r>
          </a:p>
        </p:txBody>
      </p:sp>
      <p:sp>
        <p:nvSpPr>
          <p:cNvPr id="4" name="Rectangle 3"/>
          <p:cNvSpPr/>
          <p:nvPr/>
        </p:nvSpPr>
        <p:spPr>
          <a:xfrm>
            <a:off x="9387974" y="1637780"/>
            <a:ext cx="2427857" cy="3539430"/>
          </a:xfrm>
          <a:prstGeom prst="rect">
            <a:avLst/>
          </a:prstGeom>
        </p:spPr>
        <p:txBody>
          <a:bodyPr wrap="square">
            <a:spAutoFit/>
          </a:bodyPr>
          <a:lstStyle/>
          <a:p>
            <a:pPr fontAlgn="base"/>
            <a:r>
              <a:rPr lang="en-US" sz="1600" i="1" dirty="0">
                <a:solidFill>
                  <a:schemeClr val="bg1"/>
                </a:solidFill>
              </a:rPr>
              <a:t>And after the earthquake a fire; but the </a:t>
            </a:r>
            <a:r>
              <a:rPr lang="en-US" sz="1600" i="1" cap="small" dirty="0">
                <a:solidFill>
                  <a:schemeClr val="bg1"/>
                </a:solidFill>
              </a:rPr>
              <a:t>Lord</a:t>
            </a:r>
            <a:r>
              <a:rPr lang="en-US" sz="1600" i="1" dirty="0">
                <a:solidFill>
                  <a:schemeClr val="bg1"/>
                </a:solidFill>
              </a:rPr>
              <a:t> was not in the fire: and after the fire a still small voice.</a:t>
            </a:r>
          </a:p>
          <a:p>
            <a:pPr fontAlgn="base"/>
            <a:endParaRPr lang="en-US" sz="1600" i="1" dirty="0">
              <a:solidFill>
                <a:schemeClr val="bg1"/>
              </a:solidFill>
            </a:endParaRPr>
          </a:p>
          <a:p>
            <a:pPr fontAlgn="base"/>
            <a:r>
              <a:rPr lang="en-US" sz="1600" i="1" dirty="0">
                <a:solidFill>
                  <a:schemeClr val="bg1"/>
                </a:solidFill>
              </a:rPr>
              <a:t>And it was so, when Elijah heard it, that he wrapped his face in his mantle, and went out, and stood in the entering in of the cave. And, behold, there came a voice unto him, and said, What </a:t>
            </a:r>
            <a:r>
              <a:rPr lang="en-US" sz="1600" i="1" dirty="0" err="1">
                <a:solidFill>
                  <a:schemeClr val="bg1"/>
                </a:solidFill>
              </a:rPr>
              <a:t>doest</a:t>
            </a:r>
            <a:r>
              <a:rPr lang="en-US" sz="1600" i="1" dirty="0">
                <a:solidFill>
                  <a:schemeClr val="bg1"/>
                </a:solidFill>
              </a:rPr>
              <a:t> thou here, Elijah?</a:t>
            </a:r>
          </a:p>
        </p:txBody>
      </p:sp>
      <p:sp>
        <p:nvSpPr>
          <p:cNvPr id="82" name="TextBox 81"/>
          <p:cNvSpPr txBox="1"/>
          <p:nvPr/>
        </p:nvSpPr>
        <p:spPr>
          <a:xfrm>
            <a:off x="5357780" y="2045243"/>
            <a:ext cx="1744293" cy="369332"/>
          </a:xfrm>
          <a:prstGeom prst="rect">
            <a:avLst/>
          </a:prstGeom>
          <a:noFill/>
        </p:spPr>
        <p:txBody>
          <a:bodyPr wrap="square" rtlCol="0">
            <a:spAutoFit/>
          </a:bodyPr>
          <a:lstStyle/>
          <a:p>
            <a:r>
              <a:rPr lang="en-US" dirty="0">
                <a:solidFill>
                  <a:srgbClr val="FFFF00"/>
                </a:solidFill>
                <a:latin typeface="Comic Sans MS" panose="030F0702030302020204" pitchFamily="66" charset="0"/>
              </a:rPr>
              <a:t>Holy Ghost    </a:t>
            </a:r>
          </a:p>
        </p:txBody>
      </p:sp>
      <p:sp>
        <p:nvSpPr>
          <p:cNvPr id="6" name="Heart 5"/>
          <p:cNvSpPr/>
          <p:nvPr/>
        </p:nvSpPr>
        <p:spPr>
          <a:xfrm>
            <a:off x="5601779" y="2959644"/>
            <a:ext cx="911887" cy="766119"/>
          </a:xfrm>
          <a:prstGeom prst="hear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http://worshiphousemedia.s3.amazonaws.com/images/main/s/mm/dan/mm/elija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6736" y="1527408"/>
            <a:ext cx="2106899" cy="157890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3662561" y="1348463"/>
            <a:ext cx="995278" cy="357891"/>
            <a:chOff x="3662561" y="1348463"/>
            <a:chExt cx="995278" cy="357891"/>
          </a:xfrm>
        </p:grpSpPr>
        <p:sp>
          <p:nvSpPr>
            <p:cNvPr id="119" name="Oval 118"/>
            <p:cNvSpPr/>
            <p:nvPr/>
          </p:nvSpPr>
          <p:spPr>
            <a:xfrm>
              <a:off x="3662561" y="1348463"/>
              <a:ext cx="123861" cy="357891"/>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4533978" y="1348463"/>
              <a:ext cx="123861" cy="357891"/>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1" name="Picture 4" descr="http://270c81.medialib.glogster.com/hspolidoro16/media/46/4628e9e9499cf60d927542645bb49ca540a4b687/elijah-cav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84944" y="1528530"/>
            <a:ext cx="2125981" cy="2596619"/>
          </a:xfrm>
          <a:prstGeom prst="rect">
            <a:avLst/>
          </a:prstGeom>
          <a:noFill/>
          <a:extLst>
            <a:ext uri="{909E8E84-426E-40DD-AFC4-6F175D3DCCD1}">
              <a14:hiddenFill xmlns:a14="http://schemas.microsoft.com/office/drawing/2010/main">
                <a:solidFill>
                  <a:srgbClr val="FFFFFF"/>
                </a:solidFill>
              </a14:hiddenFill>
            </a:ext>
          </a:extLst>
        </p:spPr>
      </p:pic>
      <p:grpSp>
        <p:nvGrpSpPr>
          <p:cNvPr id="121" name="Group 120"/>
          <p:cNvGrpSpPr/>
          <p:nvPr/>
        </p:nvGrpSpPr>
        <p:grpSpPr>
          <a:xfrm>
            <a:off x="7396345" y="1302245"/>
            <a:ext cx="995278" cy="357891"/>
            <a:chOff x="3662561" y="1348463"/>
            <a:chExt cx="995278" cy="357891"/>
          </a:xfrm>
        </p:grpSpPr>
        <p:sp>
          <p:nvSpPr>
            <p:cNvPr id="122" name="Oval 121"/>
            <p:cNvSpPr/>
            <p:nvPr/>
          </p:nvSpPr>
          <p:spPr>
            <a:xfrm>
              <a:off x="3662561" y="1348463"/>
              <a:ext cx="123861" cy="357891"/>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4533978" y="1348463"/>
              <a:ext cx="123861" cy="357891"/>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1" name="Group 200"/>
          <p:cNvGrpSpPr/>
          <p:nvPr/>
        </p:nvGrpSpPr>
        <p:grpSpPr>
          <a:xfrm>
            <a:off x="5318925" y="187080"/>
            <a:ext cx="1554149" cy="923206"/>
            <a:chOff x="5827508" y="4776103"/>
            <a:chExt cx="3048000" cy="1828800"/>
          </a:xfrm>
        </p:grpSpPr>
        <p:grpSp>
          <p:nvGrpSpPr>
            <p:cNvPr id="202" name="Group 201"/>
            <p:cNvGrpSpPr/>
            <p:nvPr/>
          </p:nvGrpSpPr>
          <p:grpSpPr>
            <a:xfrm>
              <a:off x="5827508" y="4776103"/>
              <a:ext cx="3048000" cy="1828800"/>
              <a:chOff x="5827508" y="4776103"/>
              <a:chExt cx="3048000" cy="1828800"/>
            </a:xfrm>
          </p:grpSpPr>
          <p:sp>
            <p:nvSpPr>
              <p:cNvPr id="210" name="Rounded Rectangle 209"/>
              <p:cNvSpPr/>
              <p:nvPr/>
            </p:nvSpPr>
            <p:spPr>
              <a:xfrm>
                <a:off x="5827508" y="4776103"/>
                <a:ext cx="3048000" cy="1828800"/>
              </a:xfrm>
              <a:prstGeom prst="roundRect">
                <a:avLst>
                  <a:gd name="adj" fmla="val 1190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ounded Rectangle 210"/>
              <p:cNvSpPr/>
              <p:nvPr/>
            </p:nvSpPr>
            <p:spPr>
              <a:xfrm>
                <a:off x="5941619" y="4877291"/>
                <a:ext cx="2788471" cy="1593412"/>
              </a:xfrm>
              <a:prstGeom prst="roundRect">
                <a:avLst>
                  <a:gd name="adj" fmla="val 11905"/>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2" name="Group 211"/>
              <p:cNvGrpSpPr/>
              <p:nvPr/>
            </p:nvGrpSpPr>
            <p:grpSpPr>
              <a:xfrm>
                <a:off x="6265347" y="5113190"/>
                <a:ext cx="630819" cy="1110714"/>
                <a:chOff x="4838927" y="2126252"/>
                <a:chExt cx="1308666" cy="2304232"/>
              </a:xfrm>
            </p:grpSpPr>
            <p:sp>
              <p:nvSpPr>
                <p:cNvPr id="229" name="Left-Right Arrow 228"/>
                <p:cNvSpPr/>
                <p:nvPr/>
              </p:nvSpPr>
              <p:spPr>
                <a:xfrm>
                  <a:off x="5030627" y="4196669"/>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Left-Right Arrow 229"/>
                <p:cNvSpPr/>
                <p:nvPr/>
              </p:nvSpPr>
              <p:spPr>
                <a:xfrm rot="16200000">
                  <a:off x="5546985" y="3680311"/>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1" name="Left-Right Arrow 230"/>
                <p:cNvSpPr/>
                <p:nvPr/>
              </p:nvSpPr>
              <p:spPr>
                <a:xfrm rot="16200000">
                  <a:off x="4501957" y="3712969"/>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2" name="Left-Right Arrow 231"/>
                <p:cNvSpPr/>
                <p:nvPr/>
              </p:nvSpPr>
              <p:spPr>
                <a:xfrm rot="16200000">
                  <a:off x="4472134" y="2655157"/>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3" name="Left-Right Arrow 232"/>
                <p:cNvSpPr/>
                <p:nvPr/>
              </p:nvSpPr>
              <p:spPr>
                <a:xfrm>
                  <a:off x="5030627" y="3173411"/>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Left-Right Arrow 233"/>
                <p:cNvSpPr/>
                <p:nvPr/>
              </p:nvSpPr>
              <p:spPr>
                <a:xfrm>
                  <a:off x="5002698" y="2126252"/>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3" name="Left-Right Arrow 212"/>
              <p:cNvSpPr/>
              <p:nvPr/>
            </p:nvSpPr>
            <p:spPr>
              <a:xfrm rot="16200000">
                <a:off x="6925519" y="5487382"/>
                <a:ext cx="143869" cy="11727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4" name="Left-Right Arrow 213"/>
              <p:cNvSpPr/>
              <p:nvPr/>
            </p:nvSpPr>
            <p:spPr>
              <a:xfrm rot="16200000">
                <a:off x="6930766" y="5702520"/>
                <a:ext cx="143869" cy="11727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5" name="Group 214"/>
              <p:cNvGrpSpPr/>
              <p:nvPr/>
            </p:nvGrpSpPr>
            <p:grpSpPr>
              <a:xfrm>
                <a:off x="7934208" y="5112789"/>
                <a:ext cx="541381" cy="1105467"/>
                <a:chOff x="5024469" y="2137138"/>
                <a:chExt cx="1123124" cy="2293346"/>
              </a:xfrm>
            </p:grpSpPr>
            <p:sp>
              <p:nvSpPr>
                <p:cNvPr id="225" name="Left-Right Arrow 224"/>
                <p:cNvSpPr/>
                <p:nvPr/>
              </p:nvSpPr>
              <p:spPr>
                <a:xfrm>
                  <a:off x="5030627" y="4196669"/>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Left-Right Arrow 225"/>
                <p:cNvSpPr/>
                <p:nvPr/>
              </p:nvSpPr>
              <p:spPr>
                <a:xfrm rot="16200000">
                  <a:off x="5546985" y="3680311"/>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 name="Left-Right Arrow 226"/>
                <p:cNvSpPr/>
                <p:nvPr/>
              </p:nvSpPr>
              <p:spPr>
                <a:xfrm>
                  <a:off x="5072741" y="3163951"/>
                  <a:ext cx="967403" cy="233814"/>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8" name="Left-Right Arrow 227"/>
                <p:cNvSpPr/>
                <p:nvPr/>
              </p:nvSpPr>
              <p:spPr>
                <a:xfrm>
                  <a:off x="5024469" y="2137138"/>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6" name="Group 215"/>
              <p:cNvGrpSpPr/>
              <p:nvPr/>
            </p:nvGrpSpPr>
            <p:grpSpPr>
              <a:xfrm>
                <a:off x="8157243" y="6258253"/>
                <a:ext cx="430371" cy="165665"/>
                <a:chOff x="6656229" y="2333163"/>
                <a:chExt cx="1393605" cy="536447"/>
              </a:xfrm>
            </p:grpSpPr>
            <p:sp>
              <p:nvSpPr>
                <p:cNvPr id="217" name="Left-Right Arrow 216"/>
                <p:cNvSpPr/>
                <p:nvPr/>
              </p:nvSpPr>
              <p:spPr>
                <a:xfrm rot="16200000">
                  <a:off x="6479423" y="2580098"/>
                  <a:ext cx="466318" cy="112706"/>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8" name="Left-Right Arrow 217"/>
                <p:cNvSpPr/>
                <p:nvPr/>
              </p:nvSpPr>
              <p:spPr>
                <a:xfrm rot="10800000">
                  <a:off x="6726776" y="2337677"/>
                  <a:ext cx="466318" cy="65613"/>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9" name="Left-Right Arrow 218"/>
                <p:cNvSpPr/>
                <p:nvPr/>
              </p:nvSpPr>
              <p:spPr>
                <a:xfrm rot="16200000">
                  <a:off x="6974130" y="2567863"/>
                  <a:ext cx="466318" cy="112706"/>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Left-Right Arrow 219"/>
                <p:cNvSpPr/>
                <p:nvPr/>
              </p:nvSpPr>
              <p:spPr>
                <a:xfrm rot="16200000">
                  <a:off x="7189170" y="2546155"/>
                  <a:ext cx="466318" cy="112706"/>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Left-Right Arrow 220"/>
                <p:cNvSpPr/>
                <p:nvPr/>
              </p:nvSpPr>
              <p:spPr>
                <a:xfrm rot="16200000">
                  <a:off x="7760322" y="2562216"/>
                  <a:ext cx="466318" cy="112706"/>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2" name="Left-Right Arrow 221"/>
                <p:cNvSpPr/>
                <p:nvPr/>
              </p:nvSpPr>
              <p:spPr>
                <a:xfrm rot="14187461">
                  <a:off x="7472318" y="2436998"/>
                  <a:ext cx="273859" cy="66190"/>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3" name="Left-Right Arrow 222"/>
                <p:cNvSpPr/>
                <p:nvPr/>
              </p:nvSpPr>
              <p:spPr>
                <a:xfrm rot="18252302">
                  <a:off x="7690003" y="2445693"/>
                  <a:ext cx="273859" cy="66190"/>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4" name="Left-Right Arrow 223"/>
                <p:cNvSpPr/>
                <p:nvPr/>
              </p:nvSpPr>
              <p:spPr>
                <a:xfrm rot="10800000">
                  <a:off x="6788229" y="2560199"/>
                  <a:ext cx="343402" cy="96490"/>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03" name="Left-Right Arrow 202"/>
            <p:cNvSpPr/>
            <p:nvPr/>
          </p:nvSpPr>
          <p:spPr>
            <a:xfrm rot="5400000">
              <a:off x="8193924" y="5377839"/>
              <a:ext cx="466319" cy="112706"/>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4" name="Group 203"/>
            <p:cNvGrpSpPr/>
            <p:nvPr/>
          </p:nvGrpSpPr>
          <p:grpSpPr>
            <a:xfrm>
              <a:off x="7151104" y="5121088"/>
              <a:ext cx="604442" cy="1069690"/>
              <a:chOff x="4846979" y="2137138"/>
              <a:chExt cx="1295884" cy="2293346"/>
            </a:xfrm>
          </p:grpSpPr>
          <p:sp>
            <p:nvSpPr>
              <p:cNvPr id="205" name="Left-Right Arrow 204"/>
              <p:cNvSpPr/>
              <p:nvPr/>
            </p:nvSpPr>
            <p:spPr>
              <a:xfrm>
                <a:off x="5030627" y="4196669"/>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Left-Right Arrow 205"/>
              <p:cNvSpPr/>
              <p:nvPr/>
            </p:nvSpPr>
            <p:spPr>
              <a:xfrm rot="16200000">
                <a:off x="4480186" y="3691198"/>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 name="Left-Right Arrow 206"/>
              <p:cNvSpPr/>
              <p:nvPr/>
            </p:nvSpPr>
            <p:spPr>
              <a:xfrm>
                <a:off x="4968387" y="3145482"/>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 name="Left-Right Arrow 207"/>
              <p:cNvSpPr/>
              <p:nvPr/>
            </p:nvSpPr>
            <p:spPr>
              <a:xfrm rot="16200000">
                <a:off x="5542255" y="2661782"/>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Left-Right Arrow 208"/>
              <p:cNvSpPr/>
              <p:nvPr/>
            </p:nvSpPr>
            <p:spPr>
              <a:xfrm>
                <a:off x="5024469" y="2137138"/>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43827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1000"/>
                                        <p:tgtEl>
                                          <p:spTgt spid="10"/>
                                        </p:tgtEl>
                                      </p:cBhvr>
                                    </p:animEffect>
                                    <p:anim calcmode="lin" valueType="num">
                                      <p:cBhvr>
                                        <p:cTn id="10" dur="1000" fill="hold"/>
                                        <p:tgtEl>
                                          <p:spTgt spid="10"/>
                                        </p:tgtEl>
                                        <p:attrNameLst>
                                          <p:attrName>ppt_x</p:attrName>
                                        </p:attrNameLst>
                                      </p:cBhvr>
                                      <p:tavLst>
                                        <p:tav tm="0">
                                          <p:val>
                                            <p:strVal val="#ppt_x"/>
                                          </p:val>
                                        </p:tav>
                                        <p:tav tm="100000">
                                          <p:val>
                                            <p:strVal val="#ppt_x"/>
                                          </p:val>
                                        </p:tav>
                                      </p:tavLst>
                                    </p:anim>
                                    <p:anim calcmode="lin" valueType="num">
                                      <p:cBhvr>
                                        <p:cTn id="1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childTnLst>
                                </p:cTn>
                              </p:par>
                              <p:par>
                                <p:cTn id="20" presetID="42"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rgbClr val="1D59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694098" y="659239"/>
            <a:ext cx="5072959" cy="4154984"/>
          </a:xfrm>
          <a:prstGeom prst="rect">
            <a:avLst/>
          </a:prstGeom>
        </p:spPr>
        <p:txBody>
          <a:bodyPr wrap="square">
            <a:spAutoFit/>
          </a:bodyPr>
          <a:lstStyle/>
          <a:p>
            <a:r>
              <a:rPr lang="en-US" sz="2400" dirty="0">
                <a:solidFill>
                  <a:schemeClr val="bg1"/>
                </a:solidFill>
                <a:latin typeface="Century Schoolbook" panose="02040604050505020304" pitchFamily="18" charset="0"/>
              </a:rPr>
              <a:t>“Please know that your Father in Heaven loves you and so does His Only Begotten Son. </a:t>
            </a:r>
          </a:p>
          <a:p>
            <a:endParaRPr lang="en-US" sz="2400" dirty="0">
              <a:solidFill>
                <a:schemeClr val="bg1"/>
              </a:solidFill>
              <a:latin typeface="Century Schoolbook" panose="02040604050505020304" pitchFamily="18" charset="0"/>
            </a:endParaRPr>
          </a:p>
          <a:p>
            <a:r>
              <a:rPr lang="en-US" sz="2400" dirty="0">
                <a:solidFill>
                  <a:schemeClr val="bg1"/>
                </a:solidFill>
                <a:latin typeface="Century Schoolbook" panose="02040604050505020304" pitchFamily="18" charset="0"/>
              </a:rPr>
              <a:t>When They speak to you—and They will—it will not be in the wind, nor in the earthquake, nor in the fire, but it will be with a voice still and small, a voice tender and kind” </a:t>
            </a:r>
          </a:p>
          <a:p>
            <a:r>
              <a:rPr lang="en-US" sz="2400" dirty="0">
                <a:solidFill>
                  <a:schemeClr val="bg1"/>
                </a:solidFill>
                <a:latin typeface="Century Schoolbook" panose="02040604050505020304" pitchFamily="18" charset="0"/>
              </a:rPr>
              <a:t> </a:t>
            </a:r>
            <a:r>
              <a:rPr lang="en-US" sz="1600" dirty="0">
                <a:solidFill>
                  <a:schemeClr val="bg1"/>
                </a:solidFill>
                <a:latin typeface="Century Schoolbook" panose="02040604050505020304" pitchFamily="18" charset="0"/>
              </a:rPr>
              <a:t>--Elder Jeffrey R. Holland</a:t>
            </a:r>
            <a:r>
              <a:rPr lang="en-US" sz="2400" dirty="0">
                <a:solidFill>
                  <a:schemeClr val="bg1"/>
                </a:solidFill>
                <a:latin typeface="Century Schoolbook" panose="02040604050505020304" pitchFamily="18" charset="0"/>
              </a:rPr>
              <a:t> </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9296" y="897720"/>
            <a:ext cx="3101532" cy="3874034"/>
          </a:xfrm>
          <a:prstGeom prst="rect">
            <a:avLst/>
          </a:prstGeom>
        </p:spPr>
      </p:pic>
      <p:sp>
        <p:nvSpPr>
          <p:cNvPr id="16" name="Rectangle 15"/>
          <p:cNvSpPr/>
          <p:nvPr/>
        </p:nvSpPr>
        <p:spPr>
          <a:xfrm>
            <a:off x="2220109" y="5467022"/>
            <a:ext cx="7910719" cy="1200329"/>
          </a:xfrm>
          <a:prstGeom prst="rect">
            <a:avLst/>
          </a:prstGeom>
        </p:spPr>
        <p:txBody>
          <a:bodyPr wrap="square">
            <a:spAutoFit/>
          </a:bodyPr>
          <a:lstStyle/>
          <a:p>
            <a:r>
              <a:rPr lang="en-US" sz="2400" dirty="0">
                <a:solidFill>
                  <a:srgbClr val="FFFF00"/>
                </a:solidFill>
                <a:latin typeface="Comic Sans MS" panose="030F0702030302020204" pitchFamily="66" charset="0"/>
              </a:rPr>
              <a:t>If the role of the Holy Ghost is to carry the truth to learners’ hearts, what do you think the teacher’s role is in seminary?</a:t>
            </a:r>
          </a:p>
        </p:txBody>
      </p:sp>
      <p:sp>
        <p:nvSpPr>
          <p:cNvPr id="17" name="Heart 16"/>
          <p:cNvSpPr/>
          <p:nvPr/>
        </p:nvSpPr>
        <p:spPr>
          <a:xfrm>
            <a:off x="1094173" y="5684126"/>
            <a:ext cx="911887" cy="766119"/>
          </a:xfrm>
          <a:prstGeom prst="hear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8238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Effect transition="in" filter="fade">
                                      <p:cBhvr>
                                        <p:cTn id="9" dur="1000"/>
                                        <p:tgtEl>
                                          <p:spTgt spid="1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1000" fill="hold"/>
                                        <p:tgtEl>
                                          <p:spTgt spid="16"/>
                                        </p:tgtEl>
                                        <p:attrNameLst>
                                          <p:attrName>ppt_w</p:attrName>
                                        </p:attrNameLst>
                                      </p:cBhvr>
                                      <p:tavLst>
                                        <p:tav tm="0">
                                          <p:val>
                                            <p:fltVal val="0"/>
                                          </p:val>
                                        </p:tav>
                                        <p:tav tm="100000">
                                          <p:val>
                                            <p:strVal val="#ppt_w"/>
                                          </p:val>
                                        </p:tav>
                                      </p:tavLst>
                                    </p:anim>
                                    <p:anim calcmode="lin" valueType="num">
                                      <p:cBhvr>
                                        <p:cTn id="13" dur="1000" fill="hold"/>
                                        <p:tgtEl>
                                          <p:spTgt spid="16"/>
                                        </p:tgtEl>
                                        <p:attrNameLst>
                                          <p:attrName>ppt_h</p:attrName>
                                        </p:attrNameLst>
                                      </p:cBhvr>
                                      <p:tavLst>
                                        <p:tav tm="0">
                                          <p:val>
                                            <p:fltVal val="0"/>
                                          </p:val>
                                        </p:tav>
                                        <p:tav tm="100000">
                                          <p:val>
                                            <p:strVal val="#ppt_h"/>
                                          </p:val>
                                        </p:tav>
                                      </p:tavLst>
                                    </p:anim>
                                    <p:animEffect transition="in" filter="fade">
                                      <p:cBhvr>
                                        <p:cTn id="14"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georgesrestaurant.com/wp-content/uploads/2010/07/BW-Brick-Wall.jpg"/>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prairiemennonite.org/InnerCityEvangelism/Pictures/Chicago%202009/Images/Chicago%202009.html/Chicago%202009.html_Cork%20Board_ObjectKEY-25.png"/>
          <p:cNvPicPr>
            <a:picLocks noChangeAspect="1" noChangeArrowheads="1"/>
          </p:cNvPicPr>
          <p:nvPr/>
        </p:nvPicPr>
        <p:blipFill rotWithShape="1">
          <a:blip r:embed="rId3">
            <a:extLst>
              <a:ext uri="{28A0092B-C50C-407E-A947-70E740481C1C}">
                <a14:useLocalDpi xmlns:a14="http://schemas.microsoft.com/office/drawing/2010/main" val="0"/>
              </a:ext>
            </a:extLst>
          </a:blip>
          <a:srcRect l="4765" t="6498" r="4692" b="6251"/>
          <a:stretch/>
        </p:blipFill>
        <p:spPr bwMode="auto">
          <a:xfrm rot="5400000">
            <a:off x="-654162" y="2214631"/>
            <a:ext cx="4253509" cy="24287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www.prairiemennonite.org/InnerCityEvangelism/Pictures/Chicago%202009/Images/Chicago%202009.html/Chicago%202009.html_Cork%20Board_ObjectKEY-25.png"/>
          <p:cNvPicPr>
            <a:picLocks noChangeAspect="1" noChangeArrowheads="1"/>
          </p:cNvPicPr>
          <p:nvPr/>
        </p:nvPicPr>
        <p:blipFill rotWithShape="1">
          <a:blip r:embed="rId3">
            <a:extLst>
              <a:ext uri="{28A0092B-C50C-407E-A947-70E740481C1C}">
                <a14:useLocalDpi xmlns:a14="http://schemas.microsoft.com/office/drawing/2010/main" val="0"/>
              </a:ext>
            </a:extLst>
          </a:blip>
          <a:srcRect l="4765" t="6498" r="4692" b="6251"/>
          <a:stretch/>
        </p:blipFill>
        <p:spPr bwMode="auto">
          <a:xfrm rot="5400000">
            <a:off x="8474708" y="2214631"/>
            <a:ext cx="4253509" cy="2428737"/>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2945185" y="1422053"/>
            <a:ext cx="6187929" cy="4013891"/>
            <a:chOff x="0" y="0"/>
            <a:chExt cx="9144000" cy="6858000"/>
          </a:xfrm>
        </p:grpSpPr>
        <p:sp>
          <p:nvSpPr>
            <p:cNvPr id="9" name="Rectangle 8"/>
            <p:cNvSpPr/>
            <p:nvPr/>
          </p:nvSpPr>
          <p:spPr>
            <a:xfrm>
              <a:off x="0" y="0"/>
              <a:ext cx="9144000" cy="6858000"/>
            </a:xfrm>
            <a:prstGeom prst="rect">
              <a:avLst/>
            </a:prstGeom>
            <a:solidFill>
              <a:srgbClr val="1D59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ame 10"/>
            <p:cNvSpPr/>
            <p:nvPr/>
          </p:nvSpPr>
          <p:spPr>
            <a:xfrm>
              <a:off x="0" y="0"/>
              <a:ext cx="9144000" cy="6858000"/>
            </a:xfrm>
            <a:prstGeom prst="frame">
              <a:avLst>
                <a:gd name="adj1" fmla="val 2435"/>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p:cNvSpPr/>
            <p:nvPr/>
          </p:nvSpPr>
          <p:spPr>
            <a:xfrm>
              <a:off x="0" y="6705600"/>
              <a:ext cx="9144000" cy="1524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6629400"/>
              <a:ext cx="9144000"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6553200"/>
              <a:ext cx="9144000"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8229600" y="6400800"/>
              <a:ext cx="685800" cy="228600"/>
              <a:chOff x="533400" y="5791200"/>
              <a:chExt cx="685800" cy="228600"/>
            </a:xfrm>
          </p:grpSpPr>
          <p:sp>
            <p:nvSpPr>
              <p:cNvPr id="19" name="Rectangle 18"/>
              <p:cNvSpPr/>
              <p:nvPr/>
            </p:nvSpPr>
            <p:spPr>
              <a:xfrm flipV="1">
                <a:off x="533400" y="5791200"/>
                <a:ext cx="685800" cy="152400"/>
              </a:xfrm>
              <a:prstGeom prst="rect">
                <a:avLst/>
              </a:prstGeom>
              <a:solidFill>
                <a:srgbClr val="FEF6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flipV="1">
                <a:off x="533400" y="5943600"/>
                <a:ext cx="685800" cy="762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p:cNvSpPr/>
            <p:nvPr/>
          </p:nvSpPr>
          <p:spPr>
            <a:xfrm flipV="1">
              <a:off x="7391400" y="6553200"/>
              <a:ext cx="685800"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flipV="1">
              <a:off x="6705600" y="6553200"/>
              <a:ext cx="457200"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flipV="1">
              <a:off x="5943600" y="6629400"/>
              <a:ext cx="685800" cy="76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Rectangle 72"/>
          <p:cNvSpPr/>
          <p:nvPr/>
        </p:nvSpPr>
        <p:spPr>
          <a:xfrm>
            <a:off x="429934" y="1511250"/>
            <a:ext cx="2211726" cy="369332"/>
          </a:xfrm>
          <a:prstGeom prst="rect">
            <a:avLst/>
          </a:prstGeom>
        </p:spPr>
        <p:txBody>
          <a:bodyPr wrap="square">
            <a:spAutoFit/>
          </a:bodyPr>
          <a:lstStyle/>
          <a:p>
            <a:endParaRPr lang="en-US" dirty="0">
              <a:solidFill>
                <a:schemeClr val="bg1"/>
              </a:solidFill>
              <a:latin typeface="Comic Sans MS" panose="030F0702030302020204" pitchFamily="66" charset="0"/>
            </a:endParaRPr>
          </a:p>
        </p:txBody>
      </p:sp>
      <p:sp>
        <p:nvSpPr>
          <p:cNvPr id="77" name="Rectangle 76"/>
          <p:cNvSpPr/>
          <p:nvPr/>
        </p:nvSpPr>
        <p:spPr>
          <a:xfrm>
            <a:off x="9491238" y="1997837"/>
            <a:ext cx="2220448" cy="369332"/>
          </a:xfrm>
          <a:prstGeom prst="rect">
            <a:avLst/>
          </a:prstGeom>
        </p:spPr>
        <p:txBody>
          <a:bodyPr wrap="square">
            <a:spAutoFit/>
          </a:bodyPr>
          <a:lstStyle/>
          <a:p>
            <a:endParaRPr lang="en-US" dirty="0">
              <a:solidFill>
                <a:schemeClr val="bg1"/>
              </a:solidFill>
              <a:latin typeface="Comic Sans MS" panose="030F0702030302020204" pitchFamily="66" charset="0"/>
            </a:endParaRPr>
          </a:p>
        </p:txBody>
      </p:sp>
      <p:sp>
        <p:nvSpPr>
          <p:cNvPr id="2" name="Rectangle 1"/>
          <p:cNvSpPr/>
          <p:nvPr/>
        </p:nvSpPr>
        <p:spPr>
          <a:xfrm>
            <a:off x="333664" y="1282703"/>
            <a:ext cx="2270035" cy="4247317"/>
          </a:xfrm>
          <a:prstGeom prst="rect">
            <a:avLst/>
          </a:prstGeom>
        </p:spPr>
        <p:txBody>
          <a:bodyPr wrap="square">
            <a:spAutoFit/>
          </a:bodyPr>
          <a:lstStyle/>
          <a:p>
            <a:pPr fontAlgn="base"/>
            <a:r>
              <a:rPr lang="en-US" i="1" dirty="0">
                <a:solidFill>
                  <a:schemeClr val="bg1"/>
                </a:solidFill>
              </a:rPr>
              <a:t>Hear, O Israel: The </a:t>
            </a:r>
            <a:r>
              <a:rPr lang="en-US" i="1" cap="small" dirty="0">
                <a:solidFill>
                  <a:schemeClr val="bg1"/>
                </a:solidFill>
              </a:rPr>
              <a:t>Lord</a:t>
            </a:r>
            <a:r>
              <a:rPr lang="en-US" i="1" dirty="0">
                <a:solidFill>
                  <a:schemeClr val="bg1"/>
                </a:solidFill>
              </a:rPr>
              <a:t> our God is one </a:t>
            </a:r>
            <a:r>
              <a:rPr lang="en-US" i="1" cap="small" dirty="0">
                <a:solidFill>
                  <a:schemeClr val="bg1"/>
                </a:solidFill>
              </a:rPr>
              <a:t>Lord</a:t>
            </a:r>
            <a:r>
              <a:rPr lang="en-US" i="1" dirty="0">
                <a:solidFill>
                  <a:schemeClr val="bg1"/>
                </a:solidFill>
              </a:rPr>
              <a:t>:</a:t>
            </a:r>
          </a:p>
          <a:p>
            <a:pPr fontAlgn="base"/>
            <a:endParaRPr lang="en-US" i="1" dirty="0">
              <a:solidFill>
                <a:schemeClr val="bg1"/>
              </a:solidFill>
            </a:endParaRPr>
          </a:p>
          <a:p>
            <a:pPr fontAlgn="base"/>
            <a:r>
              <a:rPr lang="en-US" i="1" dirty="0">
                <a:solidFill>
                  <a:schemeClr val="bg1"/>
                </a:solidFill>
              </a:rPr>
              <a:t>And thou shalt love the </a:t>
            </a:r>
            <a:r>
              <a:rPr lang="en-US" i="1" cap="small" dirty="0">
                <a:solidFill>
                  <a:schemeClr val="bg1"/>
                </a:solidFill>
              </a:rPr>
              <a:t>Lord</a:t>
            </a:r>
            <a:r>
              <a:rPr lang="en-US" i="1" dirty="0">
                <a:solidFill>
                  <a:schemeClr val="bg1"/>
                </a:solidFill>
              </a:rPr>
              <a:t> thy God with all thine heart, and with all thy soul, and with all thy might.</a:t>
            </a:r>
          </a:p>
          <a:p>
            <a:pPr fontAlgn="base"/>
            <a:endParaRPr lang="en-US" i="1" dirty="0">
              <a:solidFill>
                <a:schemeClr val="bg1"/>
              </a:solidFill>
            </a:endParaRPr>
          </a:p>
          <a:p>
            <a:pPr fontAlgn="base"/>
            <a:r>
              <a:rPr lang="en-US" i="1" dirty="0">
                <a:solidFill>
                  <a:schemeClr val="bg1"/>
                </a:solidFill>
              </a:rPr>
              <a:t>And these words, which I command thee this day, shall be in thine heart:</a:t>
            </a:r>
          </a:p>
        </p:txBody>
      </p:sp>
      <p:sp>
        <p:nvSpPr>
          <p:cNvPr id="3" name="TextBox 2"/>
          <p:cNvSpPr txBox="1"/>
          <p:nvPr/>
        </p:nvSpPr>
        <p:spPr>
          <a:xfrm>
            <a:off x="-1" y="6488667"/>
            <a:ext cx="3233057" cy="307777"/>
          </a:xfrm>
          <a:prstGeom prst="rect">
            <a:avLst/>
          </a:prstGeom>
          <a:noFill/>
        </p:spPr>
        <p:txBody>
          <a:bodyPr wrap="square" rtlCol="0">
            <a:spAutoFit/>
          </a:bodyPr>
          <a:lstStyle/>
          <a:p>
            <a:r>
              <a:rPr lang="en-US" sz="1400" dirty="0"/>
              <a:t>Deuteronomy 6:4-7</a:t>
            </a:r>
          </a:p>
        </p:txBody>
      </p:sp>
      <p:sp>
        <p:nvSpPr>
          <p:cNvPr id="4" name="Rectangle 3"/>
          <p:cNvSpPr/>
          <p:nvPr/>
        </p:nvSpPr>
        <p:spPr>
          <a:xfrm>
            <a:off x="9503686" y="1685675"/>
            <a:ext cx="2345323" cy="3139321"/>
          </a:xfrm>
          <a:prstGeom prst="rect">
            <a:avLst/>
          </a:prstGeom>
        </p:spPr>
        <p:txBody>
          <a:bodyPr wrap="square">
            <a:spAutoFit/>
          </a:bodyPr>
          <a:lstStyle/>
          <a:p>
            <a:pPr fontAlgn="base"/>
            <a:r>
              <a:rPr lang="en-US" i="1" dirty="0">
                <a:solidFill>
                  <a:schemeClr val="bg1"/>
                </a:solidFill>
              </a:rPr>
              <a:t>And thou shalt teach them diligently unto thy children, and shalt talk of them when thou </a:t>
            </a:r>
            <a:r>
              <a:rPr lang="en-US" i="1" dirty="0" err="1">
                <a:solidFill>
                  <a:schemeClr val="bg1"/>
                </a:solidFill>
              </a:rPr>
              <a:t>sittest</a:t>
            </a:r>
            <a:r>
              <a:rPr lang="en-US" i="1" dirty="0">
                <a:solidFill>
                  <a:schemeClr val="bg1"/>
                </a:solidFill>
              </a:rPr>
              <a:t> in thine house, and when thou </a:t>
            </a:r>
            <a:r>
              <a:rPr lang="en-US" i="1" dirty="0" err="1">
                <a:solidFill>
                  <a:schemeClr val="bg1"/>
                </a:solidFill>
              </a:rPr>
              <a:t>walkest</a:t>
            </a:r>
            <a:r>
              <a:rPr lang="en-US" i="1" dirty="0">
                <a:solidFill>
                  <a:schemeClr val="bg1"/>
                </a:solidFill>
              </a:rPr>
              <a:t> by the way, and when thou </a:t>
            </a:r>
            <a:r>
              <a:rPr lang="en-US" i="1" dirty="0" err="1">
                <a:solidFill>
                  <a:schemeClr val="bg1"/>
                </a:solidFill>
              </a:rPr>
              <a:t>liest</a:t>
            </a:r>
            <a:r>
              <a:rPr lang="en-US" i="1" dirty="0">
                <a:solidFill>
                  <a:schemeClr val="bg1"/>
                </a:solidFill>
              </a:rPr>
              <a:t> down, and when thou </a:t>
            </a:r>
            <a:r>
              <a:rPr lang="en-US" i="1" dirty="0" err="1">
                <a:solidFill>
                  <a:schemeClr val="bg1"/>
                </a:solidFill>
              </a:rPr>
              <a:t>risest</a:t>
            </a:r>
            <a:r>
              <a:rPr lang="en-US" i="1" dirty="0">
                <a:solidFill>
                  <a:schemeClr val="bg1"/>
                </a:solidFill>
              </a:rPr>
              <a:t> up.</a:t>
            </a:r>
          </a:p>
        </p:txBody>
      </p:sp>
      <p:grpSp>
        <p:nvGrpSpPr>
          <p:cNvPr id="5" name="Group 4"/>
          <p:cNvGrpSpPr/>
          <p:nvPr/>
        </p:nvGrpSpPr>
        <p:grpSpPr>
          <a:xfrm>
            <a:off x="3662561" y="1348463"/>
            <a:ext cx="995278" cy="357891"/>
            <a:chOff x="3662561" y="1348463"/>
            <a:chExt cx="995278" cy="357891"/>
          </a:xfrm>
        </p:grpSpPr>
        <p:sp>
          <p:nvSpPr>
            <p:cNvPr id="119" name="Oval 118"/>
            <p:cNvSpPr/>
            <p:nvPr/>
          </p:nvSpPr>
          <p:spPr>
            <a:xfrm>
              <a:off x="3662561" y="1348463"/>
              <a:ext cx="123861" cy="357891"/>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4533978" y="1348463"/>
              <a:ext cx="123861" cy="357891"/>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3076791" y="3991432"/>
            <a:ext cx="1295400" cy="369332"/>
          </a:xfrm>
          <a:prstGeom prst="rect">
            <a:avLst/>
          </a:prstGeom>
          <a:noFill/>
        </p:spPr>
        <p:txBody>
          <a:bodyPr wrap="square" rtlCol="0">
            <a:spAutoFit/>
          </a:bodyPr>
          <a:lstStyle/>
          <a:p>
            <a:r>
              <a:rPr lang="en-US" dirty="0">
                <a:solidFill>
                  <a:srgbClr val="FFFF00"/>
                </a:solidFill>
                <a:latin typeface="Comic Sans MS" panose="030F0702030302020204" pitchFamily="66" charset="0"/>
              </a:rPr>
              <a:t>Teacher</a:t>
            </a:r>
          </a:p>
        </p:txBody>
      </p:sp>
      <p:grpSp>
        <p:nvGrpSpPr>
          <p:cNvPr id="89" name="Group 88"/>
          <p:cNvGrpSpPr/>
          <p:nvPr/>
        </p:nvGrpSpPr>
        <p:grpSpPr>
          <a:xfrm>
            <a:off x="3236753" y="2473362"/>
            <a:ext cx="548291" cy="1473472"/>
            <a:chOff x="1094012" y="881743"/>
            <a:chExt cx="1417731" cy="3810000"/>
          </a:xfrm>
        </p:grpSpPr>
        <p:sp>
          <p:nvSpPr>
            <p:cNvPr id="90" name="Oval 89"/>
            <p:cNvSpPr/>
            <p:nvPr/>
          </p:nvSpPr>
          <p:spPr>
            <a:xfrm>
              <a:off x="1164771" y="881743"/>
              <a:ext cx="1262743" cy="133894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Isosceles Triangle 90"/>
            <p:cNvSpPr/>
            <p:nvPr/>
          </p:nvSpPr>
          <p:spPr>
            <a:xfrm>
              <a:off x="1273628" y="2220686"/>
              <a:ext cx="1045028" cy="1894114"/>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2" name="Straight Connector 91"/>
            <p:cNvCxnSpPr>
              <a:stCxn id="90" idx="4"/>
            </p:cNvCxnSpPr>
            <p:nvPr/>
          </p:nvCxnSpPr>
          <p:spPr>
            <a:xfrm>
              <a:off x="1796143" y="2220686"/>
              <a:ext cx="631371" cy="94705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90" idx="4"/>
            </p:cNvCxnSpPr>
            <p:nvPr/>
          </p:nvCxnSpPr>
          <p:spPr>
            <a:xfrm flipH="1">
              <a:off x="1164770" y="2220686"/>
              <a:ext cx="631373" cy="838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1251856" y="2960915"/>
              <a:ext cx="43543" cy="1524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1094012" y="2960916"/>
              <a:ext cx="1415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6" name="Group 95"/>
            <p:cNvGrpSpPr/>
            <p:nvPr/>
          </p:nvGrpSpPr>
          <p:grpSpPr>
            <a:xfrm rot="17415148">
              <a:off x="2299260" y="3073386"/>
              <a:ext cx="247450" cy="177517"/>
              <a:chOff x="2318656" y="3167742"/>
              <a:chExt cx="201387" cy="152400"/>
            </a:xfrm>
          </p:grpSpPr>
          <p:cxnSp>
            <p:nvCxnSpPr>
              <p:cNvPr id="101" name="Straight Connector 100"/>
              <p:cNvCxnSpPr/>
              <p:nvPr/>
            </p:nvCxnSpPr>
            <p:spPr>
              <a:xfrm>
                <a:off x="2476500" y="3167742"/>
                <a:ext cx="43543" cy="1524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a:off x="2318656" y="3167743"/>
                <a:ext cx="1415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97" name="Straight Connector 96"/>
            <p:cNvCxnSpPr/>
            <p:nvPr/>
          </p:nvCxnSpPr>
          <p:spPr>
            <a:xfrm>
              <a:off x="1917713" y="4111172"/>
              <a:ext cx="9058" cy="5479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1558485" y="4111172"/>
              <a:ext cx="9058" cy="5479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1377042" y="4626428"/>
              <a:ext cx="206828" cy="6531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flipV="1">
              <a:off x="1917713" y="4659085"/>
              <a:ext cx="194115" cy="3265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03" name="Group 102"/>
          <p:cNvGrpSpPr/>
          <p:nvPr/>
        </p:nvGrpSpPr>
        <p:grpSpPr>
          <a:xfrm flipH="1">
            <a:off x="3918885" y="2409674"/>
            <a:ext cx="671809" cy="1598371"/>
            <a:chOff x="3306443" y="789214"/>
            <a:chExt cx="1474791" cy="3508827"/>
          </a:xfrm>
        </p:grpSpPr>
        <p:sp>
          <p:nvSpPr>
            <p:cNvPr id="104" name="Oval 103"/>
            <p:cNvSpPr/>
            <p:nvPr/>
          </p:nvSpPr>
          <p:spPr>
            <a:xfrm>
              <a:off x="3412673" y="789214"/>
              <a:ext cx="1262743" cy="133894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Isosceles Triangle 104"/>
            <p:cNvSpPr/>
            <p:nvPr/>
          </p:nvSpPr>
          <p:spPr>
            <a:xfrm>
              <a:off x="3738259" y="2128157"/>
              <a:ext cx="621472" cy="1026811"/>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Straight Connector 105"/>
            <p:cNvCxnSpPr>
              <a:stCxn id="127" idx="3"/>
            </p:cNvCxnSpPr>
            <p:nvPr/>
          </p:nvCxnSpPr>
          <p:spPr>
            <a:xfrm>
              <a:off x="4426675" y="2646349"/>
              <a:ext cx="272013" cy="3648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126" idx="3"/>
            </p:cNvCxnSpPr>
            <p:nvPr/>
          </p:nvCxnSpPr>
          <p:spPr>
            <a:xfrm flipH="1">
              <a:off x="3369828" y="2631277"/>
              <a:ext cx="310378" cy="26982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3464287" y="2824898"/>
              <a:ext cx="43543" cy="1524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H="1">
              <a:off x="3306443" y="2824899"/>
              <a:ext cx="1415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0" name="Group 109"/>
            <p:cNvGrpSpPr/>
            <p:nvPr/>
          </p:nvGrpSpPr>
          <p:grpSpPr>
            <a:xfrm rot="17415148">
              <a:off x="4568751" y="2893828"/>
              <a:ext cx="247450" cy="177517"/>
              <a:chOff x="2318656" y="3167742"/>
              <a:chExt cx="201387" cy="152400"/>
            </a:xfrm>
          </p:grpSpPr>
          <p:cxnSp>
            <p:nvCxnSpPr>
              <p:cNvPr id="132" name="Straight Connector 131"/>
              <p:cNvCxnSpPr/>
              <p:nvPr/>
            </p:nvCxnSpPr>
            <p:spPr>
              <a:xfrm>
                <a:off x="2476500" y="3167742"/>
                <a:ext cx="43543" cy="1524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H="1">
                <a:off x="2318656" y="3167743"/>
                <a:ext cx="1415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11" name="Straight Connector 110"/>
            <p:cNvCxnSpPr/>
            <p:nvPr/>
          </p:nvCxnSpPr>
          <p:spPr>
            <a:xfrm>
              <a:off x="4205922" y="4024251"/>
              <a:ext cx="6851" cy="24113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a:off x="3853546" y="4071043"/>
              <a:ext cx="16326" cy="19433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H="1">
              <a:off x="3663045" y="4232726"/>
              <a:ext cx="206828" cy="6531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H="1" flipV="1">
              <a:off x="4203716" y="4265383"/>
              <a:ext cx="194115" cy="3265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6" name="Isosceles Triangle 125"/>
            <p:cNvSpPr/>
            <p:nvPr/>
          </p:nvSpPr>
          <p:spPr>
            <a:xfrm rot="2255590">
              <a:off x="3695575" y="2065319"/>
              <a:ext cx="354521" cy="631521"/>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Isosceles Triangle 126"/>
            <p:cNvSpPr/>
            <p:nvPr/>
          </p:nvSpPr>
          <p:spPr>
            <a:xfrm rot="19485610">
              <a:off x="4047878" y="2072693"/>
              <a:ext cx="393205" cy="631521"/>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3738258" y="3154969"/>
              <a:ext cx="621472" cy="85514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9" name="Straight Connector 128"/>
            <p:cNvCxnSpPr>
              <a:endCxn id="128" idx="2"/>
            </p:cNvCxnSpPr>
            <p:nvPr/>
          </p:nvCxnSpPr>
          <p:spPr>
            <a:xfrm>
              <a:off x="4044042" y="3341405"/>
              <a:ext cx="4952" cy="6687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0" name="Pentagon 129"/>
            <p:cNvSpPr/>
            <p:nvPr/>
          </p:nvSpPr>
          <p:spPr>
            <a:xfrm rot="5400000">
              <a:off x="3765577" y="2524996"/>
              <a:ext cx="571498" cy="108914"/>
            </a:xfrm>
            <a:prstGeom prst="homePlat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Hexagon 130"/>
            <p:cNvSpPr/>
            <p:nvPr/>
          </p:nvSpPr>
          <p:spPr>
            <a:xfrm>
              <a:off x="3930952" y="2139042"/>
              <a:ext cx="226184" cy="143777"/>
            </a:xfrm>
            <a:prstGeom prst="hexagon">
              <a:avLst/>
            </a:prstGeom>
            <a:solidFill>
              <a:srgbClr val="1D59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4420434" y="4163564"/>
            <a:ext cx="4162901" cy="646331"/>
          </a:xfrm>
          <a:prstGeom prst="rect">
            <a:avLst/>
          </a:prstGeom>
        </p:spPr>
        <p:txBody>
          <a:bodyPr wrap="square">
            <a:spAutoFit/>
          </a:bodyPr>
          <a:lstStyle/>
          <a:p>
            <a:r>
              <a:rPr lang="en-US" b="1" dirty="0">
                <a:solidFill>
                  <a:schemeClr val="bg1"/>
                </a:solidFill>
                <a:latin typeface="Open Sans"/>
              </a:rPr>
              <a:t>The Lord commands teachers to teach the gospel by the Spirit</a:t>
            </a:r>
            <a:endParaRPr lang="en-US" dirty="0">
              <a:solidFill>
                <a:schemeClr val="bg1"/>
              </a:solidFill>
            </a:endParaRPr>
          </a:p>
        </p:txBody>
      </p:sp>
      <p:pic>
        <p:nvPicPr>
          <p:cNvPr id="2050" name="Picture 2" descr="http://ubdavid.org/bibleexploration/light-old-testament/graphics/5-2_moses-tablets-of-ston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8148" y="1577572"/>
            <a:ext cx="2074004" cy="2430473"/>
          </a:xfrm>
          <a:prstGeom prst="rect">
            <a:avLst/>
          </a:prstGeom>
          <a:noFill/>
          <a:extLst>
            <a:ext uri="{909E8E84-426E-40DD-AFC4-6F175D3DCCD1}">
              <a14:hiddenFill xmlns:a14="http://schemas.microsoft.com/office/drawing/2010/main">
                <a:solidFill>
                  <a:srgbClr val="FFFFFF"/>
                </a:solidFill>
              </a14:hiddenFill>
            </a:ext>
          </a:extLst>
        </p:spPr>
      </p:pic>
      <p:grpSp>
        <p:nvGrpSpPr>
          <p:cNvPr id="121" name="Group 120"/>
          <p:cNvGrpSpPr/>
          <p:nvPr/>
        </p:nvGrpSpPr>
        <p:grpSpPr>
          <a:xfrm>
            <a:off x="6841760" y="1327784"/>
            <a:ext cx="995278" cy="357891"/>
            <a:chOff x="3662561" y="1348463"/>
            <a:chExt cx="995278" cy="357891"/>
          </a:xfrm>
        </p:grpSpPr>
        <p:sp>
          <p:nvSpPr>
            <p:cNvPr id="122" name="Oval 121"/>
            <p:cNvSpPr/>
            <p:nvPr/>
          </p:nvSpPr>
          <p:spPr>
            <a:xfrm>
              <a:off x="3662561" y="1348463"/>
              <a:ext cx="123861" cy="357891"/>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4533978" y="1348463"/>
              <a:ext cx="123861" cy="357891"/>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1" name="Group 200"/>
          <p:cNvGrpSpPr/>
          <p:nvPr/>
        </p:nvGrpSpPr>
        <p:grpSpPr>
          <a:xfrm>
            <a:off x="5014785" y="235585"/>
            <a:ext cx="1407306" cy="844383"/>
            <a:chOff x="5827508" y="4776103"/>
            <a:chExt cx="3048000" cy="1828800"/>
          </a:xfrm>
        </p:grpSpPr>
        <p:grpSp>
          <p:nvGrpSpPr>
            <p:cNvPr id="202" name="Group 201"/>
            <p:cNvGrpSpPr/>
            <p:nvPr/>
          </p:nvGrpSpPr>
          <p:grpSpPr>
            <a:xfrm>
              <a:off x="5827508" y="4776103"/>
              <a:ext cx="3048000" cy="1828800"/>
              <a:chOff x="5827508" y="4776103"/>
              <a:chExt cx="3048000" cy="1828800"/>
            </a:xfrm>
          </p:grpSpPr>
          <p:sp>
            <p:nvSpPr>
              <p:cNvPr id="210" name="Rounded Rectangle 209"/>
              <p:cNvSpPr/>
              <p:nvPr/>
            </p:nvSpPr>
            <p:spPr>
              <a:xfrm>
                <a:off x="5827508" y="4776103"/>
                <a:ext cx="3048000" cy="1828800"/>
              </a:xfrm>
              <a:prstGeom prst="roundRect">
                <a:avLst>
                  <a:gd name="adj" fmla="val 1190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ounded Rectangle 210"/>
              <p:cNvSpPr/>
              <p:nvPr/>
            </p:nvSpPr>
            <p:spPr>
              <a:xfrm>
                <a:off x="5941619" y="4877291"/>
                <a:ext cx="2788471" cy="1593412"/>
              </a:xfrm>
              <a:prstGeom prst="roundRect">
                <a:avLst>
                  <a:gd name="adj" fmla="val 11905"/>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2" name="Group 211"/>
              <p:cNvGrpSpPr/>
              <p:nvPr/>
            </p:nvGrpSpPr>
            <p:grpSpPr>
              <a:xfrm>
                <a:off x="6265347" y="5113190"/>
                <a:ext cx="630819" cy="1110714"/>
                <a:chOff x="4838927" y="2126252"/>
                <a:chExt cx="1308666" cy="2304232"/>
              </a:xfrm>
            </p:grpSpPr>
            <p:sp>
              <p:nvSpPr>
                <p:cNvPr id="230" name="Left-Right Arrow 229"/>
                <p:cNvSpPr/>
                <p:nvPr/>
              </p:nvSpPr>
              <p:spPr>
                <a:xfrm>
                  <a:off x="5030627" y="4196669"/>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Left-Right Arrow 230"/>
                <p:cNvSpPr/>
                <p:nvPr/>
              </p:nvSpPr>
              <p:spPr>
                <a:xfrm rot="16200000">
                  <a:off x="5546985" y="3680311"/>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2" name="Left-Right Arrow 231"/>
                <p:cNvSpPr/>
                <p:nvPr/>
              </p:nvSpPr>
              <p:spPr>
                <a:xfrm rot="16200000">
                  <a:off x="4501957" y="3712969"/>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3" name="Left-Right Arrow 232"/>
                <p:cNvSpPr/>
                <p:nvPr/>
              </p:nvSpPr>
              <p:spPr>
                <a:xfrm rot="16200000">
                  <a:off x="4472134" y="2655157"/>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4" name="Left-Right Arrow 233"/>
                <p:cNvSpPr/>
                <p:nvPr/>
              </p:nvSpPr>
              <p:spPr>
                <a:xfrm>
                  <a:off x="5030627" y="3173411"/>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Left-Right Arrow 234"/>
                <p:cNvSpPr/>
                <p:nvPr/>
              </p:nvSpPr>
              <p:spPr>
                <a:xfrm>
                  <a:off x="5002698" y="2126252"/>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3" name="Left-Right Arrow 212"/>
              <p:cNvSpPr/>
              <p:nvPr/>
            </p:nvSpPr>
            <p:spPr>
              <a:xfrm rot="16200000">
                <a:off x="6925519" y="5487382"/>
                <a:ext cx="143869" cy="11727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4" name="Left-Right Arrow 213"/>
              <p:cNvSpPr/>
              <p:nvPr/>
            </p:nvSpPr>
            <p:spPr>
              <a:xfrm rot="16200000">
                <a:off x="6930766" y="5702520"/>
                <a:ext cx="143869" cy="11727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5" name="Group 214"/>
              <p:cNvGrpSpPr/>
              <p:nvPr/>
            </p:nvGrpSpPr>
            <p:grpSpPr>
              <a:xfrm>
                <a:off x="7844772" y="5112789"/>
                <a:ext cx="630819" cy="1105467"/>
                <a:chOff x="4838926" y="2137138"/>
                <a:chExt cx="1308667" cy="2293346"/>
              </a:xfrm>
            </p:grpSpPr>
            <p:sp>
              <p:nvSpPr>
                <p:cNvPr id="225" name="Left-Right Arrow 224"/>
                <p:cNvSpPr/>
                <p:nvPr/>
              </p:nvSpPr>
              <p:spPr>
                <a:xfrm>
                  <a:off x="5030627" y="4196669"/>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Left-Right Arrow 225"/>
                <p:cNvSpPr/>
                <p:nvPr/>
              </p:nvSpPr>
              <p:spPr>
                <a:xfrm rot="16200000">
                  <a:off x="5546985" y="3680311"/>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 name="Left-Right Arrow 226"/>
                <p:cNvSpPr/>
                <p:nvPr/>
              </p:nvSpPr>
              <p:spPr>
                <a:xfrm>
                  <a:off x="5072741" y="3163951"/>
                  <a:ext cx="967403" cy="233814"/>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8" name="Left-Right Arrow 227"/>
                <p:cNvSpPr/>
                <p:nvPr/>
              </p:nvSpPr>
              <p:spPr>
                <a:xfrm rot="5400000">
                  <a:off x="4472132" y="3636330"/>
                  <a:ext cx="967402" cy="233814"/>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Left-Right Arrow 228"/>
                <p:cNvSpPr/>
                <p:nvPr/>
              </p:nvSpPr>
              <p:spPr>
                <a:xfrm>
                  <a:off x="5024469" y="2137138"/>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6" name="Group 215"/>
              <p:cNvGrpSpPr/>
              <p:nvPr/>
            </p:nvGrpSpPr>
            <p:grpSpPr>
              <a:xfrm>
                <a:off x="8157243" y="6258253"/>
                <a:ext cx="430371" cy="165665"/>
                <a:chOff x="6656229" y="2333163"/>
                <a:chExt cx="1393605" cy="536447"/>
              </a:xfrm>
            </p:grpSpPr>
            <p:sp>
              <p:nvSpPr>
                <p:cNvPr id="217" name="Left-Right Arrow 216"/>
                <p:cNvSpPr/>
                <p:nvPr/>
              </p:nvSpPr>
              <p:spPr>
                <a:xfrm rot="16200000">
                  <a:off x="6479423" y="2580098"/>
                  <a:ext cx="466318" cy="112706"/>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8" name="Left-Right Arrow 217"/>
                <p:cNvSpPr/>
                <p:nvPr/>
              </p:nvSpPr>
              <p:spPr>
                <a:xfrm rot="10800000">
                  <a:off x="6726776" y="2337677"/>
                  <a:ext cx="466318" cy="65613"/>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9" name="Left-Right Arrow 218"/>
                <p:cNvSpPr/>
                <p:nvPr/>
              </p:nvSpPr>
              <p:spPr>
                <a:xfrm rot="16200000">
                  <a:off x="6974130" y="2567863"/>
                  <a:ext cx="466318" cy="112706"/>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Left-Right Arrow 219"/>
                <p:cNvSpPr/>
                <p:nvPr/>
              </p:nvSpPr>
              <p:spPr>
                <a:xfrm rot="16200000">
                  <a:off x="7189170" y="2546155"/>
                  <a:ext cx="466318" cy="112706"/>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Left-Right Arrow 220"/>
                <p:cNvSpPr/>
                <p:nvPr/>
              </p:nvSpPr>
              <p:spPr>
                <a:xfrm rot="16200000">
                  <a:off x="7760322" y="2562216"/>
                  <a:ext cx="466318" cy="112706"/>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2" name="Left-Right Arrow 221"/>
                <p:cNvSpPr/>
                <p:nvPr/>
              </p:nvSpPr>
              <p:spPr>
                <a:xfrm rot="14187461">
                  <a:off x="7472318" y="2436998"/>
                  <a:ext cx="273859" cy="66190"/>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3" name="Left-Right Arrow 222"/>
                <p:cNvSpPr/>
                <p:nvPr/>
              </p:nvSpPr>
              <p:spPr>
                <a:xfrm rot="18252302">
                  <a:off x="7690003" y="2445693"/>
                  <a:ext cx="273859" cy="66190"/>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4" name="Left-Right Arrow 223"/>
                <p:cNvSpPr/>
                <p:nvPr/>
              </p:nvSpPr>
              <p:spPr>
                <a:xfrm rot="10800000">
                  <a:off x="6788229" y="2560199"/>
                  <a:ext cx="343402" cy="96490"/>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03" name="Left-Right Arrow 202"/>
            <p:cNvSpPr/>
            <p:nvPr/>
          </p:nvSpPr>
          <p:spPr>
            <a:xfrm rot="5400000">
              <a:off x="7699193" y="5376982"/>
              <a:ext cx="466319" cy="112706"/>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4" name="Group 203"/>
            <p:cNvGrpSpPr/>
            <p:nvPr/>
          </p:nvGrpSpPr>
          <p:grpSpPr>
            <a:xfrm>
              <a:off x="7151104" y="5121088"/>
              <a:ext cx="604442" cy="1069690"/>
              <a:chOff x="4846979" y="2137138"/>
              <a:chExt cx="1295884" cy="2293346"/>
            </a:xfrm>
          </p:grpSpPr>
          <p:sp>
            <p:nvSpPr>
              <p:cNvPr id="205" name="Left-Right Arrow 204"/>
              <p:cNvSpPr/>
              <p:nvPr/>
            </p:nvSpPr>
            <p:spPr>
              <a:xfrm>
                <a:off x="5030627" y="4196669"/>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Left-Right Arrow 205"/>
              <p:cNvSpPr/>
              <p:nvPr/>
            </p:nvSpPr>
            <p:spPr>
              <a:xfrm rot="16200000">
                <a:off x="4480186" y="3691198"/>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 name="Left-Right Arrow 206"/>
              <p:cNvSpPr/>
              <p:nvPr/>
            </p:nvSpPr>
            <p:spPr>
              <a:xfrm>
                <a:off x="4968387" y="3145482"/>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 name="Left-Right Arrow 207"/>
              <p:cNvSpPr/>
              <p:nvPr/>
            </p:nvSpPr>
            <p:spPr>
              <a:xfrm rot="16200000">
                <a:off x="5542255" y="2661782"/>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Left-Right Arrow 208"/>
              <p:cNvSpPr/>
              <p:nvPr/>
            </p:nvSpPr>
            <p:spPr>
              <a:xfrm>
                <a:off x="5024469" y="2137138"/>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78793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par>
                                <p:cTn id="12" presetID="42" presetClass="entr" presetSubtype="0" fill="hold" nodeType="with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1000"/>
                                        <p:tgtEl>
                                          <p:spTgt spid="2050"/>
                                        </p:tgtEl>
                                      </p:cBhvr>
                                    </p:animEffect>
                                    <p:anim calcmode="lin" valueType="num">
                                      <p:cBhvr>
                                        <p:cTn id="15" dur="1000" fill="hold"/>
                                        <p:tgtEl>
                                          <p:spTgt spid="2050"/>
                                        </p:tgtEl>
                                        <p:attrNameLst>
                                          <p:attrName>ppt_x</p:attrName>
                                        </p:attrNameLst>
                                      </p:cBhvr>
                                      <p:tavLst>
                                        <p:tav tm="0">
                                          <p:val>
                                            <p:strVal val="#ppt_x"/>
                                          </p:val>
                                        </p:tav>
                                        <p:tav tm="100000">
                                          <p:val>
                                            <p:strVal val="#ppt_x"/>
                                          </p:val>
                                        </p:tav>
                                      </p:tavLst>
                                    </p:anim>
                                    <p:anim calcmode="lin" valueType="num">
                                      <p:cBhvr>
                                        <p:cTn id="16"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georgesrestaurant.com/wp-content/uploads/2010/07/BW-Brick-Wall.jpg"/>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prairiemennonite.org/InnerCityEvangelism/Pictures/Chicago%202009/Images/Chicago%202009.html/Chicago%202009.html_Cork%20Board_ObjectKEY-25.png"/>
          <p:cNvPicPr>
            <a:picLocks noChangeAspect="1" noChangeArrowheads="1"/>
          </p:cNvPicPr>
          <p:nvPr/>
        </p:nvPicPr>
        <p:blipFill rotWithShape="1">
          <a:blip r:embed="rId3">
            <a:extLst>
              <a:ext uri="{28A0092B-C50C-407E-A947-70E740481C1C}">
                <a14:useLocalDpi xmlns:a14="http://schemas.microsoft.com/office/drawing/2010/main" val="0"/>
              </a:ext>
            </a:extLst>
          </a:blip>
          <a:srcRect l="4765" t="6498" r="4692" b="6251"/>
          <a:stretch/>
        </p:blipFill>
        <p:spPr bwMode="auto">
          <a:xfrm rot="5400000">
            <a:off x="-654162" y="2214631"/>
            <a:ext cx="4253509" cy="24287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www.prairiemennonite.org/InnerCityEvangelism/Pictures/Chicago%202009/Images/Chicago%202009.html/Chicago%202009.html_Cork%20Board_ObjectKEY-25.png"/>
          <p:cNvPicPr>
            <a:picLocks noChangeAspect="1" noChangeArrowheads="1"/>
          </p:cNvPicPr>
          <p:nvPr/>
        </p:nvPicPr>
        <p:blipFill rotWithShape="1">
          <a:blip r:embed="rId3">
            <a:extLst>
              <a:ext uri="{28A0092B-C50C-407E-A947-70E740481C1C}">
                <a14:useLocalDpi xmlns:a14="http://schemas.microsoft.com/office/drawing/2010/main" val="0"/>
              </a:ext>
            </a:extLst>
          </a:blip>
          <a:srcRect l="4765" t="6498" r="4692" b="6251"/>
          <a:stretch/>
        </p:blipFill>
        <p:spPr bwMode="auto">
          <a:xfrm rot="5400000">
            <a:off x="8474708" y="2214631"/>
            <a:ext cx="4253509" cy="2428737"/>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2945185" y="1422053"/>
            <a:ext cx="6187929" cy="4013891"/>
            <a:chOff x="0" y="0"/>
            <a:chExt cx="9144000" cy="6858000"/>
          </a:xfrm>
        </p:grpSpPr>
        <p:sp>
          <p:nvSpPr>
            <p:cNvPr id="9" name="Rectangle 8"/>
            <p:cNvSpPr/>
            <p:nvPr/>
          </p:nvSpPr>
          <p:spPr>
            <a:xfrm>
              <a:off x="0" y="0"/>
              <a:ext cx="9144000" cy="6858000"/>
            </a:xfrm>
            <a:prstGeom prst="rect">
              <a:avLst/>
            </a:prstGeom>
            <a:solidFill>
              <a:srgbClr val="1D59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ame 10"/>
            <p:cNvSpPr/>
            <p:nvPr/>
          </p:nvSpPr>
          <p:spPr>
            <a:xfrm>
              <a:off x="0" y="0"/>
              <a:ext cx="9144000" cy="6858000"/>
            </a:xfrm>
            <a:prstGeom prst="frame">
              <a:avLst>
                <a:gd name="adj1" fmla="val 2435"/>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p:cNvSpPr/>
            <p:nvPr/>
          </p:nvSpPr>
          <p:spPr>
            <a:xfrm>
              <a:off x="0" y="6705600"/>
              <a:ext cx="9144000" cy="1524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6629400"/>
              <a:ext cx="9144000"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6553200"/>
              <a:ext cx="9144000"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8229600" y="6400800"/>
              <a:ext cx="685800" cy="228600"/>
              <a:chOff x="533400" y="5791200"/>
              <a:chExt cx="685800" cy="228600"/>
            </a:xfrm>
          </p:grpSpPr>
          <p:sp>
            <p:nvSpPr>
              <p:cNvPr id="19" name="Rectangle 18"/>
              <p:cNvSpPr/>
              <p:nvPr/>
            </p:nvSpPr>
            <p:spPr>
              <a:xfrm flipV="1">
                <a:off x="533400" y="5791200"/>
                <a:ext cx="685800" cy="152400"/>
              </a:xfrm>
              <a:prstGeom prst="rect">
                <a:avLst/>
              </a:prstGeom>
              <a:solidFill>
                <a:srgbClr val="FEF6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flipV="1">
                <a:off x="533400" y="5943600"/>
                <a:ext cx="685800" cy="762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p:cNvSpPr/>
            <p:nvPr/>
          </p:nvSpPr>
          <p:spPr>
            <a:xfrm flipV="1">
              <a:off x="7391400" y="6553200"/>
              <a:ext cx="685800"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flipV="1">
              <a:off x="6705600" y="6553200"/>
              <a:ext cx="457200"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flipV="1">
              <a:off x="5943600" y="6629400"/>
              <a:ext cx="685800" cy="76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Rectangle 72"/>
          <p:cNvSpPr/>
          <p:nvPr/>
        </p:nvSpPr>
        <p:spPr>
          <a:xfrm>
            <a:off x="429934" y="1511250"/>
            <a:ext cx="2211726" cy="369332"/>
          </a:xfrm>
          <a:prstGeom prst="rect">
            <a:avLst/>
          </a:prstGeom>
        </p:spPr>
        <p:txBody>
          <a:bodyPr wrap="square">
            <a:spAutoFit/>
          </a:bodyPr>
          <a:lstStyle/>
          <a:p>
            <a:endParaRPr lang="en-US" dirty="0">
              <a:solidFill>
                <a:schemeClr val="bg1"/>
              </a:solidFill>
              <a:latin typeface="Comic Sans MS" panose="030F0702030302020204" pitchFamily="66" charset="0"/>
            </a:endParaRPr>
          </a:p>
        </p:txBody>
      </p:sp>
      <p:sp>
        <p:nvSpPr>
          <p:cNvPr id="77" name="Rectangle 76"/>
          <p:cNvSpPr/>
          <p:nvPr/>
        </p:nvSpPr>
        <p:spPr>
          <a:xfrm>
            <a:off x="9491238" y="1997837"/>
            <a:ext cx="2220448" cy="369332"/>
          </a:xfrm>
          <a:prstGeom prst="rect">
            <a:avLst/>
          </a:prstGeom>
        </p:spPr>
        <p:txBody>
          <a:bodyPr wrap="square">
            <a:spAutoFit/>
          </a:bodyPr>
          <a:lstStyle/>
          <a:p>
            <a:endParaRPr lang="en-US" dirty="0">
              <a:solidFill>
                <a:schemeClr val="bg1"/>
              </a:solidFill>
              <a:latin typeface="Comic Sans MS" panose="030F0702030302020204" pitchFamily="66" charset="0"/>
            </a:endParaRPr>
          </a:p>
        </p:txBody>
      </p:sp>
      <p:sp>
        <p:nvSpPr>
          <p:cNvPr id="2" name="Rectangle 1"/>
          <p:cNvSpPr/>
          <p:nvPr/>
        </p:nvSpPr>
        <p:spPr>
          <a:xfrm>
            <a:off x="342166" y="1422053"/>
            <a:ext cx="2270035" cy="3970318"/>
          </a:xfrm>
          <a:prstGeom prst="rect">
            <a:avLst/>
          </a:prstGeom>
        </p:spPr>
        <p:txBody>
          <a:bodyPr wrap="square">
            <a:spAutoFit/>
          </a:bodyPr>
          <a:lstStyle/>
          <a:p>
            <a:r>
              <a:rPr lang="en-US" dirty="0">
                <a:solidFill>
                  <a:schemeClr val="bg1"/>
                </a:solidFill>
              </a:rPr>
              <a:t>“A learner exercising agency by acting in accordance with correct principles opens his or her heart to the Holy Ghost and invites His teaching, testifying power, and confirming witness. Learning by faith requires spiritual, mental, and physical exertion and not just passive reception. …</a:t>
            </a:r>
            <a:endParaRPr lang="en-US" dirty="0">
              <a:solidFill>
                <a:schemeClr val="bg1"/>
              </a:solidFill>
              <a:latin typeface="Comic Sans MS" panose="030F0702030302020204" pitchFamily="66" charset="0"/>
            </a:endParaRPr>
          </a:p>
        </p:txBody>
      </p:sp>
      <p:sp>
        <p:nvSpPr>
          <p:cNvPr id="3" name="TextBox 2"/>
          <p:cNvSpPr txBox="1"/>
          <p:nvPr/>
        </p:nvSpPr>
        <p:spPr>
          <a:xfrm>
            <a:off x="-1" y="6488667"/>
            <a:ext cx="3233057" cy="307777"/>
          </a:xfrm>
          <a:prstGeom prst="rect">
            <a:avLst/>
          </a:prstGeom>
          <a:noFill/>
        </p:spPr>
        <p:txBody>
          <a:bodyPr wrap="square" rtlCol="0">
            <a:spAutoFit/>
          </a:bodyPr>
          <a:lstStyle/>
          <a:p>
            <a:r>
              <a:rPr lang="en-US" sz="1400" dirty="0"/>
              <a:t>Elder David A. Bednar </a:t>
            </a:r>
          </a:p>
        </p:txBody>
      </p:sp>
      <p:sp>
        <p:nvSpPr>
          <p:cNvPr id="4" name="Rectangle 3"/>
          <p:cNvSpPr/>
          <p:nvPr/>
        </p:nvSpPr>
        <p:spPr>
          <a:xfrm>
            <a:off x="9503686" y="1685675"/>
            <a:ext cx="2345323" cy="1477328"/>
          </a:xfrm>
          <a:prstGeom prst="rect">
            <a:avLst/>
          </a:prstGeom>
        </p:spPr>
        <p:txBody>
          <a:bodyPr wrap="square">
            <a:spAutoFit/>
          </a:bodyPr>
          <a:lstStyle/>
          <a:p>
            <a:r>
              <a:rPr lang="en-US" dirty="0">
                <a:solidFill>
                  <a:schemeClr val="bg1"/>
                </a:solidFill>
              </a:rPr>
              <a:t>“… A student must exercise faith and act in order to obtain the knowledge for himself or herself”</a:t>
            </a:r>
            <a:endParaRPr lang="en-US" dirty="0">
              <a:solidFill>
                <a:schemeClr val="bg1"/>
              </a:solidFill>
              <a:latin typeface="Comic Sans MS" panose="030F0702030302020204" pitchFamily="66" charset="0"/>
            </a:endParaRPr>
          </a:p>
        </p:txBody>
      </p:sp>
      <p:grpSp>
        <p:nvGrpSpPr>
          <p:cNvPr id="121" name="Group 120"/>
          <p:cNvGrpSpPr/>
          <p:nvPr/>
        </p:nvGrpSpPr>
        <p:grpSpPr>
          <a:xfrm>
            <a:off x="6841760" y="1327784"/>
            <a:ext cx="995278" cy="357891"/>
            <a:chOff x="3662561" y="1348463"/>
            <a:chExt cx="995278" cy="357891"/>
          </a:xfrm>
        </p:grpSpPr>
        <p:sp>
          <p:nvSpPr>
            <p:cNvPr id="122" name="Oval 121"/>
            <p:cNvSpPr/>
            <p:nvPr/>
          </p:nvSpPr>
          <p:spPr>
            <a:xfrm>
              <a:off x="3662561" y="1348463"/>
              <a:ext cx="123861" cy="357891"/>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4533978" y="1348463"/>
              <a:ext cx="123861" cy="357891"/>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7982053" y="4037124"/>
            <a:ext cx="1295400" cy="369332"/>
          </a:xfrm>
          <a:prstGeom prst="rect">
            <a:avLst/>
          </a:prstGeom>
          <a:noFill/>
        </p:spPr>
        <p:txBody>
          <a:bodyPr wrap="square" rtlCol="0">
            <a:spAutoFit/>
          </a:bodyPr>
          <a:lstStyle/>
          <a:p>
            <a:r>
              <a:rPr lang="en-US" dirty="0">
                <a:solidFill>
                  <a:srgbClr val="FFFF00"/>
                </a:solidFill>
                <a:latin typeface="Comic Sans MS" panose="030F0702030302020204" pitchFamily="66" charset="0"/>
              </a:rPr>
              <a:t>Student</a:t>
            </a:r>
          </a:p>
        </p:txBody>
      </p:sp>
      <p:grpSp>
        <p:nvGrpSpPr>
          <p:cNvPr id="152" name="Group 151"/>
          <p:cNvGrpSpPr/>
          <p:nvPr/>
        </p:nvGrpSpPr>
        <p:grpSpPr>
          <a:xfrm>
            <a:off x="6803609" y="1931682"/>
            <a:ext cx="795080" cy="2136695"/>
            <a:chOff x="1094012" y="881743"/>
            <a:chExt cx="1417731" cy="3810000"/>
          </a:xfrm>
        </p:grpSpPr>
        <p:sp>
          <p:nvSpPr>
            <p:cNvPr id="153" name="Oval 152"/>
            <p:cNvSpPr/>
            <p:nvPr/>
          </p:nvSpPr>
          <p:spPr>
            <a:xfrm>
              <a:off x="1164771" y="881743"/>
              <a:ext cx="1262743" cy="133894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Isosceles Triangle 153"/>
            <p:cNvSpPr/>
            <p:nvPr/>
          </p:nvSpPr>
          <p:spPr>
            <a:xfrm>
              <a:off x="1273628" y="2220686"/>
              <a:ext cx="1045028" cy="1894114"/>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5" name="Straight Connector 154"/>
            <p:cNvCxnSpPr>
              <a:stCxn id="153" idx="4"/>
            </p:cNvCxnSpPr>
            <p:nvPr/>
          </p:nvCxnSpPr>
          <p:spPr>
            <a:xfrm>
              <a:off x="1796143" y="2220686"/>
              <a:ext cx="631371" cy="94705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a:stCxn id="153" idx="4"/>
            </p:cNvCxnSpPr>
            <p:nvPr/>
          </p:nvCxnSpPr>
          <p:spPr>
            <a:xfrm flipH="1">
              <a:off x="1164770" y="2220686"/>
              <a:ext cx="631373" cy="838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1251856" y="2960915"/>
              <a:ext cx="43543" cy="1524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H="1">
              <a:off x="1094012" y="2960916"/>
              <a:ext cx="1415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59" name="Group 158"/>
            <p:cNvGrpSpPr/>
            <p:nvPr/>
          </p:nvGrpSpPr>
          <p:grpSpPr>
            <a:xfrm rot="17415148">
              <a:off x="2299260" y="3073386"/>
              <a:ext cx="247450" cy="177517"/>
              <a:chOff x="2318656" y="3167742"/>
              <a:chExt cx="201387" cy="152400"/>
            </a:xfrm>
          </p:grpSpPr>
          <p:cxnSp>
            <p:nvCxnSpPr>
              <p:cNvPr id="164" name="Straight Connector 163"/>
              <p:cNvCxnSpPr/>
              <p:nvPr/>
            </p:nvCxnSpPr>
            <p:spPr>
              <a:xfrm>
                <a:off x="2476500" y="3167742"/>
                <a:ext cx="43543" cy="1524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flipH="1">
                <a:off x="2318656" y="3167743"/>
                <a:ext cx="1415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60" name="Straight Connector 159"/>
            <p:cNvCxnSpPr/>
            <p:nvPr/>
          </p:nvCxnSpPr>
          <p:spPr>
            <a:xfrm>
              <a:off x="1917713" y="4111172"/>
              <a:ext cx="9058" cy="5479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1558485" y="4111172"/>
              <a:ext cx="9058" cy="5479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H="1">
              <a:off x="1377042" y="4626428"/>
              <a:ext cx="206828" cy="6531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H="1" flipV="1">
              <a:off x="1917713" y="4659085"/>
              <a:ext cx="194115" cy="3265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 name="Group 5"/>
          <p:cNvGrpSpPr/>
          <p:nvPr/>
        </p:nvGrpSpPr>
        <p:grpSpPr>
          <a:xfrm>
            <a:off x="4518765" y="1883058"/>
            <a:ext cx="1815499" cy="2260177"/>
            <a:chOff x="3876561" y="2146279"/>
            <a:chExt cx="2879002" cy="3584169"/>
          </a:xfrm>
        </p:grpSpPr>
        <p:grpSp>
          <p:nvGrpSpPr>
            <p:cNvPr id="212" name="Group 211"/>
            <p:cNvGrpSpPr/>
            <p:nvPr/>
          </p:nvGrpSpPr>
          <p:grpSpPr>
            <a:xfrm>
              <a:off x="4546001" y="2146279"/>
              <a:ext cx="1506456" cy="3584169"/>
              <a:chOff x="3306443" y="789214"/>
              <a:chExt cx="1474791" cy="3508827"/>
            </a:xfrm>
          </p:grpSpPr>
          <p:sp>
            <p:nvSpPr>
              <p:cNvPr id="213" name="Oval 212"/>
              <p:cNvSpPr/>
              <p:nvPr/>
            </p:nvSpPr>
            <p:spPr>
              <a:xfrm>
                <a:off x="3412673" y="789214"/>
                <a:ext cx="1262743" cy="133894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Isosceles Triangle 213"/>
              <p:cNvSpPr/>
              <p:nvPr/>
            </p:nvSpPr>
            <p:spPr>
              <a:xfrm>
                <a:off x="3738259" y="2128157"/>
                <a:ext cx="621472" cy="1026811"/>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5" name="Straight Connector 214"/>
              <p:cNvCxnSpPr>
                <a:stCxn id="225" idx="3"/>
              </p:cNvCxnSpPr>
              <p:nvPr/>
            </p:nvCxnSpPr>
            <p:spPr>
              <a:xfrm>
                <a:off x="4426675" y="2646349"/>
                <a:ext cx="272013" cy="3648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a:stCxn id="224" idx="3"/>
              </p:cNvCxnSpPr>
              <p:nvPr/>
            </p:nvCxnSpPr>
            <p:spPr>
              <a:xfrm flipH="1">
                <a:off x="3369828" y="2631277"/>
                <a:ext cx="310378" cy="26982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a:off x="3464287" y="2824898"/>
                <a:ext cx="43543" cy="1524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flipH="1">
                <a:off x="3306443" y="2824899"/>
                <a:ext cx="1415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19" name="Group 218"/>
              <p:cNvGrpSpPr/>
              <p:nvPr/>
            </p:nvGrpSpPr>
            <p:grpSpPr>
              <a:xfrm rot="17415148">
                <a:off x="4568751" y="2893828"/>
                <a:ext cx="247450" cy="177517"/>
                <a:chOff x="2318656" y="3167742"/>
                <a:chExt cx="201387" cy="152400"/>
              </a:xfrm>
            </p:grpSpPr>
            <p:cxnSp>
              <p:nvCxnSpPr>
                <p:cNvPr id="228" name="Straight Connector 227"/>
                <p:cNvCxnSpPr/>
                <p:nvPr/>
              </p:nvCxnSpPr>
              <p:spPr>
                <a:xfrm>
                  <a:off x="2476500" y="3167742"/>
                  <a:ext cx="43543" cy="1524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flipH="1">
                  <a:off x="2318656" y="3167743"/>
                  <a:ext cx="1415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20" name="Straight Connector 219"/>
              <p:cNvCxnSpPr/>
              <p:nvPr/>
            </p:nvCxnSpPr>
            <p:spPr>
              <a:xfrm>
                <a:off x="4203716" y="3717470"/>
                <a:ext cx="9058" cy="5479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a:off x="3844488" y="3717470"/>
                <a:ext cx="9058" cy="5479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flipH="1">
                <a:off x="3663045" y="4232726"/>
                <a:ext cx="206828" cy="6531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flipH="1" flipV="1">
                <a:off x="4203716" y="4265383"/>
                <a:ext cx="194115" cy="3265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4" name="Isosceles Triangle 223"/>
              <p:cNvSpPr/>
              <p:nvPr/>
            </p:nvSpPr>
            <p:spPr>
              <a:xfrm rot="2255590">
                <a:off x="3695575" y="2065319"/>
                <a:ext cx="354521" cy="631521"/>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Isosceles Triangle 224"/>
              <p:cNvSpPr/>
              <p:nvPr/>
            </p:nvSpPr>
            <p:spPr>
              <a:xfrm rot="19485610">
                <a:off x="4047878" y="2072693"/>
                <a:ext cx="393205" cy="631521"/>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p:cNvSpPr/>
              <p:nvPr/>
            </p:nvSpPr>
            <p:spPr>
              <a:xfrm>
                <a:off x="3738259" y="3154968"/>
                <a:ext cx="621471" cy="54073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7" name="Straight Connector 226"/>
              <p:cNvCxnSpPr>
                <a:endCxn id="226" idx="2"/>
              </p:cNvCxnSpPr>
              <p:nvPr/>
            </p:nvCxnSpPr>
            <p:spPr>
              <a:xfrm>
                <a:off x="4044044" y="3341406"/>
                <a:ext cx="4951" cy="35429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01" name="Group 200"/>
            <p:cNvGrpSpPr/>
            <p:nvPr/>
          </p:nvGrpSpPr>
          <p:grpSpPr>
            <a:xfrm>
              <a:off x="3876561" y="3770457"/>
              <a:ext cx="2879002" cy="975146"/>
              <a:chOff x="2590800" y="0"/>
              <a:chExt cx="4724400" cy="1600200"/>
            </a:xfrm>
          </p:grpSpPr>
          <p:sp>
            <p:nvSpPr>
              <p:cNvPr id="202" name="Rounded Rectangle 201"/>
              <p:cNvSpPr/>
              <p:nvPr/>
            </p:nvSpPr>
            <p:spPr>
              <a:xfrm>
                <a:off x="2590800" y="685800"/>
                <a:ext cx="457200" cy="228600"/>
              </a:xfrm>
              <a:prstGeom prst="roundRect">
                <a:avLst>
                  <a:gd name="adj" fmla="val 4191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lowchart: Direct Access Storage 202"/>
              <p:cNvSpPr/>
              <p:nvPr/>
            </p:nvSpPr>
            <p:spPr>
              <a:xfrm>
                <a:off x="2971800" y="304800"/>
                <a:ext cx="381000" cy="990600"/>
              </a:xfrm>
              <a:prstGeom prst="flowChartMagneticDrum">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lowchart: Direct Access Storage 203"/>
              <p:cNvSpPr/>
              <p:nvPr/>
            </p:nvSpPr>
            <p:spPr>
              <a:xfrm>
                <a:off x="3200400" y="152400"/>
                <a:ext cx="381000" cy="1371600"/>
              </a:xfrm>
              <a:prstGeom prst="flowChartMagneticDrum">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lowchart: Direct Access Storage 204"/>
              <p:cNvSpPr/>
              <p:nvPr/>
            </p:nvSpPr>
            <p:spPr>
              <a:xfrm>
                <a:off x="3429000" y="0"/>
                <a:ext cx="533400" cy="1600200"/>
              </a:xfrm>
              <a:prstGeom prst="flowChartMagneticDrum">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ounded Rectangle 205"/>
              <p:cNvSpPr/>
              <p:nvPr/>
            </p:nvSpPr>
            <p:spPr>
              <a:xfrm>
                <a:off x="3810000" y="685800"/>
                <a:ext cx="3505200" cy="228600"/>
              </a:xfrm>
              <a:prstGeom prst="roundRect">
                <a:avLst>
                  <a:gd name="adj" fmla="val 4191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lowchart: Direct Access Storage 206"/>
              <p:cNvSpPr/>
              <p:nvPr/>
            </p:nvSpPr>
            <p:spPr>
              <a:xfrm>
                <a:off x="6096000" y="0"/>
                <a:ext cx="533400" cy="1600200"/>
              </a:xfrm>
              <a:prstGeom prst="flowChartMagneticDrum">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lowchart: Direct Access Storage 207"/>
              <p:cNvSpPr/>
              <p:nvPr/>
            </p:nvSpPr>
            <p:spPr>
              <a:xfrm>
                <a:off x="6400800" y="152400"/>
                <a:ext cx="381000" cy="1371600"/>
              </a:xfrm>
              <a:prstGeom prst="flowChartMagneticDrum">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lowchart: Direct Access Storage 208"/>
              <p:cNvSpPr/>
              <p:nvPr/>
            </p:nvSpPr>
            <p:spPr>
              <a:xfrm>
                <a:off x="6629400" y="304800"/>
                <a:ext cx="381000" cy="990600"/>
              </a:xfrm>
              <a:prstGeom prst="flowChartMagneticDrum">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a:off x="6934200" y="609600"/>
                <a:ext cx="76200" cy="38100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a:off x="3810000" y="609600"/>
                <a:ext cx="76200" cy="38100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0" name="TextBox 229"/>
          <p:cNvSpPr txBox="1"/>
          <p:nvPr/>
        </p:nvSpPr>
        <p:spPr>
          <a:xfrm>
            <a:off x="3133289" y="4243513"/>
            <a:ext cx="4051770" cy="830997"/>
          </a:xfrm>
          <a:prstGeom prst="rect">
            <a:avLst/>
          </a:prstGeom>
          <a:noFill/>
        </p:spPr>
        <p:txBody>
          <a:bodyPr wrap="square" rtlCol="0">
            <a:spAutoFit/>
          </a:bodyPr>
          <a:lstStyle/>
          <a:p>
            <a:r>
              <a:rPr lang="en-US" sz="1600" dirty="0">
                <a:solidFill>
                  <a:schemeClr val="bg1"/>
                </a:solidFill>
                <a:latin typeface="Comic Sans MS" panose="030F0702030302020204" pitchFamily="66" charset="0"/>
              </a:rPr>
              <a:t>Is there any way to transfer the strength that this student is building in his or her muscles to someone else?</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9112" y="1587778"/>
            <a:ext cx="1279644" cy="1609057"/>
          </a:xfrm>
          <a:prstGeom prst="rect">
            <a:avLst/>
          </a:prstGeom>
        </p:spPr>
      </p:pic>
      <p:grpSp>
        <p:nvGrpSpPr>
          <p:cNvPr id="5" name="Group 4"/>
          <p:cNvGrpSpPr/>
          <p:nvPr/>
        </p:nvGrpSpPr>
        <p:grpSpPr>
          <a:xfrm>
            <a:off x="3313893" y="1311717"/>
            <a:ext cx="995278" cy="357891"/>
            <a:chOff x="3662561" y="1348463"/>
            <a:chExt cx="995278" cy="357891"/>
          </a:xfrm>
        </p:grpSpPr>
        <p:sp>
          <p:nvSpPr>
            <p:cNvPr id="119" name="Oval 118"/>
            <p:cNvSpPr/>
            <p:nvPr/>
          </p:nvSpPr>
          <p:spPr>
            <a:xfrm>
              <a:off x="3662561" y="1348463"/>
              <a:ext cx="123861" cy="357891"/>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4533978" y="1348463"/>
              <a:ext cx="123861" cy="357891"/>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 name="Group 230"/>
          <p:cNvGrpSpPr/>
          <p:nvPr/>
        </p:nvGrpSpPr>
        <p:grpSpPr>
          <a:xfrm>
            <a:off x="5133970" y="169483"/>
            <a:ext cx="1561938" cy="937163"/>
            <a:chOff x="5827508" y="4776103"/>
            <a:chExt cx="3048000" cy="1828800"/>
          </a:xfrm>
        </p:grpSpPr>
        <p:grpSp>
          <p:nvGrpSpPr>
            <p:cNvPr id="232" name="Group 231"/>
            <p:cNvGrpSpPr/>
            <p:nvPr/>
          </p:nvGrpSpPr>
          <p:grpSpPr>
            <a:xfrm>
              <a:off x="5827508" y="4776103"/>
              <a:ext cx="3048000" cy="1828800"/>
              <a:chOff x="5827508" y="4776103"/>
              <a:chExt cx="3048000" cy="1828800"/>
            </a:xfrm>
          </p:grpSpPr>
          <p:sp>
            <p:nvSpPr>
              <p:cNvPr id="240" name="Rounded Rectangle 239"/>
              <p:cNvSpPr/>
              <p:nvPr/>
            </p:nvSpPr>
            <p:spPr>
              <a:xfrm>
                <a:off x="5827508" y="4776103"/>
                <a:ext cx="3048000" cy="1828800"/>
              </a:xfrm>
              <a:prstGeom prst="roundRect">
                <a:avLst>
                  <a:gd name="adj" fmla="val 1190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ounded Rectangle 240"/>
              <p:cNvSpPr/>
              <p:nvPr/>
            </p:nvSpPr>
            <p:spPr>
              <a:xfrm>
                <a:off x="5941619" y="4877291"/>
                <a:ext cx="2788471" cy="1593412"/>
              </a:xfrm>
              <a:prstGeom prst="roundRect">
                <a:avLst>
                  <a:gd name="adj" fmla="val 11905"/>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2" name="Group 241"/>
              <p:cNvGrpSpPr/>
              <p:nvPr/>
            </p:nvGrpSpPr>
            <p:grpSpPr>
              <a:xfrm>
                <a:off x="6265347" y="5113190"/>
                <a:ext cx="630819" cy="1110714"/>
                <a:chOff x="4838927" y="2126252"/>
                <a:chExt cx="1308666" cy="2304232"/>
              </a:xfrm>
            </p:grpSpPr>
            <p:sp>
              <p:nvSpPr>
                <p:cNvPr id="259" name="Left-Right Arrow 258"/>
                <p:cNvSpPr/>
                <p:nvPr/>
              </p:nvSpPr>
              <p:spPr>
                <a:xfrm>
                  <a:off x="5030627" y="4196669"/>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Left-Right Arrow 259"/>
                <p:cNvSpPr/>
                <p:nvPr/>
              </p:nvSpPr>
              <p:spPr>
                <a:xfrm rot="16200000">
                  <a:off x="5546985" y="3680311"/>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1" name="Left-Right Arrow 260"/>
                <p:cNvSpPr/>
                <p:nvPr/>
              </p:nvSpPr>
              <p:spPr>
                <a:xfrm rot="16200000">
                  <a:off x="4501957" y="3712969"/>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2" name="Left-Right Arrow 261"/>
                <p:cNvSpPr/>
                <p:nvPr/>
              </p:nvSpPr>
              <p:spPr>
                <a:xfrm rot="16200000">
                  <a:off x="4472134" y="2655157"/>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3" name="Left-Right Arrow 262"/>
                <p:cNvSpPr/>
                <p:nvPr/>
              </p:nvSpPr>
              <p:spPr>
                <a:xfrm>
                  <a:off x="5030627" y="3173411"/>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Left-Right Arrow 263"/>
                <p:cNvSpPr/>
                <p:nvPr/>
              </p:nvSpPr>
              <p:spPr>
                <a:xfrm>
                  <a:off x="5002698" y="2126252"/>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3" name="Left-Right Arrow 242"/>
              <p:cNvSpPr/>
              <p:nvPr/>
            </p:nvSpPr>
            <p:spPr>
              <a:xfrm rot="16200000">
                <a:off x="6925519" y="5487382"/>
                <a:ext cx="143869" cy="11727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4" name="Left-Right Arrow 243"/>
              <p:cNvSpPr/>
              <p:nvPr/>
            </p:nvSpPr>
            <p:spPr>
              <a:xfrm rot="16200000">
                <a:off x="6930766" y="5702520"/>
                <a:ext cx="143869" cy="11727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5" name="Group 244"/>
              <p:cNvGrpSpPr/>
              <p:nvPr/>
            </p:nvGrpSpPr>
            <p:grpSpPr>
              <a:xfrm>
                <a:off x="7844771" y="5112789"/>
                <a:ext cx="579025" cy="1105467"/>
                <a:chOff x="4838926" y="2137138"/>
                <a:chExt cx="1201218" cy="2293346"/>
              </a:xfrm>
            </p:grpSpPr>
            <p:sp>
              <p:nvSpPr>
                <p:cNvPr id="255" name="Left-Right Arrow 254"/>
                <p:cNvSpPr/>
                <p:nvPr/>
              </p:nvSpPr>
              <p:spPr>
                <a:xfrm>
                  <a:off x="5030627" y="4196669"/>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Left-Right Arrow 255"/>
                <p:cNvSpPr/>
                <p:nvPr/>
              </p:nvSpPr>
              <p:spPr>
                <a:xfrm>
                  <a:off x="5072741" y="3163951"/>
                  <a:ext cx="967403" cy="233814"/>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7" name="Left-Right Arrow 256"/>
                <p:cNvSpPr/>
                <p:nvPr/>
              </p:nvSpPr>
              <p:spPr>
                <a:xfrm rot="5400000">
                  <a:off x="4472132" y="3636330"/>
                  <a:ext cx="967402" cy="233814"/>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Left-Right Arrow 257"/>
                <p:cNvSpPr/>
                <p:nvPr/>
              </p:nvSpPr>
              <p:spPr>
                <a:xfrm>
                  <a:off x="5024469" y="2137138"/>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6" name="Group 245"/>
              <p:cNvGrpSpPr/>
              <p:nvPr/>
            </p:nvGrpSpPr>
            <p:grpSpPr>
              <a:xfrm>
                <a:off x="8157243" y="6258253"/>
                <a:ext cx="430371" cy="165665"/>
                <a:chOff x="6656229" y="2333163"/>
                <a:chExt cx="1393605" cy="536447"/>
              </a:xfrm>
            </p:grpSpPr>
            <p:sp>
              <p:nvSpPr>
                <p:cNvPr id="247" name="Left-Right Arrow 246"/>
                <p:cNvSpPr/>
                <p:nvPr/>
              </p:nvSpPr>
              <p:spPr>
                <a:xfrm rot="16200000">
                  <a:off x="6479423" y="2580098"/>
                  <a:ext cx="466318" cy="112706"/>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8" name="Left-Right Arrow 247"/>
                <p:cNvSpPr/>
                <p:nvPr/>
              </p:nvSpPr>
              <p:spPr>
                <a:xfrm rot="10800000">
                  <a:off x="6726776" y="2337677"/>
                  <a:ext cx="466318" cy="65613"/>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9" name="Left-Right Arrow 248"/>
                <p:cNvSpPr/>
                <p:nvPr/>
              </p:nvSpPr>
              <p:spPr>
                <a:xfrm rot="16200000">
                  <a:off x="6974130" y="2567863"/>
                  <a:ext cx="466318" cy="112706"/>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0" name="Left-Right Arrow 249"/>
                <p:cNvSpPr/>
                <p:nvPr/>
              </p:nvSpPr>
              <p:spPr>
                <a:xfrm rot="16200000">
                  <a:off x="7189170" y="2546155"/>
                  <a:ext cx="466318" cy="112706"/>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1" name="Left-Right Arrow 250"/>
                <p:cNvSpPr/>
                <p:nvPr/>
              </p:nvSpPr>
              <p:spPr>
                <a:xfrm rot="16200000">
                  <a:off x="7760322" y="2562216"/>
                  <a:ext cx="466318" cy="112706"/>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2" name="Left-Right Arrow 251"/>
                <p:cNvSpPr/>
                <p:nvPr/>
              </p:nvSpPr>
              <p:spPr>
                <a:xfrm rot="14187461">
                  <a:off x="7472318" y="2436998"/>
                  <a:ext cx="273859" cy="66190"/>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3" name="Left-Right Arrow 252"/>
                <p:cNvSpPr/>
                <p:nvPr/>
              </p:nvSpPr>
              <p:spPr>
                <a:xfrm rot="18252302">
                  <a:off x="7690003" y="2445693"/>
                  <a:ext cx="273859" cy="66190"/>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4" name="Left-Right Arrow 253"/>
                <p:cNvSpPr/>
                <p:nvPr/>
              </p:nvSpPr>
              <p:spPr>
                <a:xfrm rot="10800000">
                  <a:off x="6788229" y="2560199"/>
                  <a:ext cx="343402" cy="96490"/>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3" name="Left-Right Arrow 232"/>
            <p:cNvSpPr/>
            <p:nvPr/>
          </p:nvSpPr>
          <p:spPr>
            <a:xfrm rot="5400000">
              <a:off x="8167368" y="5368139"/>
              <a:ext cx="466319" cy="112706"/>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4" name="Group 233"/>
            <p:cNvGrpSpPr/>
            <p:nvPr/>
          </p:nvGrpSpPr>
          <p:grpSpPr>
            <a:xfrm>
              <a:off x="7207732" y="5121088"/>
              <a:ext cx="549844" cy="1069690"/>
              <a:chOff x="4968387" y="2137138"/>
              <a:chExt cx="1178830" cy="2293346"/>
            </a:xfrm>
          </p:grpSpPr>
          <p:sp>
            <p:nvSpPr>
              <p:cNvPr id="235" name="Left-Right Arrow 234"/>
              <p:cNvSpPr/>
              <p:nvPr/>
            </p:nvSpPr>
            <p:spPr>
              <a:xfrm>
                <a:off x="5030627" y="4196669"/>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Left-Right Arrow 235"/>
              <p:cNvSpPr/>
              <p:nvPr/>
            </p:nvSpPr>
            <p:spPr>
              <a:xfrm rot="16200000">
                <a:off x="5546609" y="3654287"/>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7" name="Left-Right Arrow 236"/>
              <p:cNvSpPr/>
              <p:nvPr/>
            </p:nvSpPr>
            <p:spPr>
              <a:xfrm>
                <a:off x="4968387" y="3145482"/>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8" name="Left-Right Arrow 237"/>
              <p:cNvSpPr/>
              <p:nvPr/>
            </p:nvSpPr>
            <p:spPr>
              <a:xfrm rot="16200000">
                <a:off x="5542255" y="2661782"/>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Left-Right Arrow 238"/>
              <p:cNvSpPr/>
              <p:nvPr/>
            </p:nvSpPr>
            <p:spPr>
              <a:xfrm>
                <a:off x="5024469" y="2137138"/>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6" name="Group 265"/>
          <p:cNvGrpSpPr/>
          <p:nvPr/>
        </p:nvGrpSpPr>
        <p:grpSpPr>
          <a:xfrm rot="628743">
            <a:off x="9808843" y="3468421"/>
            <a:ext cx="1750920" cy="1796946"/>
            <a:chOff x="2498485" y="4480484"/>
            <a:chExt cx="2288194" cy="2348345"/>
          </a:xfrm>
        </p:grpSpPr>
        <p:sp>
          <p:nvSpPr>
            <p:cNvPr id="267" name="Folded Corner 266"/>
            <p:cNvSpPr/>
            <p:nvPr/>
          </p:nvSpPr>
          <p:spPr>
            <a:xfrm>
              <a:off x="2498485" y="4480484"/>
              <a:ext cx="2288194" cy="2348345"/>
            </a:xfrm>
            <a:prstGeom prst="foldedCorner">
              <a:avLst>
                <a:gd name="adj" fmla="val 32052"/>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Rectangle 267"/>
            <p:cNvSpPr/>
            <p:nvPr/>
          </p:nvSpPr>
          <p:spPr>
            <a:xfrm rot="21105152">
              <a:off x="2544804" y="4927986"/>
              <a:ext cx="2217976" cy="1085991"/>
            </a:xfrm>
            <a:prstGeom prst="rect">
              <a:avLst/>
            </a:prstGeom>
          </p:spPr>
          <p:txBody>
            <a:bodyPr wrap="square">
              <a:spAutoFit/>
            </a:bodyPr>
            <a:lstStyle/>
            <a:p>
              <a:pPr algn="ctr"/>
              <a:r>
                <a:rPr lang="en-US" sz="1600" dirty="0">
                  <a:solidFill>
                    <a:srgbClr val="FF0000"/>
                  </a:solidFill>
                  <a:latin typeface="Comic Sans MS" panose="030F0702030302020204" pitchFamily="66" charset="0"/>
                </a:rPr>
                <a:t>How do I obtain spiritual knowledge?</a:t>
              </a:r>
              <a:endParaRPr lang="en-US" sz="1600" i="1" dirty="0">
                <a:solidFill>
                  <a:srgbClr val="FF0000"/>
                </a:solidFill>
                <a:latin typeface="Comic Sans MS" panose="030F0702030302020204" pitchFamily="66" charset="0"/>
              </a:endParaRPr>
            </a:p>
          </p:txBody>
        </p:sp>
      </p:grpSp>
    </p:spTree>
    <p:extLst>
      <p:ext uri="{BB962C8B-B14F-4D97-AF65-F5344CB8AC3E}">
        <p14:creationId xmlns:p14="http://schemas.microsoft.com/office/powerpoint/2010/main" val="882876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266"/>
                                        </p:tgtEl>
                                        <p:attrNameLst>
                                          <p:attrName>style.visibility</p:attrName>
                                        </p:attrNameLst>
                                      </p:cBhvr>
                                      <p:to>
                                        <p:strVal val="visible"/>
                                      </p:to>
                                    </p:set>
                                    <p:anim calcmode="lin" valueType="num">
                                      <p:cBhvr>
                                        <p:cTn id="26" dur="1000" fill="hold"/>
                                        <p:tgtEl>
                                          <p:spTgt spid="266"/>
                                        </p:tgtEl>
                                        <p:attrNameLst>
                                          <p:attrName>ppt_w</p:attrName>
                                        </p:attrNameLst>
                                      </p:cBhvr>
                                      <p:tavLst>
                                        <p:tav tm="0">
                                          <p:val>
                                            <p:fltVal val="0"/>
                                          </p:val>
                                        </p:tav>
                                        <p:tav tm="100000">
                                          <p:val>
                                            <p:strVal val="#ppt_w"/>
                                          </p:val>
                                        </p:tav>
                                      </p:tavLst>
                                    </p:anim>
                                    <p:anim calcmode="lin" valueType="num">
                                      <p:cBhvr>
                                        <p:cTn id="27" dur="1000" fill="hold"/>
                                        <p:tgtEl>
                                          <p:spTgt spid="266"/>
                                        </p:tgtEl>
                                        <p:attrNameLst>
                                          <p:attrName>ppt_h</p:attrName>
                                        </p:attrNameLst>
                                      </p:cBhvr>
                                      <p:tavLst>
                                        <p:tav tm="0">
                                          <p:val>
                                            <p:fltVal val="0"/>
                                          </p:val>
                                        </p:tav>
                                        <p:tav tm="100000">
                                          <p:val>
                                            <p:strVal val="#ppt_h"/>
                                          </p:val>
                                        </p:tav>
                                      </p:tavLst>
                                    </p:anim>
                                    <p:anim calcmode="lin" valueType="num">
                                      <p:cBhvr>
                                        <p:cTn id="28" dur="1000" fill="hold"/>
                                        <p:tgtEl>
                                          <p:spTgt spid="266"/>
                                        </p:tgtEl>
                                        <p:attrNameLst>
                                          <p:attrName>style.rotation</p:attrName>
                                        </p:attrNameLst>
                                      </p:cBhvr>
                                      <p:tavLst>
                                        <p:tav tm="0">
                                          <p:val>
                                            <p:fltVal val="90"/>
                                          </p:val>
                                        </p:tav>
                                        <p:tav tm="100000">
                                          <p:val>
                                            <p:fltVal val="0"/>
                                          </p:val>
                                        </p:tav>
                                      </p:tavLst>
                                    </p:anim>
                                    <p:animEffect transition="in" filter="fade">
                                      <p:cBhvr>
                                        <p:cTn id="29" dur="1000"/>
                                        <p:tgtEl>
                                          <p:spTgt spid="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2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georgesrestaurant.com/wp-content/uploads/2010/07/BW-Brick-Wall.jpg"/>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prairiemennonite.org/InnerCityEvangelism/Pictures/Chicago%202009/Images/Chicago%202009.html/Chicago%202009.html_Cork%20Board_ObjectKEY-25.png"/>
          <p:cNvPicPr>
            <a:picLocks noChangeAspect="1" noChangeArrowheads="1"/>
          </p:cNvPicPr>
          <p:nvPr/>
        </p:nvPicPr>
        <p:blipFill rotWithShape="1">
          <a:blip r:embed="rId3">
            <a:extLst>
              <a:ext uri="{28A0092B-C50C-407E-A947-70E740481C1C}">
                <a14:useLocalDpi xmlns:a14="http://schemas.microsoft.com/office/drawing/2010/main" val="0"/>
              </a:ext>
            </a:extLst>
          </a:blip>
          <a:srcRect l="4765" t="6498" r="4692" b="6251"/>
          <a:stretch/>
        </p:blipFill>
        <p:spPr bwMode="auto">
          <a:xfrm rot="5400000">
            <a:off x="-654162" y="2214631"/>
            <a:ext cx="4253509" cy="24287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www.prairiemennonite.org/InnerCityEvangelism/Pictures/Chicago%202009/Images/Chicago%202009.html/Chicago%202009.html_Cork%20Board_ObjectKEY-25.png"/>
          <p:cNvPicPr>
            <a:picLocks noChangeAspect="1" noChangeArrowheads="1"/>
          </p:cNvPicPr>
          <p:nvPr/>
        </p:nvPicPr>
        <p:blipFill rotWithShape="1">
          <a:blip r:embed="rId3">
            <a:extLst>
              <a:ext uri="{28A0092B-C50C-407E-A947-70E740481C1C}">
                <a14:useLocalDpi xmlns:a14="http://schemas.microsoft.com/office/drawing/2010/main" val="0"/>
              </a:ext>
            </a:extLst>
          </a:blip>
          <a:srcRect l="4765" t="6498" r="4692" b="6251"/>
          <a:stretch/>
        </p:blipFill>
        <p:spPr bwMode="auto">
          <a:xfrm rot="5400000">
            <a:off x="8474708" y="2214631"/>
            <a:ext cx="4253509" cy="2428737"/>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2945185" y="1422053"/>
            <a:ext cx="6187929" cy="4013891"/>
            <a:chOff x="0" y="0"/>
            <a:chExt cx="9144000" cy="6858000"/>
          </a:xfrm>
        </p:grpSpPr>
        <p:sp>
          <p:nvSpPr>
            <p:cNvPr id="9" name="Rectangle 8"/>
            <p:cNvSpPr/>
            <p:nvPr/>
          </p:nvSpPr>
          <p:spPr>
            <a:xfrm>
              <a:off x="0" y="0"/>
              <a:ext cx="9144000" cy="6858000"/>
            </a:xfrm>
            <a:prstGeom prst="rect">
              <a:avLst/>
            </a:prstGeom>
            <a:solidFill>
              <a:srgbClr val="1D59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ame 10"/>
            <p:cNvSpPr/>
            <p:nvPr/>
          </p:nvSpPr>
          <p:spPr>
            <a:xfrm>
              <a:off x="0" y="0"/>
              <a:ext cx="9144000" cy="6858000"/>
            </a:xfrm>
            <a:prstGeom prst="frame">
              <a:avLst>
                <a:gd name="adj1" fmla="val 2435"/>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p:cNvSpPr/>
            <p:nvPr/>
          </p:nvSpPr>
          <p:spPr>
            <a:xfrm>
              <a:off x="0" y="6705600"/>
              <a:ext cx="9144000" cy="1524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6629400"/>
              <a:ext cx="9144000"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6553200"/>
              <a:ext cx="9144000"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8229600" y="6400800"/>
              <a:ext cx="685800" cy="228600"/>
              <a:chOff x="533400" y="5791200"/>
              <a:chExt cx="685800" cy="228600"/>
            </a:xfrm>
          </p:grpSpPr>
          <p:sp>
            <p:nvSpPr>
              <p:cNvPr id="19" name="Rectangle 18"/>
              <p:cNvSpPr/>
              <p:nvPr/>
            </p:nvSpPr>
            <p:spPr>
              <a:xfrm flipV="1">
                <a:off x="533400" y="5791200"/>
                <a:ext cx="685800" cy="152400"/>
              </a:xfrm>
              <a:prstGeom prst="rect">
                <a:avLst/>
              </a:prstGeom>
              <a:solidFill>
                <a:srgbClr val="FEF6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flipV="1">
                <a:off x="533400" y="5943600"/>
                <a:ext cx="685800" cy="762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p:cNvSpPr/>
            <p:nvPr/>
          </p:nvSpPr>
          <p:spPr>
            <a:xfrm flipV="1">
              <a:off x="7391400" y="6553200"/>
              <a:ext cx="685800"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flipV="1">
              <a:off x="6705600" y="6553200"/>
              <a:ext cx="457200"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flipV="1">
              <a:off x="5943600" y="6629400"/>
              <a:ext cx="685800" cy="76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Rectangle 72"/>
          <p:cNvSpPr/>
          <p:nvPr/>
        </p:nvSpPr>
        <p:spPr>
          <a:xfrm>
            <a:off x="429934" y="1511250"/>
            <a:ext cx="2211726" cy="369332"/>
          </a:xfrm>
          <a:prstGeom prst="rect">
            <a:avLst/>
          </a:prstGeom>
        </p:spPr>
        <p:txBody>
          <a:bodyPr wrap="square">
            <a:spAutoFit/>
          </a:bodyPr>
          <a:lstStyle/>
          <a:p>
            <a:endParaRPr lang="en-US" dirty="0">
              <a:solidFill>
                <a:schemeClr val="bg1"/>
              </a:solidFill>
              <a:latin typeface="Comic Sans MS" panose="030F0702030302020204" pitchFamily="66" charset="0"/>
            </a:endParaRPr>
          </a:p>
        </p:txBody>
      </p:sp>
      <p:sp>
        <p:nvSpPr>
          <p:cNvPr id="77" name="Rectangle 76"/>
          <p:cNvSpPr/>
          <p:nvPr/>
        </p:nvSpPr>
        <p:spPr>
          <a:xfrm>
            <a:off x="9491238" y="1997837"/>
            <a:ext cx="2220448" cy="369332"/>
          </a:xfrm>
          <a:prstGeom prst="rect">
            <a:avLst/>
          </a:prstGeom>
        </p:spPr>
        <p:txBody>
          <a:bodyPr wrap="square">
            <a:spAutoFit/>
          </a:bodyPr>
          <a:lstStyle/>
          <a:p>
            <a:endParaRPr lang="en-US" dirty="0">
              <a:solidFill>
                <a:schemeClr val="bg1"/>
              </a:solidFill>
              <a:latin typeface="Comic Sans MS" panose="030F0702030302020204" pitchFamily="66" charset="0"/>
            </a:endParaRPr>
          </a:p>
        </p:txBody>
      </p:sp>
      <p:sp>
        <p:nvSpPr>
          <p:cNvPr id="2" name="Rectangle 1"/>
          <p:cNvSpPr/>
          <p:nvPr/>
        </p:nvSpPr>
        <p:spPr>
          <a:xfrm>
            <a:off x="4706071" y="1647074"/>
            <a:ext cx="2270035" cy="923330"/>
          </a:xfrm>
          <a:prstGeom prst="rect">
            <a:avLst/>
          </a:prstGeom>
        </p:spPr>
        <p:txBody>
          <a:bodyPr wrap="square">
            <a:spAutoFit/>
          </a:bodyPr>
          <a:lstStyle/>
          <a:p>
            <a:r>
              <a:rPr lang="en-US" dirty="0">
                <a:solidFill>
                  <a:schemeClr val="bg1"/>
                </a:solidFill>
                <a:latin typeface="Comic Sans MS" panose="030F0702030302020204" pitchFamily="66" charset="0"/>
              </a:rPr>
              <a:t>Obtaining spiritual knowledge requires effort on our part. </a:t>
            </a:r>
          </a:p>
        </p:txBody>
      </p:sp>
      <p:sp>
        <p:nvSpPr>
          <p:cNvPr id="3" name="TextBox 2"/>
          <p:cNvSpPr txBox="1"/>
          <p:nvPr/>
        </p:nvSpPr>
        <p:spPr>
          <a:xfrm>
            <a:off x="-1" y="6488667"/>
            <a:ext cx="3233057" cy="307777"/>
          </a:xfrm>
          <a:prstGeom prst="rect">
            <a:avLst/>
          </a:prstGeom>
          <a:noFill/>
        </p:spPr>
        <p:txBody>
          <a:bodyPr wrap="square" rtlCol="0">
            <a:spAutoFit/>
          </a:bodyPr>
          <a:lstStyle/>
          <a:p>
            <a:r>
              <a:rPr lang="en-US" sz="1400" dirty="0"/>
              <a:t>Elder David A. Bednar </a:t>
            </a:r>
          </a:p>
        </p:txBody>
      </p:sp>
      <p:grpSp>
        <p:nvGrpSpPr>
          <p:cNvPr id="121" name="Group 120"/>
          <p:cNvGrpSpPr/>
          <p:nvPr/>
        </p:nvGrpSpPr>
        <p:grpSpPr>
          <a:xfrm>
            <a:off x="6841760" y="1327784"/>
            <a:ext cx="995278" cy="357891"/>
            <a:chOff x="3662561" y="1348463"/>
            <a:chExt cx="995278" cy="357891"/>
          </a:xfrm>
        </p:grpSpPr>
        <p:sp>
          <p:nvSpPr>
            <p:cNvPr id="122" name="Oval 121"/>
            <p:cNvSpPr/>
            <p:nvPr/>
          </p:nvSpPr>
          <p:spPr>
            <a:xfrm>
              <a:off x="3662561" y="1348463"/>
              <a:ext cx="123861" cy="357891"/>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4533978" y="1348463"/>
              <a:ext cx="123861" cy="357891"/>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 name="Group 151"/>
          <p:cNvGrpSpPr/>
          <p:nvPr/>
        </p:nvGrpSpPr>
        <p:grpSpPr>
          <a:xfrm>
            <a:off x="7622112" y="2424339"/>
            <a:ext cx="758739" cy="2136695"/>
            <a:chOff x="1096780" y="881743"/>
            <a:chExt cx="1352930" cy="3810000"/>
          </a:xfrm>
        </p:grpSpPr>
        <p:sp>
          <p:nvSpPr>
            <p:cNvPr id="153" name="Oval 152"/>
            <p:cNvSpPr/>
            <p:nvPr/>
          </p:nvSpPr>
          <p:spPr>
            <a:xfrm>
              <a:off x="1164771" y="881743"/>
              <a:ext cx="1262743" cy="133894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Isosceles Triangle 153"/>
            <p:cNvSpPr/>
            <p:nvPr/>
          </p:nvSpPr>
          <p:spPr>
            <a:xfrm>
              <a:off x="1273628" y="2220686"/>
              <a:ext cx="1045028" cy="1894114"/>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5" name="Straight Connector 154"/>
            <p:cNvCxnSpPr/>
            <p:nvPr/>
          </p:nvCxnSpPr>
          <p:spPr>
            <a:xfrm flipV="1">
              <a:off x="1924664" y="939488"/>
              <a:ext cx="525046" cy="162737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flipH="1" flipV="1">
              <a:off x="1096780" y="939488"/>
              <a:ext cx="603160" cy="161481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1917713" y="4111172"/>
              <a:ext cx="9058" cy="5479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1558485" y="4111172"/>
              <a:ext cx="9058" cy="5479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H="1">
              <a:off x="1377042" y="4626428"/>
              <a:ext cx="206828" cy="6531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H="1" flipV="1">
              <a:off x="1917713" y="4659085"/>
              <a:ext cx="194115" cy="3265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 name="Group 5"/>
          <p:cNvGrpSpPr/>
          <p:nvPr/>
        </p:nvGrpSpPr>
        <p:grpSpPr>
          <a:xfrm>
            <a:off x="3215515" y="1809622"/>
            <a:ext cx="1815499" cy="2260177"/>
            <a:chOff x="3876561" y="2146279"/>
            <a:chExt cx="2879002" cy="3584169"/>
          </a:xfrm>
        </p:grpSpPr>
        <p:grpSp>
          <p:nvGrpSpPr>
            <p:cNvPr id="212" name="Group 211"/>
            <p:cNvGrpSpPr/>
            <p:nvPr/>
          </p:nvGrpSpPr>
          <p:grpSpPr>
            <a:xfrm>
              <a:off x="4546001" y="2146279"/>
              <a:ext cx="1506456" cy="3584169"/>
              <a:chOff x="3306443" y="789214"/>
              <a:chExt cx="1474791" cy="3508827"/>
            </a:xfrm>
          </p:grpSpPr>
          <p:sp>
            <p:nvSpPr>
              <p:cNvPr id="213" name="Oval 212"/>
              <p:cNvSpPr/>
              <p:nvPr/>
            </p:nvSpPr>
            <p:spPr>
              <a:xfrm>
                <a:off x="3412673" y="789214"/>
                <a:ext cx="1262743" cy="133894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Isosceles Triangle 213"/>
              <p:cNvSpPr/>
              <p:nvPr/>
            </p:nvSpPr>
            <p:spPr>
              <a:xfrm>
                <a:off x="3738259" y="2128157"/>
                <a:ext cx="621472" cy="1026811"/>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5" name="Straight Connector 214"/>
              <p:cNvCxnSpPr>
                <a:stCxn id="225" idx="3"/>
              </p:cNvCxnSpPr>
              <p:nvPr/>
            </p:nvCxnSpPr>
            <p:spPr>
              <a:xfrm>
                <a:off x="4426675" y="2646349"/>
                <a:ext cx="272013" cy="3648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a:stCxn id="224" idx="3"/>
              </p:cNvCxnSpPr>
              <p:nvPr/>
            </p:nvCxnSpPr>
            <p:spPr>
              <a:xfrm flipH="1">
                <a:off x="3369828" y="2631277"/>
                <a:ext cx="310378" cy="26982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a:off x="3464287" y="2824898"/>
                <a:ext cx="43543" cy="1524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flipH="1">
                <a:off x="3306443" y="2824899"/>
                <a:ext cx="1415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19" name="Group 218"/>
              <p:cNvGrpSpPr/>
              <p:nvPr/>
            </p:nvGrpSpPr>
            <p:grpSpPr>
              <a:xfrm rot="17415148">
                <a:off x="4568751" y="2893828"/>
                <a:ext cx="247450" cy="177517"/>
                <a:chOff x="2318656" y="3167742"/>
                <a:chExt cx="201387" cy="152400"/>
              </a:xfrm>
            </p:grpSpPr>
            <p:cxnSp>
              <p:nvCxnSpPr>
                <p:cNvPr id="228" name="Straight Connector 227"/>
                <p:cNvCxnSpPr/>
                <p:nvPr/>
              </p:nvCxnSpPr>
              <p:spPr>
                <a:xfrm>
                  <a:off x="2476500" y="3167742"/>
                  <a:ext cx="43543" cy="1524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flipH="1">
                  <a:off x="2318656" y="3167743"/>
                  <a:ext cx="1415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20" name="Straight Connector 219"/>
              <p:cNvCxnSpPr/>
              <p:nvPr/>
            </p:nvCxnSpPr>
            <p:spPr>
              <a:xfrm>
                <a:off x="4203716" y="3717470"/>
                <a:ext cx="9058" cy="5479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a:off x="3844488" y="3717470"/>
                <a:ext cx="9058" cy="5479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flipH="1">
                <a:off x="3663045" y="4232726"/>
                <a:ext cx="206828" cy="6531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flipH="1" flipV="1">
                <a:off x="4203716" y="4265383"/>
                <a:ext cx="194115" cy="3265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4" name="Isosceles Triangle 223"/>
              <p:cNvSpPr/>
              <p:nvPr/>
            </p:nvSpPr>
            <p:spPr>
              <a:xfrm rot="2255590">
                <a:off x="3695575" y="2065319"/>
                <a:ext cx="354521" cy="631521"/>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Isosceles Triangle 224"/>
              <p:cNvSpPr/>
              <p:nvPr/>
            </p:nvSpPr>
            <p:spPr>
              <a:xfrm rot="19485610">
                <a:off x="4047878" y="2072693"/>
                <a:ext cx="393205" cy="631521"/>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p:cNvSpPr/>
              <p:nvPr/>
            </p:nvSpPr>
            <p:spPr>
              <a:xfrm>
                <a:off x="3738259" y="3154968"/>
                <a:ext cx="621471" cy="54073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7" name="Straight Connector 226"/>
              <p:cNvCxnSpPr>
                <a:endCxn id="226" idx="2"/>
              </p:cNvCxnSpPr>
              <p:nvPr/>
            </p:nvCxnSpPr>
            <p:spPr>
              <a:xfrm>
                <a:off x="4044044" y="3341406"/>
                <a:ext cx="4951" cy="35429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01" name="Group 200"/>
            <p:cNvGrpSpPr/>
            <p:nvPr/>
          </p:nvGrpSpPr>
          <p:grpSpPr>
            <a:xfrm>
              <a:off x="3876561" y="3770457"/>
              <a:ext cx="2879002" cy="975146"/>
              <a:chOff x="2590800" y="0"/>
              <a:chExt cx="4724400" cy="1600200"/>
            </a:xfrm>
          </p:grpSpPr>
          <p:sp>
            <p:nvSpPr>
              <p:cNvPr id="202" name="Rounded Rectangle 201"/>
              <p:cNvSpPr/>
              <p:nvPr/>
            </p:nvSpPr>
            <p:spPr>
              <a:xfrm>
                <a:off x="2590800" y="685800"/>
                <a:ext cx="457200" cy="228600"/>
              </a:xfrm>
              <a:prstGeom prst="roundRect">
                <a:avLst>
                  <a:gd name="adj" fmla="val 4191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lowchart: Direct Access Storage 202"/>
              <p:cNvSpPr/>
              <p:nvPr/>
            </p:nvSpPr>
            <p:spPr>
              <a:xfrm>
                <a:off x="2971800" y="304800"/>
                <a:ext cx="381000" cy="990600"/>
              </a:xfrm>
              <a:prstGeom prst="flowChartMagneticDrum">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lowchart: Direct Access Storage 203"/>
              <p:cNvSpPr/>
              <p:nvPr/>
            </p:nvSpPr>
            <p:spPr>
              <a:xfrm>
                <a:off x="3200400" y="152400"/>
                <a:ext cx="381000" cy="1371600"/>
              </a:xfrm>
              <a:prstGeom prst="flowChartMagneticDrum">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lowchart: Direct Access Storage 204"/>
              <p:cNvSpPr/>
              <p:nvPr/>
            </p:nvSpPr>
            <p:spPr>
              <a:xfrm>
                <a:off x="3429000" y="0"/>
                <a:ext cx="533400" cy="1600200"/>
              </a:xfrm>
              <a:prstGeom prst="flowChartMagneticDrum">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ounded Rectangle 205"/>
              <p:cNvSpPr/>
              <p:nvPr/>
            </p:nvSpPr>
            <p:spPr>
              <a:xfrm>
                <a:off x="3810000" y="685800"/>
                <a:ext cx="3505200" cy="228600"/>
              </a:xfrm>
              <a:prstGeom prst="roundRect">
                <a:avLst>
                  <a:gd name="adj" fmla="val 4191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lowchart: Direct Access Storage 206"/>
              <p:cNvSpPr/>
              <p:nvPr/>
            </p:nvSpPr>
            <p:spPr>
              <a:xfrm>
                <a:off x="6096000" y="0"/>
                <a:ext cx="533400" cy="1600200"/>
              </a:xfrm>
              <a:prstGeom prst="flowChartMagneticDrum">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lowchart: Direct Access Storage 207"/>
              <p:cNvSpPr/>
              <p:nvPr/>
            </p:nvSpPr>
            <p:spPr>
              <a:xfrm>
                <a:off x="6400800" y="152400"/>
                <a:ext cx="381000" cy="1371600"/>
              </a:xfrm>
              <a:prstGeom prst="flowChartMagneticDrum">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lowchart: Direct Access Storage 208"/>
              <p:cNvSpPr/>
              <p:nvPr/>
            </p:nvSpPr>
            <p:spPr>
              <a:xfrm>
                <a:off x="6629400" y="304800"/>
                <a:ext cx="381000" cy="990600"/>
              </a:xfrm>
              <a:prstGeom prst="flowChartMagneticDrum">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a:off x="6934200" y="609600"/>
                <a:ext cx="76200" cy="38100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a:off x="3810000" y="609600"/>
                <a:ext cx="76200" cy="38100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0" name="TextBox 229"/>
          <p:cNvSpPr txBox="1"/>
          <p:nvPr/>
        </p:nvSpPr>
        <p:spPr>
          <a:xfrm>
            <a:off x="3133289" y="4243513"/>
            <a:ext cx="4051770" cy="830997"/>
          </a:xfrm>
          <a:prstGeom prst="rect">
            <a:avLst/>
          </a:prstGeom>
          <a:noFill/>
        </p:spPr>
        <p:txBody>
          <a:bodyPr wrap="square" rtlCol="0">
            <a:spAutoFit/>
          </a:bodyPr>
          <a:lstStyle/>
          <a:p>
            <a:r>
              <a:rPr lang="en-US" sz="1600" dirty="0">
                <a:solidFill>
                  <a:schemeClr val="bg1"/>
                </a:solidFill>
                <a:latin typeface="Comic Sans MS" panose="030F0702030302020204" pitchFamily="66" charset="0"/>
              </a:rPr>
              <a:t>When we make an effort to fulfill our role as learners, we open our hearts to the Holy Ghost’s teaching power.</a:t>
            </a:r>
          </a:p>
        </p:txBody>
      </p:sp>
      <p:grpSp>
        <p:nvGrpSpPr>
          <p:cNvPr id="5" name="Group 4"/>
          <p:cNvGrpSpPr/>
          <p:nvPr/>
        </p:nvGrpSpPr>
        <p:grpSpPr>
          <a:xfrm>
            <a:off x="3313893" y="1311717"/>
            <a:ext cx="995278" cy="357891"/>
            <a:chOff x="3662561" y="1348463"/>
            <a:chExt cx="995278" cy="357891"/>
          </a:xfrm>
        </p:grpSpPr>
        <p:sp>
          <p:nvSpPr>
            <p:cNvPr id="119" name="Oval 118"/>
            <p:cNvSpPr/>
            <p:nvPr/>
          </p:nvSpPr>
          <p:spPr>
            <a:xfrm>
              <a:off x="3662561" y="1348463"/>
              <a:ext cx="123861" cy="357891"/>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4533978" y="1348463"/>
              <a:ext cx="123861" cy="357891"/>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 name="Group 230"/>
          <p:cNvGrpSpPr/>
          <p:nvPr/>
        </p:nvGrpSpPr>
        <p:grpSpPr>
          <a:xfrm>
            <a:off x="5133970" y="169483"/>
            <a:ext cx="1561938" cy="937163"/>
            <a:chOff x="5827508" y="4776103"/>
            <a:chExt cx="3048000" cy="1828800"/>
          </a:xfrm>
        </p:grpSpPr>
        <p:grpSp>
          <p:nvGrpSpPr>
            <p:cNvPr id="232" name="Group 231"/>
            <p:cNvGrpSpPr/>
            <p:nvPr/>
          </p:nvGrpSpPr>
          <p:grpSpPr>
            <a:xfrm>
              <a:off x="5827508" y="4776103"/>
              <a:ext cx="3048000" cy="1828800"/>
              <a:chOff x="5827508" y="4776103"/>
              <a:chExt cx="3048000" cy="1828800"/>
            </a:xfrm>
          </p:grpSpPr>
          <p:sp>
            <p:nvSpPr>
              <p:cNvPr id="240" name="Rounded Rectangle 239"/>
              <p:cNvSpPr/>
              <p:nvPr/>
            </p:nvSpPr>
            <p:spPr>
              <a:xfrm>
                <a:off x="5827508" y="4776103"/>
                <a:ext cx="3048000" cy="1828800"/>
              </a:xfrm>
              <a:prstGeom prst="roundRect">
                <a:avLst>
                  <a:gd name="adj" fmla="val 1190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ounded Rectangle 240"/>
              <p:cNvSpPr/>
              <p:nvPr/>
            </p:nvSpPr>
            <p:spPr>
              <a:xfrm>
                <a:off x="5941619" y="4877291"/>
                <a:ext cx="2788471" cy="1593412"/>
              </a:xfrm>
              <a:prstGeom prst="roundRect">
                <a:avLst>
                  <a:gd name="adj" fmla="val 11905"/>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2" name="Group 241"/>
              <p:cNvGrpSpPr/>
              <p:nvPr/>
            </p:nvGrpSpPr>
            <p:grpSpPr>
              <a:xfrm>
                <a:off x="6265347" y="5113190"/>
                <a:ext cx="630819" cy="1110714"/>
                <a:chOff x="4838927" y="2126252"/>
                <a:chExt cx="1308666" cy="2304232"/>
              </a:xfrm>
            </p:grpSpPr>
            <p:sp>
              <p:nvSpPr>
                <p:cNvPr id="259" name="Left-Right Arrow 258"/>
                <p:cNvSpPr/>
                <p:nvPr/>
              </p:nvSpPr>
              <p:spPr>
                <a:xfrm>
                  <a:off x="5030627" y="4196669"/>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Left-Right Arrow 259"/>
                <p:cNvSpPr/>
                <p:nvPr/>
              </p:nvSpPr>
              <p:spPr>
                <a:xfrm rot="16200000">
                  <a:off x="5546985" y="3680311"/>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1" name="Left-Right Arrow 260"/>
                <p:cNvSpPr/>
                <p:nvPr/>
              </p:nvSpPr>
              <p:spPr>
                <a:xfrm rot="16200000">
                  <a:off x="4501957" y="3712969"/>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2" name="Left-Right Arrow 261"/>
                <p:cNvSpPr/>
                <p:nvPr/>
              </p:nvSpPr>
              <p:spPr>
                <a:xfrm rot="16200000">
                  <a:off x="4472134" y="2655157"/>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3" name="Left-Right Arrow 262"/>
                <p:cNvSpPr/>
                <p:nvPr/>
              </p:nvSpPr>
              <p:spPr>
                <a:xfrm>
                  <a:off x="5030627" y="3173411"/>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Left-Right Arrow 263"/>
                <p:cNvSpPr/>
                <p:nvPr/>
              </p:nvSpPr>
              <p:spPr>
                <a:xfrm>
                  <a:off x="5002698" y="2126252"/>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3" name="Left-Right Arrow 242"/>
              <p:cNvSpPr/>
              <p:nvPr/>
            </p:nvSpPr>
            <p:spPr>
              <a:xfrm rot="16200000">
                <a:off x="6925519" y="5487382"/>
                <a:ext cx="143869" cy="11727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4" name="Left-Right Arrow 243"/>
              <p:cNvSpPr/>
              <p:nvPr/>
            </p:nvSpPr>
            <p:spPr>
              <a:xfrm rot="16200000">
                <a:off x="6930766" y="5702520"/>
                <a:ext cx="143869" cy="11727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5" name="Group 244"/>
              <p:cNvGrpSpPr/>
              <p:nvPr/>
            </p:nvGrpSpPr>
            <p:grpSpPr>
              <a:xfrm>
                <a:off x="7844771" y="5112789"/>
                <a:ext cx="579025" cy="1105467"/>
                <a:chOff x="4838926" y="2137138"/>
                <a:chExt cx="1201218" cy="2293346"/>
              </a:xfrm>
            </p:grpSpPr>
            <p:sp>
              <p:nvSpPr>
                <p:cNvPr id="255" name="Left-Right Arrow 254"/>
                <p:cNvSpPr/>
                <p:nvPr/>
              </p:nvSpPr>
              <p:spPr>
                <a:xfrm>
                  <a:off x="5030627" y="4196669"/>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Left-Right Arrow 255"/>
                <p:cNvSpPr/>
                <p:nvPr/>
              </p:nvSpPr>
              <p:spPr>
                <a:xfrm>
                  <a:off x="5072741" y="3163951"/>
                  <a:ext cx="967403" cy="233814"/>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7" name="Left-Right Arrow 256"/>
                <p:cNvSpPr/>
                <p:nvPr/>
              </p:nvSpPr>
              <p:spPr>
                <a:xfrm rot="5400000">
                  <a:off x="4472132" y="3636330"/>
                  <a:ext cx="967402" cy="233814"/>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Left-Right Arrow 257"/>
                <p:cNvSpPr/>
                <p:nvPr/>
              </p:nvSpPr>
              <p:spPr>
                <a:xfrm>
                  <a:off x="5024469" y="2137138"/>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6" name="Group 245"/>
              <p:cNvGrpSpPr/>
              <p:nvPr/>
            </p:nvGrpSpPr>
            <p:grpSpPr>
              <a:xfrm>
                <a:off x="8157243" y="6258253"/>
                <a:ext cx="430371" cy="165665"/>
                <a:chOff x="6656229" y="2333163"/>
                <a:chExt cx="1393605" cy="536447"/>
              </a:xfrm>
            </p:grpSpPr>
            <p:sp>
              <p:nvSpPr>
                <p:cNvPr id="247" name="Left-Right Arrow 246"/>
                <p:cNvSpPr/>
                <p:nvPr/>
              </p:nvSpPr>
              <p:spPr>
                <a:xfrm rot="16200000">
                  <a:off x="6479423" y="2580098"/>
                  <a:ext cx="466318" cy="112706"/>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8" name="Left-Right Arrow 247"/>
                <p:cNvSpPr/>
                <p:nvPr/>
              </p:nvSpPr>
              <p:spPr>
                <a:xfrm rot="10800000">
                  <a:off x="6726776" y="2337677"/>
                  <a:ext cx="466318" cy="65613"/>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9" name="Left-Right Arrow 248"/>
                <p:cNvSpPr/>
                <p:nvPr/>
              </p:nvSpPr>
              <p:spPr>
                <a:xfrm rot="16200000">
                  <a:off x="6974130" y="2567863"/>
                  <a:ext cx="466318" cy="112706"/>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0" name="Left-Right Arrow 249"/>
                <p:cNvSpPr/>
                <p:nvPr/>
              </p:nvSpPr>
              <p:spPr>
                <a:xfrm rot="16200000">
                  <a:off x="7189170" y="2546155"/>
                  <a:ext cx="466318" cy="112706"/>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1" name="Left-Right Arrow 250"/>
                <p:cNvSpPr/>
                <p:nvPr/>
              </p:nvSpPr>
              <p:spPr>
                <a:xfrm rot="16200000">
                  <a:off x="7760322" y="2562216"/>
                  <a:ext cx="466318" cy="112706"/>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2" name="Left-Right Arrow 251"/>
                <p:cNvSpPr/>
                <p:nvPr/>
              </p:nvSpPr>
              <p:spPr>
                <a:xfrm rot="14187461">
                  <a:off x="7472318" y="2436998"/>
                  <a:ext cx="273859" cy="66190"/>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3" name="Left-Right Arrow 252"/>
                <p:cNvSpPr/>
                <p:nvPr/>
              </p:nvSpPr>
              <p:spPr>
                <a:xfrm rot="18252302">
                  <a:off x="7690003" y="2445693"/>
                  <a:ext cx="273859" cy="66190"/>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4" name="Left-Right Arrow 253"/>
                <p:cNvSpPr/>
                <p:nvPr/>
              </p:nvSpPr>
              <p:spPr>
                <a:xfrm rot="10800000">
                  <a:off x="6788229" y="2560199"/>
                  <a:ext cx="343402" cy="96490"/>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3" name="Left-Right Arrow 232"/>
            <p:cNvSpPr/>
            <p:nvPr/>
          </p:nvSpPr>
          <p:spPr>
            <a:xfrm rot="5400000">
              <a:off x="8167368" y="5368139"/>
              <a:ext cx="466319" cy="112706"/>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4" name="Group 233"/>
            <p:cNvGrpSpPr/>
            <p:nvPr/>
          </p:nvGrpSpPr>
          <p:grpSpPr>
            <a:xfrm>
              <a:off x="7207732" y="5121088"/>
              <a:ext cx="549844" cy="1069690"/>
              <a:chOff x="4968387" y="2137138"/>
              <a:chExt cx="1178830" cy="2293346"/>
            </a:xfrm>
          </p:grpSpPr>
          <p:sp>
            <p:nvSpPr>
              <p:cNvPr id="235" name="Left-Right Arrow 234"/>
              <p:cNvSpPr/>
              <p:nvPr/>
            </p:nvSpPr>
            <p:spPr>
              <a:xfrm>
                <a:off x="5030627" y="4196669"/>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Left-Right Arrow 235"/>
              <p:cNvSpPr/>
              <p:nvPr/>
            </p:nvSpPr>
            <p:spPr>
              <a:xfrm rot="16200000">
                <a:off x="5546609" y="3654287"/>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7" name="Left-Right Arrow 236"/>
              <p:cNvSpPr/>
              <p:nvPr/>
            </p:nvSpPr>
            <p:spPr>
              <a:xfrm>
                <a:off x="4968387" y="3145482"/>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8" name="Left-Right Arrow 237"/>
              <p:cNvSpPr/>
              <p:nvPr/>
            </p:nvSpPr>
            <p:spPr>
              <a:xfrm rot="16200000">
                <a:off x="5542255" y="2661782"/>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Left-Right Arrow 238"/>
              <p:cNvSpPr/>
              <p:nvPr/>
            </p:nvSpPr>
            <p:spPr>
              <a:xfrm>
                <a:off x="5024469" y="2137138"/>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2" name="Group 111"/>
          <p:cNvGrpSpPr/>
          <p:nvPr/>
        </p:nvGrpSpPr>
        <p:grpSpPr>
          <a:xfrm>
            <a:off x="6884155" y="2048067"/>
            <a:ext cx="2111389" cy="715148"/>
            <a:chOff x="2590800" y="0"/>
            <a:chExt cx="4724400" cy="1600200"/>
          </a:xfrm>
        </p:grpSpPr>
        <p:sp>
          <p:nvSpPr>
            <p:cNvPr id="113" name="Rounded Rectangle 112"/>
            <p:cNvSpPr/>
            <p:nvPr/>
          </p:nvSpPr>
          <p:spPr>
            <a:xfrm>
              <a:off x="2590800" y="685800"/>
              <a:ext cx="457200" cy="228600"/>
            </a:xfrm>
            <a:prstGeom prst="roundRect">
              <a:avLst>
                <a:gd name="adj" fmla="val 4191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lowchart: Direct Access Storage 113"/>
            <p:cNvSpPr/>
            <p:nvPr/>
          </p:nvSpPr>
          <p:spPr>
            <a:xfrm>
              <a:off x="2971800" y="304800"/>
              <a:ext cx="381000" cy="990600"/>
            </a:xfrm>
            <a:prstGeom prst="flowChartMagneticDrum">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lowchart: Direct Access Storage 114"/>
            <p:cNvSpPr/>
            <p:nvPr/>
          </p:nvSpPr>
          <p:spPr>
            <a:xfrm>
              <a:off x="3200400" y="152400"/>
              <a:ext cx="381000" cy="1371600"/>
            </a:xfrm>
            <a:prstGeom prst="flowChartMagneticDrum">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lowchart: Direct Access Storage 115"/>
            <p:cNvSpPr/>
            <p:nvPr/>
          </p:nvSpPr>
          <p:spPr>
            <a:xfrm>
              <a:off x="3429000" y="0"/>
              <a:ext cx="533400" cy="1600200"/>
            </a:xfrm>
            <a:prstGeom prst="flowChartMagneticDrum">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116"/>
            <p:cNvSpPr/>
            <p:nvPr/>
          </p:nvSpPr>
          <p:spPr>
            <a:xfrm>
              <a:off x="3810000" y="685800"/>
              <a:ext cx="3505200" cy="228600"/>
            </a:xfrm>
            <a:prstGeom prst="roundRect">
              <a:avLst>
                <a:gd name="adj" fmla="val 4191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lowchart: Direct Access Storage 117"/>
            <p:cNvSpPr/>
            <p:nvPr/>
          </p:nvSpPr>
          <p:spPr>
            <a:xfrm>
              <a:off x="6096000" y="0"/>
              <a:ext cx="533400" cy="1600200"/>
            </a:xfrm>
            <a:prstGeom prst="flowChartMagneticDrum">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lowchart: Direct Access Storage 123"/>
            <p:cNvSpPr/>
            <p:nvPr/>
          </p:nvSpPr>
          <p:spPr>
            <a:xfrm>
              <a:off x="6400800" y="152400"/>
              <a:ext cx="381000" cy="1371600"/>
            </a:xfrm>
            <a:prstGeom prst="flowChartMagneticDrum">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lowchart: Direct Access Storage 124"/>
            <p:cNvSpPr/>
            <p:nvPr/>
          </p:nvSpPr>
          <p:spPr>
            <a:xfrm>
              <a:off x="6629400" y="304800"/>
              <a:ext cx="381000" cy="990600"/>
            </a:xfrm>
            <a:prstGeom prst="flowChartMagneticDrum">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6934200" y="609600"/>
              <a:ext cx="76200" cy="38100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3810000" y="609600"/>
              <a:ext cx="76200" cy="38100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098" name="Picture 2" descr="http://mormonbible.org/files/2012/02/mormon-scriptures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514" y="2092465"/>
            <a:ext cx="2094288" cy="261786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e.standard.net/sites/default/files/imagecache/max_800/stories/2012/10/05/145801-158242.jpg"/>
          <p:cNvPicPr>
            <a:picLocks noChangeAspect="1" noChangeArrowheads="1"/>
          </p:cNvPicPr>
          <p:nvPr/>
        </p:nvPicPr>
        <p:blipFill rotWithShape="1">
          <a:blip r:embed="rId5">
            <a:extLst>
              <a:ext uri="{28A0092B-C50C-407E-A947-70E740481C1C}">
                <a14:useLocalDpi xmlns:a14="http://schemas.microsoft.com/office/drawing/2010/main" val="0"/>
              </a:ext>
            </a:extLst>
          </a:blip>
          <a:srcRect l="24528" t="18603" r="41439"/>
          <a:stretch/>
        </p:blipFill>
        <p:spPr bwMode="auto">
          <a:xfrm>
            <a:off x="9603425" y="2240855"/>
            <a:ext cx="1950255" cy="2534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45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30"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274</TotalTime>
  <Words>1782</Words>
  <Application>Microsoft Office PowerPoint</Application>
  <PresentationFormat>Widescreen</PresentationFormat>
  <Paragraphs>99</Paragraphs>
  <Slides>15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Old English Text MT</vt:lpstr>
      <vt:lpstr>Choco cooky</vt:lpstr>
      <vt:lpstr>Open Sans</vt:lpstr>
      <vt:lpstr>Comic Sans MS</vt:lpstr>
      <vt:lpstr>Century Schoolbook</vt:lpstr>
      <vt:lpstr>Calibri Light</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33</cp:revision>
  <dcterms:created xsi:type="dcterms:W3CDTF">2015-05-19T15:00:05Z</dcterms:created>
  <dcterms:modified xsi:type="dcterms:W3CDTF">2020-11-08T17:22:41Z</dcterms:modified>
</cp:coreProperties>
</file>