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3" r:id="rId8"/>
    <p:sldId id="265" r:id="rId9"/>
    <p:sldId id="261" r:id="rId10"/>
    <p:sldId id="266" r:id="rId11"/>
    <p:sldId id="267" r:id="rId12"/>
    <p:sldId id="264" r:id="rId13"/>
    <p:sldId id="268" r:id="rId14"/>
  </p:sldIdLst>
  <p:sldSz cx="12192000" cy="6858000"/>
  <p:notesSz cx="6858000" cy="9144000"/>
  <p:embeddedFontLst>
    <p:embeddedFont>
      <p:font typeface="Bahnschrift" panose="020B0502040204020203" pitchFamily="34" charset="0"/>
      <p:regular r:id="rId15"/>
      <p:bold r:id="rId16"/>
    </p:embeddedFon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Open Sans" panose="020B0606030504020204" pitchFamily="34" charset="0"/>
      <p:regular r:id="rId23"/>
      <p:bold r:id="rId24"/>
      <p:italic r:id="rId25"/>
      <p:boldItalic r:id="rId26"/>
    </p:embeddedFont>
    <p:embeddedFont>
      <p:font typeface="Palatino" pitchFamily="2"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D0AD-5B70-46EC-A5E8-3CE56D2C98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F048EA-86E3-4B96-B4CB-E5321EFE1E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6390D8-2BD1-4AA4-A389-723CA50D71E5}"/>
              </a:ext>
            </a:extLst>
          </p:cNvPr>
          <p:cNvSpPr>
            <a:spLocks noGrp="1"/>
          </p:cNvSpPr>
          <p:nvPr>
            <p:ph type="dt" sz="half" idx="10"/>
          </p:nvPr>
        </p:nvSpPr>
        <p:spPr/>
        <p:txBody>
          <a:bodyPr/>
          <a:lstStyle/>
          <a:p>
            <a:fld id="{C970E539-BE4A-4E33-B821-EBDA0706FC29}" type="datetimeFigureOut">
              <a:rPr lang="en-US" smtClean="0"/>
              <a:t>11/13/2020</a:t>
            </a:fld>
            <a:endParaRPr lang="en-US"/>
          </a:p>
        </p:txBody>
      </p:sp>
      <p:sp>
        <p:nvSpPr>
          <p:cNvPr id="5" name="Footer Placeholder 4">
            <a:extLst>
              <a:ext uri="{FF2B5EF4-FFF2-40B4-BE49-F238E27FC236}">
                <a16:creationId xmlns:a16="http://schemas.microsoft.com/office/drawing/2014/main" id="{D654E991-FD9F-4C2C-83D5-9B8BC60DF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DD180-211E-47EF-AD04-E05F9F7A4D72}"/>
              </a:ext>
            </a:extLst>
          </p:cNvPr>
          <p:cNvSpPr>
            <a:spLocks noGrp="1"/>
          </p:cNvSpPr>
          <p:nvPr>
            <p:ph type="sldNum" sz="quarter" idx="12"/>
          </p:nvPr>
        </p:nvSpPr>
        <p:spPr/>
        <p:txBody>
          <a:bodyPr/>
          <a:lstStyle/>
          <a:p>
            <a:fld id="{EF09182B-D3A2-4D8B-BEC9-D9C07F8AA9C4}" type="slidenum">
              <a:rPr lang="en-US" smtClean="0"/>
              <a:t>‹#›</a:t>
            </a:fld>
            <a:endParaRPr lang="en-US"/>
          </a:p>
        </p:txBody>
      </p:sp>
    </p:spTree>
    <p:extLst>
      <p:ext uri="{BB962C8B-B14F-4D97-AF65-F5344CB8AC3E}">
        <p14:creationId xmlns:p14="http://schemas.microsoft.com/office/powerpoint/2010/main" val="169507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874E-CC02-4A42-B013-4564BCB708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C8D723-0E14-433C-90BC-36EA0FC912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5A8C7-1FD3-4A38-B81A-4DAAE7C9DFC2}"/>
              </a:ext>
            </a:extLst>
          </p:cNvPr>
          <p:cNvSpPr>
            <a:spLocks noGrp="1"/>
          </p:cNvSpPr>
          <p:nvPr>
            <p:ph type="dt" sz="half" idx="10"/>
          </p:nvPr>
        </p:nvSpPr>
        <p:spPr/>
        <p:txBody>
          <a:bodyPr/>
          <a:lstStyle/>
          <a:p>
            <a:fld id="{C970E539-BE4A-4E33-B821-EBDA0706FC29}" type="datetimeFigureOut">
              <a:rPr lang="en-US" smtClean="0"/>
              <a:t>11/13/2020</a:t>
            </a:fld>
            <a:endParaRPr lang="en-US"/>
          </a:p>
        </p:txBody>
      </p:sp>
      <p:sp>
        <p:nvSpPr>
          <p:cNvPr id="5" name="Footer Placeholder 4">
            <a:extLst>
              <a:ext uri="{FF2B5EF4-FFF2-40B4-BE49-F238E27FC236}">
                <a16:creationId xmlns:a16="http://schemas.microsoft.com/office/drawing/2014/main" id="{EA582BDD-3210-4EC1-885F-439988068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DF907-DA17-496F-BD68-C00072BDEAE5}"/>
              </a:ext>
            </a:extLst>
          </p:cNvPr>
          <p:cNvSpPr>
            <a:spLocks noGrp="1"/>
          </p:cNvSpPr>
          <p:nvPr>
            <p:ph type="sldNum" sz="quarter" idx="12"/>
          </p:nvPr>
        </p:nvSpPr>
        <p:spPr/>
        <p:txBody>
          <a:bodyPr/>
          <a:lstStyle/>
          <a:p>
            <a:fld id="{EF09182B-D3A2-4D8B-BEC9-D9C07F8AA9C4}" type="slidenum">
              <a:rPr lang="en-US" smtClean="0"/>
              <a:t>‹#›</a:t>
            </a:fld>
            <a:endParaRPr lang="en-US"/>
          </a:p>
        </p:txBody>
      </p:sp>
    </p:spTree>
    <p:extLst>
      <p:ext uri="{BB962C8B-B14F-4D97-AF65-F5344CB8AC3E}">
        <p14:creationId xmlns:p14="http://schemas.microsoft.com/office/powerpoint/2010/main" val="203815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EFE5F1-CE77-4147-B537-6DF003A8A5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5AE277-94B6-465C-8751-D6453AC10D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1B201-DAF3-4199-A5D8-71EC4B12DF77}"/>
              </a:ext>
            </a:extLst>
          </p:cNvPr>
          <p:cNvSpPr>
            <a:spLocks noGrp="1"/>
          </p:cNvSpPr>
          <p:nvPr>
            <p:ph type="dt" sz="half" idx="10"/>
          </p:nvPr>
        </p:nvSpPr>
        <p:spPr/>
        <p:txBody>
          <a:bodyPr/>
          <a:lstStyle/>
          <a:p>
            <a:fld id="{C970E539-BE4A-4E33-B821-EBDA0706FC29}" type="datetimeFigureOut">
              <a:rPr lang="en-US" smtClean="0"/>
              <a:t>11/13/2020</a:t>
            </a:fld>
            <a:endParaRPr lang="en-US"/>
          </a:p>
        </p:txBody>
      </p:sp>
      <p:sp>
        <p:nvSpPr>
          <p:cNvPr id="5" name="Footer Placeholder 4">
            <a:extLst>
              <a:ext uri="{FF2B5EF4-FFF2-40B4-BE49-F238E27FC236}">
                <a16:creationId xmlns:a16="http://schemas.microsoft.com/office/drawing/2014/main" id="{B3D6EB4A-0639-4CC1-B07C-F07D6B931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13DF8-317A-42A2-B09C-3168EF61FEA6}"/>
              </a:ext>
            </a:extLst>
          </p:cNvPr>
          <p:cNvSpPr>
            <a:spLocks noGrp="1"/>
          </p:cNvSpPr>
          <p:nvPr>
            <p:ph type="sldNum" sz="quarter" idx="12"/>
          </p:nvPr>
        </p:nvSpPr>
        <p:spPr/>
        <p:txBody>
          <a:bodyPr/>
          <a:lstStyle/>
          <a:p>
            <a:fld id="{EF09182B-D3A2-4D8B-BEC9-D9C07F8AA9C4}" type="slidenum">
              <a:rPr lang="en-US" smtClean="0"/>
              <a:t>‹#›</a:t>
            </a:fld>
            <a:endParaRPr lang="en-US"/>
          </a:p>
        </p:txBody>
      </p:sp>
    </p:spTree>
    <p:extLst>
      <p:ext uri="{BB962C8B-B14F-4D97-AF65-F5344CB8AC3E}">
        <p14:creationId xmlns:p14="http://schemas.microsoft.com/office/powerpoint/2010/main" val="3688529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10A4-4F34-48B1-AD21-FCFBDA6518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A19F5-6C77-4D54-ACA7-4392E1F444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779E0-C019-4769-8235-5F1AABA2CEA1}"/>
              </a:ext>
            </a:extLst>
          </p:cNvPr>
          <p:cNvSpPr>
            <a:spLocks noGrp="1"/>
          </p:cNvSpPr>
          <p:nvPr>
            <p:ph type="dt" sz="half" idx="10"/>
          </p:nvPr>
        </p:nvSpPr>
        <p:spPr/>
        <p:txBody>
          <a:bodyPr/>
          <a:lstStyle/>
          <a:p>
            <a:fld id="{C970E539-BE4A-4E33-B821-EBDA0706FC29}" type="datetimeFigureOut">
              <a:rPr lang="en-US" smtClean="0"/>
              <a:t>11/13/2020</a:t>
            </a:fld>
            <a:endParaRPr lang="en-US"/>
          </a:p>
        </p:txBody>
      </p:sp>
      <p:sp>
        <p:nvSpPr>
          <p:cNvPr id="5" name="Footer Placeholder 4">
            <a:extLst>
              <a:ext uri="{FF2B5EF4-FFF2-40B4-BE49-F238E27FC236}">
                <a16:creationId xmlns:a16="http://schemas.microsoft.com/office/drawing/2014/main" id="{F7D102CE-676A-4C57-BFE3-B19CEAC62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26721-9F67-4753-B0C2-5AD67D809565}"/>
              </a:ext>
            </a:extLst>
          </p:cNvPr>
          <p:cNvSpPr>
            <a:spLocks noGrp="1"/>
          </p:cNvSpPr>
          <p:nvPr>
            <p:ph type="sldNum" sz="quarter" idx="12"/>
          </p:nvPr>
        </p:nvSpPr>
        <p:spPr/>
        <p:txBody>
          <a:bodyPr/>
          <a:lstStyle/>
          <a:p>
            <a:fld id="{EF09182B-D3A2-4D8B-BEC9-D9C07F8AA9C4}" type="slidenum">
              <a:rPr lang="en-US" smtClean="0"/>
              <a:t>‹#›</a:t>
            </a:fld>
            <a:endParaRPr lang="en-US"/>
          </a:p>
        </p:txBody>
      </p:sp>
    </p:spTree>
    <p:extLst>
      <p:ext uri="{BB962C8B-B14F-4D97-AF65-F5344CB8AC3E}">
        <p14:creationId xmlns:p14="http://schemas.microsoft.com/office/powerpoint/2010/main" val="772874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E1CA-7875-4DF6-87E6-2EA2C0964E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14C251-3212-4A98-9D99-D0E65934E0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5B96F3F-C1D7-473F-A0BD-A47B4B0911E3}"/>
              </a:ext>
            </a:extLst>
          </p:cNvPr>
          <p:cNvSpPr>
            <a:spLocks noGrp="1"/>
          </p:cNvSpPr>
          <p:nvPr>
            <p:ph type="dt" sz="half" idx="10"/>
          </p:nvPr>
        </p:nvSpPr>
        <p:spPr/>
        <p:txBody>
          <a:bodyPr/>
          <a:lstStyle/>
          <a:p>
            <a:fld id="{C970E539-BE4A-4E33-B821-EBDA0706FC29}" type="datetimeFigureOut">
              <a:rPr lang="en-US" smtClean="0"/>
              <a:t>11/13/2020</a:t>
            </a:fld>
            <a:endParaRPr lang="en-US"/>
          </a:p>
        </p:txBody>
      </p:sp>
      <p:sp>
        <p:nvSpPr>
          <p:cNvPr id="5" name="Footer Placeholder 4">
            <a:extLst>
              <a:ext uri="{FF2B5EF4-FFF2-40B4-BE49-F238E27FC236}">
                <a16:creationId xmlns:a16="http://schemas.microsoft.com/office/drawing/2014/main" id="{53E48D5A-AFF5-4DBC-BC05-50445FD8D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418C4-0144-43B0-81FC-75288E6803CF}"/>
              </a:ext>
            </a:extLst>
          </p:cNvPr>
          <p:cNvSpPr>
            <a:spLocks noGrp="1"/>
          </p:cNvSpPr>
          <p:nvPr>
            <p:ph type="sldNum" sz="quarter" idx="12"/>
          </p:nvPr>
        </p:nvSpPr>
        <p:spPr/>
        <p:txBody>
          <a:bodyPr/>
          <a:lstStyle/>
          <a:p>
            <a:fld id="{EF09182B-D3A2-4D8B-BEC9-D9C07F8AA9C4}" type="slidenum">
              <a:rPr lang="en-US" smtClean="0"/>
              <a:t>‹#›</a:t>
            </a:fld>
            <a:endParaRPr lang="en-US"/>
          </a:p>
        </p:txBody>
      </p:sp>
    </p:spTree>
    <p:extLst>
      <p:ext uri="{BB962C8B-B14F-4D97-AF65-F5344CB8AC3E}">
        <p14:creationId xmlns:p14="http://schemas.microsoft.com/office/powerpoint/2010/main" val="2932668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8CA1-9F52-42CE-8F02-8A7E0FA8A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2532B-9E42-4A1C-B5A7-398D5E4011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EFBE4F-A6F5-48EF-8DE6-60549469F7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A88AD8-B494-4433-9FD7-345739E38646}"/>
              </a:ext>
            </a:extLst>
          </p:cNvPr>
          <p:cNvSpPr>
            <a:spLocks noGrp="1"/>
          </p:cNvSpPr>
          <p:nvPr>
            <p:ph type="dt" sz="half" idx="10"/>
          </p:nvPr>
        </p:nvSpPr>
        <p:spPr/>
        <p:txBody>
          <a:bodyPr/>
          <a:lstStyle/>
          <a:p>
            <a:fld id="{C970E539-BE4A-4E33-B821-EBDA0706FC29}" type="datetimeFigureOut">
              <a:rPr lang="en-US" smtClean="0"/>
              <a:t>11/13/2020</a:t>
            </a:fld>
            <a:endParaRPr lang="en-US"/>
          </a:p>
        </p:txBody>
      </p:sp>
      <p:sp>
        <p:nvSpPr>
          <p:cNvPr id="6" name="Footer Placeholder 5">
            <a:extLst>
              <a:ext uri="{FF2B5EF4-FFF2-40B4-BE49-F238E27FC236}">
                <a16:creationId xmlns:a16="http://schemas.microsoft.com/office/drawing/2014/main" id="{6BC9B3A2-D4E3-488D-B894-929B555E32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B677E-430C-469D-BA9C-80C315A44815}"/>
              </a:ext>
            </a:extLst>
          </p:cNvPr>
          <p:cNvSpPr>
            <a:spLocks noGrp="1"/>
          </p:cNvSpPr>
          <p:nvPr>
            <p:ph type="sldNum" sz="quarter" idx="12"/>
          </p:nvPr>
        </p:nvSpPr>
        <p:spPr/>
        <p:txBody>
          <a:bodyPr/>
          <a:lstStyle/>
          <a:p>
            <a:fld id="{EF09182B-D3A2-4D8B-BEC9-D9C07F8AA9C4}" type="slidenum">
              <a:rPr lang="en-US" smtClean="0"/>
              <a:t>‹#›</a:t>
            </a:fld>
            <a:endParaRPr lang="en-US"/>
          </a:p>
        </p:txBody>
      </p:sp>
    </p:spTree>
    <p:extLst>
      <p:ext uri="{BB962C8B-B14F-4D97-AF65-F5344CB8AC3E}">
        <p14:creationId xmlns:p14="http://schemas.microsoft.com/office/powerpoint/2010/main" val="350536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E510-329A-4E0C-AD17-A23CEADD9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C50FBA-4E6B-4D76-BA12-752834CD86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4C95D5-DFE8-4EE3-94B3-B0B7BE89B8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221DFE-95DB-4F3C-BF6C-CEDF90368D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F8D3B6-3E84-4A2A-BBD6-6EB8511D47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22DC65-3C0C-402D-9F1A-007AD611838B}"/>
              </a:ext>
            </a:extLst>
          </p:cNvPr>
          <p:cNvSpPr>
            <a:spLocks noGrp="1"/>
          </p:cNvSpPr>
          <p:nvPr>
            <p:ph type="dt" sz="half" idx="10"/>
          </p:nvPr>
        </p:nvSpPr>
        <p:spPr/>
        <p:txBody>
          <a:bodyPr/>
          <a:lstStyle/>
          <a:p>
            <a:fld id="{C970E539-BE4A-4E33-B821-EBDA0706FC29}" type="datetimeFigureOut">
              <a:rPr lang="en-US" smtClean="0"/>
              <a:t>11/13/2020</a:t>
            </a:fld>
            <a:endParaRPr lang="en-US"/>
          </a:p>
        </p:txBody>
      </p:sp>
      <p:sp>
        <p:nvSpPr>
          <p:cNvPr id="8" name="Footer Placeholder 7">
            <a:extLst>
              <a:ext uri="{FF2B5EF4-FFF2-40B4-BE49-F238E27FC236}">
                <a16:creationId xmlns:a16="http://schemas.microsoft.com/office/drawing/2014/main" id="{17271627-D42A-4D2A-A927-950A97DC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830C33-AAFB-4BEE-BAE2-829C144C11CC}"/>
              </a:ext>
            </a:extLst>
          </p:cNvPr>
          <p:cNvSpPr>
            <a:spLocks noGrp="1"/>
          </p:cNvSpPr>
          <p:nvPr>
            <p:ph type="sldNum" sz="quarter" idx="12"/>
          </p:nvPr>
        </p:nvSpPr>
        <p:spPr/>
        <p:txBody>
          <a:bodyPr/>
          <a:lstStyle/>
          <a:p>
            <a:fld id="{EF09182B-D3A2-4D8B-BEC9-D9C07F8AA9C4}" type="slidenum">
              <a:rPr lang="en-US" smtClean="0"/>
              <a:t>‹#›</a:t>
            </a:fld>
            <a:endParaRPr lang="en-US"/>
          </a:p>
        </p:txBody>
      </p:sp>
    </p:spTree>
    <p:extLst>
      <p:ext uri="{BB962C8B-B14F-4D97-AF65-F5344CB8AC3E}">
        <p14:creationId xmlns:p14="http://schemas.microsoft.com/office/powerpoint/2010/main" val="381599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D66B-D435-4E96-876A-8DD1439AED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9973-BB7D-4386-B103-5BE04896607A}"/>
              </a:ext>
            </a:extLst>
          </p:cNvPr>
          <p:cNvSpPr>
            <a:spLocks noGrp="1"/>
          </p:cNvSpPr>
          <p:nvPr>
            <p:ph type="dt" sz="half" idx="10"/>
          </p:nvPr>
        </p:nvSpPr>
        <p:spPr/>
        <p:txBody>
          <a:bodyPr/>
          <a:lstStyle/>
          <a:p>
            <a:fld id="{C970E539-BE4A-4E33-B821-EBDA0706FC29}" type="datetimeFigureOut">
              <a:rPr lang="en-US" smtClean="0"/>
              <a:t>11/13/2020</a:t>
            </a:fld>
            <a:endParaRPr lang="en-US"/>
          </a:p>
        </p:txBody>
      </p:sp>
      <p:sp>
        <p:nvSpPr>
          <p:cNvPr id="4" name="Footer Placeholder 3">
            <a:extLst>
              <a:ext uri="{FF2B5EF4-FFF2-40B4-BE49-F238E27FC236}">
                <a16:creationId xmlns:a16="http://schemas.microsoft.com/office/drawing/2014/main" id="{024C0EFA-8993-4A73-AEF0-B60FB7C2E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07FA24-C738-4081-AB36-06EB067FF1DB}"/>
              </a:ext>
            </a:extLst>
          </p:cNvPr>
          <p:cNvSpPr>
            <a:spLocks noGrp="1"/>
          </p:cNvSpPr>
          <p:nvPr>
            <p:ph type="sldNum" sz="quarter" idx="12"/>
          </p:nvPr>
        </p:nvSpPr>
        <p:spPr/>
        <p:txBody>
          <a:bodyPr/>
          <a:lstStyle/>
          <a:p>
            <a:fld id="{EF09182B-D3A2-4D8B-BEC9-D9C07F8AA9C4}" type="slidenum">
              <a:rPr lang="en-US" smtClean="0"/>
              <a:t>‹#›</a:t>
            </a:fld>
            <a:endParaRPr lang="en-US"/>
          </a:p>
        </p:txBody>
      </p:sp>
    </p:spTree>
    <p:extLst>
      <p:ext uri="{BB962C8B-B14F-4D97-AF65-F5344CB8AC3E}">
        <p14:creationId xmlns:p14="http://schemas.microsoft.com/office/powerpoint/2010/main" val="2740066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95FAF-E84D-4D40-8363-F9CE5CCDFF3C}"/>
              </a:ext>
            </a:extLst>
          </p:cNvPr>
          <p:cNvSpPr>
            <a:spLocks noGrp="1"/>
          </p:cNvSpPr>
          <p:nvPr>
            <p:ph type="dt" sz="half" idx="10"/>
          </p:nvPr>
        </p:nvSpPr>
        <p:spPr/>
        <p:txBody>
          <a:bodyPr/>
          <a:lstStyle/>
          <a:p>
            <a:fld id="{C970E539-BE4A-4E33-B821-EBDA0706FC29}" type="datetimeFigureOut">
              <a:rPr lang="en-US" smtClean="0"/>
              <a:t>11/13/2020</a:t>
            </a:fld>
            <a:endParaRPr lang="en-US"/>
          </a:p>
        </p:txBody>
      </p:sp>
      <p:sp>
        <p:nvSpPr>
          <p:cNvPr id="3" name="Footer Placeholder 2">
            <a:extLst>
              <a:ext uri="{FF2B5EF4-FFF2-40B4-BE49-F238E27FC236}">
                <a16:creationId xmlns:a16="http://schemas.microsoft.com/office/drawing/2014/main" id="{0E2D6F8F-AD06-46CE-B2FD-72E091AECF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054E4-4AE7-46B9-A58B-B8AB9335884E}"/>
              </a:ext>
            </a:extLst>
          </p:cNvPr>
          <p:cNvSpPr>
            <a:spLocks noGrp="1"/>
          </p:cNvSpPr>
          <p:nvPr>
            <p:ph type="sldNum" sz="quarter" idx="12"/>
          </p:nvPr>
        </p:nvSpPr>
        <p:spPr/>
        <p:txBody>
          <a:bodyPr/>
          <a:lstStyle/>
          <a:p>
            <a:fld id="{EF09182B-D3A2-4D8B-BEC9-D9C07F8AA9C4}" type="slidenum">
              <a:rPr lang="en-US" smtClean="0"/>
              <a:t>‹#›</a:t>
            </a:fld>
            <a:endParaRPr lang="en-US"/>
          </a:p>
        </p:txBody>
      </p:sp>
    </p:spTree>
    <p:extLst>
      <p:ext uri="{BB962C8B-B14F-4D97-AF65-F5344CB8AC3E}">
        <p14:creationId xmlns:p14="http://schemas.microsoft.com/office/powerpoint/2010/main" val="108981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0470-79C3-42A9-B5A8-B1E5A36F9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32D1E5-65AF-47B0-9441-2855F9026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3E3C6B-784A-43C0-88B5-BDD7554D4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FBBB68-91CE-48CF-8931-BEE7DF269989}"/>
              </a:ext>
            </a:extLst>
          </p:cNvPr>
          <p:cNvSpPr>
            <a:spLocks noGrp="1"/>
          </p:cNvSpPr>
          <p:nvPr>
            <p:ph type="dt" sz="half" idx="10"/>
          </p:nvPr>
        </p:nvSpPr>
        <p:spPr/>
        <p:txBody>
          <a:bodyPr/>
          <a:lstStyle/>
          <a:p>
            <a:fld id="{C970E539-BE4A-4E33-B821-EBDA0706FC29}" type="datetimeFigureOut">
              <a:rPr lang="en-US" smtClean="0"/>
              <a:t>11/13/2020</a:t>
            </a:fld>
            <a:endParaRPr lang="en-US"/>
          </a:p>
        </p:txBody>
      </p:sp>
      <p:sp>
        <p:nvSpPr>
          <p:cNvPr id="6" name="Footer Placeholder 5">
            <a:extLst>
              <a:ext uri="{FF2B5EF4-FFF2-40B4-BE49-F238E27FC236}">
                <a16:creationId xmlns:a16="http://schemas.microsoft.com/office/drawing/2014/main" id="{D0DAD3B9-247F-42E8-8D4C-8752EA329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CD1034-3213-4A81-9F46-417FC5A4DE92}"/>
              </a:ext>
            </a:extLst>
          </p:cNvPr>
          <p:cNvSpPr>
            <a:spLocks noGrp="1"/>
          </p:cNvSpPr>
          <p:nvPr>
            <p:ph type="sldNum" sz="quarter" idx="12"/>
          </p:nvPr>
        </p:nvSpPr>
        <p:spPr/>
        <p:txBody>
          <a:bodyPr/>
          <a:lstStyle/>
          <a:p>
            <a:fld id="{EF09182B-D3A2-4D8B-BEC9-D9C07F8AA9C4}" type="slidenum">
              <a:rPr lang="en-US" smtClean="0"/>
              <a:t>‹#›</a:t>
            </a:fld>
            <a:endParaRPr lang="en-US"/>
          </a:p>
        </p:txBody>
      </p:sp>
    </p:spTree>
    <p:extLst>
      <p:ext uri="{BB962C8B-B14F-4D97-AF65-F5344CB8AC3E}">
        <p14:creationId xmlns:p14="http://schemas.microsoft.com/office/powerpoint/2010/main" val="181665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A5DF-C0D9-40AF-8B27-EB8F7771E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AE7D4A-86C9-4AE5-9E20-F9E9BBBF08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C56146-B7B7-40FF-9735-07D4EFCA04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1D9929-BF5D-47FE-9B0C-0447DB3E6F1C}"/>
              </a:ext>
            </a:extLst>
          </p:cNvPr>
          <p:cNvSpPr>
            <a:spLocks noGrp="1"/>
          </p:cNvSpPr>
          <p:nvPr>
            <p:ph type="dt" sz="half" idx="10"/>
          </p:nvPr>
        </p:nvSpPr>
        <p:spPr/>
        <p:txBody>
          <a:bodyPr/>
          <a:lstStyle/>
          <a:p>
            <a:fld id="{C970E539-BE4A-4E33-B821-EBDA0706FC29}" type="datetimeFigureOut">
              <a:rPr lang="en-US" smtClean="0"/>
              <a:t>11/13/2020</a:t>
            </a:fld>
            <a:endParaRPr lang="en-US"/>
          </a:p>
        </p:txBody>
      </p:sp>
      <p:sp>
        <p:nvSpPr>
          <p:cNvPr id="6" name="Footer Placeholder 5">
            <a:extLst>
              <a:ext uri="{FF2B5EF4-FFF2-40B4-BE49-F238E27FC236}">
                <a16:creationId xmlns:a16="http://schemas.microsoft.com/office/drawing/2014/main" id="{F6BD74F2-37F4-4412-B0C3-780760B99E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EDB402-7689-4220-B661-3FFC418CB48D}"/>
              </a:ext>
            </a:extLst>
          </p:cNvPr>
          <p:cNvSpPr>
            <a:spLocks noGrp="1"/>
          </p:cNvSpPr>
          <p:nvPr>
            <p:ph type="sldNum" sz="quarter" idx="12"/>
          </p:nvPr>
        </p:nvSpPr>
        <p:spPr/>
        <p:txBody>
          <a:bodyPr/>
          <a:lstStyle/>
          <a:p>
            <a:fld id="{EF09182B-D3A2-4D8B-BEC9-D9C07F8AA9C4}" type="slidenum">
              <a:rPr lang="en-US" smtClean="0"/>
              <a:t>‹#›</a:t>
            </a:fld>
            <a:endParaRPr lang="en-US"/>
          </a:p>
        </p:txBody>
      </p:sp>
    </p:spTree>
    <p:extLst>
      <p:ext uri="{BB962C8B-B14F-4D97-AF65-F5344CB8AC3E}">
        <p14:creationId xmlns:p14="http://schemas.microsoft.com/office/powerpoint/2010/main" val="2410869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DBA2F-B963-47C2-ACE0-4D129D0D6F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4B00FE-6874-4037-8237-79C7D6E08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EE850-0604-42F0-B78A-F7B3E61A4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E539-BE4A-4E33-B821-EBDA0706FC29}" type="datetimeFigureOut">
              <a:rPr lang="en-US" smtClean="0"/>
              <a:t>11/13/2020</a:t>
            </a:fld>
            <a:endParaRPr lang="en-US"/>
          </a:p>
        </p:txBody>
      </p:sp>
      <p:sp>
        <p:nvSpPr>
          <p:cNvPr id="5" name="Footer Placeholder 4">
            <a:extLst>
              <a:ext uri="{FF2B5EF4-FFF2-40B4-BE49-F238E27FC236}">
                <a16:creationId xmlns:a16="http://schemas.microsoft.com/office/drawing/2014/main" id="{483E36C7-3FB0-490B-A0C7-1557AB7A3B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156B28-9436-48FE-92CF-CE33797663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09182B-D3A2-4D8B-BEC9-D9C07F8AA9C4}" type="slidenum">
              <a:rPr lang="en-US" smtClean="0"/>
              <a:t>‹#›</a:t>
            </a:fld>
            <a:endParaRPr lang="en-US"/>
          </a:p>
        </p:txBody>
      </p:sp>
    </p:spTree>
    <p:extLst>
      <p:ext uri="{BB962C8B-B14F-4D97-AF65-F5344CB8AC3E}">
        <p14:creationId xmlns:p14="http://schemas.microsoft.com/office/powerpoint/2010/main" val="786806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4E7286-7067-4D61-BC98-256506C84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105A6A5-626E-4D37-A0D0-C4CE564D16E1}"/>
              </a:ext>
            </a:extLst>
          </p:cNvPr>
          <p:cNvSpPr txBox="1"/>
          <p:nvPr/>
        </p:nvSpPr>
        <p:spPr>
          <a:xfrm>
            <a:off x="3367238" y="1722922"/>
            <a:ext cx="5457524" cy="1446550"/>
          </a:xfrm>
          <a:prstGeom prst="rect">
            <a:avLst/>
          </a:prstGeom>
          <a:noFill/>
        </p:spPr>
        <p:txBody>
          <a:bodyPr wrap="square" rtlCol="0">
            <a:spAutoFit/>
          </a:bodyPr>
          <a:lstStyle/>
          <a:p>
            <a:pPr algn="ctr"/>
            <a:r>
              <a:rPr lang="en-US" sz="4400" dirty="0">
                <a:solidFill>
                  <a:schemeClr val="bg1"/>
                </a:solidFill>
                <a:effectLst>
                  <a:reflection blurRad="6350" stA="60000" endA="900" endPos="60000" dist="60007" dir="5400000" sy="-100000" algn="bl" rotWithShape="0"/>
                </a:effectLst>
                <a:latin typeface="Bahnschrift" panose="020B0502040204020203" pitchFamily="34" charset="0"/>
              </a:rPr>
              <a:t>The Plan of Salvation</a:t>
            </a:r>
          </a:p>
          <a:p>
            <a:pPr algn="ctr"/>
            <a:r>
              <a:rPr lang="en-US" sz="4400" dirty="0">
                <a:solidFill>
                  <a:schemeClr val="bg1"/>
                </a:solidFill>
                <a:effectLst>
                  <a:reflection blurRad="6350" stA="60000" endA="900" endPos="60000" dist="60007" dir="5400000" sy="-100000" algn="bl" rotWithShape="0"/>
                </a:effectLst>
                <a:latin typeface="Bahnschrift" panose="020B0502040204020203" pitchFamily="34" charset="0"/>
              </a:rPr>
              <a:t>Part 3</a:t>
            </a:r>
          </a:p>
        </p:txBody>
      </p:sp>
      <p:sp>
        <p:nvSpPr>
          <p:cNvPr id="7" name="TextBox 6">
            <a:extLst>
              <a:ext uri="{FF2B5EF4-FFF2-40B4-BE49-F238E27FC236}">
                <a16:creationId xmlns:a16="http://schemas.microsoft.com/office/drawing/2014/main" id="{AC1D5477-4BA5-4B7E-A58E-DE06DF0272D3}"/>
              </a:ext>
            </a:extLst>
          </p:cNvPr>
          <p:cNvSpPr txBox="1"/>
          <p:nvPr/>
        </p:nvSpPr>
        <p:spPr>
          <a:xfrm>
            <a:off x="231006" y="115503"/>
            <a:ext cx="1732548" cy="369332"/>
          </a:xfrm>
          <a:prstGeom prst="rect">
            <a:avLst/>
          </a:prstGeom>
          <a:noFill/>
        </p:spPr>
        <p:txBody>
          <a:bodyPr wrap="square" rtlCol="0">
            <a:spAutoFit/>
          </a:bodyPr>
          <a:lstStyle/>
          <a:p>
            <a:r>
              <a:rPr lang="en-US" dirty="0">
                <a:solidFill>
                  <a:schemeClr val="bg1"/>
                </a:solidFill>
              </a:rPr>
              <a:t>Lesson 32</a:t>
            </a:r>
          </a:p>
        </p:txBody>
      </p:sp>
    </p:spTree>
    <p:extLst>
      <p:ext uri="{BB962C8B-B14F-4D97-AF65-F5344CB8AC3E}">
        <p14:creationId xmlns:p14="http://schemas.microsoft.com/office/powerpoint/2010/main" val="1482485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615A2-EF6F-46B1-95FC-B4DD25F51714}"/>
              </a:ext>
            </a:extLst>
          </p:cNvPr>
          <p:cNvPicPr>
            <a:picLocks noChangeAspect="1"/>
          </p:cNvPicPr>
          <p:nvPr/>
        </p:nvPicPr>
        <p:blipFill rotWithShape="1">
          <a:blip r:embed="rId2">
            <a:extLst>
              <a:ext uri="{28A0092B-C50C-407E-A947-70E740481C1C}">
                <a14:useLocalDpi xmlns:a14="http://schemas.microsoft.com/office/drawing/2010/main" val="0"/>
              </a:ext>
            </a:extLst>
          </a:blip>
          <a:srcRect l="71396" b="36623"/>
          <a:stretch/>
        </p:blipFill>
        <p:spPr>
          <a:xfrm>
            <a:off x="0" y="0"/>
            <a:ext cx="12191999" cy="6858000"/>
          </a:xfrm>
          <a:prstGeom prst="rect">
            <a:avLst/>
          </a:prstGeom>
        </p:spPr>
      </p:pic>
      <p:sp>
        <p:nvSpPr>
          <p:cNvPr id="6" name="TextBox 5">
            <a:extLst>
              <a:ext uri="{FF2B5EF4-FFF2-40B4-BE49-F238E27FC236}">
                <a16:creationId xmlns:a16="http://schemas.microsoft.com/office/drawing/2014/main" id="{2105A6A5-626E-4D37-A0D0-C4CE564D16E1}"/>
              </a:ext>
            </a:extLst>
          </p:cNvPr>
          <p:cNvSpPr txBox="1"/>
          <p:nvPr/>
        </p:nvSpPr>
        <p:spPr>
          <a:xfrm>
            <a:off x="599975" y="163629"/>
            <a:ext cx="10992050" cy="769441"/>
          </a:xfrm>
          <a:prstGeom prst="rect">
            <a:avLst/>
          </a:prstGeom>
          <a:noFill/>
        </p:spPr>
        <p:txBody>
          <a:bodyPr wrap="square" rtlCol="0">
            <a:spAutoFit/>
          </a:bodyPr>
          <a:lstStyle/>
          <a:p>
            <a:pPr algn="ctr"/>
            <a:r>
              <a:rPr lang="en-US" sz="4400" dirty="0">
                <a:solidFill>
                  <a:schemeClr val="bg1"/>
                </a:solidFill>
                <a:effectLst/>
                <a:latin typeface="Bahnschrift" panose="020B0502040204020203" pitchFamily="34" charset="0"/>
              </a:rPr>
              <a:t>An Unexpected Question</a:t>
            </a:r>
          </a:p>
        </p:txBody>
      </p:sp>
      <p:sp>
        <p:nvSpPr>
          <p:cNvPr id="2" name="Rectangle 1">
            <a:extLst>
              <a:ext uri="{FF2B5EF4-FFF2-40B4-BE49-F238E27FC236}">
                <a16:creationId xmlns:a16="http://schemas.microsoft.com/office/drawing/2014/main" id="{D3169109-360E-444A-9AAC-2E9E24869901}"/>
              </a:ext>
            </a:extLst>
          </p:cNvPr>
          <p:cNvSpPr/>
          <p:nvPr/>
        </p:nvSpPr>
        <p:spPr>
          <a:xfrm>
            <a:off x="471055" y="1633377"/>
            <a:ext cx="6096000" cy="4524315"/>
          </a:xfrm>
          <a:prstGeom prst="rect">
            <a:avLst/>
          </a:prstGeom>
        </p:spPr>
        <p:txBody>
          <a:bodyPr>
            <a:spAutoFit/>
          </a:bodyPr>
          <a:lstStyle/>
          <a:p>
            <a:r>
              <a:rPr lang="en-US" sz="2400" b="0" i="0" dirty="0">
                <a:solidFill>
                  <a:schemeClr val="bg1"/>
                </a:solidFill>
                <a:effectLst/>
                <a:latin typeface="Open Sans"/>
              </a:rPr>
              <a:t>You notice one of your friends, Jim, eating alone at lunch. </a:t>
            </a:r>
          </a:p>
          <a:p>
            <a:endParaRPr lang="en-US" sz="2400" dirty="0">
              <a:solidFill>
                <a:schemeClr val="bg1"/>
              </a:solidFill>
              <a:latin typeface="Open Sans"/>
            </a:endParaRPr>
          </a:p>
          <a:p>
            <a:r>
              <a:rPr lang="en-US" sz="2400" b="0" i="0" dirty="0">
                <a:solidFill>
                  <a:schemeClr val="bg1"/>
                </a:solidFill>
                <a:effectLst/>
                <a:latin typeface="Open Sans"/>
              </a:rPr>
              <a:t>As you sit down and join him, he seems deep in thought. Jim looks over at you and says, “Hey, at church on Sunday, my minister said that Mormons believe they can become gods. </a:t>
            </a:r>
          </a:p>
          <a:p>
            <a:endParaRPr lang="en-US" sz="2400" dirty="0">
              <a:solidFill>
                <a:schemeClr val="bg1"/>
              </a:solidFill>
              <a:latin typeface="Open Sans"/>
            </a:endParaRPr>
          </a:p>
          <a:p>
            <a:r>
              <a:rPr lang="en-US" sz="2400" b="0" i="0" dirty="0">
                <a:solidFill>
                  <a:schemeClr val="bg1"/>
                </a:solidFill>
                <a:effectLst/>
                <a:latin typeface="Open Sans"/>
              </a:rPr>
              <a:t>That sounds kind of arrogant to me. </a:t>
            </a:r>
          </a:p>
          <a:p>
            <a:endParaRPr lang="en-US" sz="2400" dirty="0">
              <a:solidFill>
                <a:schemeClr val="bg1"/>
              </a:solidFill>
              <a:latin typeface="Open Sans"/>
            </a:endParaRPr>
          </a:p>
          <a:p>
            <a:r>
              <a:rPr lang="en-US" sz="2400" b="0" i="0" dirty="0">
                <a:solidFill>
                  <a:schemeClr val="bg1"/>
                </a:solidFill>
                <a:effectLst/>
                <a:latin typeface="Open Sans"/>
              </a:rPr>
              <a:t>Do you really believe that?”</a:t>
            </a:r>
            <a:endParaRPr lang="en-US" sz="2400" dirty="0">
              <a:solidFill>
                <a:schemeClr val="bg1"/>
              </a:solidFill>
            </a:endParaRPr>
          </a:p>
        </p:txBody>
      </p:sp>
      <p:pic>
        <p:nvPicPr>
          <p:cNvPr id="2050" name="Picture 2" descr="Image result for eating alone in cafeteria teen boy">
            <a:extLst>
              <a:ext uri="{FF2B5EF4-FFF2-40B4-BE49-F238E27FC236}">
                <a16:creationId xmlns:a16="http://schemas.microsoft.com/office/drawing/2014/main" id="{D11A1244-4D53-4BC6-AACF-423647ACAB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33" t="3689" r="4451" b="4794"/>
          <a:stretch/>
        </p:blipFill>
        <p:spPr bwMode="auto">
          <a:xfrm>
            <a:off x="7038110" y="1914895"/>
            <a:ext cx="4154643" cy="302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65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615A2-EF6F-46B1-95FC-B4DD25F51714}"/>
              </a:ext>
            </a:extLst>
          </p:cNvPr>
          <p:cNvPicPr>
            <a:picLocks noChangeAspect="1"/>
          </p:cNvPicPr>
          <p:nvPr/>
        </p:nvPicPr>
        <p:blipFill rotWithShape="1">
          <a:blip r:embed="rId2">
            <a:extLst>
              <a:ext uri="{28A0092B-C50C-407E-A947-70E740481C1C}">
                <a14:useLocalDpi xmlns:a14="http://schemas.microsoft.com/office/drawing/2010/main" val="0"/>
              </a:ext>
            </a:extLst>
          </a:blip>
          <a:srcRect l="71396" b="36623"/>
          <a:stretch/>
        </p:blipFill>
        <p:spPr>
          <a:xfrm>
            <a:off x="0" y="0"/>
            <a:ext cx="12191999" cy="6858000"/>
          </a:xfrm>
          <a:prstGeom prst="rect">
            <a:avLst/>
          </a:prstGeom>
        </p:spPr>
      </p:pic>
      <p:sp>
        <p:nvSpPr>
          <p:cNvPr id="6" name="TextBox 5">
            <a:extLst>
              <a:ext uri="{FF2B5EF4-FFF2-40B4-BE49-F238E27FC236}">
                <a16:creationId xmlns:a16="http://schemas.microsoft.com/office/drawing/2014/main" id="{2105A6A5-626E-4D37-A0D0-C4CE564D16E1}"/>
              </a:ext>
            </a:extLst>
          </p:cNvPr>
          <p:cNvSpPr txBox="1"/>
          <p:nvPr/>
        </p:nvSpPr>
        <p:spPr>
          <a:xfrm>
            <a:off x="599975" y="163629"/>
            <a:ext cx="10992050" cy="769441"/>
          </a:xfrm>
          <a:prstGeom prst="rect">
            <a:avLst/>
          </a:prstGeom>
          <a:noFill/>
        </p:spPr>
        <p:txBody>
          <a:bodyPr wrap="square" rtlCol="0">
            <a:spAutoFit/>
          </a:bodyPr>
          <a:lstStyle/>
          <a:p>
            <a:pPr algn="ctr"/>
            <a:r>
              <a:rPr lang="en-US" sz="4400" dirty="0">
                <a:solidFill>
                  <a:schemeClr val="bg1"/>
                </a:solidFill>
                <a:effectLst/>
                <a:latin typeface="Bahnschrift" panose="020B0502040204020203" pitchFamily="34" charset="0"/>
              </a:rPr>
              <a:t>An Unexpected Question</a:t>
            </a:r>
          </a:p>
        </p:txBody>
      </p:sp>
      <p:sp>
        <p:nvSpPr>
          <p:cNvPr id="3" name="Rectangle 2">
            <a:extLst>
              <a:ext uri="{FF2B5EF4-FFF2-40B4-BE49-F238E27FC236}">
                <a16:creationId xmlns:a16="http://schemas.microsoft.com/office/drawing/2014/main" id="{AFFA0A51-7DEA-49A5-9950-7930BFFD36E8}"/>
              </a:ext>
            </a:extLst>
          </p:cNvPr>
          <p:cNvSpPr/>
          <p:nvPr/>
        </p:nvSpPr>
        <p:spPr>
          <a:xfrm>
            <a:off x="1665514" y="1323024"/>
            <a:ext cx="3673434" cy="1200329"/>
          </a:xfrm>
          <a:prstGeom prst="rect">
            <a:avLst/>
          </a:prstGeom>
        </p:spPr>
        <p:txBody>
          <a:bodyPr wrap="square">
            <a:spAutoFit/>
          </a:bodyPr>
          <a:lstStyle/>
          <a:p>
            <a:r>
              <a:rPr lang="en-US" b="0" i="0" dirty="0">
                <a:solidFill>
                  <a:schemeClr val="bg1"/>
                </a:solidFill>
                <a:effectLst/>
                <a:latin typeface="Open Sans"/>
              </a:rPr>
              <a:t>What do you think you could say to Jim that would help him act in faith as he seeks understanding to what we believe on this subject?</a:t>
            </a:r>
            <a:endParaRPr lang="en-US" dirty="0">
              <a:solidFill>
                <a:schemeClr val="bg1"/>
              </a:solidFill>
            </a:endParaRPr>
          </a:p>
        </p:txBody>
      </p:sp>
      <p:sp>
        <p:nvSpPr>
          <p:cNvPr id="4" name="Rectangle 3">
            <a:extLst>
              <a:ext uri="{FF2B5EF4-FFF2-40B4-BE49-F238E27FC236}">
                <a16:creationId xmlns:a16="http://schemas.microsoft.com/office/drawing/2014/main" id="{D6AD516A-5300-4269-B2AF-AC9F44A86EB6}"/>
              </a:ext>
            </a:extLst>
          </p:cNvPr>
          <p:cNvSpPr/>
          <p:nvPr/>
        </p:nvSpPr>
        <p:spPr>
          <a:xfrm>
            <a:off x="7004462" y="1391529"/>
            <a:ext cx="3740727" cy="1477328"/>
          </a:xfrm>
          <a:prstGeom prst="rect">
            <a:avLst/>
          </a:prstGeom>
        </p:spPr>
        <p:txBody>
          <a:bodyPr wrap="square">
            <a:spAutoFit/>
          </a:bodyPr>
          <a:lstStyle/>
          <a:p>
            <a:r>
              <a:rPr lang="en-US" b="0" i="0" dirty="0">
                <a:solidFill>
                  <a:schemeClr val="bg1"/>
                </a:solidFill>
                <a:effectLst/>
                <a:latin typeface="Open Sans"/>
              </a:rPr>
              <a:t>What do you think are some beliefs or premises that Jim or his minister might have that could make our beliefs about becoming like God difficult to understand?</a:t>
            </a:r>
            <a:endParaRPr lang="en-US" dirty="0">
              <a:solidFill>
                <a:schemeClr val="bg1"/>
              </a:solidFill>
            </a:endParaRPr>
          </a:p>
        </p:txBody>
      </p:sp>
      <p:sp>
        <p:nvSpPr>
          <p:cNvPr id="7" name="Rectangle 6">
            <a:extLst>
              <a:ext uri="{FF2B5EF4-FFF2-40B4-BE49-F238E27FC236}">
                <a16:creationId xmlns:a16="http://schemas.microsoft.com/office/drawing/2014/main" id="{72EC95DD-0EEA-4382-A418-B79F400805EF}"/>
              </a:ext>
            </a:extLst>
          </p:cNvPr>
          <p:cNvSpPr/>
          <p:nvPr/>
        </p:nvSpPr>
        <p:spPr>
          <a:xfrm>
            <a:off x="8037614" y="4113638"/>
            <a:ext cx="3398323" cy="1754326"/>
          </a:xfrm>
          <a:prstGeom prst="rect">
            <a:avLst/>
          </a:prstGeom>
        </p:spPr>
        <p:txBody>
          <a:bodyPr wrap="square">
            <a:spAutoFit/>
          </a:bodyPr>
          <a:lstStyle/>
          <a:p>
            <a:r>
              <a:rPr lang="en-US" b="0" i="0" dirty="0">
                <a:solidFill>
                  <a:schemeClr val="bg1"/>
                </a:solidFill>
                <a:effectLst/>
                <a:latin typeface="Open Sans"/>
              </a:rPr>
              <a:t>Consider this question with an eternal perspective. </a:t>
            </a:r>
          </a:p>
          <a:p>
            <a:r>
              <a:rPr lang="en-US" b="0" i="0" dirty="0">
                <a:solidFill>
                  <a:schemeClr val="bg1"/>
                </a:solidFill>
                <a:effectLst/>
                <a:latin typeface="Open Sans"/>
              </a:rPr>
              <a:t>What do you know or understand about the plan of salvation that could relate to or clarify Jim’s question?</a:t>
            </a:r>
            <a:endParaRPr lang="en-US" dirty="0">
              <a:solidFill>
                <a:schemeClr val="bg1"/>
              </a:solidFill>
            </a:endParaRPr>
          </a:p>
        </p:txBody>
      </p:sp>
      <p:sp>
        <p:nvSpPr>
          <p:cNvPr id="8" name="Rectangle 7">
            <a:extLst>
              <a:ext uri="{FF2B5EF4-FFF2-40B4-BE49-F238E27FC236}">
                <a16:creationId xmlns:a16="http://schemas.microsoft.com/office/drawing/2014/main" id="{7B1B72F2-CD7F-4FA1-A53E-CA27729BF9C9}"/>
              </a:ext>
            </a:extLst>
          </p:cNvPr>
          <p:cNvSpPr/>
          <p:nvPr/>
        </p:nvSpPr>
        <p:spPr>
          <a:xfrm>
            <a:off x="2580904" y="5432442"/>
            <a:ext cx="4021776" cy="1200329"/>
          </a:xfrm>
          <a:prstGeom prst="rect">
            <a:avLst/>
          </a:prstGeom>
        </p:spPr>
        <p:txBody>
          <a:bodyPr wrap="square">
            <a:spAutoFit/>
          </a:bodyPr>
          <a:lstStyle/>
          <a:p>
            <a:r>
              <a:rPr lang="en-US" b="0" i="0" dirty="0">
                <a:solidFill>
                  <a:schemeClr val="bg1"/>
                </a:solidFill>
                <a:effectLst/>
                <a:latin typeface="Open Sans"/>
              </a:rPr>
              <a:t>What key statements of doctrine and scripture passages in the </a:t>
            </a:r>
            <a:r>
              <a:rPr lang="en-US" b="0" i="1" dirty="0">
                <a:solidFill>
                  <a:schemeClr val="bg1"/>
                </a:solidFill>
                <a:effectLst/>
                <a:latin typeface="Open Sans"/>
              </a:rPr>
              <a:t>Doctrinal Mastery Core Document </a:t>
            </a:r>
            <a:r>
              <a:rPr lang="en-US" b="0" i="0" dirty="0">
                <a:solidFill>
                  <a:schemeClr val="bg1"/>
                </a:solidFill>
                <a:effectLst/>
                <a:latin typeface="Open Sans"/>
              </a:rPr>
              <a:t>could help explain these teachings?</a:t>
            </a:r>
            <a:endParaRPr lang="en-US" dirty="0">
              <a:solidFill>
                <a:schemeClr val="bg1"/>
              </a:solidFill>
            </a:endParaRPr>
          </a:p>
        </p:txBody>
      </p:sp>
      <p:sp>
        <p:nvSpPr>
          <p:cNvPr id="9" name="Rectangle 8">
            <a:extLst>
              <a:ext uri="{FF2B5EF4-FFF2-40B4-BE49-F238E27FC236}">
                <a16:creationId xmlns:a16="http://schemas.microsoft.com/office/drawing/2014/main" id="{7D90EB9C-FF5E-42E9-8A8F-255698221E53}"/>
              </a:ext>
            </a:extLst>
          </p:cNvPr>
          <p:cNvSpPr/>
          <p:nvPr/>
        </p:nvSpPr>
        <p:spPr>
          <a:xfrm>
            <a:off x="659620" y="3037097"/>
            <a:ext cx="3174670" cy="2031325"/>
          </a:xfrm>
          <a:prstGeom prst="rect">
            <a:avLst/>
          </a:prstGeom>
        </p:spPr>
        <p:txBody>
          <a:bodyPr wrap="square">
            <a:spAutoFit/>
          </a:bodyPr>
          <a:lstStyle/>
          <a:p>
            <a:r>
              <a:rPr lang="en-US" b="0" i="0" dirty="0">
                <a:solidFill>
                  <a:schemeClr val="bg1"/>
                </a:solidFill>
                <a:effectLst/>
                <a:latin typeface="Open Sans"/>
              </a:rPr>
              <a:t>Are there any divinely appointed sources, such as prophetic statements, additional scripture passages, or other sources, that you might use to help explain the truths you want to share?</a:t>
            </a:r>
            <a:endParaRPr lang="en-US" dirty="0">
              <a:solidFill>
                <a:schemeClr val="bg1"/>
              </a:solidFill>
            </a:endParaRPr>
          </a:p>
        </p:txBody>
      </p:sp>
      <p:pic>
        <p:nvPicPr>
          <p:cNvPr id="11" name="Picture 2" descr="Image result for eating alone in cafeteria teen boy">
            <a:extLst>
              <a:ext uri="{FF2B5EF4-FFF2-40B4-BE49-F238E27FC236}">
                <a16:creationId xmlns:a16="http://schemas.microsoft.com/office/drawing/2014/main" id="{04314AFE-2A7E-4817-8CCA-9891C61B0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69" t="7547" r="31479" b="28491"/>
          <a:stretch/>
        </p:blipFill>
        <p:spPr bwMode="auto">
          <a:xfrm>
            <a:off x="4728356" y="2794925"/>
            <a:ext cx="1862449" cy="2273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17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615A2-EF6F-46B1-95FC-B4DD25F51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6C40F63C-C453-4FC9-AAF2-0AFD7C1FD061}"/>
              </a:ext>
            </a:extLst>
          </p:cNvPr>
          <p:cNvSpPr/>
          <p:nvPr/>
        </p:nvSpPr>
        <p:spPr>
          <a:xfrm>
            <a:off x="178700" y="182030"/>
            <a:ext cx="11744126" cy="1661993"/>
          </a:xfrm>
          <a:prstGeom prst="rect">
            <a:avLst/>
          </a:prstGeom>
        </p:spPr>
        <p:txBody>
          <a:bodyPr wrap="square">
            <a:spAutoFit/>
          </a:bodyPr>
          <a:lstStyle/>
          <a:p>
            <a:r>
              <a:rPr lang="en-US" sz="2400" b="0" i="0" dirty="0">
                <a:solidFill>
                  <a:schemeClr val="bg1"/>
                </a:solidFill>
                <a:effectLst/>
                <a:latin typeface="Open Sans"/>
              </a:rPr>
              <a:t>Sources:</a:t>
            </a:r>
          </a:p>
          <a:p>
            <a:endParaRPr lang="en-US" sz="2400" dirty="0">
              <a:solidFill>
                <a:schemeClr val="bg1"/>
              </a:solidFill>
              <a:latin typeface="Open Sans"/>
            </a:endParaRPr>
          </a:p>
          <a:p>
            <a:r>
              <a:rPr lang="en-US" dirty="0">
                <a:solidFill>
                  <a:schemeClr val="bg1"/>
                </a:solidFill>
              </a:rPr>
              <a:t>Suggested Hymn: #193 I Stand All Amazed</a:t>
            </a:r>
          </a:p>
          <a:p>
            <a:endParaRPr lang="en-US" dirty="0">
              <a:solidFill>
                <a:schemeClr val="bg1"/>
              </a:solidFill>
            </a:endParaRPr>
          </a:p>
          <a:p>
            <a:r>
              <a:rPr lang="en-US" dirty="0">
                <a:solidFill>
                  <a:schemeClr val="bg1"/>
                </a:solidFill>
              </a:rPr>
              <a:t>Russell M. Nelson, “Decisions for Eternity,”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2013, 107</a:t>
            </a:r>
            <a:endParaRPr lang="en-US" sz="2400" dirty="0">
              <a:solidFill>
                <a:schemeClr val="bg1"/>
              </a:solidFill>
            </a:endParaRPr>
          </a:p>
        </p:txBody>
      </p:sp>
    </p:spTree>
    <p:extLst>
      <p:ext uri="{BB962C8B-B14F-4D97-AF65-F5344CB8AC3E}">
        <p14:creationId xmlns:p14="http://schemas.microsoft.com/office/powerpoint/2010/main" val="1389600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91F54E2-0CDF-4470-9906-6C0A5D69A1DE}"/>
              </a:ext>
            </a:extLst>
          </p:cNvPr>
          <p:cNvGraphicFramePr>
            <a:graphicFrameLocks noGrp="1"/>
          </p:cNvGraphicFramePr>
          <p:nvPr>
            <p:extLst>
              <p:ext uri="{D42A27DB-BD31-4B8C-83A1-F6EECF244321}">
                <p14:modId xmlns:p14="http://schemas.microsoft.com/office/powerpoint/2010/main" val="3482918223"/>
              </p:ext>
            </p:extLst>
          </p:nvPr>
        </p:nvGraphicFramePr>
        <p:xfrm>
          <a:off x="116774" y="1005840"/>
          <a:ext cx="11958452" cy="5334000"/>
        </p:xfrm>
        <a:graphic>
          <a:graphicData uri="http://schemas.openxmlformats.org/drawingml/2006/table">
            <a:tbl>
              <a:tblPr firstRow="1" bandRow="1">
                <a:tableStyleId>{5940675A-B579-460E-94D1-54222C63F5DA}</a:tableStyleId>
              </a:tblPr>
              <a:tblGrid>
                <a:gridCol w="5979226">
                  <a:extLst>
                    <a:ext uri="{9D8B030D-6E8A-4147-A177-3AD203B41FA5}">
                      <a16:colId xmlns:a16="http://schemas.microsoft.com/office/drawing/2014/main" val="3864433260"/>
                    </a:ext>
                  </a:extLst>
                </a:gridCol>
                <a:gridCol w="5979226">
                  <a:extLst>
                    <a:ext uri="{9D8B030D-6E8A-4147-A177-3AD203B41FA5}">
                      <a16:colId xmlns:a16="http://schemas.microsoft.com/office/drawing/2014/main" val="3717972749"/>
                    </a:ext>
                  </a:extLst>
                </a:gridCol>
              </a:tblGrid>
              <a:tr h="370840">
                <a:tc>
                  <a:txBody>
                    <a:bodyPr/>
                    <a:lstStyle/>
                    <a:p>
                      <a:r>
                        <a:rPr lang="en-US" sz="2000" b="0" i="0" kern="1200" dirty="0">
                          <a:solidFill>
                            <a:schemeClr val="tx1"/>
                          </a:solidFill>
                          <a:effectLst/>
                          <a:latin typeface="+mn-lt"/>
                          <a:ea typeface="+mn-ea"/>
                          <a:cs typeface="+mn-cs"/>
                        </a:rPr>
                        <a:t>What do you think you could say to Jim that would help him act in faith as he seeks understanding to what we believe on this subject?</a:t>
                      </a:r>
                      <a:endParaRPr lang="en-US" sz="2000" dirty="0"/>
                    </a:p>
                  </a:txBody>
                  <a:tcPr/>
                </a:tc>
                <a:tc>
                  <a:txBody>
                    <a:bodyPr/>
                    <a:lstStyle/>
                    <a:p>
                      <a:endParaRPr lang="en-US"/>
                    </a:p>
                  </a:txBody>
                  <a:tcPr/>
                </a:tc>
                <a:extLst>
                  <a:ext uri="{0D108BD9-81ED-4DB2-BD59-A6C34878D82A}">
                    <a16:rowId xmlns:a16="http://schemas.microsoft.com/office/drawing/2014/main" val="1126802948"/>
                  </a:ext>
                </a:extLst>
              </a:tr>
              <a:tr h="370840">
                <a:tc>
                  <a:txBody>
                    <a:bodyPr/>
                    <a:lstStyle/>
                    <a:p>
                      <a:r>
                        <a:rPr lang="en-US" sz="2000" b="0" i="0" kern="1200" dirty="0">
                          <a:solidFill>
                            <a:schemeClr val="tx1"/>
                          </a:solidFill>
                          <a:effectLst/>
                          <a:latin typeface="+mn-lt"/>
                          <a:ea typeface="+mn-ea"/>
                          <a:cs typeface="+mn-cs"/>
                        </a:rPr>
                        <a:t>What do you think are some beliefs or premises that Jim or his minister might have that could make our beliefs about becoming like God difficult to understand?</a:t>
                      </a:r>
                      <a:endParaRPr lang="en-US" sz="2000" dirty="0"/>
                    </a:p>
                  </a:txBody>
                  <a:tcPr/>
                </a:tc>
                <a:tc>
                  <a:txBody>
                    <a:bodyPr/>
                    <a:lstStyle/>
                    <a:p>
                      <a:endParaRPr lang="en-US"/>
                    </a:p>
                  </a:txBody>
                  <a:tcPr/>
                </a:tc>
                <a:extLst>
                  <a:ext uri="{0D108BD9-81ED-4DB2-BD59-A6C34878D82A}">
                    <a16:rowId xmlns:a16="http://schemas.microsoft.com/office/drawing/2014/main" val="670308536"/>
                  </a:ext>
                </a:extLst>
              </a:tr>
              <a:tr h="370840">
                <a:tc>
                  <a:txBody>
                    <a:bodyPr/>
                    <a:lstStyle/>
                    <a:p>
                      <a:r>
                        <a:rPr lang="en-US" sz="2000" b="0" i="0" kern="1200" dirty="0">
                          <a:solidFill>
                            <a:schemeClr val="tx1"/>
                          </a:solidFill>
                          <a:effectLst/>
                          <a:latin typeface="+mn-lt"/>
                          <a:ea typeface="+mn-ea"/>
                          <a:cs typeface="+mn-cs"/>
                        </a:rPr>
                        <a:t>Consider this question with an eternal perspective. What do you know or understand about the plan of salvation that could relate to or clarify Jim’s question?</a:t>
                      </a:r>
                      <a:endParaRPr lang="en-US" sz="2000" dirty="0"/>
                    </a:p>
                  </a:txBody>
                  <a:tcPr/>
                </a:tc>
                <a:tc>
                  <a:txBody>
                    <a:bodyPr/>
                    <a:lstStyle/>
                    <a:p>
                      <a:endParaRPr lang="en-US"/>
                    </a:p>
                  </a:txBody>
                  <a:tcPr/>
                </a:tc>
                <a:extLst>
                  <a:ext uri="{0D108BD9-81ED-4DB2-BD59-A6C34878D82A}">
                    <a16:rowId xmlns:a16="http://schemas.microsoft.com/office/drawing/2014/main" val="1772239945"/>
                  </a:ext>
                </a:extLst>
              </a:tr>
              <a:tr h="370840">
                <a:tc>
                  <a:txBody>
                    <a:bodyPr/>
                    <a:lstStyle/>
                    <a:p>
                      <a:r>
                        <a:rPr lang="en-US" sz="2000" b="0" i="0" kern="1200" dirty="0">
                          <a:solidFill>
                            <a:schemeClr val="tx1"/>
                          </a:solidFill>
                          <a:effectLst/>
                          <a:latin typeface="+mn-lt"/>
                          <a:ea typeface="+mn-ea"/>
                          <a:cs typeface="+mn-cs"/>
                        </a:rPr>
                        <a:t>What key statements of doctrine and scripture passages in the </a:t>
                      </a:r>
                      <a:r>
                        <a:rPr lang="en-US" sz="2000" b="0" i="1" kern="1200" dirty="0">
                          <a:solidFill>
                            <a:schemeClr val="tx1"/>
                          </a:solidFill>
                          <a:effectLst/>
                          <a:latin typeface="+mn-lt"/>
                          <a:ea typeface="+mn-ea"/>
                          <a:cs typeface="+mn-cs"/>
                        </a:rPr>
                        <a:t>Doctrinal Mastery Core Document </a:t>
                      </a:r>
                      <a:r>
                        <a:rPr lang="en-US" sz="2000" b="0" i="0" kern="1200" dirty="0">
                          <a:solidFill>
                            <a:schemeClr val="tx1"/>
                          </a:solidFill>
                          <a:effectLst/>
                          <a:latin typeface="+mn-lt"/>
                          <a:ea typeface="+mn-ea"/>
                          <a:cs typeface="+mn-cs"/>
                        </a:rPr>
                        <a:t>could help explain these teachings?</a:t>
                      </a:r>
                      <a:endParaRPr lang="en-US" sz="2000" dirty="0"/>
                    </a:p>
                  </a:txBody>
                  <a:tcPr/>
                </a:tc>
                <a:tc>
                  <a:txBody>
                    <a:bodyPr/>
                    <a:lstStyle/>
                    <a:p>
                      <a:endParaRPr lang="en-US"/>
                    </a:p>
                  </a:txBody>
                  <a:tcPr/>
                </a:tc>
                <a:extLst>
                  <a:ext uri="{0D108BD9-81ED-4DB2-BD59-A6C34878D82A}">
                    <a16:rowId xmlns:a16="http://schemas.microsoft.com/office/drawing/2014/main" val="2997935493"/>
                  </a:ext>
                </a:extLst>
              </a:tr>
              <a:tr h="370840">
                <a:tc>
                  <a:txBody>
                    <a:bodyPr/>
                    <a:lstStyle/>
                    <a:p>
                      <a:r>
                        <a:rPr lang="en-US" sz="2000" b="0" i="0" kern="1200" dirty="0">
                          <a:solidFill>
                            <a:schemeClr val="tx1"/>
                          </a:solidFill>
                          <a:effectLst/>
                          <a:latin typeface="+mn-lt"/>
                          <a:ea typeface="+mn-ea"/>
                          <a:cs typeface="+mn-cs"/>
                        </a:rPr>
                        <a:t>Are there any divinely appointed sources, such as prophetic statements, additional scripture passages, or other sources, that you might use to help explain the truths you want to share?</a:t>
                      </a:r>
                      <a:endParaRPr lang="en-US" sz="2000" dirty="0"/>
                    </a:p>
                  </a:txBody>
                  <a:tcPr/>
                </a:tc>
                <a:tc>
                  <a:txBody>
                    <a:bodyPr/>
                    <a:lstStyle/>
                    <a:p>
                      <a:endParaRPr lang="en-US" dirty="0"/>
                    </a:p>
                  </a:txBody>
                  <a:tcPr/>
                </a:tc>
                <a:extLst>
                  <a:ext uri="{0D108BD9-81ED-4DB2-BD59-A6C34878D82A}">
                    <a16:rowId xmlns:a16="http://schemas.microsoft.com/office/drawing/2014/main" val="1015797044"/>
                  </a:ext>
                </a:extLst>
              </a:tr>
            </a:tbl>
          </a:graphicData>
        </a:graphic>
      </p:graphicFrame>
      <p:sp>
        <p:nvSpPr>
          <p:cNvPr id="3" name="Rectangle 2">
            <a:extLst>
              <a:ext uri="{FF2B5EF4-FFF2-40B4-BE49-F238E27FC236}">
                <a16:creationId xmlns:a16="http://schemas.microsoft.com/office/drawing/2014/main" id="{40A3A1A6-BD08-4DC6-9066-035943F31303}"/>
              </a:ext>
            </a:extLst>
          </p:cNvPr>
          <p:cNvSpPr/>
          <p:nvPr/>
        </p:nvSpPr>
        <p:spPr>
          <a:xfrm>
            <a:off x="3737170" y="0"/>
            <a:ext cx="417139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Group ______</a:t>
            </a:r>
          </a:p>
        </p:txBody>
      </p:sp>
    </p:spTree>
    <p:extLst>
      <p:ext uri="{BB962C8B-B14F-4D97-AF65-F5344CB8AC3E}">
        <p14:creationId xmlns:p14="http://schemas.microsoft.com/office/powerpoint/2010/main" val="2570686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615A2-EF6F-46B1-95FC-B4DD25F51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18">
            <a:extLst>
              <a:ext uri="{FF2B5EF4-FFF2-40B4-BE49-F238E27FC236}">
                <a16:creationId xmlns:a16="http://schemas.microsoft.com/office/drawing/2014/main" id="{8A787326-4897-4A78-9373-E5684B8D5473}"/>
              </a:ext>
            </a:extLst>
          </p:cNvPr>
          <p:cNvGrpSpPr/>
          <p:nvPr/>
        </p:nvGrpSpPr>
        <p:grpSpPr>
          <a:xfrm>
            <a:off x="482359" y="378994"/>
            <a:ext cx="11227282" cy="6100011"/>
            <a:chOff x="965200" y="2286000"/>
            <a:chExt cx="7302500" cy="2743200"/>
          </a:xfrm>
        </p:grpSpPr>
        <p:sp>
          <p:nvSpPr>
            <p:cNvPr id="10" name="Rectangle 9">
              <a:extLst>
                <a:ext uri="{FF2B5EF4-FFF2-40B4-BE49-F238E27FC236}">
                  <a16:creationId xmlns:a16="http://schemas.microsoft.com/office/drawing/2014/main" id="{23754C98-BA91-44D9-B906-D118FD95A217}"/>
                </a:ext>
              </a:extLst>
            </p:cNvPr>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28DD7B-7B78-4DDA-9CED-A5809BBAA98B}"/>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29A0B80-5FF2-4CEE-92A1-88AD6E932544}"/>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6B4B28-8869-4A88-A562-4147E97C4E81}"/>
                </a:ext>
              </a:extLst>
            </p:cNvPr>
            <p:cNvCxnSpPr>
              <a:stCxn id="11" idx="1"/>
              <a:endCxn id="1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3AC920-C4BB-4894-BF5A-038CA16E499B}"/>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A81E8F12-B78B-4F80-B198-0742185763AA}"/>
              </a:ext>
            </a:extLst>
          </p:cNvPr>
          <p:cNvSpPr/>
          <p:nvPr/>
        </p:nvSpPr>
        <p:spPr>
          <a:xfrm>
            <a:off x="925034" y="1243110"/>
            <a:ext cx="10068670" cy="4401205"/>
          </a:xfrm>
          <a:prstGeom prst="rect">
            <a:avLst/>
          </a:prstGeom>
        </p:spPr>
        <p:txBody>
          <a:bodyPr wrap="square">
            <a:spAutoFit/>
          </a:bodyPr>
          <a:lstStyle/>
          <a:p>
            <a:pPr fontAlgn="base"/>
            <a:r>
              <a:rPr lang="en-US" sz="2800" b="0" i="1" dirty="0">
                <a:solidFill>
                  <a:schemeClr val="bg1"/>
                </a:solidFill>
                <a:effectLst/>
                <a:latin typeface="Palatino"/>
              </a:rPr>
              <a:t>22 Now the Lord had shown unto me, Abraham, the intelligences that were organized before the world was; and among all these there were many of the noble and great ones;</a:t>
            </a:r>
          </a:p>
          <a:p>
            <a:pPr fontAlgn="base"/>
            <a:endParaRPr lang="en-US" sz="2800" b="0" i="1" dirty="0">
              <a:solidFill>
                <a:schemeClr val="bg1"/>
              </a:solidFill>
              <a:effectLst/>
              <a:latin typeface="Palatino"/>
            </a:endParaRPr>
          </a:p>
          <a:p>
            <a:pPr fontAlgn="base"/>
            <a:r>
              <a:rPr lang="en-US" sz="2800" i="1" dirty="0">
                <a:solidFill>
                  <a:schemeClr val="bg1"/>
                </a:solidFill>
                <a:effectLst/>
                <a:latin typeface="Palatino"/>
              </a:rPr>
              <a:t>23 </a:t>
            </a:r>
            <a:r>
              <a:rPr lang="en-US" sz="2800" b="0" i="1" dirty="0">
                <a:solidFill>
                  <a:schemeClr val="bg1"/>
                </a:solidFill>
                <a:effectLst/>
                <a:latin typeface="Palatino"/>
              </a:rPr>
              <a:t>And God saw these souls that they were good, and he stood in the midst of them, and he said: These I will make my rulers; for he stood among those that were spirits, and he saw that they were good; and he said unto me: Abraham, thou art one of them; thou </a:t>
            </a:r>
            <a:r>
              <a:rPr lang="en-US" sz="2800" b="0" i="1" dirty="0" err="1">
                <a:solidFill>
                  <a:schemeClr val="bg1"/>
                </a:solidFill>
                <a:effectLst/>
                <a:latin typeface="Palatino"/>
              </a:rPr>
              <a:t>wast</a:t>
            </a:r>
            <a:r>
              <a:rPr lang="en-US" sz="2800" b="0" i="1" dirty="0">
                <a:solidFill>
                  <a:schemeClr val="bg1"/>
                </a:solidFill>
                <a:effectLst/>
                <a:latin typeface="Palatino"/>
              </a:rPr>
              <a:t> chosen before thou </a:t>
            </a:r>
            <a:r>
              <a:rPr lang="en-US" sz="2800" b="0" i="1" dirty="0" err="1">
                <a:solidFill>
                  <a:schemeClr val="bg1"/>
                </a:solidFill>
                <a:effectLst/>
                <a:latin typeface="Palatino"/>
              </a:rPr>
              <a:t>wast</a:t>
            </a:r>
            <a:r>
              <a:rPr lang="en-US" sz="2800" b="0" i="1" dirty="0">
                <a:solidFill>
                  <a:schemeClr val="bg1"/>
                </a:solidFill>
                <a:effectLst/>
                <a:latin typeface="Palatino"/>
              </a:rPr>
              <a:t> born.</a:t>
            </a:r>
          </a:p>
        </p:txBody>
      </p:sp>
      <p:sp>
        <p:nvSpPr>
          <p:cNvPr id="15" name="TextBox 14">
            <a:extLst>
              <a:ext uri="{FF2B5EF4-FFF2-40B4-BE49-F238E27FC236}">
                <a16:creationId xmlns:a16="http://schemas.microsoft.com/office/drawing/2014/main" id="{32BC3371-5567-4FCC-959E-EFA07012E87C}"/>
              </a:ext>
            </a:extLst>
          </p:cNvPr>
          <p:cNvSpPr txBox="1"/>
          <p:nvPr/>
        </p:nvSpPr>
        <p:spPr>
          <a:xfrm>
            <a:off x="808521" y="486527"/>
            <a:ext cx="10693667" cy="769441"/>
          </a:xfrm>
          <a:prstGeom prst="rect">
            <a:avLst/>
          </a:prstGeom>
          <a:noFill/>
        </p:spPr>
        <p:txBody>
          <a:bodyPr wrap="square" rtlCol="0">
            <a:spAutoFit/>
          </a:bodyPr>
          <a:lstStyle/>
          <a:p>
            <a:pPr algn="ctr"/>
            <a:r>
              <a:rPr lang="en-US" sz="4400" dirty="0">
                <a:solidFill>
                  <a:schemeClr val="bg1"/>
                </a:solidFill>
                <a:effectLst/>
                <a:latin typeface="Bahnschrift" panose="020B0502040204020203" pitchFamily="34" charset="0"/>
              </a:rPr>
              <a:t>Review—Doctrinal Mastery</a:t>
            </a:r>
          </a:p>
        </p:txBody>
      </p:sp>
    </p:spTree>
    <p:extLst>
      <p:ext uri="{BB962C8B-B14F-4D97-AF65-F5344CB8AC3E}">
        <p14:creationId xmlns:p14="http://schemas.microsoft.com/office/powerpoint/2010/main" val="34098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615A2-EF6F-46B1-95FC-B4DD25F51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105A6A5-626E-4D37-A0D0-C4CE564D16E1}"/>
              </a:ext>
            </a:extLst>
          </p:cNvPr>
          <p:cNvSpPr txBox="1"/>
          <p:nvPr/>
        </p:nvSpPr>
        <p:spPr>
          <a:xfrm>
            <a:off x="599975" y="163629"/>
            <a:ext cx="10992050" cy="769441"/>
          </a:xfrm>
          <a:prstGeom prst="rect">
            <a:avLst/>
          </a:prstGeom>
          <a:noFill/>
        </p:spPr>
        <p:txBody>
          <a:bodyPr wrap="square" rtlCol="0">
            <a:spAutoFit/>
          </a:bodyPr>
          <a:lstStyle/>
          <a:p>
            <a:pPr algn="ctr"/>
            <a:r>
              <a:rPr lang="en-US" sz="4400" dirty="0">
                <a:solidFill>
                  <a:schemeClr val="bg1"/>
                </a:solidFill>
                <a:effectLst/>
                <a:latin typeface="Bahnschrift" panose="020B0502040204020203" pitchFamily="34" charset="0"/>
              </a:rPr>
              <a:t>Remembering Our Past</a:t>
            </a:r>
          </a:p>
        </p:txBody>
      </p:sp>
      <p:sp>
        <p:nvSpPr>
          <p:cNvPr id="2" name="Rectangle 1">
            <a:extLst>
              <a:ext uri="{FF2B5EF4-FFF2-40B4-BE49-F238E27FC236}">
                <a16:creationId xmlns:a16="http://schemas.microsoft.com/office/drawing/2014/main" id="{7DB16338-6BE9-481C-AB31-2A984DB586BE}"/>
              </a:ext>
            </a:extLst>
          </p:cNvPr>
          <p:cNvSpPr/>
          <p:nvPr/>
        </p:nvSpPr>
        <p:spPr>
          <a:xfrm>
            <a:off x="1775781" y="1067322"/>
            <a:ext cx="8835304" cy="523220"/>
          </a:xfrm>
          <a:prstGeom prst="rect">
            <a:avLst/>
          </a:prstGeom>
        </p:spPr>
        <p:txBody>
          <a:bodyPr wrap="none">
            <a:spAutoFit/>
          </a:bodyPr>
          <a:lstStyle/>
          <a:p>
            <a:r>
              <a:rPr lang="en-US" sz="2800" b="0" i="0" dirty="0">
                <a:solidFill>
                  <a:schemeClr val="bg1"/>
                </a:solidFill>
                <a:effectLst/>
                <a:latin typeface="Open Sans"/>
              </a:rPr>
              <a:t>Why is it good for us to know and remember our past?</a:t>
            </a:r>
            <a:endParaRPr lang="en-US" sz="2800" dirty="0">
              <a:solidFill>
                <a:schemeClr val="bg1"/>
              </a:solidFill>
            </a:endParaRPr>
          </a:p>
        </p:txBody>
      </p:sp>
      <p:grpSp>
        <p:nvGrpSpPr>
          <p:cNvPr id="35" name="Group 34">
            <a:extLst>
              <a:ext uri="{FF2B5EF4-FFF2-40B4-BE49-F238E27FC236}">
                <a16:creationId xmlns:a16="http://schemas.microsoft.com/office/drawing/2014/main" id="{B60FE291-12E4-40B1-8901-6E6E00CE64FC}"/>
              </a:ext>
            </a:extLst>
          </p:cNvPr>
          <p:cNvGrpSpPr/>
          <p:nvPr/>
        </p:nvGrpSpPr>
        <p:grpSpPr>
          <a:xfrm>
            <a:off x="3502798" y="1832304"/>
            <a:ext cx="5381270" cy="1545145"/>
            <a:chOff x="4679045" y="2939140"/>
            <a:chExt cx="5381270" cy="1545145"/>
          </a:xfrm>
        </p:grpSpPr>
        <p:grpSp>
          <p:nvGrpSpPr>
            <p:cNvPr id="27" name="Group 26">
              <a:extLst>
                <a:ext uri="{FF2B5EF4-FFF2-40B4-BE49-F238E27FC236}">
                  <a16:creationId xmlns:a16="http://schemas.microsoft.com/office/drawing/2014/main" id="{37EA0D9C-25D4-47DE-88D4-382DAE20108F}"/>
                </a:ext>
              </a:extLst>
            </p:cNvPr>
            <p:cNvGrpSpPr/>
            <p:nvPr/>
          </p:nvGrpSpPr>
          <p:grpSpPr>
            <a:xfrm>
              <a:off x="8310840" y="2939140"/>
              <a:ext cx="1705290" cy="1545145"/>
              <a:chOff x="5305110" y="533400"/>
              <a:chExt cx="1705290" cy="1545145"/>
            </a:xfrm>
          </p:grpSpPr>
          <p:sp>
            <p:nvSpPr>
              <p:cNvPr id="28" name="Right Arrow Callout 6">
                <a:extLst>
                  <a:ext uri="{FF2B5EF4-FFF2-40B4-BE49-F238E27FC236}">
                    <a16:creationId xmlns:a16="http://schemas.microsoft.com/office/drawing/2014/main" id="{5AD3C3C3-B828-4A24-B4C2-69E2ACE24A37}"/>
                  </a:ext>
                </a:extLst>
              </p:cNvPr>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
                <a:extLst>
                  <a:ext uri="{FF2B5EF4-FFF2-40B4-BE49-F238E27FC236}">
                    <a16:creationId xmlns:a16="http://schemas.microsoft.com/office/drawing/2014/main" id="{0D0CA760-4562-4240-AD8B-C64F19499141}"/>
                  </a:ext>
                </a:extLst>
              </p:cNvPr>
              <p:cNvSpPr/>
              <p:nvPr/>
            </p:nvSpPr>
            <p:spPr>
              <a:xfrm>
                <a:off x="5305110" y="533400"/>
                <a:ext cx="1705290" cy="1295400"/>
              </a:xfrm>
              <a:prstGeom prst="roundRect">
                <a:avLst/>
              </a:prstGeom>
              <a:solidFill>
                <a:schemeClr val="tx1">
                  <a:lumMod val="50000"/>
                  <a:lumOff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rapezoid 2">
              <a:extLst>
                <a:ext uri="{FF2B5EF4-FFF2-40B4-BE49-F238E27FC236}">
                  <a16:creationId xmlns:a16="http://schemas.microsoft.com/office/drawing/2014/main" id="{E9FF8531-EA88-4208-90EA-E403F51D9704}"/>
                </a:ext>
              </a:extLst>
            </p:cNvPr>
            <p:cNvSpPr/>
            <p:nvPr/>
          </p:nvSpPr>
          <p:spPr>
            <a:xfrm rot="15996286">
              <a:off x="6608666" y="2430067"/>
              <a:ext cx="859347" cy="2552657"/>
            </a:xfrm>
            <a:prstGeom prst="trapezoid">
              <a:avLst>
                <a:gd name="adj" fmla="val 38631"/>
              </a:avLst>
            </a:prstGeom>
            <a:solidFill>
              <a:srgbClr val="FFFF00">
                <a:alpha val="7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1949CA7-6D4D-4610-8CD2-59722DDCDA57}"/>
                </a:ext>
              </a:extLst>
            </p:cNvPr>
            <p:cNvGrpSpPr/>
            <p:nvPr/>
          </p:nvGrpSpPr>
          <p:grpSpPr>
            <a:xfrm>
              <a:off x="4679045" y="3036485"/>
              <a:ext cx="1143000" cy="1447800"/>
              <a:chOff x="7543800" y="3810000"/>
              <a:chExt cx="1143000" cy="1447800"/>
            </a:xfrm>
          </p:grpSpPr>
          <p:sp>
            <p:nvSpPr>
              <p:cNvPr id="9" name="Trapezoid 8">
                <a:extLst>
                  <a:ext uri="{FF2B5EF4-FFF2-40B4-BE49-F238E27FC236}">
                    <a16:creationId xmlns:a16="http://schemas.microsoft.com/office/drawing/2014/main" id="{338DC32F-8107-4F08-BCDC-787BCEE77479}"/>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9">
                <a:extLst>
                  <a:ext uri="{FF2B5EF4-FFF2-40B4-BE49-F238E27FC236}">
                    <a16:creationId xmlns:a16="http://schemas.microsoft.com/office/drawing/2014/main" id="{0D7B8AE4-5E14-4662-A0FA-17D99CEF351B}"/>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0">
                <a:extLst>
                  <a:ext uri="{FF2B5EF4-FFF2-40B4-BE49-F238E27FC236}">
                    <a16:creationId xmlns:a16="http://schemas.microsoft.com/office/drawing/2014/main" id="{C9358735-4A38-4E5E-863E-1E5FC7C72EB5}"/>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1">
                <a:extLst>
                  <a:ext uri="{FF2B5EF4-FFF2-40B4-BE49-F238E27FC236}">
                    <a16:creationId xmlns:a16="http://schemas.microsoft.com/office/drawing/2014/main" id="{63FBD9D6-6963-43CF-BE1E-868A83723857}"/>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FF649AA-8575-42ED-83E2-83704807411C}"/>
                  </a:ext>
                </a:extLst>
              </p:cNvPr>
              <p:cNvGrpSpPr/>
              <p:nvPr/>
            </p:nvGrpSpPr>
            <p:grpSpPr>
              <a:xfrm>
                <a:off x="7924800" y="3810000"/>
                <a:ext cx="645353" cy="610017"/>
                <a:chOff x="7924800" y="5867400"/>
                <a:chExt cx="645353" cy="610017"/>
              </a:xfrm>
            </p:grpSpPr>
            <p:grpSp>
              <p:nvGrpSpPr>
                <p:cNvPr id="21" name="Group 13">
                  <a:extLst>
                    <a:ext uri="{FF2B5EF4-FFF2-40B4-BE49-F238E27FC236}">
                      <a16:creationId xmlns:a16="http://schemas.microsoft.com/office/drawing/2014/main" id="{9A9D2C36-2965-4C59-B0F3-4D132D12D3C4}"/>
                    </a:ext>
                  </a:extLst>
                </p:cNvPr>
                <p:cNvGrpSpPr/>
                <p:nvPr/>
              </p:nvGrpSpPr>
              <p:grpSpPr>
                <a:xfrm>
                  <a:off x="7924800" y="5867400"/>
                  <a:ext cx="645353" cy="610017"/>
                  <a:chOff x="3037563" y="3121795"/>
                  <a:chExt cx="1250371" cy="1224010"/>
                </a:xfrm>
              </p:grpSpPr>
              <p:sp>
                <p:nvSpPr>
                  <p:cNvPr id="23" name="Oval 22">
                    <a:extLst>
                      <a:ext uri="{FF2B5EF4-FFF2-40B4-BE49-F238E27FC236}">
                        <a16:creationId xmlns:a16="http://schemas.microsoft.com/office/drawing/2014/main" id="{7AF86240-AA1E-4CE4-8516-C21B4A1B0049}"/>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96125B-16A9-4595-AE28-AD1F0F277A02}"/>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80B09C9-201F-434A-934E-336B8AD807B0}"/>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BA746B8-4D70-40DB-B1ED-083E7C56148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5A79854B-418F-4D0B-A62B-AA90B3B6E194}"/>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174AA3D-B410-4D8B-BB12-2D971D928F1E}"/>
                  </a:ext>
                </a:extLst>
              </p:cNvPr>
              <p:cNvGrpSpPr/>
              <p:nvPr/>
            </p:nvGrpSpPr>
            <p:grpSpPr>
              <a:xfrm>
                <a:off x="7543800" y="4038600"/>
                <a:ext cx="403070" cy="381000"/>
                <a:chOff x="7924800" y="5867400"/>
                <a:chExt cx="645353" cy="610017"/>
              </a:xfrm>
            </p:grpSpPr>
            <p:grpSp>
              <p:nvGrpSpPr>
                <p:cNvPr id="15" name="Group 13">
                  <a:extLst>
                    <a:ext uri="{FF2B5EF4-FFF2-40B4-BE49-F238E27FC236}">
                      <a16:creationId xmlns:a16="http://schemas.microsoft.com/office/drawing/2014/main" id="{F6F63E2C-34D6-4F44-866D-E25DC4288CD7}"/>
                    </a:ext>
                  </a:extLst>
                </p:cNvPr>
                <p:cNvGrpSpPr/>
                <p:nvPr/>
              </p:nvGrpSpPr>
              <p:grpSpPr>
                <a:xfrm>
                  <a:off x="7924800" y="5867400"/>
                  <a:ext cx="645353" cy="610017"/>
                  <a:chOff x="3037563" y="3121795"/>
                  <a:chExt cx="1250371" cy="1224010"/>
                </a:xfrm>
              </p:grpSpPr>
              <p:sp>
                <p:nvSpPr>
                  <p:cNvPr id="17" name="Oval 16">
                    <a:extLst>
                      <a:ext uri="{FF2B5EF4-FFF2-40B4-BE49-F238E27FC236}">
                        <a16:creationId xmlns:a16="http://schemas.microsoft.com/office/drawing/2014/main" id="{7948EFE2-D7BD-4335-8446-6C7A6A0A023F}"/>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4930CB0-0A5C-4DED-A2EC-53EB567D4EE6}"/>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9D47A71-D3BE-4CF2-88E4-ACD2B480731C}"/>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6A6037F-0865-46F1-8C23-42A05ACA987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E05E2358-B814-4A32-9902-DD29248F47A7}"/>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2" name="Picture 31">
              <a:extLst>
                <a:ext uri="{FF2B5EF4-FFF2-40B4-BE49-F238E27FC236}">
                  <a16:creationId xmlns:a16="http://schemas.microsoft.com/office/drawing/2014/main" id="{E6833D8E-2EB5-4557-8042-47610DD43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875" y="2939140"/>
              <a:ext cx="1722440" cy="1271764"/>
            </a:xfrm>
            <a:prstGeom prst="rect">
              <a:avLst/>
            </a:prstGeom>
            <a:ln>
              <a:noFill/>
            </a:ln>
            <a:effectLst>
              <a:softEdge rad="112500"/>
            </a:effectLst>
          </p:spPr>
        </p:pic>
      </p:grpSp>
      <p:sp>
        <p:nvSpPr>
          <p:cNvPr id="33" name="Rectangle 32">
            <a:extLst>
              <a:ext uri="{FF2B5EF4-FFF2-40B4-BE49-F238E27FC236}">
                <a16:creationId xmlns:a16="http://schemas.microsoft.com/office/drawing/2014/main" id="{6C40F63C-C453-4FC9-AAF2-0AFD7C1FD061}"/>
              </a:ext>
            </a:extLst>
          </p:cNvPr>
          <p:cNvSpPr/>
          <p:nvPr/>
        </p:nvSpPr>
        <p:spPr>
          <a:xfrm>
            <a:off x="523084" y="3910882"/>
            <a:ext cx="4122714" cy="1200329"/>
          </a:xfrm>
          <a:prstGeom prst="rect">
            <a:avLst/>
          </a:prstGeom>
        </p:spPr>
        <p:txBody>
          <a:bodyPr wrap="square">
            <a:spAutoFit/>
          </a:bodyPr>
          <a:lstStyle/>
          <a:p>
            <a:r>
              <a:rPr lang="en-US" sz="2400" b="0" i="0" dirty="0">
                <a:solidFill>
                  <a:schemeClr val="bg1"/>
                </a:solidFill>
                <a:effectLst/>
                <a:latin typeface="Open Sans"/>
              </a:rPr>
              <a:t>Knowing and remembering our past can greatly affect our present and our future</a:t>
            </a:r>
            <a:endParaRPr lang="en-US" sz="2400" dirty="0">
              <a:solidFill>
                <a:schemeClr val="bg1"/>
              </a:solidFill>
            </a:endParaRPr>
          </a:p>
        </p:txBody>
      </p:sp>
      <p:sp>
        <p:nvSpPr>
          <p:cNvPr id="36" name="Rectangle 35">
            <a:extLst>
              <a:ext uri="{FF2B5EF4-FFF2-40B4-BE49-F238E27FC236}">
                <a16:creationId xmlns:a16="http://schemas.microsoft.com/office/drawing/2014/main" id="{71EC89A6-1A95-4742-B4C8-4CEECB7CE046}"/>
              </a:ext>
            </a:extLst>
          </p:cNvPr>
          <p:cNvSpPr/>
          <p:nvPr/>
        </p:nvSpPr>
        <p:spPr>
          <a:xfrm>
            <a:off x="7732850" y="4036510"/>
            <a:ext cx="4122713" cy="2308324"/>
          </a:xfrm>
          <a:prstGeom prst="rect">
            <a:avLst/>
          </a:prstGeom>
        </p:spPr>
        <p:txBody>
          <a:bodyPr wrap="square">
            <a:spAutoFit/>
          </a:bodyPr>
          <a:lstStyle/>
          <a:p>
            <a:r>
              <a:rPr lang="en-US" sz="2400" b="0" i="0" dirty="0">
                <a:solidFill>
                  <a:schemeClr val="bg1"/>
                </a:solidFill>
                <a:effectLst/>
                <a:latin typeface="Open Sans"/>
              </a:rPr>
              <a:t>Our awareness of these experiences can help us understand who we are and inspire us to make righteous choices and move forward with faith.</a:t>
            </a:r>
            <a:endParaRPr lang="en-US" sz="2400" dirty="0">
              <a:solidFill>
                <a:schemeClr val="bg1"/>
              </a:solidFill>
            </a:endParaRPr>
          </a:p>
        </p:txBody>
      </p:sp>
    </p:spTree>
    <p:extLst>
      <p:ext uri="{BB962C8B-B14F-4D97-AF65-F5344CB8AC3E}">
        <p14:creationId xmlns:p14="http://schemas.microsoft.com/office/powerpoint/2010/main" val="39747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615A2-EF6F-46B1-95FC-B4DD25F51714}"/>
              </a:ext>
            </a:extLst>
          </p:cNvPr>
          <p:cNvPicPr>
            <a:picLocks noChangeAspect="1"/>
          </p:cNvPicPr>
          <p:nvPr/>
        </p:nvPicPr>
        <p:blipFill rotWithShape="1">
          <a:blip r:embed="rId2">
            <a:extLst>
              <a:ext uri="{28A0092B-C50C-407E-A947-70E740481C1C}">
                <a14:useLocalDpi xmlns:a14="http://schemas.microsoft.com/office/drawing/2010/main" val="0"/>
              </a:ext>
            </a:extLst>
          </a:blip>
          <a:srcRect r="73019"/>
          <a:stretch/>
        </p:blipFill>
        <p:spPr>
          <a:xfrm>
            <a:off x="0" y="0"/>
            <a:ext cx="12192000" cy="6858000"/>
          </a:xfrm>
          <a:prstGeom prst="rect">
            <a:avLst/>
          </a:prstGeom>
        </p:spPr>
      </p:pic>
      <p:sp>
        <p:nvSpPr>
          <p:cNvPr id="6" name="TextBox 5">
            <a:extLst>
              <a:ext uri="{FF2B5EF4-FFF2-40B4-BE49-F238E27FC236}">
                <a16:creationId xmlns:a16="http://schemas.microsoft.com/office/drawing/2014/main" id="{2105A6A5-626E-4D37-A0D0-C4CE564D16E1}"/>
              </a:ext>
            </a:extLst>
          </p:cNvPr>
          <p:cNvSpPr txBox="1"/>
          <p:nvPr/>
        </p:nvSpPr>
        <p:spPr>
          <a:xfrm>
            <a:off x="599975" y="163629"/>
            <a:ext cx="10992050" cy="769441"/>
          </a:xfrm>
          <a:prstGeom prst="rect">
            <a:avLst/>
          </a:prstGeom>
          <a:noFill/>
        </p:spPr>
        <p:txBody>
          <a:bodyPr wrap="square" rtlCol="0">
            <a:spAutoFit/>
          </a:bodyPr>
          <a:lstStyle/>
          <a:p>
            <a:pPr algn="ctr"/>
            <a:r>
              <a:rPr lang="en-US" sz="4400" dirty="0">
                <a:solidFill>
                  <a:schemeClr val="bg1"/>
                </a:solidFill>
                <a:effectLst/>
                <a:latin typeface="Bahnschrift" panose="020B0502040204020203" pitchFamily="34" charset="0"/>
              </a:rPr>
              <a:t>Review—Premortal Life</a:t>
            </a:r>
          </a:p>
        </p:txBody>
      </p:sp>
      <p:sp>
        <p:nvSpPr>
          <p:cNvPr id="4" name="Rectangle 3">
            <a:extLst>
              <a:ext uri="{FF2B5EF4-FFF2-40B4-BE49-F238E27FC236}">
                <a16:creationId xmlns:a16="http://schemas.microsoft.com/office/drawing/2014/main" id="{502F7E13-E0A8-4093-A461-2A6A20B5A9BA}"/>
              </a:ext>
            </a:extLst>
          </p:cNvPr>
          <p:cNvSpPr/>
          <p:nvPr/>
        </p:nvSpPr>
        <p:spPr>
          <a:xfrm>
            <a:off x="599975" y="1601812"/>
            <a:ext cx="6096000" cy="4154984"/>
          </a:xfrm>
          <a:prstGeom prst="rect">
            <a:avLst/>
          </a:prstGeom>
        </p:spPr>
        <p:txBody>
          <a:bodyPr>
            <a:spAutoFit/>
          </a:bodyPr>
          <a:lstStyle/>
          <a:p>
            <a:r>
              <a:rPr lang="en-US" sz="2400" b="0" i="0" dirty="0">
                <a:solidFill>
                  <a:schemeClr val="bg1"/>
                </a:solidFill>
                <a:effectLst/>
                <a:latin typeface="Open Sans"/>
              </a:rPr>
              <a:t>Before we were born on the earth, we lived in the presence of our Heavenly Father as His spirit children.</a:t>
            </a:r>
          </a:p>
          <a:p>
            <a:endParaRPr lang="en-US" sz="2400" dirty="0">
              <a:solidFill>
                <a:schemeClr val="bg1"/>
              </a:solidFill>
              <a:latin typeface="Open Sans"/>
            </a:endParaRPr>
          </a:p>
          <a:p>
            <a:r>
              <a:rPr lang="en-US" sz="2400" b="0" i="0" dirty="0">
                <a:solidFill>
                  <a:schemeClr val="bg1"/>
                </a:solidFill>
                <a:effectLst/>
                <a:latin typeface="Open Sans"/>
              </a:rPr>
              <a:t>In this premortal existence we participated in a council with Heavenly Father’s other spirit children. </a:t>
            </a:r>
          </a:p>
          <a:p>
            <a:endParaRPr lang="en-US" sz="2400" dirty="0">
              <a:solidFill>
                <a:schemeClr val="bg1"/>
              </a:solidFill>
              <a:latin typeface="Open Sans"/>
            </a:endParaRPr>
          </a:p>
          <a:p>
            <a:r>
              <a:rPr lang="en-US" sz="2400" b="0" i="0" dirty="0">
                <a:solidFill>
                  <a:schemeClr val="bg1"/>
                </a:solidFill>
                <a:effectLst/>
                <a:latin typeface="Open Sans"/>
              </a:rPr>
              <a:t>During that council Heavenly Father presented His plan and the premortal Jesus Christ covenanted to be the Savior.</a:t>
            </a:r>
            <a:endParaRPr lang="en-US" sz="2400" dirty="0">
              <a:solidFill>
                <a:schemeClr val="bg1"/>
              </a:solidFill>
            </a:endParaRPr>
          </a:p>
        </p:txBody>
      </p:sp>
      <p:pic>
        <p:nvPicPr>
          <p:cNvPr id="37" name="Picture 36">
            <a:extLst>
              <a:ext uri="{FF2B5EF4-FFF2-40B4-BE49-F238E27FC236}">
                <a16:creationId xmlns:a16="http://schemas.microsoft.com/office/drawing/2014/main" id="{B823BEE4-98BA-4821-B789-B7882EC704C3}"/>
              </a:ext>
            </a:extLst>
          </p:cNvPr>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24281" t="-158" r="22273" b="1"/>
          <a:stretch/>
        </p:blipFill>
        <p:spPr>
          <a:xfrm>
            <a:off x="7754588" y="1876301"/>
            <a:ext cx="3206338" cy="3379887"/>
          </a:xfrm>
          <a:prstGeom prst="rect">
            <a:avLst/>
          </a:prstGeom>
        </p:spPr>
      </p:pic>
      <p:sp>
        <p:nvSpPr>
          <p:cNvPr id="38" name="Rectangle 37">
            <a:extLst>
              <a:ext uri="{FF2B5EF4-FFF2-40B4-BE49-F238E27FC236}">
                <a16:creationId xmlns:a16="http://schemas.microsoft.com/office/drawing/2014/main" id="{8B0CF074-94EF-42BC-8265-515AD48B2DD0}"/>
              </a:ext>
            </a:extLst>
          </p:cNvPr>
          <p:cNvSpPr/>
          <p:nvPr/>
        </p:nvSpPr>
        <p:spPr>
          <a:xfrm>
            <a:off x="0" y="6474750"/>
            <a:ext cx="7049687" cy="338554"/>
          </a:xfrm>
          <a:prstGeom prst="rect">
            <a:avLst/>
          </a:prstGeom>
        </p:spPr>
        <p:txBody>
          <a:bodyPr wrap="none">
            <a:spAutoFit/>
          </a:bodyPr>
          <a:lstStyle/>
          <a:p>
            <a:r>
              <a:rPr lang="en-US" sz="1600" i="1" dirty="0">
                <a:solidFill>
                  <a:schemeClr val="bg1"/>
                </a:solidFill>
              </a:rPr>
              <a:t>Abraham 3:22–23;  Jeremiah 1:4–5; Hebrews 12:9; 2 Nephi 2:27; 3 Nephi 11:10–11</a:t>
            </a:r>
          </a:p>
        </p:txBody>
      </p:sp>
    </p:spTree>
    <p:extLst>
      <p:ext uri="{BB962C8B-B14F-4D97-AF65-F5344CB8AC3E}">
        <p14:creationId xmlns:p14="http://schemas.microsoft.com/office/powerpoint/2010/main" val="5274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7EA4D4-7EFF-4548-BC67-BE2D9D735E43}"/>
              </a:ext>
            </a:extLst>
          </p:cNvPr>
          <p:cNvPicPr>
            <a:picLocks noChangeAspect="1"/>
          </p:cNvPicPr>
          <p:nvPr/>
        </p:nvPicPr>
        <p:blipFill rotWithShape="1">
          <a:blip r:embed="rId2">
            <a:extLst>
              <a:ext uri="{28A0092B-C50C-407E-A947-70E740481C1C}">
                <a14:useLocalDpi xmlns:a14="http://schemas.microsoft.com/office/drawing/2010/main" val="0"/>
              </a:ext>
            </a:extLst>
          </a:blip>
          <a:srcRect r="73019"/>
          <a:stretch/>
        </p:blipFill>
        <p:spPr>
          <a:xfrm>
            <a:off x="0" y="0"/>
            <a:ext cx="12192000" cy="6858000"/>
          </a:xfrm>
          <a:prstGeom prst="rect">
            <a:avLst/>
          </a:prstGeom>
        </p:spPr>
      </p:pic>
      <p:sp>
        <p:nvSpPr>
          <p:cNvPr id="6" name="TextBox 5">
            <a:extLst>
              <a:ext uri="{FF2B5EF4-FFF2-40B4-BE49-F238E27FC236}">
                <a16:creationId xmlns:a16="http://schemas.microsoft.com/office/drawing/2014/main" id="{2105A6A5-626E-4D37-A0D0-C4CE564D16E1}"/>
              </a:ext>
            </a:extLst>
          </p:cNvPr>
          <p:cNvSpPr txBox="1"/>
          <p:nvPr/>
        </p:nvSpPr>
        <p:spPr>
          <a:xfrm>
            <a:off x="599975" y="163629"/>
            <a:ext cx="10992050" cy="769441"/>
          </a:xfrm>
          <a:prstGeom prst="rect">
            <a:avLst/>
          </a:prstGeom>
          <a:noFill/>
        </p:spPr>
        <p:txBody>
          <a:bodyPr wrap="square" rtlCol="0">
            <a:spAutoFit/>
          </a:bodyPr>
          <a:lstStyle/>
          <a:p>
            <a:pPr algn="ctr"/>
            <a:r>
              <a:rPr lang="en-US" sz="4400" dirty="0">
                <a:solidFill>
                  <a:schemeClr val="bg1"/>
                </a:solidFill>
                <a:effectLst/>
                <a:latin typeface="Bahnschrift" panose="020B0502040204020203" pitchFamily="34" charset="0"/>
              </a:rPr>
              <a:t>Review—Agency</a:t>
            </a:r>
          </a:p>
        </p:txBody>
      </p:sp>
      <p:sp>
        <p:nvSpPr>
          <p:cNvPr id="4" name="Rectangle 3">
            <a:extLst>
              <a:ext uri="{FF2B5EF4-FFF2-40B4-BE49-F238E27FC236}">
                <a16:creationId xmlns:a16="http://schemas.microsoft.com/office/drawing/2014/main" id="{502F7E13-E0A8-4093-A461-2A6A20B5A9BA}"/>
              </a:ext>
            </a:extLst>
          </p:cNvPr>
          <p:cNvSpPr/>
          <p:nvPr/>
        </p:nvSpPr>
        <p:spPr>
          <a:xfrm>
            <a:off x="599975" y="1182231"/>
            <a:ext cx="6096000" cy="4893647"/>
          </a:xfrm>
          <a:prstGeom prst="rect">
            <a:avLst/>
          </a:prstGeom>
        </p:spPr>
        <p:txBody>
          <a:bodyPr>
            <a:spAutoFit/>
          </a:bodyPr>
          <a:lstStyle/>
          <a:p>
            <a:r>
              <a:rPr lang="en-US" sz="2400" dirty="0">
                <a:solidFill>
                  <a:schemeClr val="bg1"/>
                </a:solidFill>
              </a:rPr>
              <a:t>We used our agency to follow Heavenly Father’s plan. </a:t>
            </a:r>
          </a:p>
          <a:p>
            <a:endParaRPr lang="en-US" sz="2400" dirty="0">
              <a:solidFill>
                <a:schemeClr val="bg1"/>
              </a:solidFill>
            </a:endParaRPr>
          </a:p>
          <a:p>
            <a:r>
              <a:rPr lang="en-US" sz="2400" dirty="0">
                <a:solidFill>
                  <a:schemeClr val="bg1"/>
                </a:solidFill>
              </a:rPr>
              <a:t>Those who followed Heavenly Father and Jesus Christ were permitted to come to the earth to experience mortality and progress toward eternal life. </a:t>
            </a:r>
          </a:p>
          <a:p>
            <a:endParaRPr lang="en-US" sz="2400" dirty="0">
              <a:solidFill>
                <a:schemeClr val="bg1"/>
              </a:solidFill>
            </a:endParaRPr>
          </a:p>
          <a:p>
            <a:r>
              <a:rPr lang="en-US" sz="2400" dirty="0">
                <a:solidFill>
                  <a:schemeClr val="bg1"/>
                </a:solidFill>
              </a:rPr>
              <a:t>Lucifer, another spirit son of God, rebelled against the plan. He became Satan, and he and his followers were cast out of heaven and denied the privileges of receiving a physical body and experiencing mortality.</a:t>
            </a:r>
          </a:p>
        </p:txBody>
      </p:sp>
      <p:sp>
        <p:nvSpPr>
          <p:cNvPr id="30" name="Rectangle 29">
            <a:extLst>
              <a:ext uri="{FF2B5EF4-FFF2-40B4-BE49-F238E27FC236}">
                <a16:creationId xmlns:a16="http://schemas.microsoft.com/office/drawing/2014/main" id="{4F6F98F9-5D8D-45FF-9620-B81FA3478099}"/>
              </a:ext>
            </a:extLst>
          </p:cNvPr>
          <p:cNvSpPr/>
          <p:nvPr/>
        </p:nvSpPr>
        <p:spPr>
          <a:xfrm>
            <a:off x="0" y="6474750"/>
            <a:ext cx="7049687" cy="338554"/>
          </a:xfrm>
          <a:prstGeom prst="rect">
            <a:avLst/>
          </a:prstGeom>
        </p:spPr>
        <p:txBody>
          <a:bodyPr wrap="none">
            <a:spAutoFit/>
          </a:bodyPr>
          <a:lstStyle/>
          <a:p>
            <a:r>
              <a:rPr lang="en-US" sz="1600" i="1" dirty="0">
                <a:solidFill>
                  <a:schemeClr val="bg1"/>
                </a:solidFill>
              </a:rPr>
              <a:t>Abraham 3:22–23;  Jeremiah 1:4–5; Hebrews 12:9; 2 Nephi 2:27; 3 Nephi 11:10–11</a:t>
            </a:r>
          </a:p>
        </p:txBody>
      </p:sp>
      <p:pic>
        <p:nvPicPr>
          <p:cNvPr id="37" name="Picture 36">
            <a:extLst>
              <a:ext uri="{FF2B5EF4-FFF2-40B4-BE49-F238E27FC236}">
                <a16:creationId xmlns:a16="http://schemas.microsoft.com/office/drawing/2014/main" id="{B823BEE4-98BA-4821-B789-B7882EC704C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LightScreen/>
                    </a14:imgEffect>
                    <a14:imgEffect>
                      <a14:saturation sat="400000"/>
                    </a14:imgEffect>
                  </a14:imgLayer>
                </a14:imgProps>
              </a:ext>
              <a:ext uri="{28A0092B-C50C-407E-A947-70E740481C1C}">
                <a14:useLocalDpi xmlns:a14="http://schemas.microsoft.com/office/drawing/2010/main" val="0"/>
              </a:ext>
            </a:extLst>
          </a:blip>
          <a:srcRect l="24281" t="-158" r="22273" b="1"/>
          <a:stretch/>
        </p:blipFill>
        <p:spPr>
          <a:xfrm>
            <a:off x="7754588" y="1876301"/>
            <a:ext cx="3206338" cy="3379887"/>
          </a:xfrm>
          <a:prstGeom prst="rect">
            <a:avLst/>
          </a:prstGeom>
        </p:spPr>
      </p:pic>
    </p:spTree>
    <p:extLst>
      <p:ext uri="{BB962C8B-B14F-4D97-AF65-F5344CB8AC3E}">
        <p14:creationId xmlns:p14="http://schemas.microsoft.com/office/powerpoint/2010/main" val="429405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615A2-EF6F-46B1-95FC-B4DD25F51714}"/>
              </a:ext>
            </a:extLst>
          </p:cNvPr>
          <p:cNvPicPr>
            <a:picLocks noChangeAspect="1"/>
          </p:cNvPicPr>
          <p:nvPr/>
        </p:nvPicPr>
        <p:blipFill rotWithShape="1">
          <a:blip r:embed="rId2">
            <a:extLst>
              <a:ext uri="{28A0092B-C50C-407E-A947-70E740481C1C}">
                <a14:useLocalDpi xmlns:a14="http://schemas.microsoft.com/office/drawing/2010/main" val="0"/>
              </a:ext>
            </a:extLst>
          </a:blip>
          <a:srcRect r="73019"/>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2F7E13-E0A8-4093-A461-2A6A20B5A9BA}"/>
              </a:ext>
            </a:extLst>
          </p:cNvPr>
          <p:cNvSpPr/>
          <p:nvPr/>
        </p:nvSpPr>
        <p:spPr>
          <a:xfrm>
            <a:off x="3402552" y="44696"/>
            <a:ext cx="6096000" cy="1384995"/>
          </a:xfrm>
          <a:prstGeom prst="rect">
            <a:avLst/>
          </a:prstGeom>
        </p:spPr>
        <p:txBody>
          <a:bodyPr>
            <a:spAutoFit/>
          </a:bodyPr>
          <a:lstStyle/>
          <a:p>
            <a:pPr algn="ctr"/>
            <a:r>
              <a:rPr lang="en-US" sz="2800" b="1" dirty="0">
                <a:solidFill>
                  <a:srgbClr val="FFFF00"/>
                </a:solidFill>
              </a:rPr>
              <a:t>Before we were born on the earth, we lived in the presence of our Heavenly Father as His spirit children.</a:t>
            </a:r>
            <a:endParaRPr lang="en-US" sz="2800" dirty="0">
              <a:solidFill>
                <a:srgbClr val="FFFF00"/>
              </a:solidFill>
            </a:endParaRPr>
          </a:p>
        </p:txBody>
      </p:sp>
      <p:sp>
        <p:nvSpPr>
          <p:cNvPr id="8" name="Rectangle 7">
            <a:extLst>
              <a:ext uri="{FF2B5EF4-FFF2-40B4-BE49-F238E27FC236}">
                <a16:creationId xmlns:a16="http://schemas.microsoft.com/office/drawing/2014/main" id="{68F01611-6DD4-44B7-8F8A-913EBEC213C2}"/>
              </a:ext>
            </a:extLst>
          </p:cNvPr>
          <p:cNvSpPr/>
          <p:nvPr/>
        </p:nvSpPr>
        <p:spPr>
          <a:xfrm>
            <a:off x="4490588" y="2151727"/>
            <a:ext cx="6096000" cy="3416320"/>
          </a:xfrm>
          <a:prstGeom prst="rect">
            <a:avLst/>
          </a:prstGeom>
        </p:spPr>
        <p:txBody>
          <a:bodyPr>
            <a:spAutoFit/>
          </a:bodyPr>
          <a:lstStyle/>
          <a:p>
            <a:pPr fontAlgn="base"/>
            <a:r>
              <a:rPr lang="en-US" sz="2400" b="0" i="0" dirty="0">
                <a:solidFill>
                  <a:schemeClr val="bg1"/>
                </a:solidFill>
                <a:effectLst/>
                <a:latin typeface="Open Sans"/>
              </a:rPr>
              <a:t>Why do you think Heavenly Father wants us to know and understand this truth?</a:t>
            </a:r>
          </a:p>
          <a:p>
            <a:pPr fontAlgn="base"/>
            <a:endParaRPr lang="en-US" sz="2400" b="0" i="0" dirty="0">
              <a:solidFill>
                <a:schemeClr val="bg1"/>
              </a:solidFill>
              <a:effectLst/>
              <a:latin typeface="Open Sans"/>
            </a:endParaRPr>
          </a:p>
          <a:p>
            <a:pPr fontAlgn="base"/>
            <a:r>
              <a:rPr lang="en-US" sz="2400" b="0" i="0" dirty="0">
                <a:solidFill>
                  <a:schemeClr val="bg1"/>
                </a:solidFill>
                <a:effectLst/>
                <a:latin typeface="Open Sans"/>
              </a:rPr>
              <a:t>What evidence do we have that we were obedient to our Heavenly Father before we were born?</a:t>
            </a:r>
          </a:p>
          <a:p>
            <a:pPr fontAlgn="base"/>
            <a:endParaRPr lang="en-US" sz="2400" b="0" i="0" dirty="0">
              <a:solidFill>
                <a:schemeClr val="bg1"/>
              </a:solidFill>
              <a:effectLst/>
              <a:latin typeface="Open Sans"/>
            </a:endParaRPr>
          </a:p>
          <a:p>
            <a:pPr fontAlgn="base"/>
            <a:r>
              <a:rPr lang="en-US" sz="2400" b="0" i="0" dirty="0">
                <a:solidFill>
                  <a:schemeClr val="bg1"/>
                </a:solidFill>
                <a:effectLst/>
                <a:latin typeface="Open Sans"/>
              </a:rPr>
              <a:t>How can knowing about our premortal life impact the choices we make in this life?</a:t>
            </a:r>
          </a:p>
        </p:txBody>
      </p:sp>
      <p:pic>
        <p:nvPicPr>
          <p:cNvPr id="11" name="Picture 10">
            <a:extLst>
              <a:ext uri="{FF2B5EF4-FFF2-40B4-BE49-F238E27FC236}">
                <a16:creationId xmlns:a16="http://schemas.microsoft.com/office/drawing/2014/main" id="{A33CEF05-C7C9-4977-861A-DF5D19B3F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636" y="1844449"/>
            <a:ext cx="2811522" cy="3581344"/>
          </a:xfrm>
          <a:prstGeom prst="rect">
            <a:avLst/>
          </a:prstGeom>
        </p:spPr>
      </p:pic>
      <p:sp>
        <p:nvSpPr>
          <p:cNvPr id="12" name="Rectangle 11">
            <a:extLst>
              <a:ext uri="{FF2B5EF4-FFF2-40B4-BE49-F238E27FC236}">
                <a16:creationId xmlns:a16="http://schemas.microsoft.com/office/drawing/2014/main" id="{6E557117-A9E3-419F-9A88-4162CF3BEBBD}"/>
              </a:ext>
            </a:extLst>
          </p:cNvPr>
          <p:cNvSpPr/>
          <p:nvPr/>
        </p:nvSpPr>
        <p:spPr>
          <a:xfrm>
            <a:off x="3119143" y="5916996"/>
            <a:ext cx="6663299" cy="461665"/>
          </a:xfrm>
          <a:prstGeom prst="rect">
            <a:avLst/>
          </a:prstGeom>
        </p:spPr>
        <p:txBody>
          <a:bodyPr wrap="none">
            <a:spAutoFit/>
          </a:bodyPr>
          <a:lstStyle/>
          <a:p>
            <a:r>
              <a:rPr lang="en-US" sz="2400" b="1" dirty="0">
                <a:solidFill>
                  <a:srgbClr val="FFFF00"/>
                </a:solidFill>
                <a:latin typeface="Open Sans"/>
              </a:rPr>
              <a:t>W</a:t>
            </a:r>
            <a:r>
              <a:rPr lang="en-US" sz="2400" b="1" i="0" dirty="0">
                <a:solidFill>
                  <a:srgbClr val="FFFF00"/>
                </a:solidFill>
                <a:effectLst/>
                <a:latin typeface="Open Sans"/>
              </a:rPr>
              <a:t>e are spirit children of our Heavenly Father</a:t>
            </a:r>
            <a:endParaRPr lang="en-US" sz="2400" b="1" dirty="0">
              <a:solidFill>
                <a:srgbClr val="FFFF00"/>
              </a:solidFill>
            </a:endParaRPr>
          </a:p>
        </p:txBody>
      </p:sp>
    </p:spTree>
    <p:extLst>
      <p:ext uri="{BB962C8B-B14F-4D97-AF65-F5344CB8AC3E}">
        <p14:creationId xmlns:p14="http://schemas.microsoft.com/office/powerpoint/2010/main" val="205194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615A2-EF6F-46B1-95FC-B4DD25F51714}"/>
              </a:ext>
            </a:extLst>
          </p:cNvPr>
          <p:cNvPicPr>
            <a:picLocks noChangeAspect="1"/>
          </p:cNvPicPr>
          <p:nvPr/>
        </p:nvPicPr>
        <p:blipFill rotWithShape="1">
          <a:blip r:embed="rId2">
            <a:extLst>
              <a:ext uri="{28A0092B-C50C-407E-A947-70E740481C1C}">
                <a14:useLocalDpi xmlns:a14="http://schemas.microsoft.com/office/drawing/2010/main" val="0"/>
              </a:ext>
            </a:extLst>
          </a:blip>
          <a:srcRect r="73019"/>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46549B7-50D5-47DC-A102-289E4D4A3CB3}"/>
              </a:ext>
            </a:extLst>
          </p:cNvPr>
          <p:cNvSpPr/>
          <p:nvPr/>
        </p:nvSpPr>
        <p:spPr>
          <a:xfrm>
            <a:off x="4081153" y="982175"/>
            <a:ext cx="7806046" cy="4893647"/>
          </a:xfrm>
          <a:prstGeom prst="rect">
            <a:avLst/>
          </a:prstGeom>
        </p:spPr>
        <p:txBody>
          <a:bodyPr wrap="square">
            <a:spAutoFit/>
          </a:bodyPr>
          <a:lstStyle/>
          <a:p>
            <a:r>
              <a:rPr lang="en-US" sz="2400" b="0" i="0" dirty="0">
                <a:solidFill>
                  <a:schemeClr val="bg1"/>
                </a:solidFill>
                <a:effectLst/>
                <a:latin typeface="Open Sans"/>
              </a:rPr>
              <a:t>“Your Heavenly Father has known you for a very long time. You, as His son or daughter, were chosen by Him to come to earth at this precise time, to be a leader in His great work on earth.</a:t>
            </a:r>
          </a:p>
          <a:p>
            <a:endParaRPr lang="en-US" sz="2400" dirty="0">
              <a:solidFill>
                <a:schemeClr val="bg1"/>
              </a:solidFill>
              <a:latin typeface="Open Sans"/>
            </a:endParaRPr>
          </a:p>
          <a:p>
            <a:r>
              <a:rPr lang="en-US" sz="2400" b="0" i="0" dirty="0">
                <a:solidFill>
                  <a:schemeClr val="bg1"/>
                </a:solidFill>
                <a:effectLst/>
                <a:latin typeface="Open Sans"/>
              </a:rPr>
              <a:t>You were chosen </a:t>
            </a:r>
            <a:r>
              <a:rPr lang="en-US" sz="2400" b="0" i="1" dirty="0">
                <a:solidFill>
                  <a:schemeClr val="bg1"/>
                </a:solidFill>
                <a:effectLst/>
                <a:latin typeface="Open Sans"/>
              </a:rPr>
              <a:t>not</a:t>
            </a:r>
            <a:r>
              <a:rPr lang="en-US" sz="2400" b="0" i="0" dirty="0">
                <a:solidFill>
                  <a:schemeClr val="bg1"/>
                </a:solidFill>
                <a:effectLst/>
                <a:latin typeface="Open Sans"/>
              </a:rPr>
              <a:t> for your bodily characteristics but for your </a:t>
            </a:r>
            <a:r>
              <a:rPr lang="en-US" sz="2400" b="0" i="1" dirty="0">
                <a:solidFill>
                  <a:schemeClr val="bg1"/>
                </a:solidFill>
                <a:effectLst/>
                <a:latin typeface="Open Sans"/>
              </a:rPr>
              <a:t>spiritual </a:t>
            </a:r>
            <a:r>
              <a:rPr lang="en-US" sz="2400" b="0" i="0" dirty="0">
                <a:solidFill>
                  <a:schemeClr val="bg1"/>
                </a:solidFill>
                <a:effectLst/>
                <a:latin typeface="Open Sans"/>
              </a:rPr>
              <a:t>attributes, such as bravery, courage, integrity of heart, a thirst for truth, a hunger for wisdom, and a desire to serve others.</a:t>
            </a:r>
          </a:p>
          <a:p>
            <a:endParaRPr lang="en-US" sz="2400" dirty="0">
              <a:solidFill>
                <a:schemeClr val="bg1"/>
              </a:solidFill>
              <a:latin typeface="Open Sans"/>
            </a:endParaRPr>
          </a:p>
          <a:p>
            <a:r>
              <a:rPr lang="en-US" sz="2400" dirty="0">
                <a:solidFill>
                  <a:schemeClr val="bg1"/>
                </a:solidFill>
              </a:rPr>
              <a:t>“You developed some of these attributes </a:t>
            </a:r>
            <a:r>
              <a:rPr lang="en-US" sz="2400" dirty="0" err="1">
                <a:solidFill>
                  <a:schemeClr val="bg1"/>
                </a:solidFill>
              </a:rPr>
              <a:t>premortally</a:t>
            </a:r>
            <a:r>
              <a:rPr lang="en-US" sz="2400" dirty="0">
                <a:solidFill>
                  <a:schemeClr val="bg1"/>
                </a:solidFill>
              </a:rPr>
              <a:t>. Others you can develop here on earth as you persistently seek them.” Russell M. Nelson</a:t>
            </a:r>
          </a:p>
        </p:txBody>
      </p:sp>
      <p:sp>
        <p:nvSpPr>
          <p:cNvPr id="3" name="Rectangle 2">
            <a:extLst>
              <a:ext uri="{FF2B5EF4-FFF2-40B4-BE49-F238E27FC236}">
                <a16:creationId xmlns:a16="http://schemas.microsoft.com/office/drawing/2014/main" id="{6A3C4BEF-80EE-4A12-97E6-805B3449018C}"/>
              </a:ext>
            </a:extLst>
          </p:cNvPr>
          <p:cNvSpPr/>
          <p:nvPr/>
        </p:nvSpPr>
        <p:spPr>
          <a:xfrm>
            <a:off x="0" y="6459245"/>
            <a:ext cx="5085046" cy="369332"/>
          </a:xfrm>
          <a:prstGeom prst="rect">
            <a:avLst/>
          </a:prstGeom>
        </p:spPr>
        <p:txBody>
          <a:bodyPr wrap="none">
            <a:spAutoFit/>
          </a:bodyPr>
          <a:lstStyle/>
          <a:p>
            <a:r>
              <a:rPr lang="en-US" dirty="0">
                <a:solidFill>
                  <a:schemeClr val="bg1"/>
                </a:solidFill>
                <a:latin typeface="Open Sans"/>
              </a:rPr>
              <a:t>Alma 13:2–3; D&amp;C 138:38–57; </a:t>
            </a:r>
            <a:r>
              <a:rPr lang="en-US" dirty="0">
                <a:solidFill>
                  <a:schemeClr val="bg1"/>
                </a:solidFill>
              </a:rPr>
              <a:t>D&amp;C 4:6; Alma 5:14</a:t>
            </a:r>
            <a:endParaRPr lang="en-US" dirty="0"/>
          </a:p>
        </p:txBody>
      </p:sp>
      <p:pic>
        <p:nvPicPr>
          <p:cNvPr id="7" name="Picture 6">
            <a:extLst>
              <a:ext uri="{FF2B5EF4-FFF2-40B4-BE49-F238E27FC236}">
                <a16:creationId xmlns:a16="http://schemas.microsoft.com/office/drawing/2014/main" id="{26C633DE-2F59-4643-A93E-B91B78AA5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52" y="1409796"/>
            <a:ext cx="2533650" cy="3171825"/>
          </a:xfrm>
          <a:prstGeom prst="rect">
            <a:avLst/>
          </a:prstGeom>
        </p:spPr>
      </p:pic>
    </p:spTree>
    <p:extLst>
      <p:ext uri="{BB962C8B-B14F-4D97-AF65-F5344CB8AC3E}">
        <p14:creationId xmlns:p14="http://schemas.microsoft.com/office/powerpoint/2010/main" val="278449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615A2-EF6F-46B1-95FC-B4DD25F51714}"/>
              </a:ext>
            </a:extLst>
          </p:cNvPr>
          <p:cNvPicPr>
            <a:picLocks noChangeAspect="1"/>
          </p:cNvPicPr>
          <p:nvPr/>
        </p:nvPicPr>
        <p:blipFill rotWithShape="1">
          <a:blip r:embed="rId2">
            <a:extLst>
              <a:ext uri="{28A0092B-C50C-407E-A947-70E740481C1C}">
                <a14:useLocalDpi xmlns:a14="http://schemas.microsoft.com/office/drawing/2010/main" val="0"/>
              </a:ext>
            </a:extLst>
          </a:blip>
          <a:srcRect r="73019"/>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414124F-2384-4A84-919D-313E85E0C698}"/>
              </a:ext>
            </a:extLst>
          </p:cNvPr>
          <p:cNvSpPr/>
          <p:nvPr/>
        </p:nvSpPr>
        <p:spPr>
          <a:xfrm>
            <a:off x="376052" y="1228397"/>
            <a:ext cx="8684821" cy="4955203"/>
          </a:xfrm>
          <a:prstGeom prst="rect">
            <a:avLst/>
          </a:prstGeom>
        </p:spPr>
        <p:txBody>
          <a:bodyPr wrap="square">
            <a:spAutoFit/>
          </a:bodyPr>
          <a:lstStyle/>
          <a:p>
            <a:pPr fontAlgn="base"/>
            <a:r>
              <a:rPr lang="en-US" sz="2800" b="0" i="0" dirty="0">
                <a:solidFill>
                  <a:srgbClr val="FFFF00"/>
                </a:solidFill>
                <a:effectLst/>
                <a:latin typeface="Open Sans"/>
              </a:rPr>
              <a:t>What are some of the similarities between </a:t>
            </a:r>
            <a:r>
              <a:rPr lang="en-US" sz="2800" dirty="0">
                <a:solidFill>
                  <a:srgbClr val="FFFF00"/>
                </a:solidFill>
                <a:latin typeface="Open Sans"/>
              </a:rPr>
              <a:t>Abraham 3:22–23 </a:t>
            </a:r>
            <a:r>
              <a:rPr lang="en-US" sz="2800" b="0" i="0" dirty="0">
                <a:solidFill>
                  <a:srgbClr val="FFFF00"/>
                </a:solidFill>
                <a:effectLst/>
                <a:latin typeface="Open Sans"/>
              </a:rPr>
              <a:t>and President Nelson’s words?</a:t>
            </a:r>
          </a:p>
          <a:p>
            <a:pPr fontAlgn="base"/>
            <a:endParaRPr lang="en-US" sz="2800" b="0" i="0" dirty="0">
              <a:solidFill>
                <a:srgbClr val="FFFF00"/>
              </a:solidFill>
              <a:effectLst/>
              <a:latin typeface="Open Sans"/>
            </a:endParaRPr>
          </a:p>
          <a:p>
            <a:pPr fontAlgn="base"/>
            <a:r>
              <a:rPr lang="en-US" sz="2800" b="0" i="0" dirty="0">
                <a:solidFill>
                  <a:srgbClr val="FFFF00"/>
                </a:solidFill>
                <a:effectLst/>
                <a:latin typeface="Open Sans"/>
              </a:rPr>
              <a:t>How does President Nelson’s statement help you better understand why you were chosen to come to earth at this precise time?</a:t>
            </a:r>
          </a:p>
          <a:p>
            <a:pPr fontAlgn="base"/>
            <a:endParaRPr lang="en-US" sz="2800" b="0" i="0" dirty="0">
              <a:solidFill>
                <a:srgbClr val="FFFF00"/>
              </a:solidFill>
              <a:effectLst/>
              <a:latin typeface="Open Sans"/>
            </a:endParaRPr>
          </a:p>
          <a:p>
            <a:pPr fontAlgn="base"/>
            <a:r>
              <a:rPr lang="en-US" sz="2800" b="0" i="0" dirty="0">
                <a:solidFill>
                  <a:srgbClr val="FFFF00"/>
                </a:solidFill>
                <a:effectLst/>
                <a:latin typeface="Open Sans"/>
              </a:rPr>
              <a:t>What does President Nelson encourage us to do here on earth?</a:t>
            </a:r>
          </a:p>
          <a:p>
            <a:pPr fontAlgn="base"/>
            <a:endParaRPr lang="en-US" sz="2800" dirty="0">
              <a:solidFill>
                <a:srgbClr val="FFFF00"/>
              </a:solidFill>
              <a:latin typeface="Open Sans"/>
            </a:endParaRPr>
          </a:p>
          <a:p>
            <a:pPr algn="ctr" fontAlgn="base"/>
            <a:r>
              <a:rPr lang="en-US" sz="2800" b="0" i="0" dirty="0">
                <a:solidFill>
                  <a:srgbClr val="FFFF00"/>
                </a:solidFill>
                <a:effectLst/>
                <a:latin typeface="Open Sans"/>
              </a:rPr>
              <a:t> </a:t>
            </a:r>
            <a:r>
              <a:rPr lang="en-US" sz="3600" b="0" i="0" dirty="0">
                <a:solidFill>
                  <a:srgbClr val="FF0000"/>
                </a:solidFill>
                <a:effectLst>
                  <a:glow rad="101600">
                    <a:schemeClr val="accent1">
                      <a:satMod val="175000"/>
                      <a:alpha val="40000"/>
                    </a:schemeClr>
                  </a:glow>
                </a:effectLst>
                <a:latin typeface="Open Sans"/>
              </a:rPr>
              <a:t>Develop spiritual attributes</a:t>
            </a:r>
          </a:p>
        </p:txBody>
      </p:sp>
      <p:pic>
        <p:nvPicPr>
          <p:cNvPr id="8" name="Picture 2" descr="http://www.uni.edu/becker/anImated%20question%20mark%20.gif">
            <a:extLst>
              <a:ext uri="{FF2B5EF4-FFF2-40B4-BE49-F238E27FC236}">
                <a16:creationId xmlns:a16="http://schemas.microsoft.com/office/drawing/2014/main" id="{2494082B-B493-4A51-B57E-99B8B8DDD91E}"/>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3894" y="1132322"/>
            <a:ext cx="2265794" cy="384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63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anim calcmode="lin" valueType="num">
                                      <p:cBhvr>
                                        <p:cTn id="1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615A2-EF6F-46B1-95FC-B4DD25F51714}"/>
              </a:ext>
            </a:extLst>
          </p:cNvPr>
          <p:cNvPicPr>
            <a:picLocks noChangeAspect="1"/>
          </p:cNvPicPr>
          <p:nvPr/>
        </p:nvPicPr>
        <p:blipFill rotWithShape="1">
          <a:blip r:embed="rId2">
            <a:extLst>
              <a:ext uri="{28A0092B-C50C-407E-A947-70E740481C1C}">
                <a14:useLocalDpi xmlns:a14="http://schemas.microsoft.com/office/drawing/2010/main" val="0"/>
              </a:ext>
            </a:extLst>
          </a:blip>
          <a:srcRect l="71396" b="36623"/>
          <a:stretch/>
        </p:blipFill>
        <p:spPr>
          <a:xfrm>
            <a:off x="0" y="0"/>
            <a:ext cx="12191999" cy="6858000"/>
          </a:xfrm>
          <a:prstGeom prst="rect">
            <a:avLst/>
          </a:prstGeom>
        </p:spPr>
      </p:pic>
      <p:sp>
        <p:nvSpPr>
          <p:cNvPr id="6" name="TextBox 5">
            <a:extLst>
              <a:ext uri="{FF2B5EF4-FFF2-40B4-BE49-F238E27FC236}">
                <a16:creationId xmlns:a16="http://schemas.microsoft.com/office/drawing/2014/main" id="{2105A6A5-626E-4D37-A0D0-C4CE564D16E1}"/>
              </a:ext>
            </a:extLst>
          </p:cNvPr>
          <p:cNvSpPr txBox="1"/>
          <p:nvPr/>
        </p:nvSpPr>
        <p:spPr>
          <a:xfrm>
            <a:off x="599975" y="163629"/>
            <a:ext cx="10992050" cy="1446550"/>
          </a:xfrm>
          <a:prstGeom prst="rect">
            <a:avLst/>
          </a:prstGeom>
          <a:noFill/>
        </p:spPr>
        <p:txBody>
          <a:bodyPr wrap="square" rtlCol="0">
            <a:spAutoFit/>
          </a:bodyPr>
          <a:lstStyle/>
          <a:p>
            <a:pPr algn="ctr"/>
            <a:r>
              <a:rPr lang="en-US" sz="4400" dirty="0">
                <a:solidFill>
                  <a:schemeClr val="bg1"/>
                </a:solidFill>
                <a:effectLst/>
                <a:latin typeface="Bahnschrift" panose="020B0502040204020203" pitchFamily="34" charset="0"/>
              </a:rPr>
              <a:t>Review—3 Principles in Acquiring Spiritual Knowledge</a:t>
            </a:r>
          </a:p>
        </p:txBody>
      </p:sp>
      <p:grpSp>
        <p:nvGrpSpPr>
          <p:cNvPr id="49" name="Group 48">
            <a:extLst>
              <a:ext uri="{FF2B5EF4-FFF2-40B4-BE49-F238E27FC236}">
                <a16:creationId xmlns:a16="http://schemas.microsoft.com/office/drawing/2014/main" id="{5817CD81-5444-4D10-9FDC-EBA58EB223B6}"/>
              </a:ext>
            </a:extLst>
          </p:cNvPr>
          <p:cNvGrpSpPr/>
          <p:nvPr/>
        </p:nvGrpSpPr>
        <p:grpSpPr>
          <a:xfrm>
            <a:off x="8008680" y="1613118"/>
            <a:ext cx="3618488" cy="4816676"/>
            <a:chOff x="8008680" y="1613118"/>
            <a:chExt cx="3618488" cy="4816676"/>
          </a:xfrm>
        </p:grpSpPr>
        <p:sp>
          <p:nvSpPr>
            <p:cNvPr id="43" name="Rectangle 42">
              <a:extLst>
                <a:ext uri="{FF2B5EF4-FFF2-40B4-BE49-F238E27FC236}">
                  <a16:creationId xmlns:a16="http://schemas.microsoft.com/office/drawing/2014/main" id="{88D3EBFD-A3C8-4BDA-8F85-75DF0F75DE84}"/>
                </a:ext>
              </a:extLst>
            </p:cNvPr>
            <p:cNvSpPr/>
            <p:nvPr/>
          </p:nvSpPr>
          <p:spPr>
            <a:xfrm>
              <a:off x="8008680" y="1613118"/>
              <a:ext cx="3618488" cy="1815882"/>
            </a:xfrm>
            <a:prstGeom prst="rect">
              <a:avLst/>
            </a:prstGeom>
          </p:spPr>
          <p:txBody>
            <a:bodyPr wrap="square">
              <a:spAutoFit/>
            </a:bodyPr>
            <a:lstStyle/>
            <a:p>
              <a:pPr algn="ctr" fontAlgn="base"/>
              <a:r>
                <a:rPr lang="en-US" sz="2800" dirty="0">
                  <a:solidFill>
                    <a:schemeClr val="bg1"/>
                  </a:solidFill>
                </a:rPr>
                <a:t>Seek further understanding through divinely appointed sources.</a:t>
              </a:r>
            </a:p>
          </p:txBody>
        </p:sp>
        <p:pic>
          <p:nvPicPr>
            <p:cNvPr id="41" name="Picture 40">
              <a:extLst>
                <a:ext uri="{FF2B5EF4-FFF2-40B4-BE49-F238E27FC236}">
                  <a16:creationId xmlns:a16="http://schemas.microsoft.com/office/drawing/2014/main" id="{C7B30B18-930A-4C6F-9402-3CA17848A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348" y="3429000"/>
              <a:ext cx="2876951" cy="3000794"/>
            </a:xfrm>
            <a:prstGeom prst="rect">
              <a:avLst/>
            </a:prstGeom>
          </p:spPr>
        </p:pic>
      </p:grpSp>
      <p:grpSp>
        <p:nvGrpSpPr>
          <p:cNvPr id="48" name="Group 47">
            <a:extLst>
              <a:ext uri="{FF2B5EF4-FFF2-40B4-BE49-F238E27FC236}">
                <a16:creationId xmlns:a16="http://schemas.microsoft.com/office/drawing/2014/main" id="{2FB8BEEC-73D5-440A-B07F-B95065CAC249}"/>
              </a:ext>
            </a:extLst>
          </p:cNvPr>
          <p:cNvGrpSpPr/>
          <p:nvPr/>
        </p:nvGrpSpPr>
        <p:grpSpPr>
          <a:xfrm>
            <a:off x="3990838" y="1773808"/>
            <a:ext cx="3908811" cy="4260592"/>
            <a:chOff x="3990838" y="1773808"/>
            <a:chExt cx="3908811" cy="4260592"/>
          </a:xfrm>
        </p:grpSpPr>
        <p:sp>
          <p:nvSpPr>
            <p:cNvPr id="42" name="Rectangle 41">
              <a:extLst>
                <a:ext uri="{FF2B5EF4-FFF2-40B4-BE49-F238E27FC236}">
                  <a16:creationId xmlns:a16="http://schemas.microsoft.com/office/drawing/2014/main" id="{3CAF0877-8E58-4837-B2D3-5C1A08F43227}"/>
                </a:ext>
              </a:extLst>
            </p:cNvPr>
            <p:cNvSpPr/>
            <p:nvPr/>
          </p:nvSpPr>
          <p:spPr>
            <a:xfrm>
              <a:off x="3990838" y="4649405"/>
              <a:ext cx="3908811" cy="1384995"/>
            </a:xfrm>
            <a:prstGeom prst="rect">
              <a:avLst/>
            </a:prstGeom>
          </p:spPr>
          <p:txBody>
            <a:bodyPr wrap="square">
              <a:spAutoFit/>
            </a:bodyPr>
            <a:lstStyle/>
            <a:p>
              <a:pPr algn="ctr" fontAlgn="base"/>
              <a:r>
                <a:rPr lang="en-US" sz="2800" dirty="0">
                  <a:solidFill>
                    <a:schemeClr val="bg1"/>
                  </a:solidFill>
                </a:rPr>
                <a:t>Examine concepts and questions with an eternal perspective.</a:t>
              </a:r>
            </a:p>
          </p:txBody>
        </p:sp>
        <p:grpSp>
          <p:nvGrpSpPr>
            <p:cNvPr id="45" name="Group 44">
              <a:extLst>
                <a:ext uri="{FF2B5EF4-FFF2-40B4-BE49-F238E27FC236}">
                  <a16:creationId xmlns:a16="http://schemas.microsoft.com/office/drawing/2014/main" id="{A6B2F818-D29E-4331-B4D8-E710C6997AF6}"/>
                </a:ext>
              </a:extLst>
            </p:cNvPr>
            <p:cNvGrpSpPr/>
            <p:nvPr/>
          </p:nvGrpSpPr>
          <p:grpSpPr>
            <a:xfrm>
              <a:off x="4234295" y="1773808"/>
              <a:ext cx="3209554" cy="2482055"/>
              <a:chOff x="4234295" y="1773808"/>
              <a:chExt cx="3209554" cy="2482055"/>
            </a:xfrm>
          </p:grpSpPr>
          <p:pic>
            <p:nvPicPr>
              <p:cNvPr id="37" name="Picture 36">
                <a:extLst>
                  <a:ext uri="{FF2B5EF4-FFF2-40B4-BE49-F238E27FC236}">
                    <a16:creationId xmlns:a16="http://schemas.microsoft.com/office/drawing/2014/main" id="{3AE8B22B-077A-4591-AD68-9097192AF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295" y="1773808"/>
                <a:ext cx="3209554" cy="2482055"/>
              </a:xfrm>
              <a:prstGeom prst="rect">
                <a:avLst/>
              </a:prstGeom>
            </p:spPr>
          </p:pic>
          <p:sp>
            <p:nvSpPr>
              <p:cNvPr id="44" name="TextBox 43">
                <a:extLst>
                  <a:ext uri="{FF2B5EF4-FFF2-40B4-BE49-F238E27FC236}">
                    <a16:creationId xmlns:a16="http://schemas.microsoft.com/office/drawing/2014/main" id="{22589F68-3F3F-424D-B2CE-5844C83666A1}"/>
                  </a:ext>
                </a:extLst>
              </p:cNvPr>
              <p:cNvSpPr txBox="1"/>
              <p:nvPr/>
            </p:nvSpPr>
            <p:spPr>
              <a:xfrm>
                <a:off x="4234295" y="4040419"/>
                <a:ext cx="1642753" cy="215444"/>
              </a:xfrm>
              <a:prstGeom prst="rect">
                <a:avLst/>
              </a:prstGeom>
              <a:noFill/>
            </p:spPr>
            <p:txBody>
              <a:bodyPr wrap="square" rtlCol="0">
                <a:spAutoFit/>
              </a:bodyPr>
              <a:lstStyle/>
              <a:p>
                <a:r>
                  <a:rPr lang="en-US" sz="800" dirty="0">
                    <a:solidFill>
                      <a:schemeClr val="bg1"/>
                    </a:solidFill>
                  </a:rPr>
                  <a:t>Bruce </a:t>
                </a:r>
                <a:r>
                  <a:rPr lang="en-US" sz="800" dirty="0" err="1">
                    <a:solidFill>
                      <a:schemeClr val="bg1"/>
                    </a:solidFill>
                  </a:rPr>
                  <a:t>Rolff</a:t>
                </a:r>
                <a:endParaRPr lang="en-US" sz="800" dirty="0">
                  <a:solidFill>
                    <a:schemeClr val="bg1"/>
                  </a:solidFill>
                </a:endParaRPr>
              </a:p>
            </p:txBody>
          </p:sp>
        </p:grpSp>
      </p:grpSp>
      <p:grpSp>
        <p:nvGrpSpPr>
          <p:cNvPr id="47" name="Group 46">
            <a:extLst>
              <a:ext uri="{FF2B5EF4-FFF2-40B4-BE49-F238E27FC236}">
                <a16:creationId xmlns:a16="http://schemas.microsoft.com/office/drawing/2014/main" id="{1E2F2CD8-4767-446E-BC7C-EB0BFE5D9D6A}"/>
              </a:ext>
            </a:extLst>
          </p:cNvPr>
          <p:cNvGrpSpPr/>
          <p:nvPr/>
        </p:nvGrpSpPr>
        <p:grpSpPr>
          <a:xfrm>
            <a:off x="549457" y="1692892"/>
            <a:ext cx="2876550" cy="4456924"/>
            <a:chOff x="549457" y="1692892"/>
            <a:chExt cx="2876550" cy="4456924"/>
          </a:xfrm>
        </p:grpSpPr>
        <p:sp>
          <p:nvSpPr>
            <p:cNvPr id="33" name="Rectangle 32">
              <a:extLst>
                <a:ext uri="{FF2B5EF4-FFF2-40B4-BE49-F238E27FC236}">
                  <a16:creationId xmlns:a16="http://schemas.microsoft.com/office/drawing/2014/main" id="{6C40F63C-C453-4FC9-AAF2-0AFD7C1FD061}"/>
                </a:ext>
              </a:extLst>
            </p:cNvPr>
            <p:cNvSpPr/>
            <p:nvPr/>
          </p:nvSpPr>
          <p:spPr>
            <a:xfrm>
              <a:off x="917319" y="1692892"/>
              <a:ext cx="1922764" cy="523220"/>
            </a:xfrm>
            <a:prstGeom prst="rect">
              <a:avLst/>
            </a:prstGeom>
          </p:spPr>
          <p:txBody>
            <a:bodyPr wrap="square">
              <a:spAutoFit/>
            </a:bodyPr>
            <a:lstStyle/>
            <a:p>
              <a:pPr fontAlgn="base"/>
              <a:r>
                <a:rPr lang="en-US" sz="2800" dirty="0">
                  <a:solidFill>
                    <a:schemeClr val="bg1"/>
                  </a:solidFill>
                </a:rPr>
                <a:t>Act in faith</a:t>
              </a:r>
            </a:p>
          </p:txBody>
        </p:sp>
        <p:grpSp>
          <p:nvGrpSpPr>
            <p:cNvPr id="46" name="Group 45">
              <a:extLst>
                <a:ext uri="{FF2B5EF4-FFF2-40B4-BE49-F238E27FC236}">
                  <a16:creationId xmlns:a16="http://schemas.microsoft.com/office/drawing/2014/main" id="{23E1EEE9-3DB4-4564-9A6F-AF60DCBF7115}"/>
                </a:ext>
              </a:extLst>
            </p:cNvPr>
            <p:cNvGrpSpPr/>
            <p:nvPr/>
          </p:nvGrpSpPr>
          <p:grpSpPr>
            <a:xfrm>
              <a:off x="549457" y="3211130"/>
              <a:ext cx="2876550" cy="2938686"/>
              <a:chOff x="549457" y="3211130"/>
              <a:chExt cx="2876550" cy="2938686"/>
            </a:xfrm>
          </p:grpSpPr>
          <p:pic>
            <p:nvPicPr>
              <p:cNvPr id="39" name="Picture 38">
                <a:extLst>
                  <a:ext uri="{FF2B5EF4-FFF2-40B4-BE49-F238E27FC236}">
                    <a16:creationId xmlns:a16="http://schemas.microsoft.com/office/drawing/2014/main" id="{FBB6807D-82D5-43B1-888E-7E092D973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457" y="3211130"/>
                <a:ext cx="2876550" cy="2876550"/>
              </a:xfrm>
              <a:prstGeom prst="rect">
                <a:avLst/>
              </a:prstGeom>
            </p:spPr>
          </p:pic>
          <p:sp>
            <p:nvSpPr>
              <p:cNvPr id="50" name="TextBox 49">
                <a:extLst>
                  <a:ext uri="{FF2B5EF4-FFF2-40B4-BE49-F238E27FC236}">
                    <a16:creationId xmlns:a16="http://schemas.microsoft.com/office/drawing/2014/main" id="{D996405D-DEBA-465E-8E54-87192B8D794E}"/>
                  </a:ext>
                </a:extLst>
              </p:cNvPr>
              <p:cNvSpPr txBox="1"/>
              <p:nvPr/>
            </p:nvSpPr>
            <p:spPr>
              <a:xfrm>
                <a:off x="549457" y="5918984"/>
                <a:ext cx="1642753" cy="230832"/>
              </a:xfrm>
              <a:prstGeom prst="rect">
                <a:avLst/>
              </a:prstGeom>
              <a:noFill/>
            </p:spPr>
            <p:txBody>
              <a:bodyPr wrap="square" rtlCol="0">
                <a:spAutoFit/>
              </a:bodyPr>
              <a:lstStyle/>
              <a:p>
                <a:r>
                  <a:rPr lang="en-US" sz="900" dirty="0" err="1">
                    <a:solidFill>
                      <a:schemeClr val="bg1"/>
                    </a:solidFill>
                  </a:rPr>
                  <a:t>Yongsung</a:t>
                </a:r>
                <a:r>
                  <a:rPr lang="en-US" sz="900" dirty="0">
                    <a:solidFill>
                      <a:schemeClr val="bg1"/>
                    </a:solidFill>
                  </a:rPr>
                  <a:t> Kim</a:t>
                </a:r>
              </a:p>
            </p:txBody>
          </p:sp>
        </p:grpSp>
      </p:grpSp>
    </p:spTree>
    <p:extLst>
      <p:ext uri="{BB962C8B-B14F-4D97-AF65-F5344CB8AC3E}">
        <p14:creationId xmlns:p14="http://schemas.microsoft.com/office/powerpoint/2010/main" val="36806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1016</Words>
  <Application>Microsoft Office PowerPoint</Application>
  <PresentationFormat>Widescreen</PresentationFormat>
  <Paragraphs>77</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Calibri</vt:lpstr>
      <vt:lpstr>Arial</vt:lpstr>
      <vt:lpstr>Palatino</vt:lpstr>
      <vt:lpstr>Bahnschrift</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11</cp:revision>
  <dcterms:created xsi:type="dcterms:W3CDTF">2019-02-27T17:33:56Z</dcterms:created>
  <dcterms:modified xsi:type="dcterms:W3CDTF">2020-11-13T15:48:02Z</dcterms:modified>
</cp:coreProperties>
</file>