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82" r:id="rId2"/>
    <p:sldId id="259" r:id="rId3"/>
    <p:sldId id="284" r:id="rId4"/>
    <p:sldId id="283" r:id="rId5"/>
    <p:sldId id="258" r:id="rId6"/>
    <p:sldId id="261" r:id="rId7"/>
    <p:sldId id="262" r:id="rId8"/>
    <p:sldId id="263" r:id="rId9"/>
    <p:sldId id="264" r:id="rId10"/>
    <p:sldId id="265" r:id="rId11"/>
    <p:sldId id="267" r:id="rId12"/>
    <p:sldId id="269" r:id="rId13"/>
    <p:sldId id="272" r:id="rId14"/>
    <p:sldId id="268" r:id="rId15"/>
    <p:sldId id="270" r:id="rId16"/>
    <p:sldId id="273" r:id="rId17"/>
    <p:sldId id="274" r:id="rId18"/>
    <p:sldId id="275" r:id="rId19"/>
    <p:sldId id="279" r:id="rId20"/>
    <p:sldId id="278" r:id="rId21"/>
    <p:sldId id="280" r:id="rId22"/>
    <p:sldId id="281" r:id="rId23"/>
    <p:sldId id="257" r:id="rId24"/>
    <p:sldId id="260" r:id="rId25"/>
    <p:sldId id="266" r:id="rId26"/>
    <p:sldId id="276" r:id="rId27"/>
  </p:sldIdLst>
  <p:sldSz cx="12192000" cy="6858000"/>
  <p:notesSz cx="6858000" cy="9144000"/>
  <p:embeddedFontLst>
    <p:embeddedFont>
      <p:font typeface="Agency FB" panose="020B0503020202020204" pitchFamily="34" charset="0"/>
      <p:regular r:id="rId28"/>
      <p:bold r:id="rId29"/>
    </p:embeddedFont>
    <p:embeddedFont>
      <p:font typeface="Baskerville Old Face" panose="02020602080505020303" pitchFamily="18" charset="0"/>
      <p:regular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Georgia" panose="02040502050405020303" pitchFamily="18" charset="0"/>
      <p:regular r:id="rId37"/>
      <p:bold r:id="rId38"/>
      <p:italic r:id="rId39"/>
      <p:boldItalic r:id="rId40"/>
    </p:embeddedFont>
    <p:embeddedFont>
      <p:font typeface="Palatino"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5800"/>
    <a:srgbClr val="EDBC33"/>
    <a:srgbClr val="7A7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8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E5C456-4851-48B1-B720-7BBE524116A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402370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679977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125887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5C456-4851-48B1-B720-7BBE524116A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62691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5C456-4851-48B1-B720-7BBE524116A8}"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549171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5C456-4851-48B1-B720-7BBE524116A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36473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5C456-4851-48B1-B720-7BBE524116A8}"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55589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5C456-4851-48B1-B720-7BBE524116A8}"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2357802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5C456-4851-48B1-B720-7BBE524116A8}"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18837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5C456-4851-48B1-B720-7BBE524116A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387478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5C456-4851-48B1-B720-7BBE524116A8}"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704CDA-7CDC-421F-8C95-04AC06E86631}" type="slidenum">
              <a:rPr lang="en-US" smtClean="0"/>
              <a:t>‹#›</a:t>
            </a:fld>
            <a:endParaRPr lang="en-US"/>
          </a:p>
        </p:txBody>
      </p:sp>
    </p:spTree>
    <p:extLst>
      <p:ext uri="{BB962C8B-B14F-4D97-AF65-F5344CB8AC3E}">
        <p14:creationId xmlns:p14="http://schemas.microsoft.com/office/powerpoint/2010/main" val="104738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5C456-4851-48B1-B720-7BBE524116A8}"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04CDA-7CDC-421F-8C95-04AC06E86631}" type="slidenum">
              <a:rPr lang="en-US" smtClean="0"/>
              <a:t>‹#›</a:t>
            </a:fld>
            <a:endParaRPr lang="en-US"/>
          </a:p>
        </p:txBody>
      </p:sp>
    </p:spTree>
    <p:extLst>
      <p:ext uri="{BB962C8B-B14F-4D97-AF65-F5344CB8AC3E}">
        <p14:creationId xmlns:p14="http://schemas.microsoft.com/office/powerpoint/2010/main" val="2020261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3.gi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Rachel's_Tomb"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7F61DD-BFDF-4000-AC42-06D275641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91" y="-118533"/>
            <a:ext cx="12467523" cy="7111999"/>
          </a:xfrm>
          <a:prstGeom prst="rect">
            <a:avLst/>
          </a:prstGeom>
        </p:spPr>
      </p:pic>
      <p:grpSp>
        <p:nvGrpSpPr>
          <p:cNvPr id="5" name="Group 4"/>
          <p:cNvGrpSpPr/>
          <p:nvPr/>
        </p:nvGrpSpPr>
        <p:grpSpPr>
          <a:xfrm>
            <a:off x="1978938" y="2280466"/>
            <a:ext cx="1780808" cy="4015512"/>
            <a:chOff x="2287064" y="233149"/>
            <a:chExt cx="1780808" cy="4015512"/>
          </a:xfrm>
        </p:grpSpPr>
        <p:sp>
          <p:nvSpPr>
            <p:cNvPr id="6" name="Oval 5"/>
            <p:cNvSpPr/>
            <p:nvPr/>
          </p:nvSpPr>
          <p:spPr>
            <a:xfrm rot="258165">
              <a:off x="2631672" y="882059"/>
              <a:ext cx="1056640" cy="869865"/>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p:cNvSpPr/>
            <p:nvPr/>
          </p:nvSpPr>
          <p:spPr>
            <a:xfrm>
              <a:off x="2864806" y="1415902"/>
              <a:ext cx="582018" cy="286921"/>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564130" y="3668268"/>
              <a:ext cx="1072559" cy="580393"/>
              <a:chOff x="2553716" y="4097121"/>
              <a:chExt cx="1072559" cy="580393"/>
            </a:xfrm>
          </p:grpSpPr>
          <p:grpSp>
            <p:nvGrpSpPr>
              <p:cNvPr id="393" name="Group 3"/>
              <p:cNvGrpSpPr/>
              <p:nvPr/>
            </p:nvGrpSpPr>
            <p:grpSpPr>
              <a:xfrm rot="2754858">
                <a:off x="2662540" y="4014465"/>
                <a:ext cx="362746" cy="580393"/>
                <a:chOff x="1676400" y="2133600"/>
                <a:chExt cx="1447800" cy="2088845"/>
              </a:xfrm>
            </p:grpSpPr>
            <p:sp>
              <p:nvSpPr>
                <p:cNvPr id="398" name="Oval 397"/>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18"/>
              <p:cNvGrpSpPr/>
              <p:nvPr/>
            </p:nvGrpSpPr>
            <p:grpSpPr>
              <a:xfrm rot="19182012">
                <a:off x="3263529" y="4097121"/>
                <a:ext cx="362746" cy="580393"/>
                <a:chOff x="1676400" y="2133600"/>
                <a:chExt cx="1447800" cy="2088845"/>
              </a:xfrm>
            </p:grpSpPr>
            <p:sp>
              <p:nvSpPr>
                <p:cNvPr id="395" name="Oval 394"/>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p:cNvSpPr/>
            <p:nvPr/>
          </p:nvSpPr>
          <p:spPr>
            <a:xfrm rot="2451945">
              <a:off x="3741599" y="2573509"/>
              <a:ext cx="291460" cy="3509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586780">
              <a:off x="2304526" y="2607007"/>
              <a:ext cx="296658" cy="33770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287064" y="1567697"/>
              <a:ext cx="1780808" cy="2295974"/>
              <a:chOff x="946359" y="1066800"/>
              <a:chExt cx="3169020" cy="4085778"/>
            </a:xfrm>
          </p:grpSpPr>
          <p:sp>
            <p:nvSpPr>
              <p:cNvPr id="21" name="Trapezoid 20"/>
              <p:cNvSpPr/>
              <p:nvPr/>
            </p:nvSpPr>
            <p:spPr>
              <a:xfrm>
                <a:off x="1547524" y="1230785"/>
                <a:ext cx="1757592" cy="3804540"/>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102191">
                <a:off x="2811654" y="1152308"/>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27004">
                <a:off x="1192243" y="1121341"/>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565148" flipH="1">
                <a:off x="1479015" y="1175171"/>
                <a:ext cx="1254728" cy="3977407"/>
              </a:xfrm>
              <a:prstGeom prst="trapezoid">
                <a:avLst>
                  <a:gd name="adj" fmla="val 37157"/>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1047404">
                <a:off x="2548437" y="1138553"/>
                <a:ext cx="965446" cy="3965581"/>
              </a:xfrm>
              <a:prstGeom prst="trapezoid">
                <a:avLst>
                  <a:gd name="adj" fmla="val 20349"/>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2859142" y="1323366"/>
                <a:ext cx="791083" cy="3645032"/>
                <a:chOff x="2885268" y="1349492"/>
                <a:chExt cx="791083" cy="3645032"/>
              </a:xfrm>
            </p:grpSpPr>
            <p:grpSp>
              <p:nvGrpSpPr>
                <p:cNvPr id="318" name="Group 317"/>
                <p:cNvGrpSpPr/>
                <p:nvPr/>
              </p:nvGrpSpPr>
              <p:grpSpPr>
                <a:xfrm rot="21306908">
                  <a:off x="2885268" y="1349492"/>
                  <a:ext cx="417044" cy="2147544"/>
                  <a:chOff x="4372744" y="2012451"/>
                  <a:chExt cx="791212" cy="4074304"/>
                </a:xfrm>
              </p:grpSpPr>
              <p:grpSp>
                <p:nvGrpSpPr>
                  <p:cNvPr id="351" name="Group 350"/>
                  <p:cNvGrpSpPr/>
                  <p:nvPr/>
                </p:nvGrpSpPr>
                <p:grpSpPr>
                  <a:xfrm rot="5003407">
                    <a:off x="3675724" y="2709471"/>
                    <a:ext cx="1911447" cy="517408"/>
                    <a:chOff x="4800600" y="1267918"/>
                    <a:chExt cx="5502838" cy="1399082"/>
                  </a:xfrm>
                </p:grpSpPr>
                <p:grpSp>
                  <p:nvGrpSpPr>
                    <p:cNvPr id="374" name="Group 373"/>
                    <p:cNvGrpSpPr/>
                    <p:nvPr/>
                  </p:nvGrpSpPr>
                  <p:grpSpPr>
                    <a:xfrm>
                      <a:off x="4800600" y="1295400"/>
                      <a:ext cx="2362200" cy="1371600"/>
                      <a:chOff x="4800600" y="1295400"/>
                      <a:chExt cx="2362200" cy="1371600"/>
                    </a:xfrm>
                  </p:grpSpPr>
                  <p:sp>
                    <p:nvSpPr>
                      <p:cNvPr id="387" name="Trapezoid 3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Trapezoid 3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Quad Arrow 3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Equal 3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Oval 3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374"/>
                    <p:cNvGrpSpPr/>
                    <p:nvPr/>
                  </p:nvGrpSpPr>
                  <p:grpSpPr>
                    <a:xfrm>
                      <a:off x="6877987" y="1267918"/>
                      <a:ext cx="2362200" cy="1371600"/>
                      <a:chOff x="4800600" y="1295400"/>
                      <a:chExt cx="2362200" cy="1371600"/>
                    </a:xfrm>
                  </p:grpSpPr>
                  <p:sp>
                    <p:nvSpPr>
                      <p:cNvPr id="381" name="Trapezoid 38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rapezoid 38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38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Equal 3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Oval 3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375"/>
                    <p:cNvGrpSpPr/>
                    <p:nvPr/>
                  </p:nvGrpSpPr>
                  <p:grpSpPr>
                    <a:xfrm>
                      <a:off x="8979108" y="1270416"/>
                      <a:ext cx="1324330" cy="1295400"/>
                      <a:chOff x="4800600" y="1295400"/>
                      <a:chExt cx="1324330" cy="1295400"/>
                    </a:xfrm>
                  </p:grpSpPr>
                  <p:sp>
                    <p:nvSpPr>
                      <p:cNvPr id="377" name="Trapezoid 37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rapezoid 37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Equal 37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Oval 37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51"/>
                  <p:cNvGrpSpPr/>
                  <p:nvPr/>
                </p:nvGrpSpPr>
                <p:grpSpPr>
                  <a:xfrm rot="5003407">
                    <a:off x="3949528" y="4872328"/>
                    <a:ext cx="1911447" cy="517408"/>
                    <a:chOff x="4800600" y="1267918"/>
                    <a:chExt cx="5502838" cy="1399082"/>
                  </a:xfrm>
                </p:grpSpPr>
                <p:grpSp>
                  <p:nvGrpSpPr>
                    <p:cNvPr id="355" name="Group 354"/>
                    <p:cNvGrpSpPr/>
                    <p:nvPr/>
                  </p:nvGrpSpPr>
                  <p:grpSpPr>
                    <a:xfrm>
                      <a:off x="4800600" y="1295400"/>
                      <a:ext cx="2362200" cy="1371600"/>
                      <a:chOff x="4800600" y="1295400"/>
                      <a:chExt cx="2362200" cy="1371600"/>
                    </a:xfrm>
                  </p:grpSpPr>
                  <p:sp>
                    <p:nvSpPr>
                      <p:cNvPr id="368" name="Trapezoid 36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Trapezoid 36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Quad Arrow 36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Equal 37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Oval 37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355"/>
                    <p:cNvGrpSpPr/>
                    <p:nvPr/>
                  </p:nvGrpSpPr>
                  <p:grpSpPr>
                    <a:xfrm>
                      <a:off x="6877987" y="1267918"/>
                      <a:ext cx="2362200" cy="1371600"/>
                      <a:chOff x="4800600" y="1295400"/>
                      <a:chExt cx="2362200" cy="1371600"/>
                    </a:xfrm>
                  </p:grpSpPr>
                  <p:sp>
                    <p:nvSpPr>
                      <p:cNvPr id="362" name="Trapezoid 3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Quad Arrow 3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Equal 3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Oval 3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356"/>
                    <p:cNvGrpSpPr/>
                    <p:nvPr/>
                  </p:nvGrpSpPr>
                  <p:grpSpPr>
                    <a:xfrm>
                      <a:off x="8979108" y="1270416"/>
                      <a:ext cx="1324330" cy="1295400"/>
                      <a:chOff x="4800600" y="1295400"/>
                      <a:chExt cx="1324330" cy="1295400"/>
                    </a:xfrm>
                  </p:grpSpPr>
                  <p:sp>
                    <p:nvSpPr>
                      <p:cNvPr id="358" name="Trapezoid 3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rapezoid 3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Equal 3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Oval 3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3" name="Quad Arrow 35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318"/>
                <p:cNvGrpSpPr/>
                <p:nvPr/>
              </p:nvGrpSpPr>
              <p:grpSpPr>
                <a:xfrm rot="21306908">
                  <a:off x="3292688" y="3425066"/>
                  <a:ext cx="383663" cy="1569458"/>
                  <a:chOff x="4394071" y="2381779"/>
                  <a:chExt cx="727880" cy="2977564"/>
                </a:xfrm>
              </p:grpSpPr>
              <p:grpSp>
                <p:nvGrpSpPr>
                  <p:cNvPr id="320" name="Group 319"/>
                  <p:cNvGrpSpPr/>
                  <p:nvPr/>
                </p:nvGrpSpPr>
                <p:grpSpPr>
                  <a:xfrm rot="5003407">
                    <a:off x="3882331" y="2893519"/>
                    <a:ext cx="1540887" cy="517408"/>
                    <a:chOff x="5867400" y="1267918"/>
                    <a:chExt cx="4436038" cy="1399082"/>
                  </a:xfrm>
                </p:grpSpPr>
                <p:grpSp>
                  <p:nvGrpSpPr>
                    <p:cNvPr id="336" name="Group 335"/>
                    <p:cNvGrpSpPr/>
                    <p:nvPr/>
                  </p:nvGrpSpPr>
                  <p:grpSpPr>
                    <a:xfrm>
                      <a:off x="5867400" y="1295400"/>
                      <a:ext cx="1295400" cy="1371600"/>
                      <a:chOff x="5867400" y="1295400"/>
                      <a:chExt cx="1295400" cy="1371600"/>
                    </a:xfrm>
                  </p:grpSpPr>
                  <p:sp>
                    <p:nvSpPr>
                      <p:cNvPr id="349" name="Quad Arrow 34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a:off x="6877987" y="1267918"/>
                      <a:ext cx="2362200" cy="1371600"/>
                      <a:chOff x="4800600" y="1295400"/>
                      <a:chExt cx="2362200" cy="1371600"/>
                    </a:xfrm>
                  </p:grpSpPr>
                  <p:sp>
                    <p:nvSpPr>
                      <p:cNvPr id="343" name="Trapezoid 34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Quad Arrow 34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Equal 34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8" name="Oval 34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a:off x="8979108" y="1270416"/>
                      <a:ext cx="1324330" cy="1295400"/>
                      <a:chOff x="4800600" y="1295400"/>
                      <a:chExt cx="1324330" cy="1295400"/>
                    </a:xfrm>
                  </p:grpSpPr>
                  <p:sp>
                    <p:nvSpPr>
                      <p:cNvPr id="339" name="Trapezoid 33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Equal 34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2" name="Oval 34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1" name="Group 320"/>
                  <p:cNvGrpSpPr/>
                  <p:nvPr/>
                </p:nvGrpSpPr>
                <p:grpSpPr>
                  <a:xfrm rot="5003407">
                    <a:off x="4272442" y="4509835"/>
                    <a:ext cx="1181609" cy="517408"/>
                    <a:chOff x="4800600" y="1267918"/>
                    <a:chExt cx="3401717" cy="1399082"/>
                  </a:xfrm>
                </p:grpSpPr>
                <p:grpSp>
                  <p:nvGrpSpPr>
                    <p:cNvPr id="324" name="Group 323"/>
                    <p:cNvGrpSpPr/>
                    <p:nvPr/>
                  </p:nvGrpSpPr>
                  <p:grpSpPr>
                    <a:xfrm>
                      <a:off x="4800600" y="1295400"/>
                      <a:ext cx="2362200" cy="1371600"/>
                      <a:chOff x="4800600" y="1295400"/>
                      <a:chExt cx="2362200" cy="1371600"/>
                    </a:xfrm>
                  </p:grpSpPr>
                  <p:sp>
                    <p:nvSpPr>
                      <p:cNvPr id="330" name="Trapezoid 32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Trapezoid 33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Equal 33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6877987" y="1267918"/>
                      <a:ext cx="1324330" cy="1295400"/>
                      <a:chOff x="4800600" y="1295400"/>
                      <a:chExt cx="1324330" cy="1295400"/>
                    </a:xfrm>
                  </p:grpSpPr>
                  <p:sp>
                    <p:nvSpPr>
                      <p:cNvPr id="326" name="Trapezoid 3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Equal 32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Oval 32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2" name="Quad Arrow 32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rot="191830" flipH="1">
                <a:off x="1425808" y="1432831"/>
                <a:ext cx="791083" cy="3645032"/>
                <a:chOff x="2885268" y="1349492"/>
                <a:chExt cx="791083" cy="3645032"/>
              </a:xfrm>
            </p:grpSpPr>
            <p:grpSp>
              <p:nvGrpSpPr>
                <p:cNvPr id="243" name="Group 242"/>
                <p:cNvGrpSpPr/>
                <p:nvPr/>
              </p:nvGrpSpPr>
              <p:grpSpPr>
                <a:xfrm rot="21306908">
                  <a:off x="2885268" y="1349492"/>
                  <a:ext cx="417044" cy="2147544"/>
                  <a:chOff x="4372744" y="2012451"/>
                  <a:chExt cx="791212" cy="4074304"/>
                </a:xfrm>
              </p:grpSpPr>
              <p:grpSp>
                <p:nvGrpSpPr>
                  <p:cNvPr id="276" name="Group 275"/>
                  <p:cNvGrpSpPr/>
                  <p:nvPr/>
                </p:nvGrpSpPr>
                <p:grpSpPr>
                  <a:xfrm rot="5003407">
                    <a:off x="3675724" y="2709471"/>
                    <a:ext cx="1911447" cy="517408"/>
                    <a:chOff x="4800600" y="1267918"/>
                    <a:chExt cx="5502838" cy="1399082"/>
                  </a:xfrm>
                </p:grpSpPr>
                <p:grpSp>
                  <p:nvGrpSpPr>
                    <p:cNvPr id="299" name="Group 298"/>
                    <p:cNvGrpSpPr/>
                    <p:nvPr/>
                  </p:nvGrpSpPr>
                  <p:grpSpPr>
                    <a:xfrm>
                      <a:off x="4800600" y="1295400"/>
                      <a:ext cx="2362200" cy="1371600"/>
                      <a:chOff x="4800600" y="1295400"/>
                      <a:chExt cx="2362200" cy="1371600"/>
                    </a:xfrm>
                  </p:grpSpPr>
                  <p:sp>
                    <p:nvSpPr>
                      <p:cNvPr id="312" name="Trapezoid 31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Quad Arrow 31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Equal 31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0" name="Group 299"/>
                    <p:cNvGrpSpPr/>
                    <p:nvPr/>
                  </p:nvGrpSpPr>
                  <p:grpSpPr>
                    <a:xfrm>
                      <a:off x="6877987" y="1267918"/>
                      <a:ext cx="2362200" cy="1371600"/>
                      <a:chOff x="4800600" y="1295400"/>
                      <a:chExt cx="2362200" cy="1371600"/>
                    </a:xfrm>
                  </p:grpSpPr>
                  <p:sp>
                    <p:nvSpPr>
                      <p:cNvPr id="306" name="Trapezoid 30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Trapezoid 30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Quad Arrow 30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Equal 3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Oval 3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8979108" y="1270416"/>
                      <a:ext cx="1324330" cy="1295400"/>
                      <a:chOff x="4800600" y="1295400"/>
                      <a:chExt cx="1324330" cy="1295400"/>
                    </a:xfrm>
                  </p:grpSpPr>
                  <p:sp>
                    <p:nvSpPr>
                      <p:cNvPr id="302" name="Trapezoid 30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Trapezoid 30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Equal 30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7" name="Group 276"/>
                  <p:cNvGrpSpPr/>
                  <p:nvPr/>
                </p:nvGrpSpPr>
                <p:grpSpPr>
                  <a:xfrm rot="5003407">
                    <a:off x="3949528" y="4872328"/>
                    <a:ext cx="1911447" cy="517408"/>
                    <a:chOff x="4800600" y="1267918"/>
                    <a:chExt cx="5502838" cy="1399082"/>
                  </a:xfrm>
                </p:grpSpPr>
                <p:grpSp>
                  <p:nvGrpSpPr>
                    <p:cNvPr id="280" name="Group 279"/>
                    <p:cNvGrpSpPr/>
                    <p:nvPr/>
                  </p:nvGrpSpPr>
                  <p:grpSpPr>
                    <a:xfrm>
                      <a:off x="4800600" y="1295400"/>
                      <a:ext cx="2362200" cy="1371600"/>
                      <a:chOff x="4800600" y="1295400"/>
                      <a:chExt cx="2362200" cy="1371600"/>
                    </a:xfrm>
                  </p:grpSpPr>
                  <p:sp>
                    <p:nvSpPr>
                      <p:cNvPr id="293" name="Trapezoid 29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Trapezoid 29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Quad Arrow 29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Equal 29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Oval 29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a:off x="6877987" y="1267918"/>
                      <a:ext cx="2362200" cy="1371600"/>
                      <a:chOff x="4800600" y="1295400"/>
                      <a:chExt cx="2362200" cy="1371600"/>
                    </a:xfrm>
                  </p:grpSpPr>
                  <p:sp>
                    <p:nvSpPr>
                      <p:cNvPr id="287" name="Trapezoid 2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Trapezoid 2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Quad Arrow 2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Equal 2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2" name="Oval 2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a:off x="8979108" y="1270416"/>
                      <a:ext cx="1324330" cy="1295400"/>
                      <a:chOff x="4800600" y="1295400"/>
                      <a:chExt cx="1324330" cy="1295400"/>
                    </a:xfrm>
                  </p:grpSpPr>
                  <p:sp>
                    <p:nvSpPr>
                      <p:cNvPr id="283" name="Trapezoid 28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rapezoid 28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Equal 2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6" name="Oval 2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8" name="Quad Arrow 277"/>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rot="21306908">
                  <a:off x="3292688" y="3425066"/>
                  <a:ext cx="383663" cy="1569458"/>
                  <a:chOff x="4394071" y="2381779"/>
                  <a:chExt cx="727880" cy="2977564"/>
                </a:xfrm>
              </p:grpSpPr>
              <p:grpSp>
                <p:nvGrpSpPr>
                  <p:cNvPr id="245" name="Group 244"/>
                  <p:cNvGrpSpPr/>
                  <p:nvPr/>
                </p:nvGrpSpPr>
                <p:grpSpPr>
                  <a:xfrm rot="5003407">
                    <a:off x="3882331" y="2893519"/>
                    <a:ext cx="1540887" cy="517408"/>
                    <a:chOff x="5867400" y="1267918"/>
                    <a:chExt cx="4436038" cy="1399082"/>
                  </a:xfrm>
                </p:grpSpPr>
                <p:grpSp>
                  <p:nvGrpSpPr>
                    <p:cNvPr id="261" name="Group 260"/>
                    <p:cNvGrpSpPr/>
                    <p:nvPr/>
                  </p:nvGrpSpPr>
                  <p:grpSpPr>
                    <a:xfrm>
                      <a:off x="5867400" y="1295400"/>
                      <a:ext cx="1295400" cy="1371600"/>
                      <a:chOff x="5867400" y="1295400"/>
                      <a:chExt cx="1295400" cy="1371600"/>
                    </a:xfrm>
                  </p:grpSpPr>
                  <p:sp>
                    <p:nvSpPr>
                      <p:cNvPr id="274" name="Quad Arrow 27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261"/>
                    <p:cNvGrpSpPr/>
                    <p:nvPr/>
                  </p:nvGrpSpPr>
                  <p:grpSpPr>
                    <a:xfrm>
                      <a:off x="6877987" y="1267918"/>
                      <a:ext cx="2362200" cy="1371600"/>
                      <a:chOff x="4800600" y="1295400"/>
                      <a:chExt cx="2362200" cy="1371600"/>
                    </a:xfrm>
                  </p:grpSpPr>
                  <p:sp>
                    <p:nvSpPr>
                      <p:cNvPr id="268" name="Trapezoid 26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Equal 27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p:cNvGrpSpPr/>
                    <p:nvPr/>
                  </p:nvGrpSpPr>
                  <p:grpSpPr>
                    <a:xfrm>
                      <a:off x="8979108" y="1270416"/>
                      <a:ext cx="1324330" cy="1295400"/>
                      <a:chOff x="4800600" y="1295400"/>
                      <a:chExt cx="1324330" cy="1295400"/>
                    </a:xfrm>
                  </p:grpSpPr>
                  <p:sp>
                    <p:nvSpPr>
                      <p:cNvPr id="264" name="Trapezoid 26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Equal 2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245"/>
                  <p:cNvGrpSpPr/>
                  <p:nvPr/>
                </p:nvGrpSpPr>
                <p:grpSpPr>
                  <a:xfrm rot="5003407">
                    <a:off x="4272442" y="4509835"/>
                    <a:ext cx="1181609" cy="517408"/>
                    <a:chOff x="4800600" y="1267918"/>
                    <a:chExt cx="3401717" cy="1399082"/>
                  </a:xfrm>
                </p:grpSpPr>
                <p:grpSp>
                  <p:nvGrpSpPr>
                    <p:cNvPr id="249" name="Group 248"/>
                    <p:cNvGrpSpPr/>
                    <p:nvPr/>
                  </p:nvGrpSpPr>
                  <p:grpSpPr>
                    <a:xfrm>
                      <a:off x="4800600" y="1295400"/>
                      <a:ext cx="2362200" cy="1371600"/>
                      <a:chOff x="4800600" y="1295400"/>
                      <a:chExt cx="2362200" cy="1371600"/>
                    </a:xfrm>
                  </p:grpSpPr>
                  <p:sp>
                    <p:nvSpPr>
                      <p:cNvPr id="255" name="Trapezoid 25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Trapezoid 25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Quad Arrow 25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Equal 25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0" name="Oval 25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6877987" y="1267918"/>
                      <a:ext cx="1324330" cy="1295400"/>
                      <a:chOff x="4800600" y="1295400"/>
                      <a:chExt cx="1324330" cy="1295400"/>
                    </a:xfrm>
                  </p:grpSpPr>
                  <p:sp>
                    <p:nvSpPr>
                      <p:cNvPr id="251" name="Trapezoid 2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Equal 25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4" name="Oval 25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7" name="Quad Arrow 246"/>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p:cNvGrpSpPr/>
              <p:nvPr/>
            </p:nvGrpSpPr>
            <p:grpSpPr>
              <a:xfrm flipH="1">
                <a:off x="1797153" y="1870009"/>
                <a:ext cx="710099" cy="3271886"/>
                <a:chOff x="2885268" y="1349492"/>
                <a:chExt cx="791083" cy="3645032"/>
              </a:xfrm>
            </p:grpSpPr>
            <p:grpSp>
              <p:nvGrpSpPr>
                <p:cNvPr id="168" name="Group 167"/>
                <p:cNvGrpSpPr/>
                <p:nvPr/>
              </p:nvGrpSpPr>
              <p:grpSpPr>
                <a:xfrm rot="21306908">
                  <a:off x="2885268" y="1349492"/>
                  <a:ext cx="417044" cy="2147544"/>
                  <a:chOff x="4372744" y="2012451"/>
                  <a:chExt cx="791212" cy="4074304"/>
                </a:xfrm>
              </p:grpSpPr>
              <p:grpSp>
                <p:nvGrpSpPr>
                  <p:cNvPr id="201" name="Group 200"/>
                  <p:cNvGrpSpPr/>
                  <p:nvPr/>
                </p:nvGrpSpPr>
                <p:grpSpPr>
                  <a:xfrm rot="5003407">
                    <a:off x="3675724" y="2709471"/>
                    <a:ext cx="1911447" cy="517408"/>
                    <a:chOff x="4800600" y="1267918"/>
                    <a:chExt cx="5502838" cy="1399082"/>
                  </a:xfrm>
                </p:grpSpPr>
                <p:grpSp>
                  <p:nvGrpSpPr>
                    <p:cNvPr id="224" name="Group 223"/>
                    <p:cNvGrpSpPr/>
                    <p:nvPr/>
                  </p:nvGrpSpPr>
                  <p:grpSpPr>
                    <a:xfrm>
                      <a:off x="4800600" y="1295400"/>
                      <a:ext cx="2362200" cy="1371600"/>
                      <a:chOff x="4800600" y="1295400"/>
                      <a:chExt cx="2362200" cy="1371600"/>
                    </a:xfrm>
                  </p:grpSpPr>
                  <p:sp>
                    <p:nvSpPr>
                      <p:cNvPr id="237" name="Trapezoid 23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Quad Arrow 23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Equal 24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2" name="Oval 24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224"/>
                    <p:cNvGrpSpPr/>
                    <p:nvPr/>
                  </p:nvGrpSpPr>
                  <p:grpSpPr>
                    <a:xfrm>
                      <a:off x="6877987" y="1267918"/>
                      <a:ext cx="2362200" cy="1371600"/>
                      <a:chOff x="4800600" y="1295400"/>
                      <a:chExt cx="2362200" cy="1371600"/>
                    </a:xfrm>
                  </p:grpSpPr>
                  <p:sp>
                    <p:nvSpPr>
                      <p:cNvPr id="231" name="Trapezoid 23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rapezoid 23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23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Equal 23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Oval 23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25"/>
                    <p:cNvGrpSpPr/>
                    <p:nvPr/>
                  </p:nvGrpSpPr>
                  <p:grpSpPr>
                    <a:xfrm>
                      <a:off x="8979108" y="1270416"/>
                      <a:ext cx="1324330" cy="1295400"/>
                      <a:chOff x="4800600" y="1295400"/>
                      <a:chExt cx="1324330" cy="1295400"/>
                    </a:xfrm>
                  </p:grpSpPr>
                  <p:sp>
                    <p:nvSpPr>
                      <p:cNvPr id="227" name="Trapezoid 22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Equal 22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Oval 22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2" name="Group 201"/>
                  <p:cNvGrpSpPr/>
                  <p:nvPr/>
                </p:nvGrpSpPr>
                <p:grpSpPr>
                  <a:xfrm rot="5003407">
                    <a:off x="3949528" y="4872328"/>
                    <a:ext cx="1911447" cy="517408"/>
                    <a:chOff x="4800600" y="1267918"/>
                    <a:chExt cx="5502838" cy="1399082"/>
                  </a:xfrm>
                </p:grpSpPr>
                <p:grpSp>
                  <p:nvGrpSpPr>
                    <p:cNvPr id="205" name="Group 204"/>
                    <p:cNvGrpSpPr/>
                    <p:nvPr/>
                  </p:nvGrpSpPr>
                  <p:grpSpPr>
                    <a:xfrm>
                      <a:off x="4800600" y="1295400"/>
                      <a:ext cx="2362200" cy="1371600"/>
                      <a:chOff x="4800600" y="1295400"/>
                      <a:chExt cx="2362200" cy="1371600"/>
                    </a:xfrm>
                  </p:grpSpPr>
                  <p:sp>
                    <p:nvSpPr>
                      <p:cNvPr id="218" name="Trapezoid 21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Quad Arrow 21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Equal 22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6877987" y="1267918"/>
                      <a:ext cx="2362200" cy="1371600"/>
                      <a:chOff x="4800600" y="1295400"/>
                      <a:chExt cx="2362200" cy="1371600"/>
                    </a:xfrm>
                  </p:grpSpPr>
                  <p:sp>
                    <p:nvSpPr>
                      <p:cNvPr id="212" name="Trapezoid 21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Quad Arrow 21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Equal 21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7" name="Oval 21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8979108" y="1270416"/>
                      <a:ext cx="1324330" cy="1295400"/>
                      <a:chOff x="4800600" y="1295400"/>
                      <a:chExt cx="1324330" cy="1295400"/>
                    </a:xfrm>
                  </p:grpSpPr>
                  <p:sp>
                    <p:nvSpPr>
                      <p:cNvPr id="208" name="Trapezoid 20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Equal 2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Oval 2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3" name="Quad Arrow 20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rot="21306908">
                  <a:off x="3292688" y="3425066"/>
                  <a:ext cx="383663" cy="1569458"/>
                  <a:chOff x="4394071" y="2381779"/>
                  <a:chExt cx="727880" cy="2977564"/>
                </a:xfrm>
              </p:grpSpPr>
              <p:grpSp>
                <p:nvGrpSpPr>
                  <p:cNvPr id="170" name="Group 169"/>
                  <p:cNvGrpSpPr/>
                  <p:nvPr/>
                </p:nvGrpSpPr>
                <p:grpSpPr>
                  <a:xfrm rot="5003407">
                    <a:off x="3882331" y="2893519"/>
                    <a:ext cx="1540887" cy="517408"/>
                    <a:chOff x="5867400" y="1267918"/>
                    <a:chExt cx="4436038" cy="1399082"/>
                  </a:xfrm>
                </p:grpSpPr>
                <p:grpSp>
                  <p:nvGrpSpPr>
                    <p:cNvPr id="186" name="Group 185"/>
                    <p:cNvGrpSpPr/>
                    <p:nvPr/>
                  </p:nvGrpSpPr>
                  <p:grpSpPr>
                    <a:xfrm>
                      <a:off x="5867400" y="1295400"/>
                      <a:ext cx="1295400" cy="1371600"/>
                      <a:chOff x="5867400" y="1295400"/>
                      <a:chExt cx="1295400" cy="1371600"/>
                    </a:xfrm>
                  </p:grpSpPr>
                  <p:sp>
                    <p:nvSpPr>
                      <p:cNvPr id="199" name="Quad Arrow 19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6877987" y="1267918"/>
                      <a:ext cx="2362200" cy="1371600"/>
                      <a:chOff x="4800600" y="1295400"/>
                      <a:chExt cx="2362200" cy="1371600"/>
                    </a:xfrm>
                  </p:grpSpPr>
                  <p:sp>
                    <p:nvSpPr>
                      <p:cNvPr id="193" name="Trapezoid 19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rapezoid 19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Quad Arrow 19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Equal 19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Oval 19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8979108" y="1270416"/>
                      <a:ext cx="1324330" cy="1295400"/>
                      <a:chOff x="4800600" y="1295400"/>
                      <a:chExt cx="1324330" cy="1295400"/>
                    </a:xfrm>
                  </p:grpSpPr>
                  <p:sp>
                    <p:nvSpPr>
                      <p:cNvPr id="189" name="Trapezoid 18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Equal 1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Oval 1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1" name="Group 170"/>
                  <p:cNvGrpSpPr/>
                  <p:nvPr/>
                </p:nvGrpSpPr>
                <p:grpSpPr>
                  <a:xfrm rot="5003407">
                    <a:off x="4272442" y="4509835"/>
                    <a:ext cx="1181609" cy="517408"/>
                    <a:chOff x="4800600" y="1267918"/>
                    <a:chExt cx="3401717" cy="1399082"/>
                  </a:xfrm>
                </p:grpSpPr>
                <p:grpSp>
                  <p:nvGrpSpPr>
                    <p:cNvPr id="174" name="Group 173"/>
                    <p:cNvGrpSpPr/>
                    <p:nvPr/>
                  </p:nvGrpSpPr>
                  <p:grpSpPr>
                    <a:xfrm>
                      <a:off x="4800600" y="1295400"/>
                      <a:ext cx="2362200" cy="1371600"/>
                      <a:chOff x="4800600" y="1295400"/>
                      <a:chExt cx="2362200" cy="1371600"/>
                    </a:xfrm>
                  </p:grpSpPr>
                  <p:sp>
                    <p:nvSpPr>
                      <p:cNvPr id="180" name="Trapezoid 17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Quad Arrow 18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Equal 18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Oval 18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877987" y="1267918"/>
                      <a:ext cx="1324330" cy="1295400"/>
                      <a:chOff x="4800600" y="1295400"/>
                      <a:chExt cx="1324330" cy="1295400"/>
                    </a:xfrm>
                  </p:grpSpPr>
                  <p:sp>
                    <p:nvSpPr>
                      <p:cNvPr id="176" name="Trapezoid 17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Equal 17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Oval 17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Quad Arrow 17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rot="3375614" flipH="1">
                <a:off x="3666445" y="2702968"/>
                <a:ext cx="232678" cy="665191"/>
                <a:chOff x="4424406" y="2731061"/>
                <a:chExt cx="697545" cy="2628282"/>
              </a:xfrm>
            </p:grpSpPr>
            <p:grpSp>
              <p:nvGrpSpPr>
                <p:cNvPr id="140" name="Group 139"/>
                <p:cNvGrpSpPr/>
                <p:nvPr/>
              </p:nvGrpSpPr>
              <p:grpSpPr>
                <a:xfrm rot="5003407">
                  <a:off x="4083101" y="3072366"/>
                  <a:ext cx="1189853" cy="507244"/>
                  <a:chOff x="6877987" y="1267918"/>
                  <a:chExt cx="3425451" cy="1371600"/>
                </a:xfrm>
              </p:grpSpPr>
              <p:grpSp>
                <p:nvGrpSpPr>
                  <p:cNvPr id="156" name="Group 155"/>
                  <p:cNvGrpSpPr/>
                  <p:nvPr/>
                </p:nvGrpSpPr>
                <p:grpSpPr>
                  <a:xfrm>
                    <a:off x="6877987" y="1267918"/>
                    <a:ext cx="2362200" cy="1371600"/>
                    <a:chOff x="4800600" y="1295400"/>
                    <a:chExt cx="2362200" cy="1371600"/>
                  </a:xfrm>
                </p:grpSpPr>
                <p:sp>
                  <p:nvSpPr>
                    <p:cNvPr id="162" name="Trapezoid 1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1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Equal 1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Oval 1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8979108" y="1270416"/>
                    <a:ext cx="1324330" cy="1295400"/>
                    <a:chOff x="4800600" y="1295400"/>
                    <a:chExt cx="1324330" cy="1295400"/>
                  </a:xfrm>
                </p:grpSpPr>
                <p:sp>
                  <p:nvSpPr>
                    <p:cNvPr id="158" name="Trapezoid 1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Equal 1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40"/>
                <p:cNvGrpSpPr/>
                <p:nvPr/>
              </p:nvGrpSpPr>
              <p:grpSpPr>
                <a:xfrm rot="5003407">
                  <a:off x="4272442" y="4509835"/>
                  <a:ext cx="1181609" cy="517408"/>
                  <a:chOff x="4800600" y="1267918"/>
                  <a:chExt cx="3401717" cy="1399082"/>
                </a:xfrm>
              </p:grpSpPr>
              <p:grpSp>
                <p:nvGrpSpPr>
                  <p:cNvPr id="144" name="Group 143"/>
                  <p:cNvGrpSpPr/>
                  <p:nvPr/>
                </p:nvGrpSpPr>
                <p:grpSpPr>
                  <a:xfrm>
                    <a:off x="4800600" y="1295400"/>
                    <a:ext cx="2362200" cy="1371600"/>
                    <a:chOff x="4800600" y="1295400"/>
                    <a:chExt cx="2362200" cy="1371600"/>
                  </a:xfrm>
                </p:grpSpPr>
                <p:sp>
                  <p:nvSpPr>
                    <p:cNvPr id="150" name="Trapezoid 14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15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Equal 15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Oval 15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6877987" y="1267918"/>
                    <a:ext cx="1324330" cy="1295400"/>
                    <a:chOff x="4800600" y="1295400"/>
                    <a:chExt cx="1324330" cy="1295400"/>
                  </a:xfrm>
                </p:grpSpPr>
                <p:sp>
                  <p:nvSpPr>
                    <p:cNvPr id="146" name="Trapezoid 14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Equal 14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Oval 14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2" name="Quad Arrow 14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rot="18133851">
                <a:off x="1162616" y="2697305"/>
                <a:ext cx="232678" cy="665191"/>
                <a:chOff x="4424406" y="2731061"/>
                <a:chExt cx="697545" cy="2628282"/>
              </a:xfrm>
            </p:grpSpPr>
            <p:grpSp>
              <p:nvGrpSpPr>
                <p:cNvPr id="112" name="Group 111"/>
                <p:cNvGrpSpPr/>
                <p:nvPr/>
              </p:nvGrpSpPr>
              <p:grpSpPr>
                <a:xfrm rot="5003407">
                  <a:off x="4083101" y="3072366"/>
                  <a:ext cx="1189853" cy="507244"/>
                  <a:chOff x="6877987" y="1267918"/>
                  <a:chExt cx="3425451" cy="1371600"/>
                </a:xfrm>
              </p:grpSpPr>
              <p:grpSp>
                <p:nvGrpSpPr>
                  <p:cNvPr id="128" name="Group 127"/>
                  <p:cNvGrpSpPr/>
                  <p:nvPr/>
                </p:nvGrpSpPr>
                <p:grpSpPr>
                  <a:xfrm>
                    <a:off x="6877987" y="1267918"/>
                    <a:ext cx="2362200" cy="1371600"/>
                    <a:chOff x="4800600" y="1295400"/>
                    <a:chExt cx="2362200" cy="1371600"/>
                  </a:xfrm>
                </p:grpSpPr>
                <p:sp>
                  <p:nvSpPr>
                    <p:cNvPr id="134" name="Trapezoid 13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3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Equal 13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Oval 13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 name="Group 128"/>
                  <p:cNvGrpSpPr/>
                  <p:nvPr/>
                </p:nvGrpSpPr>
                <p:grpSpPr>
                  <a:xfrm>
                    <a:off x="8979108" y="1270416"/>
                    <a:ext cx="1324330" cy="1295400"/>
                    <a:chOff x="4800600" y="1295400"/>
                    <a:chExt cx="1324330" cy="1295400"/>
                  </a:xfrm>
                </p:grpSpPr>
                <p:sp>
                  <p:nvSpPr>
                    <p:cNvPr id="130" name="Trapezoid 12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Equal 13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Oval 13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3" name="Group 112"/>
                <p:cNvGrpSpPr/>
                <p:nvPr/>
              </p:nvGrpSpPr>
              <p:grpSpPr>
                <a:xfrm rot="5003407">
                  <a:off x="4272442" y="4509835"/>
                  <a:ext cx="1181609" cy="517408"/>
                  <a:chOff x="4800600" y="1267918"/>
                  <a:chExt cx="3401717" cy="1399082"/>
                </a:xfrm>
              </p:grpSpPr>
              <p:grpSp>
                <p:nvGrpSpPr>
                  <p:cNvPr id="116" name="Group 115"/>
                  <p:cNvGrpSpPr/>
                  <p:nvPr/>
                </p:nvGrpSpPr>
                <p:grpSpPr>
                  <a:xfrm>
                    <a:off x="4800600" y="1295400"/>
                    <a:ext cx="2362200" cy="1371600"/>
                    <a:chOff x="4800600" y="1295400"/>
                    <a:chExt cx="2362200" cy="1371600"/>
                  </a:xfrm>
                </p:grpSpPr>
                <p:sp>
                  <p:nvSpPr>
                    <p:cNvPr id="122" name="Trapezoid 12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rapezoid 12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Equal 12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Oval 12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6877987" y="1267918"/>
                    <a:ext cx="1324330" cy="1295400"/>
                    <a:chOff x="4800600" y="1295400"/>
                    <a:chExt cx="1324330" cy="1295400"/>
                  </a:xfrm>
                </p:grpSpPr>
                <p:sp>
                  <p:nvSpPr>
                    <p:cNvPr id="118" name="Trapezoid 11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Equal 11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Oval 12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Quad Arrow 113"/>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2585279" y="1813403"/>
                <a:ext cx="710099" cy="3271886"/>
                <a:chOff x="2885268" y="1349492"/>
                <a:chExt cx="791083" cy="3645032"/>
              </a:xfrm>
            </p:grpSpPr>
            <p:grpSp>
              <p:nvGrpSpPr>
                <p:cNvPr id="37" name="Group 36"/>
                <p:cNvGrpSpPr/>
                <p:nvPr/>
              </p:nvGrpSpPr>
              <p:grpSpPr>
                <a:xfrm rot="21306908">
                  <a:off x="2885268" y="1349492"/>
                  <a:ext cx="417044" cy="2147544"/>
                  <a:chOff x="4372744" y="2012451"/>
                  <a:chExt cx="791212" cy="4074304"/>
                </a:xfrm>
              </p:grpSpPr>
              <p:grpSp>
                <p:nvGrpSpPr>
                  <p:cNvPr id="70" name="Group 69"/>
                  <p:cNvGrpSpPr/>
                  <p:nvPr/>
                </p:nvGrpSpPr>
                <p:grpSpPr>
                  <a:xfrm rot="5003407">
                    <a:off x="3675724" y="2709471"/>
                    <a:ext cx="1911447" cy="517408"/>
                    <a:chOff x="4800600" y="1267918"/>
                    <a:chExt cx="5502838" cy="1399082"/>
                  </a:xfrm>
                </p:grpSpPr>
                <p:grpSp>
                  <p:nvGrpSpPr>
                    <p:cNvPr id="93" name="Group 92"/>
                    <p:cNvGrpSpPr/>
                    <p:nvPr/>
                  </p:nvGrpSpPr>
                  <p:grpSpPr>
                    <a:xfrm>
                      <a:off x="4800600" y="1295400"/>
                      <a:ext cx="2362200" cy="1371600"/>
                      <a:chOff x="4800600" y="1295400"/>
                      <a:chExt cx="2362200" cy="1371600"/>
                    </a:xfrm>
                  </p:grpSpPr>
                  <p:sp>
                    <p:nvSpPr>
                      <p:cNvPr id="106" name="Trapezoid 10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0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qual 10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6877987" y="1267918"/>
                      <a:ext cx="2362200" cy="1371600"/>
                      <a:chOff x="4800600" y="1295400"/>
                      <a:chExt cx="2362200" cy="1371600"/>
                    </a:xfrm>
                  </p:grpSpPr>
                  <p:sp>
                    <p:nvSpPr>
                      <p:cNvPr id="100" name="Trapezoid 9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0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Equal 10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Oval 10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8979108" y="1270416"/>
                      <a:ext cx="1324330" cy="1295400"/>
                      <a:chOff x="4800600" y="1295400"/>
                      <a:chExt cx="1324330" cy="1295400"/>
                    </a:xfrm>
                  </p:grpSpPr>
                  <p:sp>
                    <p:nvSpPr>
                      <p:cNvPr id="96" name="Trapezoid 9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Equal 9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9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1" name="Group 70"/>
                  <p:cNvGrpSpPr/>
                  <p:nvPr/>
                </p:nvGrpSpPr>
                <p:grpSpPr>
                  <a:xfrm rot="5003407">
                    <a:off x="3949528" y="4872328"/>
                    <a:ext cx="1911447" cy="517408"/>
                    <a:chOff x="4800600" y="1267918"/>
                    <a:chExt cx="5502838" cy="1399082"/>
                  </a:xfrm>
                </p:grpSpPr>
                <p:grpSp>
                  <p:nvGrpSpPr>
                    <p:cNvPr id="74" name="Group 73"/>
                    <p:cNvGrpSpPr/>
                    <p:nvPr/>
                  </p:nvGrpSpPr>
                  <p:grpSpPr>
                    <a:xfrm>
                      <a:off x="4800600" y="1295400"/>
                      <a:ext cx="2362200" cy="1371600"/>
                      <a:chOff x="4800600" y="1295400"/>
                      <a:chExt cx="2362200" cy="1371600"/>
                    </a:xfrm>
                  </p:grpSpPr>
                  <p:sp>
                    <p:nvSpPr>
                      <p:cNvPr id="87" name="Trapezoid 8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8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Equal 9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Oval 9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6877987" y="1267918"/>
                      <a:ext cx="2362200" cy="1371600"/>
                      <a:chOff x="4800600" y="1295400"/>
                      <a:chExt cx="2362200" cy="1371600"/>
                    </a:xfrm>
                  </p:grpSpPr>
                  <p:sp>
                    <p:nvSpPr>
                      <p:cNvPr id="81" name="Trapezoid 8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Equal 8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Oval 8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8979108" y="1270416"/>
                      <a:ext cx="1324330" cy="1295400"/>
                      <a:chOff x="4800600" y="1295400"/>
                      <a:chExt cx="1324330" cy="1295400"/>
                    </a:xfrm>
                  </p:grpSpPr>
                  <p:sp>
                    <p:nvSpPr>
                      <p:cNvPr id="77" name="Trapezoid 7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Equal 7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Oval 7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Quad Arrow 7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rot="21306908">
                  <a:off x="3292688" y="3425066"/>
                  <a:ext cx="383663" cy="1569458"/>
                  <a:chOff x="4394071" y="2381779"/>
                  <a:chExt cx="727880" cy="2977564"/>
                </a:xfrm>
              </p:grpSpPr>
              <p:grpSp>
                <p:nvGrpSpPr>
                  <p:cNvPr id="39" name="Group 38"/>
                  <p:cNvGrpSpPr/>
                  <p:nvPr/>
                </p:nvGrpSpPr>
                <p:grpSpPr>
                  <a:xfrm rot="5003407">
                    <a:off x="3882331" y="2893519"/>
                    <a:ext cx="1540887" cy="517408"/>
                    <a:chOff x="5867400" y="1267918"/>
                    <a:chExt cx="4436038" cy="1399082"/>
                  </a:xfrm>
                </p:grpSpPr>
                <p:grpSp>
                  <p:nvGrpSpPr>
                    <p:cNvPr id="55" name="Group 54"/>
                    <p:cNvGrpSpPr/>
                    <p:nvPr/>
                  </p:nvGrpSpPr>
                  <p:grpSpPr>
                    <a:xfrm>
                      <a:off x="5867400" y="1295400"/>
                      <a:ext cx="1295400" cy="1371600"/>
                      <a:chOff x="5867400" y="1295400"/>
                      <a:chExt cx="1295400" cy="1371600"/>
                    </a:xfrm>
                  </p:grpSpPr>
                  <p:sp>
                    <p:nvSpPr>
                      <p:cNvPr id="68" name="Quad Arrow 6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877987" y="1267918"/>
                      <a:ext cx="2362200" cy="1371600"/>
                      <a:chOff x="4800600" y="1295400"/>
                      <a:chExt cx="2362200" cy="1371600"/>
                    </a:xfrm>
                  </p:grpSpPr>
                  <p:sp>
                    <p:nvSpPr>
                      <p:cNvPr id="62" name="Trapezoid 6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Quad Arrow 6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Equal 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8979108" y="1270416"/>
                      <a:ext cx="1324330" cy="1295400"/>
                      <a:chOff x="4800600" y="1295400"/>
                      <a:chExt cx="1324330" cy="1295400"/>
                    </a:xfrm>
                  </p:grpSpPr>
                  <p:sp>
                    <p:nvSpPr>
                      <p:cNvPr id="58" name="Trapezoid 5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Equal 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Oval 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 name="Group 39"/>
                  <p:cNvGrpSpPr/>
                  <p:nvPr/>
                </p:nvGrpSpPr>
                <p:grpSpPr>
                  <a:xfrm rot="5003407">
                    <a:off x="4272442" y="4509835"/>
                    <a:ext cx="1181609" cy="517408"/>
                    <a:chOff x="4800600" y="1267918"/>
                    <a:chExt cx="3401717" cy="1399082"/>
                  </a:xfrm>
                </p:grpSpPr>
                <p:grpSp>
                  <p:nvGrpSpPr>
                    <p:cNvPr id="43" name="Group 42"/>
                    <p:cNvGrpSpPr/>
                    <p:nvPr/>
                  </p:nvGrpSpPr>
                  <p:grpSpPr>
                    <a:xfrm>
                      <a:off x="4800600" y="1295400"/>
                      <a:ext cx="2362200" cy="1371600"/>
                      <a:chOff x="4800600" y="1295400"/>
                      <a:chExt cx="2362200" cy="1371600"/>
                    </a:xfrm>
                  </p:grpSpPr>
                  <p:sp>
                    <p:nvSpPr>
                      <p:cNvPr id="49" name="Trapezoid 4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Equal 5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877987" y="1267918"/>
                      <a:ext cx="1324330" cy="1295400"/>
                      <a:chOff x="4800600" y="1295400"/>
                      <a:chExt cx="1324330" cy="1295400"/>
                    </a:xfrm>
                  </p:grpSpPr>
                  <p:sp>
                    <p:nvSpPr>
                      <p:cNvPr id="45" name="Trapezoid 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qual 4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Oval 4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Quad Arrow 4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 name="Group 31"/>
              <p:cNvGrpSpPr/>
              <p:nvPr/>
            </p:nvGrpSpPr>
            <p:grpSpPr>
              <a:xfrm>
                <a:off x="1812226" y="1066800"/>
                <a:ext cx="1326292" cy="975390"/>
                <a:chOff x="1812226" y="1066800"/>
                <a:chExt cx="1326292" cy="975390"/>
              </a:xfrm>
            </p:grpSpPr>
            <p:sp>
              <p:nvSpPr>
                <p:cNvPr id="33" name="Rounded Rectangle 32"/>
                <p:cNvSpPr/>
                <p:nvPr/>
              </p:nvSpPr>
              <p:spPr>
                <a:xfrm>
                  <a:off x="1812226" y="1118287"/>
                  <a:ext cx="1326292" cy="200763"/>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uble Wave 33"/>
                <p:cNvSpPr/>
                <p:nvPr/>
              </p:nvSpPr>
              <p:spPr>
                <a:xfrm rot="15563324">
                  <a:off x="2170017" y="1488658"/>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8146947">
                  <a:off x="1797147" y="1412391"/>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2276326" y="1066800"/>
                  <a:ext cx="350524" cy="303736"/>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Oval 11"/>
            <p:cNvSpPr/>
            <p:nvPr/>
          </p:nvSpPr>
          <p:spPr>
            <a:xfrm>
              <a:off x="2655100" y="390749"/>
              <a:ext cx="1038227" cy="1156141"/>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1588756">
              <a:off x="2660475" y="701581"/>
              <a:ext cx="1014676" cy="213470"/>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8489317">
              <a:off x="2340144" y="78389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3110683" flipH="1">
              <a:off x="3329257" y="78866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7361430" flipH="1">
              <a:off x="2541406" y="340403"/>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4238570">
              <a:off x="3070244" y="369581"/>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9586780">
              <a:off x="2966044" y="298851"/>
              <a:ext cx="296658" cy="33770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586780">
              <a:off x="2578016" y="659382"/>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9586780">
              <a:off x="3428322" y="671996"/>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1" name="TextBox 400"/>
          <p:cNvSpPr txBox="1"/>
          <p:nvPr/>
        </p:nvSpPr>
        <p:spPr>
          <a:xfrm>
            <a:off x="72428" y="72428"/>
            <a:ext cx="1760210" cy="369332"/>
          </a:xfrm>
          <a:prstGeom prst="rect">
            <a:avLst/>
          </a:prstGeom>
          <a:noFill/>
        </p:spPr>
        <p:txBody>
          <a:bodyPr wrap="square" rtlCol="0">
            <a:spAutoFit/>
          </a:bodyPr>
          <a:lstStyle/>
          <a:p>
            <a:r>
              <a:rPr lang="en-US" dirty="0">
                <a:solidFill>
                  <a:schemeClr val="bg1"/>
                </a:solidFill>
              </a:rPr>
              <a:t>Lesson 38</a:t>
            </a:r>
          </a:p>
        </p:txBody>
      </p:sp>
      <p:sp>
        <p:nvSpPr>
          <p:cNvPr id="402" name="TextBox 401"/>
          <p:cNvSpPr txBox="1"/>
          <p:nvPr/>
        </p:nvSpPr>
        <p:spPr>
          <a:xfrm>
            <a:off x="143346" y="777090"/>
            <a:ext cx="11952084" cy="1938992"/>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Joseph Sold Into Egypt</a:t>
            </a:r>
          </a:p>
          <a:p>
            <a:pPr algn="ctr"/>
            <a:r>
              <a:rPr lang="en-US" sz="6000" dirty="0">
                <a:solidFill>
                  <a:schemeClr val="bg1"/>
                </a:solidFill>
                <a:latin typeface="Baskerville Old Face" panose="02020602080505020303" pitchFamily="18" charset="0"/>
              </a:rPr>
              <a:t>Genesis 35-37</a:t>
            </a:r>
          </a:p>
        </p:txBody>
      </p:sp>
      <p:pic>
        <p:nvPicPr>
          <p:cNvPr id="2050" name="Picture 2" descr="https://encrypted-tbn0.gstatic.com/images?q=tbn:ANd9GcQHG8bUcikbTUPX4VAICWmT8I06f9d5z6Iwgl7W1lveRyuaC2JFpg"/>
          <p:cNvPicPr>
            <a:picLocks noChangeAspect="1" noChangeArrowheads="1"/>
          </p:cNvPicPr>
          <p:nvPr/>
        </p:nvPicPr>
        <p:blipFill rotWithShape="1">
          <a:blip r:embed="rId3">
            <a:extLst>
              <a:ext uri="{28A0092B-C50C-407E-A947-70E740481C1C}">
                <a14:useLocalDpi xmlns:a14="http://schemas.microsoft.com/office/drawing/2010/main" val="0"/>
              </a:ext>
            </a:extLst>
          </a:blip>
          <a:srcRect l="29163" t="15111" r="30324" b="20688"/>
          <a:stretch/>
        </p:blipFill>
        <p:spPr bwMode="auto">
          <a:xfrm>
            <a:off x="8730912" y="3490954"/>
            <a:ext cx="1683328" cy="16625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Isosceles Triangle 1"/>
          <p:cNvSpPr/>
          <p:nvPr/>
        </p:nvSpPr>
        <p:spPr>
          <a:xfrm>
            <a:off x="6203373" y="2986703"/>
            <a:ext cx="3886200" cy="2624845"/>
          </a:xfrm>
          <a:prstGeom prst="triangle">
            <a:avLst/>
          </a:prstGeom>
          <a:solidFill>
            <a:srgbClr val="74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Isosceles Triangle 403"/>
          <p:cNvSpPr/>
          <p:nvPr/>
        </p:nvSpPr>
        <p:spPr>
          <a:xfrm>
            <a:off x="8887337" y="3950410"/>
            <a:ext cx="2968690" cy="1668908"/>
          </a:xfrm>
          <a:prstGeom prst="triangle">
            <a:avLst/>
          </a:prstGeom>
          <a:solidFill>
            <a:srgbClr val="745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47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4EA5C87-03D2-49D3-97E2-5B5118226F03}"/>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Trials of the Faithful</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(6)</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35:16-20</a:t>
            </a:r>
          </a:p>
        </p:txBody>
      </p:sp>
      <p:sp>
        <p:nvSpPr>
          <p:cNvPr id="2" name="Rectangle 1"/>
          <p:cNvSpPr/>
          <p:nvPr/>
        </p:nvSpPr>
        <p:spPr>
          <a:xfrm>
            <a:off x="491836" y="1119571"/>
            <a:ext cx="6096000" cy="2585323"/>
          </a:xfrm>
          <a:prstGeom prst="rect">
            <a:avLst/>
          </a:prstGeom>
        </p:spPr>
        <p:txBody>
          <a:bodyPr>
            <a:spAutoFit/>
          </a:bodyPr>
          <a:lstStyle/>
          <a:p>
            <a:r>
              <a:rPr lang="en-US" dirty="0">
                <a:solidFill>
                  <a:schemeClr val="bg1"/>
                </a:solidFill>
              </a:rPr>
              <a:t>Benjamin was born on the road between Bethlehem and Bethel, the only of Jacob's sons to be born in what is today Israel. </a:t>
            </a:r>
          </a:p>
          <a:p>
            <a:endParaRPr lang="en-US" dirty="0">
              <a:solidFill>
                <a:schemeClr val="bg1"/>
              </a:solidFill>
            </a:endParaRPr>
          </a:p>
          <a:p>
            <a:r>
              <a:rPr lang="en-US" dirty="0">
                <a:solidFill>
                  <a:schemeClr val="bg1"/>
                </a:solidFill>
              </a:rPr>
              <a:t>Tragically, Rachel died in giving him birth.</a:t>
            </a:r>
          </a:p>
          <a:p>
            <a:endParaRPr lang="en-US" dirty="0">
              <a:solidFill>
                <a:schemeClr val="bg1"/>
              </a:solidFill>
            </a:endParaRPr>
          </a:p>
          <a:p>
            <a:r>
              <a:rPr lang="en-US" dirty="0">
                <a:solidFill>
                  <a:schemeClr val="bg1"/>
                </a:solidFill>
              </a:rPr>
              <a:t>Her last words were to name the infant </a:t>
            </a:r>
            <a:r>
              <a:rPr lang="en-US" dirty="0" err="1">
                <a:solidFill>
                  <a:schemeClr val="bg1"/>
                </a:solidFill>
              </a:rPr>
              <a:t>Benoni</a:t>
            </a:r>
            <a:r>
              <a:rPr lang="en-US" dirty="0">
                <a:solidFill>
                  <a:schemeClr val="bg1"/>
                </a:solidFill>
              </a:rPr>
              <a:t>, meaning </a:t>
            </a:r>
            <a:r>
              <a:rPr lang="en-US" i="1" dirty="0">
                <a:solidFill>
                  <a:schemeClr val="bg1"/>
                </a:solidFill>
              </a:rPr>
              <a:t>son of my sorrow</a:t>
            </a:r>
            <a:r>
              <a:rPr lang="en-US" dirty="0">
                <a:solidFill>
                  <a:schemeClr val="bg1"/>
                </a:solidFill>
              </a:rPr>
              <a:t>, which was changed by Jacob to Benjamin, meaning </a:t>
            </a:r>
            <a:r>
              <a:rPr lang="en-US" i="1" dirty="0">
                <a:solidFill>
                  <a:schemeClr val="bg1"/>
                </a:solidFill>
              </a:rPr>
              <a:t>son of my right hand</a:t>
            </a:r>
            <a:r>
              <a:rPr lang="en-US" dirty="0">
                <a:solidFill>
                  <a:schemeClr val="bg1"/>
                </a:solidFill>
              </a:rPr>
              <a:t>. </a:t>
            </a:r>
          </a:p>
        </p:txBody>
      </p:sp>
      <p:grpSp>
        <p:nvGrpSpPr>
          <p:cNvPr id="9" name="Group 93"/>
          <p:cNvGrpSpPr/>
          <p:nvPr/>
        </p:nvGrpSpPr>
        <p:grpSpPr>
          <a:xfrm rot="6776452">
            <a:off x="6765468" y="1010661"/>
            <a:ext cx="794660" cy="1215655"/>
            <a:chOff x="1219200" y="1371600"/>
            <a:chExt cx="1676400" cy="2286000"/>
          </a:xfrm>
        </p:grpSpPr>
        <p:sp>
          <p:nvSpPr>
            <p:cNvPr id="10" name="Oval 7"/>
            <p:cNvSpPr/>
            <p:nvPr/>
          </p:nvSpPr>
          <p:spPr>
            <a:xfrm rot="19638581">
              <a:off x="1295400" y="1371600"/>
              <a:ext cx="1600200" cy="2286000"/>
            </a:xfrm>
            <a:prstGeom prst="ellipse">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8"/>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1787302" y="3832143"/>
            <a:ext cx="3505068" cy="2501531"/>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3" name="Rectangle 2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714897" y="381000"/>
                <a:ext cx="457200" cy="2497726"/>
                <a:chOff x="2714897" y="457200"/>
                <a:chExt cx="457200" cy="2497726"/>
              </a:xfrm>
            </p:grpSpPr>
            <p:sp>
              <p:nvSpPr>
                <p:cNvPr id="26" name="Oval 2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827925" y="1092731"/>
              <a:ext cx="2371313" cy="1200329"/>
            </a:xfrm>
            <a:prstGeom prst="rect">
              <a:avLst/>
            </a:prstGeom>
          </p:spPr>
          <p:txBody>
            <a:bodyPr wrap="square">
              <a:spAutoFit/>
            </a:bodyPr>
            <a:lstStyle/>
            <a:p>
              <a:pPr algn="ctr"/>
              <a:r>
                <a:rPr lang="en-US" b="1" dirty="0"/>
                <a:t>Even those who are faithful to the Lord experience trials and sorrow</a:t>
              </a:r>
              <a:endParaRPr lang="en-US" i="1" dirty="0"/>
            </a:p>
          </p:txBody>
        </p:sp>
      </p:grpSp>
      <p:grpSp>
        <p:nvGrpSpPr>
          <p:cNvPr id="3" name="Group 2"/>
          <p:cNvGrpSpPr/>
          <p:nvPr/>
        </p:nvGrpSpPr>
        <p:grpSpPr>
          <a:xfrm>
            <a:off x="5857444" y="2802358"/>
            <a:ext cx="5480829" cy="3523216"/>
            <a:chOff x="5857444" y="2802358"/>
            <a:chExt cx="5480829" cy="3523216"/>
          </a:xfrm>
        </p:grpSpPr>
        <p:pic>
          <p:nvPicPr>
            <p:cNvPr id="9220" name="Picture 4" descr="http://www.rachelstomb.org/oldphotograph01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444" y="3212463"/>
              <a:ext cx="5480829" cy="311311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102418" y="2802358"/>
              <a:ext cx="3456709" cy="369332"/>
            </a:xfrm>
            <a:prstGeom prst="rect">
              <a:avLst/>
            </a:prstGeom>
          </p:spPr>
          <p:txBody>
            <a:bodyPr wrap="square">
              <a:spAutoFit/>
            </a:bodyPr>
            <a:lstStyle/>
            <a:p>
              <a:r>
                <a:rPr lang="en-US" dirty="0">
                  <a:solidFill>
                    <a:schemeClr val="bg1"/>
                  </a:solidFill>
                </a:rPr>
                <a:t>Rachel's tomb near Bethlehem</a:t>
              </a:r>
            </a:p>
          </p:txBody>
        </p:sp>
      </p:grpSp>
    </p:spTree>
    <p:extLst>
      <p:ext uri="{BB962C8B-B14F-4D97-AF65-F5344CB8AC3E}">
        <p14:creationId xmlns:p14="http://schemas.microsoft.com/office/powerpoint/2010/main" val="41335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out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B267F5-9985-46B2-BF10-8BF24695CE85}"/>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(7)</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35:16-20</a:t>
            </a:r>
          </a:p>
        </p:txBody>
      </p:sp>
      <p:sp>
        <p:nvSpPr>
          <p:cNvPr id="2" name="Rectangle 1"/>
          <p:cNvSpPr/>
          <p:nvPr/>
        </p:nvSpPr>
        <p:spPr>
          <a:xfrm>
            <a:off x="924735" y="1129776"/>
            <a:ext cx="6096000" cy="4031873"/>
          </a:xfrm>
          <a:prstGeom prst="rect">
            <a:avLst/>
          </a:prstGeom>
        </p:spPr>
        <p:txBody>
          <a:bodyPr>
            <a:spAutoFit/>
          </a:bodyPr>
          <a:lstStyle/>
          <a:p>
            <a:r>
              <a:rPr lang="en-US" sz="3200" dirty="0">
                <a:solidFill>
                  <a:schemeClr val="bg1"/>
                </a:solidFill>
              </a:rPr>
              <a:t>“I love the scriptures because they show examples of great and noble men and women such as Abraham, Sarah, Enoch, Moses, Joseph, Emma, and Brigham. Each of them experienced adversity and sorrow that tried, fortified, and refined their characters.”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8261" y="1754476"/>
            <a:ext cx="2018107" cy="2545920"/>
          </a:xfrm>
          <a:prstGeom prst="rect">
            <a:avLst/>
          </a:prstGeom>
        </p:spPr>
      </p:pic>
    </p:spTree>
    <p:extLst>
      <p:ext uri="{BB962C8B-B14F-4D97-AF65-F5344CB8AC3E}">
        <p14:creationId xmlns:p14="http://schemas.microsoft.com/office/powerpoint/2010/main" val="230689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a:extLst>
              <a:ext uri="{FF2B5EF4-FFF2-40B4-BE49-F238E27FC236}">
                <a16:creationId xmlns:a16="http://schemas.microsoft.com/office/drawing/2014/main" id="{C5827E01-4F46-4AF6-BFD6-7F9826081D1C}"/>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grpSp>
        <p:nvGrpSpPr>
          <p:cNvPr id="3" name="Group 2"/>
          <p:cNvGrpSpPr/>
          <p:nvPr/>
        </p:nvGrpSpPr>
        <p:grpSpPr>
          <a:xfrm>
            <a:off x="-47952" y="-116063"/>
            <a:ext cx="12870531" cy="6911832"/>
            <a:chOff x="-47952" y="-116063"/>
            <a:chExt cx="12870531" cy="6911832"/>
          </a:xfrm>
        </p:grpSpPr>
        <p:cxnSp>
          <p:nvCxnSpPr>
            <p:cNvPr id="161" name="Straight Arrow Connector 160"/>
            <p:cNvCxnSpPr>
              <a:endCxn id="10" idx="3"/>
            </p:cNvCxnSpPr>
            <p:nvPr/>
          </p:nvCxnSpPr>
          <p:spPr>
            <a:xfrm flipV="1">
              <a:off x="2847838" y="2534594"/>
              <a:ext cx="6985592" cy="135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16063"/>
              <a:ext cx="12192000" cy="1015663"/>
            </a:xfrm>
            <a:prstGeom prst="rect">
              <a:avLst/>
            </a:prstGeom>
          </p:spPr>
          <p:txBody>
            <a:bodyPr wrap="square">
              <a:spAutoFit/>
            </a:bodyPr>
            <a:lstStyle/>
            <a:p>
              <a:r>
                <a:rPr lang="en-US" sz="6000" dirty="0">
                  <a:solidFill>
                    <a:schemeClr val="bg1"/>
                  </a:solidFill>
                  <a:latin typeface="Agency FB" panose="020B0503020202020204" pitchFamily="34" charset="0"/>
                </a:rPr>
                <a:t>Esau’s Descendants</a:t>
              </a:r>
            </a:p>
          </p:txBody>
        </p:sp>
        <p:sp>
          <p:nvSpPr>
            <p:cNvPr id="6" name="Rectangle 5"/>
            <p:cNvSpPr/>
            <p:nvPr/>
          </p:nvSpPr>
          <p:spPr>
            <a:xfrm>
              <a:off x="4203874" y="5382036"/>
              <a:ext cx="4286655" cy="1323439"/>
            </a:xfrm>
            <a:prstGeom prst="rect">
              <a:avLst/>
            </a:prstGeom>
          </p:spPr>
          <p:txBody>
            <a:bodyPr wrap="square">
              <a:spAutoFit/>
            </a:bodyPr>
            <a:lstStyle/>
            <a:p>
              <a:pPr algn="ctr" fontAlgn="base"/>
              <a:r>
                <a:rPr lang="en-US" sz="3200" dirty="0" err="1">
                  <a:solidFill>
                    <a:schemeClr val="bg1"/>
                  </a:solidFill>
                </a:rPr>
                <a:t>Edomites</a:t>
              </a:r>
              <a:endParaRPr lang="en-US" sz="3200" dirty="0">
                <a:solidFill>
                  <a:schemeClr val="bg1"/>
                </a:solidFill>
              </a:endParaRPr>
            </a:p>
            <a:p>
              <a:pPr algn="ctr" fontAlgn="base"/>
              <a:r>
                <a:rPr lang="en-US" sz="1600" dirty="0">
                  <a:solidFill>
                    <a:schemeClr val="bg1"/>
                  </a:solidFill>
                </a:rPr>
                <a:t>They dwelt in Mt </a:t>
              </a:r>
              <a:r>
                <a:rPr lang="en-US" sz="1600" dirty="0" err="1">
                  <a:solidFill>
                    <a:schemeClr val="bg1"/>
                  </a:solidFill>
                </a:rPr>
                <a:t>Seir</a:t>
              </a:r>
              <a:r>
                <a:rPr lang="en-US" sz="1600" dirty="0">
                  <a:solidFill>
                    <a:schemeClr val="bg1"/>
                  </a:solidFill>
                </a:rPr>
                <a:t> and intermarriages took place between the sons and daughter of Esau and the sons and daughters of </a:t>
              </a:r>
              <a:r>
                <a:rPr lang="en-US" sz="1600" dirty="0" err="1">
                  <a:solidFill>
                    <a:schemeClr val="bg1"/>
                  </a:solidFill>
                </a:rPr>
                <a:t>Seir</a:t>
              </a:r>
              <a:r>
                <a:rPr lang="en-US" sz="1600" dirty="0">
                  <a:solidFill>
                    <a:schemeClr val="bg1"/>
                  </a:solidFill>
                </a:rPr>
                <a:t>, the </a:t>
              </a:r>
              <a:r>
                <a:rPr lang="en-US" sz="1600" dirty="0" err="1">
                  <a:solidFill>
                    <a:schemeClr val="bg1"/>
                  </a:solidFill>
                </a:rPr>
                <a:t>Horite</a:t>
              </a:r>
              <a:endParaRPr lang="en-US" sz="1600" dirty="0">
                <a:solidFill>
                  <a:schemeClr val="bg1"/>
                </a:solidFill>
              </a:endParaRPr>
            </a:p>
          </p:txBody>
        </p:sp>
        <p:sp>
          <p:nvSpPr>
            <p:cNvPr id="9" name="Rectangle 8"/>
            <p:cNvSpPr/>
            <p:nvPr/>
          </p:nvSpPr>
          <p:spPr>
            <a:xfrm>
              <a:off x="142927" y="238779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Esau</a:t>
              </a:r>
            </a:p>
          </p:txBody>
        </p:sp>
        <p:cxnSp>
          <p:nvCxnSpPr>
            <p:cNvPr id="12" name="Straight Arrow Connector 11"/>
            <p:cNvCxnSpPr/>
            <p:nvPr/>
          </p:nvCxnSpPr>
          <p:spPr>
            <a:xfrm flipV="1">
              <a:off x="1300024" y="2547902"/>
              <a:ext cx="560067" cy="5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994593" y="2815723"/>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436771" y="2377178"/>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Bashemath</a:t>
              </a:r>
              <a:endParaRPr lang="en-US" dirty="0"/>
            </a:p>
          </p:txBody>
        </p:sp>
        <p:sp>
          <p:nvSpPr>
            <p:cNvPr id="17" name="Rectangle 16"/>
            <p:cNvSpPr/>
            <p:nvPr/>
          </p:nvSpPr>
          <p:spPr>
            <a:xfrm>
              <a:off x="3538497" y="1211272"/>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 or Elon ?</a:t>
              </a:r>
            </a:p>
          </p:txBody>
        </p:sp>
        <p:sp>
          <p:nvSpPr>
            <p:cNvPr id="18" name="Rectangle 17"/>
            <p:cNvSpPr/>
            <p:nvPr/>
          </p:nvSpPr>
          <p:spPr>
            <a:xfrm>
              <a:off x="3461865" y="320863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Reuel</a:t>
              </a:r>
              <a:endParaRPr lang="en-US" dirty="0"/>
            </a:p>
          </p:txBody>
        </p:sp>
        <p:cxnSp>
          <p:nvCxnSpPr>
            <p:cNvPr id="30" name="Straight Arrow Connector 29"/>
            <p:cNvCxnSpPr/>
            <p:nvPr/>
          </p:nvCxnSpPr>
          <p:spPr>
            <a:xfrm>
              <a:off x="4026865" y="1786563"/>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874397" y="1000916"/>
              <a:ext cx="1392028" cy="3386697"/>
              <a:chOff x="5360317" y="1000979"/>
              <a:chExt cx="1392028" cy="3386697"/>
            </a:xfrm>
          </p:grpSpPr>
          <p:sp>
            <p:nvSpPr>
              <p:cNvPr id="11" name="Rectangle 10"/>
              <p:cNvSpPr/>
              <p:nvPr/>
            </p:nvSpPr>
            <p:spPr>
              <a:xfrm>
                <a:off x="5360317" y="2388352"/>
                <a:ext cx="1392028"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Aholibamah</a:t>
                </a:r>
                <a:endParaRPr lang="en-US" dirty="0"/>
              </a:p>
            </p:txBody>
          </p:sp>
          <p:sp>
            <p:nvSpPr>
              <p:cNvPr id="15" name="Rectangle 14"/>
              <p:cNvSpPr/>
              <p:nvPr/>
            </p:nvSpPr>
            <p:spPr>
              <a:xfrm>
                <a:off x="5428962" y="1000979"/>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Zibeon</a:t>
                </a:r>
                <a:endParaRPr lang="en-US" dirty="0"/>
              </a:p>
            </p:txBody>
          </p:sp>
          <p:sp>
            <p:nvSpPr>
              <p:cNvPr id="19" name="Rectangle 18"/>
              <p:cNvSpPr/>
              <p:nvPr/>
            </p:nvSpPr>
            <p:spPr>
              <a:xfrm>
                <a:off x="5538168" y="312341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Jeush</a:t>
                </a:r>
                <a:endParaRPr lang="en-US" dirty="0"/>
              </a:p>
            </p:txBody>
          </p:sp>
          <p:sp>
            <p:nvSpPr>
              <p:cNvPr id="22" name="Rectangle 21"/>
              <p:cNvSpPr/>
              <p:nvPr/>
            </p:nvSpPr>
            <p:spPr>
              <a:xfrm>
                <a:off x="5476433" y="1664484"/>
                <a:ext cx="1069757" cy="334444"/>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Anah</a:t>
                </a:r>
                <a:endParaRPr lang="en-US" dirty="0"/>
              </a:p>
            </p:txBody>
          </p:sp>
          <p:sp>
            <p:nvSpPr>
              <p:cNvPr id="24" name="Rectangle 23"/>
              <p:cNvSpPr/>
              <p:nvPr/>
            </p:nvSpPr>
            <p:spPr>
              <a:xfrm>
                <a:off x="5538168" y="3597421"/>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Jaalam</a:t>
                </a:r>
                <a:endParaRPr lang="en-US" dirty="0"/>
              </a:p>
            </p:txBody>
          </p:sp>
          <p:sp>
            <p:nvSpPr>
              <p:cNvPr id="25" name="Rectangle 24"/>
              <p:cNvSpPr/>
              <p:nvPr/>
            </p:nvSpPr>
            <p:spPr>
              <a:xfrm>
                <a:off x="5545935" y="40532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Korah</a:t>
                </a:r>
                <a:endParaRPr lang="en-US" dirty="0"/>
              </a:p>
            </p:txBody>
          </p:sp>
          <p:cxnSp>
            <p:nvCxnSpPr>
              <p:cNvPr id="31" name="Straight Arrow Connector 30"/>
              <p:cNvCxnSpPr/>
              <p:nvPr/>
            </p:nvCxnSpPr>
            <p:spPr>
              <a:xfrm flipH="1">
                <a:off x="5963841" y="1374976"/>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978137" y="2027794"/>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990039" y="273787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8718602" y="1526336"/>
              <a:ext cx="1184616" cy="4343455"/>
              <a:chOff x="7292131" y="1521412"/>
              <a:chExt cx="1184616" cy="4343455"/>
            </a:xfrm>
          </p:grpSpPr>
          <p:sp>
            <p:nvSpPr>
              <p:cNvPr id="10" name="Rectangle 9"/>
              <p:cNvSpPr/>
              <p:nvPr/>
            </p:nvSpPr>
            <p:spPr>
              <a:xfrm>
                <a:off x="7337202" y="2362448"/>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Adah</a:t>
                </a:r>
              </a:p>
            </p:txBody>
          </p:sp>
          <p:sp>
            <p:nvSpPr>
              <p:cNvPr id="21" name="Rectangle 20"/>
              <p:cNvSpPr/>
              <p:nvPr/>
            </p:nvSpPr>
            <p:spPr>
              <a:xfrm>
                <a:off x="7292131" y="1521412"/>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Elon</a:t>
                </a:r>
              </a:p>
            </p:txBody>
          </p:sp>
          <p:sp>
            <p:nvSpPr>
              <p:cNvPr id="23" name="Rectangle 22"/>
              <p:cNvSpPr/>
              <p:nvPr/>
            </p:nvSpPr>
            <p:spPr>
              <a:xfrm>
                <a:off x="7324324" y="3044807"/>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Eliphaz</a:t>
                </a:r>
                <a:endParaRPr lang="en-US" dirty="0"/>
              </a:p>
            </p:txBody>
          </p:sp>
          <p:cxnSp>
            <p:nvCxnSpPr>
              <p:cNvPr id="28" name="Straight Arrow Connector 27"/>
              <p:cNvCxnSpPr/>
              <p:nvPr/>
            </p:nvCxnSpPr>
            <p:spPr>
              <a:xfrm flipH="1">
                <a:off x="7820985" y="1890018"/>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857475" y="269924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399207" y="375503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Teman</a:t>
                </a:r>
                <a:endParaRPr lang="en-US" dirty="0"/>
              </a:p>
            </p:txBody>
          </p:sp>
          <p:cxnSp>
            <p:nvCxnSpPr>
              <p:cNvPr id="36" name="Straight Arrow Connector 35"/>
              <p:cNvCxnSpPr/>
              <p:nvPr/>
            </p:nvCxnSpPr>
            <p:spPr>
              <a:xfrm flipH="1">
                <a:off x="7872081" y="3446251"/>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399206" y="419731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Omar</a:t>
                </a:r>
              </a:p>
            </p:txBody>
          </p:sp>
          <p:sp>
            <p:nvSpPr>
              <p:cNvPr id="38" name="Rectangle 37"/>
              <p:cNvSpPr/>
              <p:nvPr/>
            </p:nvSpPr>
            <p:spPr>
              <a:xfrm>
                <a:off x="7399206" y="462545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Zepho</a:t>
                </a:r>
                <a:endParaRPr lang="en-US" dirty="0"/>
              </a:p>
            </p:txBody>
          </p:sp>
          <p:sp>
            <p:nvSpPr>
              <p:cNvPr id="39" name="Rectangle 38"/>
              <p:cNvSpPr/>
              <p:nvPr/>
            </p:nvSpPr>
            <p:spPr>
              <a:xfrm>
                <a:off x="7399205" y="5066047"/>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Gatam</a:t>
                </a:r>
                <a:endParaRPr lang="en-US" dirty="0"/>
              </a:p>
            </p:txBody>
          </p:sp>
          <p:sp>
            <p:nvSpPr>
              <p:cNvPr id="40" name="Rectangle 39"/>
              <p:cNvSpPr/>
              <p:nvPr/>
            </p:nvSpPr>
            <p:spPr>
              <a:xfrm>
                <a:off x="7406990" y="5530423"/>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Kenaz</a:t>
                </a:r>
                <a:endParaRPr lang="en-US" dirty="0"/>
              </a:p>
            </p:txBody>
          </p:sp>
        </p:grpSp>
        <p:cxnSp>
          <p:nvCxnSpPr>
            <p:cNvPr id="43" name="Straight Arrow Connector 42"/>
            <p:cNvCxnSpPr/>
            <p:nvPr/>
          </p:nvCxnSpPr>
          <p:spPr>
            <a:xfrm flipV="1">
              <a:off x="9932138" y="3190961"/>
              <a:ext cx="200973" cy="6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92443" y="3653660"/>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524167" y="402614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Nahath</a:t>
              </a:r>
              <a:endParaRPr lang="en-US" dirty="0"/>
            </a:p>
          </p:txBody>
        </p:sp>
        <p:sp>
          <p:nvSpPr>
            <p:cNvPr id="49" name="Rectangle 48"/>
            <p:cNvSpPr/>
            <p:nvPr/>
          </p:nvSpPr>
          <p:spPr>
            <a:xfrm>
              <a:off x="3538497" y="4497099"/>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Zerah</a:t>
              </a:r>
              <a:endParaRPr lang="en-US" dirty="0"/>
            </a:p>
          </p:txBody>
        </p:sp>
        <p:sp>
          <p:nvSpPr>
            <p:cNvPr id="51" name="Rectangle 50"/>
            <p:cNvSpPr/>
            <p:nvPr/>
          </p:nvSpPr>
          <p:spPr>
            <a:xfrm>
              <a:off x="3505523" y="4968052"/>
              <a:ext cx="1171488"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Shammah</a:t>
              </a:r>
              <a:endParaRPr lang="en-US" dirty="0"/>
            </a:p>
          </p:txBody>
        </p:sp>
        <p:sp>
          <p:nvSpPr>
            <p:cNvPr id="52" name="Rectangle 51"/>
            <p:cNvSpPr/>
            <p:nvPr/>
          </p:nvSpPr>
          <p:spPr>
            <a:xfrm>
              <a:off x="3538495" y="5439005"/>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Mizzah</a:t>
              </a:r>
              <a:endParaRPr lang="en-US" dirty="0"/>
            </a:p>
          </p:txBody>
        </p:sp>
        <p:sp>
          <p:nvSpPr>
            <p:cNvPr id="53" name="Rectangle 52"/>
            <p:cNvSpPr/>
            <p:nvPr/>
          </p:nvSpPr>
          <p:spPr>
            <a:xfrm>
              <a:off x="5946814" y="4752782"/>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Dukes</a:t>
              </a:r>
            </a:p>
          </p:txBody>
        </p:sp>
        <p:sp>
          <p:nvSpPr>
            <p:cNvPr id="54" name="Rectangle 53"/>
            <p:cNvSpPr/>
            <p:nvPr/>
          </p:nvSpPr>
          <p:spPr>
            <a:xfrm>
              <a:off x="2850950" y="714182"/>
              <a:ext cx="2167658" cy="584775"/>
            </a:xfrm>
            <a:prstGeom prst="rect">
              <a:avLst/>
            </a:prstGeom>
          </p:spPr>
          <p:txBody>
            <a:bodyPr wrap="square">
              <a:spAutoFit/>
            </a:bodyPr>
            <a:lstStyle/>
            <a:p>
              <a:pPr fontAlgn="base"/>
              <a:r>
                <a:rPr lang="en-US" sz="3200" dirty="0">
                  <a:solidFill>
                    <a:schemeClr val="bg1"/>
                  </a:solidFill>
                </a:rPr>
                <a:t>Hittites</a:t>
              </a:r>
            </a:p>
          </p:txBody>
        </p:sp>
        <p:grpSp>
          <p:nvGrpSpPr>
            <p:cNvPr id="4" name="Group 3"/>
            <p:cNvGrpSpPr/>
            <p:nvPr/>
          </p:nvGrpSpPr>
          <p:grpSpPr>
            <a:xfrm>
              <a:off x="10244698" y="1361726"/>
              <a:ext cx="2577881" cy="3213717"/>
              <a:chOff x="8708534" y="1335423"/>
              <a:chExt cx="2577881" cy="3213717"/>
            </a:xfrm>
          </p:grpSpPr>
          <p:sp>
            <p:nvSpPr>
              <p:cNvPr id="41" name="Rectangle 40"/>
              <p:cNvSpPr/>
              <p:nvPr/>
            </p:nvSpPr>
            <p:spPr>
              <a:xfrm>
                <a:off x="8708534" y="3019593"/>
                <a:ext cx="1069757" cy="334444"/>
              </a:xfrm>
              <a:prstGeom prst="rect">
                <a:avLst/>
              </a:prstGeom>
              <a:solidFill>
                <a:srgbClr val="EE6E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Timna</a:t>
                </a:r>
                <a:endParaRPr lang="en-US" dirty="0"/>
              </a:p>
            </p:txBody>
          </p:sp>
          <p:sp>
            <p:nvSpPr>
              <p:cNvPr id="42" name="Rectangle 41"/>
              <p:cNvSpPr/>
              <p:nvPr/>
            </p:nvSpPr>
            <p:spPr>
              <a:xfrm>
                <a:off x="9006221" y="3639300"/>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Amalek</a:t>
                </a:r>
              </a:p>
            </p:txBody>
          </p:sp>
          <p:cxnSp>
            <p:nvCxnSpPr>
              <p:cNvPr id="45" name="Straight Arrow Connector 44"/>
              <p:cNvCxnSpPr/>
              <p:nvPr/>
            </p:nvCxnSpPr>
            <p:spPr>
              <a:xfrm>
                <a:off x="9512303" y="3354037"/>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722013" y="2333518"/>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Seir</a:t>
                </a:r>
                <a:endParaRPr lang="en-US" dirty="0"/>
              </a:p>
            </p:txBody>
          </p:sp>
          <p:cxnSp>
            <p:nvCxnSpPr>
              <p:cNvPr id="63" name="Straight Arrow Connector 62"/>
              <p:cNvCxnSpPr/>
              <p:nvPr/>
            </p:nvCxnSpPr>
            <p:spPr>
              <a:xfrm flipH="1">
                <a:off x="9262008" y="2657732"/>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9118757" y="1335423"/>
                <a:ext cx="2167658" cy="584775"/>
              </a:xfrm>
              <a:prstGeom prst="rect">
                <a:avLst/>
              </a:prstGeom>
            </p:spPr>
            <p:txBody>
              <a:bodyPr wrap="square">
                <a:spAutoFit/>
              </a:bodyPr>
              <a:lstStyle/>
              <a:p>
                <a:pPr fontAlgn="base"/>
                <a:r>
                  <a:rPr lang="en-US" sz="3200" dirty="0" err="1">
                    <a:solidFill>
                      <a:schemeClr val="bg1"/>
                    </a:solidFill>
                  </a:rPr>
                  <a:t>Horite</a:t>
                </a:r>
                <a:endParaRPr lang="en-US" sz="3200" dirty="0">
                  <a:solidFill>
                    <a:schemeClr val="bg1"/>
                  </a:solidFill>
                </a:endParaRPr>
              </a:p>
            </p:txBody>
          </p:sp>
          <p:sp>
            <p:nvSpPr>
              <p:cNvPr id="65" name="Rectangle 64"/>
              <p:cNvSpPr/>
              <p:nvPr/>
            </p:nvSpPr>
            <p:spPr>
              <a:xfrm>
                <a:off x="9045124" y="4214696"/>
                <a:ext cx="1069757" cy="334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Ramesis</a:t>
                </a:r>
                <a:r>
                  <a:rPr lang="en-US" dirty="0"/>
                  <a:t> I</a:t>
                </a:r>
              </a:p>
            </p:txBody>
          </p:sp>
          <p:cxnSp>
            <p:nvCxnSpPr>
              <p:cNvPr id="66" name="Straight Arrow Connector 65"/>
              <p:cNvCxnSpPr/>
              <p:nvPr/>
            </p:nvCxnSpPr>
            <p:spPr>
              <a:xfrm>
                <a:off x="9541099" y="3963479"/>
                <a:ext cx="7905" cy="2320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9242165" y="1890018"/>
                <a:ext cx="270138" cy="3676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957679" y="2938763"/>
              <a:ext cx="1838888" cy="3531773"/>
              <a:chOff x="6993297" y="670255"/>
              <a:chExt cx="1570870" cy="3017017"/>
            </a:xfrm>
          </p:grpSpPr>
          <p:grpSp>
            <p:nvGrpSpPr>
              <p:cNvPr id="75" name="Group 74"/>
              <p:cNvGrpSpPr/>
              <p:nvPr/>
            </p:nvGrpSpPr>
            <p:grpSpPr>
              <a:xfrm>
                <a:off x="6993297" y="670255"/>
                <a:ext cx="1570870" cy="3017017"/>
                <a:chOff x="5720643" y="3383783"/>
                <a:chExt cx="1570870" cy="3017017"/>
              </a:xfrm>
            </p:grpSpPr>
            <p:sp>
              <p:nvSpPr>
                <p:cNvPr id="148" name="Cloud 147"/>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5720643" y="3383783"/>
                  <a:ext cx="1570870" cy="3017017"/>
                  <a:chOff x="5720643" y="3383783"/>
                  <a:chExt cx="1570870" cy="3017017"/>
                </a:xfrm>
              </p:grpSpPr>
              <p:sp>
                <p:nvSpPr>
                  <p:cNvPr id="150" name="Oval 149"/>
                  <p:cNvSpPr/>
                  <p:nvPr/>
                </p:nvSpPr>
                <p:spPr>
                  <a:xfrm rot="19671902">
                    <a:off x="6984247" y="4925436"/>
                    <a:ext cx="307266"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2647766">
                    <a:off x="5720643" y="4886559"/>
                    <a:ext cx="284938"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19352409">
                    <a:off x="6589216" y="5893661"/>
                    <a:ext cx="311632"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2647766">
                    <a:off x="6230954" y="5883630"/>
                    <a:ext cx="310141" cy="50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20169292">
                    <a:off x="6553124" y="4375359"/>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790291">
                    <a:off x="5826706" y="4345720"/>
                    <a:ext cx="665537" cy="90459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6022496" y="4359744"/>
                    <a:ext cx="992877" cy="178484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 name="Group 75"/>
              <p:cNvGrpSpPr/>
              <p:nvPr/>
            </p:nvGrpSpPr>
            <p:grpSpPr>
              <a:xfrm rot="997471">
                <a:off x="7341147" y="2622182"/>
                <a:ext cx="142507" cy="584080"/>
                <a:chOff x="7091698" y="1740618"/>
                <a:chExt cx="217257" cy="890452"/>
              </a:xfrm>
            </p:grpSpPr>
            <p:sp>
              <p:nvSpPr>
                <p:cNvPr id="126" name="Pentagon 125"/>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p:cNvGrpSpPr/>
                <p:nvPr/>
              </p:nvGrpSpPr>
              <p:grpSpPr>
                <a:xfrm rot="5400000">
                  <a:off x="6833381" y="2050526"/>
                  <a:ext cx="715875" cy="153178"/>
                  <a:chOff x="5881772" y="938753"/>
                  <a:chExt cx="715875" cy="153178"/>
                </a:xfrm>
              </p:grpSpPr>
              <p:grpSp>
                <p:nvGrpSpPr>
                  <p:cNvPr id="128" name="Group 127"/>
                  <p:cNvGrpSpPr/>
                  <p:nvPr/>
                </p:nvGrpSpPr>
                <p:grpSpPr>
                  <a:xfrm rot="2670115">
                    <a:off x="5881772" y="940897"/>
                    <a:ext cx="152122" cy="148890"/>
                    <a:chOff x="5757466" y="974350"/>
                    <a:chExt cx="1743980" cy="1706926"/>
                  </a:xfrm>
                </p:grpSpPr>
                <p:sp>
                  <p:nvSpPr>
                    <p:cNvPr id="144" name="Donut 14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5" name="Donut 14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Donut 14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128"/>
                  <p:cNvGrpSpPr/>
                  <p:nvPr/>
                </p:nvGrpSpPr>
                <p:grpSpPr>
                  <a:xfrm rot="2670115">
                    <a:off x="6072548" y="943041"/>
                    <a:ext cx="152122" cy="148890"/>
                    <a:chOff x="5757466" y="974350"/>
                    <a:chExt cx="1743980" cy="1706926"/>
                  </a:xfrm>
                </p:grpSpPr>
                <p:sp>
                  <p:nvSpPr>
                    <p:cNvPr id="140" name="Donut 13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onut 14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onut 14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onut 14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129"/>
                  <p:cNvGrpSpPr/>
                  <p:nvPr/>
                </p:nvGrpSpPr>
                <p:grpSpPr>
                  <a:xfrm rot="2670115">
                    <a:off x="6256892" y="943040"/>
                    <a:ext cx="152122" cy="148890"/>
                    <a:chOff x="5757466" y="974350"/>
                    <a:chExt cx="1743980" cy="1706926"/>
                  </a:xfrm>
                </p:grpSpPr>
                <p:sp>
                  <p:nvSpPr>
                    <p:cNvPr id="136" name="Donut 13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Donut 13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8" name="Donut 13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onut 13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130"/>
                  <p:cNvGrpSpPr/>
                  <p:nvPr/>
                </p:nvGrpSpPr>
                <p:grpSpPr>
                  <a:xfrm rot="2670115">
                    <a:off x="6445525" y="938753"/>
                    <a:ext cx="152122" cy="148890"/>
                    <a:chOff x="5757466" y="974350"/>
                    <a:chExt cx="1743980" cy="1706926"/>
                  </a:xfrm>
                </p:grpSpPr>
                <p:sp>
                  <p:nvSpPr>
                    <p:cNvPr id="132" name="Donut 13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3" name="Donut 13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Donut 13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7" name="Group 76"/>
              <p:cNvGrpSpPr/>
              <p:nvPr/>
            </p:nvGrpSpPr>
            <p:grpSpPr>
              <a:xfrm rot="20602529" flipH="1">
                <a:off x="7524934" y="2558582"/>
                <a:ext cx="142507" cy="584080"/>
                <a:chOff x="7091698" y="1740618"/>
                <a:chExt cx="217257" cy="890452"/>
              </a:xfrm>
            </p:grpSpPr>
            <p:sp>
              <p:nvSpPr>
                <p:cNvPr id="104" name="Pentagon 103"/>
                <p:cNvSpPr/>
                <p:nvPr/>
              </p:nvSpPr>
              <p:spPr>
                <a:xfrm rot="5400000">
                  <a:off x="6755101" y="2077215"/>
                  <a:ext cx="890452" cy="217257"/>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rot="5400000">
                  <a:off x="6833381" y="2050526"/>
                  <a:ext cx="715875" cy="153178"/>
                  <a:chOff x="5881772" y="938753"/>
                  <a:chExt cx="715875" cy="153178"/>
                </a:xfrm>
              </p:grpSpPr>
              <p:grpSp>
                <p:nvGrpSpPr>
                  <p:cNvPr id="106" name="Group 105"/>
                  <p:cNvGrpSpPr/>
                  <p:nvPr/>
                </p:nvGrpSpPr>
                <p:grpSpPr>
                  <a:xfrm rot="2670115">
                    <a:off x="5881772" y="940897"/>
                    <a:ext cx="152122" cy="148890"/>
                    <a:chOff x="5757466" y="974350"/>
                    <a:chExt cx="1743980" cy="1706926"/>
                  </a:xfrm>
                </p:grpSpPr>
                <p:sp>
                  <p:nvSpPr>
                    <p:cNvPr id="122" name="Donut 12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5" name="Donut 12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rot="2670115">
                    <a:off x="6072548" y="943041"/>
                    <a:ext cx="152122" cy="148890"/>
                    <a:chOff x="5757466" y="974350"/>
                    <a:chExt cx="1743980" cy="1706926"/>
                  </a:xfrm>
                </p:grpSpPr>
                <p:sp>
                  <p:nvSpPr>
                    <p:cNvPr id="118" name="Donut 11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Donut 11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Donut 11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12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8" name="Group 107"/>
                  <p:cNvGrpSpPr/>
                  <p:nvPr/>
                </p:nvGrpSpPr>
                <p:grpSpPr>
                  <a:xfrm rot="2670115">
                    <a:off x="6256892" y="943040"/>
                    <a:ext cx="152122" cy="148890"/>
                    <a:chOff x="5757466" y="974350"/>
                    <a:chExt cx="1743980" cy="1706926"/>
                  </a:xfrm>
                </p:grpSpPr>
                <p:sp>
                  <p:nvSpPr>
                    <p:cNvPr id="114" name="Donut 113"/>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Donut 114"/>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Donut 115"/>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Donut 116"/>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9" name="Group 108"/>
                  <p:cNvGrpSpPr/>
                  <p:nvPr/>
                </p:nvGrpSpPr>
                <p:grpSpPr>
                  <a:xfrm rot="2670115">
                    <a:off x="6445525" y="938753"/>
                    <a:ext cx="152122" cy="148890"/>
                    <a:chOff x="5757466" y="974350"/>
                    <a:chExt cx="1743980" cy="1706926"/>
                  </a:xfrm>
                </p:grpSpPr>
                <p:sp>
                  <p:nvSpPr>
                    <p:cNvPr id="110" name="Donut 10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11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11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Donut 11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78" name="Group 77"/>
              <p:cNvGrpSpPr/>
              <p:nvPr/>
            </p:nvGrpSpPr>
            <p:grpSpPr>
              <a:xfrm>
                <a:off x="7394133" y="2400116"/>
                <a:ext cx="795354" cy="173794"/>
                <a:chOff x="5757466" y="264089"/>
                <a:chExt cx="1615640" cy="353036"/>
              </a:xfrm>
            </p:grpSpPr>
            <p:sp>
              <p:nvSpPr>
                <p:cNvPr id="83" name="Rounded Rectangle 82"/>
                <p:cNvSpPr/>
                <p:nvPr/>
              </p:nvSpPr>
              <p:spPr>
                <a:xfrm>
                  <a:off x="5757466" y="264089"/>
                  <a:ext cx="1615640" cy="353036"/>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670115">
                  <a:off x="5867287" y="296724"/>
                  <a:ext cx="309012" cy="302447"/>
                  <a:chOff x="5757466" y="974350"/>
                  <a:chExt cx="1743980" cy="1706926"/>
                </a:xfrm>
              </p:grpSpPr>
              <p:sp>
                <p:nvSpPr>
                  <p:cNvPr id="100" name="Donut 99"/>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Donut 100"/>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Donut 101"/>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Donut 102"/>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5" name="Group 84"/>
                <p:cNvGrpSpPr/>
                <p:nvPr/>
              </p:nvGrpSpPr>
              <p:grpSpPr>
                <a:xfrm rot="2670115">
                  <a:off x="6254818" y="301079"/>
                  <a:ext cx="309012" cy="302447"/>
                  <a:chOff x="5757466" y="974350"/>
                  <a:chExt cx="1743980" cy="1706926"/>
                </a:xfrm>
              </p:grpSpPr>
              <p:sp>
                <p:nvSpPr>
                  <p:cNvPr id="96" name="Donut 95"/>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Donut 97"/>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Donut 98"/>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p:cNvGrpSpPr/>
                <p:nvPr/>
              </p:nvGrpSpPr>
              <p:grpSpPr>
                <a:xfrm rot="2670115">
                  <a:off x="6629286" y="301078"/>
                  <a:ext cx="309012" cy="302447"/>
                  <a:chOff x="5757466" y="974350"/>
                  <a:chExt cx="1743980" cy="1706926"/>
                </a:xfrm>
              </p:grpSpPr>
              <p:sp>
                <p:nvSpPr>
                  <p:cNvPr id="92" name="Donut 91"/>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Donut 92"/>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onut 94"/>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rot="2670115">
                  <a:off x="7012464" y="292369"/>
                  <a:ext cx="309012" cy="302447"/>
                  <a:chOff x="5757466" y="974350"/>
                  <a:chExt cx="1743980" cy="1706926"/>
                </a:xfrm>
              </p:grpSpPr>
              <p:sp>
                <p:nvSpPr>
                  <p:cNvPr id="88" name="Donut 87"/>
                  <p:cNvSpPr/>
                  <p:nvPr/>
                </p:nvSpPr>
                <p:spPr>
                  <a:xfrm>
                    <a:off x="5757466" y="976466"/>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Donut 88"/>
                  <p:cNvSpPr/>
                  <p:nvPr/>
                </p:nvSpPr>
                <p:spPr>
                  <a:xfrm>
                    <a:off x="6467126" y="974350"/>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Donut 89"/>
                  <p:cNvSpPr/>
                  <p:nvPr/>
                </p:nvSpPr>
                <p:spPr>
                  <a:xfrm>
                    <a:off x="5776692" y="1673073"/>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Donut 90"/>
                  <p:cNvSpPr/>
                  <p:nvPr/>
                </p:nvSpPr>
                <p:spPr>
                  <a:xfrm>
                    <a:off x="6496242" y="1676072"/>
                    <a:ext cx="1005204" cy="1005204"/>
                  </a:xfrm>
                  <a:prstGeom prst="donut">
                    <a:avLst>
                      <a:gd name="adj" fmla="val 8539"/>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79" name="Oval 78"/>
              <p:cNvSpPr/>
              <p:nvPr/>
            </p:nvSpPr>
            <p:spPr>
              <a:xfrm>
                <a:off x="7480460" y="810546"/>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7918322" y="851940"/>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Cloud 80"/>
              <p:cNvSpPr/>
              <p:nvPr/>
            </p:nvSpPr>
            <p:spPr>
              <a:xfrm rot="416318">
                <a:off x="7493250" y="1445273"/>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7658678" y="1517841"/>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Rectangle 159"/>
            <p:cNvSpPr/>
            <p:nvPr/>
          </p:nvSpPr>
          <p:spPr>
            <a:xfrm>
              <a:off x="1888182" y="2374455"/>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Judith</a:t>
              </a:r>
            </a:p>
          </p:txBody>
        </p:sp>
        <p:sp>
          <p:nvSpPr>
            <p:cNvPr id="164" name="Rectangle 163"/>
            <p:cNvSpPr/>
            <p:nvPr/>
          </p:nvSpPr>
          <p:spPr>
            <a:xfrm>
              <a:off x="2001824" y="1207754"/>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Beeril</a:t>
              </a:r>
              <a:endParaRPr lang="en-US" dirty="0"/>
            </a:p>
          </p:txBody>
        </p:sp>
        <p:cxnSp>
          <p:nvCxnSpPr>
            <p:cNvPr id="165" name="Straight Arrow Connector 164"/>
            <p:cNvCxnSpPr/>
            <p:nvPr/>
          </p:nvCxnSpPr>
          <p:spPr>
            <a:xfrm>
              <a:off x="2463644" y="166845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9242166" y="7652"/>
              <a:ext cx="2929694" cy="954107"/>
            </a:xfrm>
            <a:prstGeom prst="rect">
              <a:avLst/>
            </a:prstGeom>
          </p:spPr>
          <p:txBody>
            <a:bodyPr wrap="square">
              <a:spAutoFit/>
            </a:bodyPr>
            <a:lstStyle/>
            <a:p>
              <a:pPr algn="ctr" fontAlgn="base"/>
              <a:r>
                <a:rPr lang="en-US" sz="1400" dirty="0">
                  <a:solidFill>
                    <a:schemeClr val="bg1"/>
                  </a:solidFill>
                </a:rPr>
                <a:t>This is my own interpretation of Genesis 26, 28, and 36.</a:t>
              </a:r>
            </a:p>
            <a:p>
              <a:pPr algn="ctr" fontAlgn="base"/>
              <a:r>
                <a:rPr lang="en-US" sz="1400" dirty="0">
                  <a:solidFill>
                    <a:schemeClr val="bg1"/>
                  </a:solidFill>
                </a:rPr>
                <a:t>Needless to say that Esau had many descendants </a:t>
              </a:r>
            </a:p>
          </p:txBody>
        </p:sp>
        <p:sp>
          <p:nvSpPr>
            <p:cNvPr id="171" name="Rectangle 170"/>
            <p:cNvSpPr/>
            <p:nvPr/>
          </p:nvSpPr>
          <p:spPr>
            <a:xfrm>
              <a:off x="6928970" y="370882"/>
              <a:ext cx="2167658" cy="584775"/>
            </a:xfrm>
            <a:prstGeom prst="rect">
              <a:avLst/>
            </a:prstGeom>
          </p:spPr>
          <p:txBody>
            <a:bodyPr wrap="square">
              <a:spAutoFit/>
            </a:bodyPr>
            <a:lstStyle/>
            <a:p>
              <a:pPr fontAlgn="base"/>
              <a:r>
                <a:rPr lang="en-US" sz="3200" dirty="0" err="1">
                  <a:solidFill>
                    <a:schemeClr val="bg1"/>
                  </a:solidFill>
                </a:rPr>
                <a:t>Hivite</a:t>
              </a:r>
              <a:endParaRPr lang="en-US" sz="3200" dirty="0">
                <a:solidFill>
                  <a:schemeClr val="bg1"/>
                </a:solidFill>
              </a:endParaRPr>
            </a:p>
          </p:txBody>
        </p:sp>
        <p:grpSp>
          <p:nvGrpSpPr>
            <p:cNvPr id="5" name="Group 4"/>
            <p:cNvGrpSpPr/>
            <p:nvPr/>
          </p:nvGrpSpPr>
          <p:grpSpPr>
            <a:xfrm>
              <a:off x="5134821" y="1475304"/>
              <a:ext cx="1273213" cy="1222175"/>
              <a:chOff x="7080480" y="1518921"/>
              <a:chExt cx="1273213" cy="1222175"/>
            </a:xfrm>
          </p:grpSpPr>
          <p:sp>
            <p:nvSpPr>
              <p:cNvPr id="162" name="Rectangle 161"/>
              <p:cNvSpPr/>
              <p:nvPr/>
            </p:nvSpPr>
            <p:spPr>
              <a:xfrm>
                <a:off x="7080480" y="2406652"/>
                <a:ext cx="1273213" cy="334444"/>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Mahalath</a:t>
                </a:r>
                <a:endParaRPr lang="en-US" dirty="0"/>
              </a:p>
            </p:txBody>
          </p:sp>
          <p:sp>
            <p:nvSpPr>
              <p:cNvPr id="163" name="Rectangle 162"/>
              <p:cNvSpPr/>
              <p:nvPr/>
            </p:nvSpPr>
            <p:spPr>
              <a:xfrm>
                <a:off x="7111260" y="1518921"/>
                <a:ext cx="1069757" cy="4694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Ishmael</a:t>
                </a:r>
              </a:p>
            </p:txBody>
          </p:sp>
          <p:cxnSp>
            <p:nvCxnSpPr>
              <p:cNvPr id="167" name="Straight Arrow Connector 166"/>
              <p:cNvCxnSpPr/>
              <p:nvPr/>
            </p:nvCxnSpPr>
            <p:spPr>
              <a:xfrm flipH="1">
                <a:off x="7612796" y="2017317"/>
                <a:ext cx="2150" cy="3057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9" name="Rectangle 168"/>
            <p:cNvSpPr/>
            <p:nvPr/>
          </p:nvSpPr>
          <p:spPr>
            <a:xfrm>
              <a:off x="5054225" y="2852415"/>
              <a:ext cx="1916742" cy="954107"/>
            </a:xfrm>
            <a:prstGeom prst="rect">
              <a:avLst/>
            </a:prstGeom>
          </p:spPr>
          <p:txBody>
            <a:bodyPr wrap="square">
              <a:spAutoFit/>
            </a:bodyPr>
            <a:lstStyle/>
            <a:p>
              <a:pPr fontAlgn="base"/>
              <a:r>
                <a:rPr lang="en-US" sz="1400" dirty="0">
                  <a:solidFill>
                    <a:schemeClr val="bg1"/>
                  </a:solidFill>
                </a:rPr>
                <a:t>Speculation that </a:t>
              </a:r>
              <a:r>
                <a:rPr lang="en-US" sz="1400" dirty="0" err="1">
                  <a:solidFill>
                    <a:schemeClr val="bg1"/>
                  </a:solidFill>
                </a:rPr>
                <a:t>Mahalath</a:t>
              </a:r>
              <a:r>
                <a:rPr lang="en-US" sz="1400" dirty="0">
                  <a:solidFill>
                    <a:schemeClr val="bg1"/>
                  </a:solidFill>
                </a:rPr>
                <a:t> and </a:t>
              </a:r>
              <a:r>
                <a:rPr lang="en-US" sz="1400" dirty="0" err="1">
                  <a:solidFill>
                    <a:schemeClr val="bg1"/>
                  </a:solidFill>
                </a:rPr>
                <a:t>Bashemeth</a:t>
              </a:r>
              <a:r>
                <a:rPr lang="en-US" sz="1400" dirty="0">
                  <a:solidFill>
                    <a:schemeClr val="bg1"/>
                  </a:solidFill>
                </a:rPr>
                <a:t> are the same person</a:t>
              </a:r>
              <a:endParaRPr lang="en-US" sz="1600" b="1" dirty="0">
                <a:solidFill>
                  <a:srgbClr val="FFFF00"/>
                </a:solidFill>
              </a:endParaRPr>
            </a:p>
          </p:txBody>
        </p:sp>
        <p:sp>
          <p:nvSpPr>
            <p:cNvPr id="170" name="Rectangle 169"/>
            <p:cNvSpPr/>
            <p:nvPr/>
          </p:nvSpPr>
          <p:spPr>
            <a:xfrm>
              <a:off x="160916" y="1252331"/>
              <a:ext cx="1069757" cy="334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cxnSp>
          <p:nvCxnSpPr>
            <p:cNvPr id="172" name="Straight Arrow Connector 171"/>
            <p:cNvCxnSpPr/>
            <p:nvPr/>
          </p:nvCxnSpPr>
          <p:spPr>
            <a:xfrm>
              <a:off x="661194" y="1704422"/>
              <a:ext cx="5577" cy="551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173"/>
            <p:cNvSpPr/>
            <p:nvPr/>
          </p:nvSpPr>
          <p:spPr>
            <a:xfrm>
              <a:off x="-47952" y="6426437"/>
              <a:ext cx="5102177" cy="369332"/>
            </a:xfrm>
            <a:prstGeom prst="rect">
              <a:avLst/>
            </a:prstGeom>
          </p:spPr>
          <p:txBody>
            <a:bodyPr wrap="square">
              <a:spAutoFit/>
            </a:bodyPr>
            <a:lstStyle/>
            <a:p>
              <a:pPr fontAlgn="base"/>
              <a:r>
                <a:rPr lang="en-US" b="0" i="0" dirty="0">
                  <a:solidFill>
                    <a:schemeClr val="bg1"/>
                  </a:solidFill>
                  <a:effectLst/>
                </a:rPr>
                <a:t>Genesis 36</a:t>
              </a:r>
            </a:p>
          </p:txBody>
        </p:sp>
      </p:grpSp>
    </p:spTree>
    <p:extLst>
      <p:ext uri="{BB962C8B-B14F-4D97-AF65-F5344CB8AC3E}">
        <p14:creationId xmlns:p14="http://schemas.microsoft.com/office/powerpoint/2010/main" val="345942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A9AF0D-19B7-44BC-B692-6628211E7D0E}"/>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36:</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Lost</a:t>
            </a:r>
          </a:p>
        </p:txBody>
      </p:sp>
      <p:sp>
        <p:nvSpPr>
          <p:cNvPr id="2" name="Rectangle 1"/>
          <p:cNvSpPr/>
          <p:nvPr/>
        </p:nvSpPr>
        <p:spPr>
          <a:xfrm>
            <a:off x="820847" y="1642832"/>
            <a:ext cx="6096000" cy="1200329"/>
          </a:xfrm>
          <a:prstGeom prst="rect">
            <a:avLst/>
          </a:prstGeom>
        </p:spPr>
        <p:txBody>
          <a:bodyPr>
            <a:spAutoFit/>
          </a:bodyPr>
          <a:lstStyle/>
          <a:p>
            <a:r>
              <a:rPr lang="en-US" dirty="0">
                <a:solidFill>
                  <a:schemeClr val="bg1"/>
                </a:solidFill>
                <a:latin typeface="Calibri" panose="020F0502020204030204" pitchFamily="34" charset="0"/>
              </a:rPr>
              <a:t>While it is important to understand the relationship of the </a:t>
            </a:r>
            <a:r>
              <a:rPr lang="en-US" dirty="0" err="1">
                <a:solidFill>
                  <a:schemeClr val="bg1"/>
                </a:solidFill>
                <a:latin typeface="Calibri" panose="020F0502020204030204" pitchFamily="34" charset="0"/>
              </a:rPr>
              <a:t>Edomites</a:t>
            </a:r>
            <a:r>
              <a:rPr lang="en-US" dirty="0">
                <a:solidFill>
                  <a:schemeClr val="bg1"/>
                </a:solidFill>
                <a:latin typeface="Calibri" panose="020F0502020204030204" pitchFamily="34" charset="0"/>
              </a:rPr>
              <a:t> to the Israelites, both geographically and spiritually, the historical significance of nearly all of these Edomite names has been lost.</a:t>
            </a:r>
            <a:endParaRPr lang="en-US" dirty="0">
              <a:solidFill>
                <a:schemeClr val="bg1"/>
              </a:solidFill>
            </a:endParaRPr>
          </a:p>
        </p:txBody>
      </p:sp>
      <p:pic>
        <p:nvPicPr>
          <p:cNvPr id="2050" name="Picture 2" descr="http://www.gospeldoctrine.com/sites/gospeldoctrine.com/files/mount%20se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630" y="3512744"/>
            <a:ext cx="33909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ytimg.com/vi/aoOG7GScBlc/maxresdefaul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09" t="5214" r="13874" b="10034"/>
          <a:stretch/>
        </p:blipFill>
        <p:spPr bwMode="auto">
          <a:xfrm>
            <a:off x="7405734" y="727079"/>
            <a:ext cx="3232087" cy="21727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thonysavvides.files.wordpress.com/2011/05/dsc0944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5256" y="2988953"/>
            <a:ext cx="4434904" cy="33261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30160" y="6305662"/>
            <a:ext cx="4162137" cy="369332"/>
          </a:xfrm>
          <a:prstGeom prst="rect">
            <a:avLst/>
          </a:prstGeom>
        </p:spPr>
        <p:txBody>
          <a:bodyPr wrap="square">
            <a:spAutoFit/>
          </a:bodyPr>
          <a:lstStyle/>
          <a:p>
            <a:r>
              <a:rPr lang="en-US" dirty="0">
                <a:solidFill>
                  <a:schemeClr val="bg1"/>
                </a:solidFill>
                <a:latin typeface="Calibri" panose="020F0502020204030204" pitchFamily="34" charset="0"/>
              </a:rPr>
              <a:t>Petra/Mount </a:t>
            </a:r>
            <a:r>
              <a:rPr lang="en-US" dirty="0" err="1">
                <a:solidFill>
                  <a:schemeClr val="bg1"/>
                </a:solidFill>
                <a:latin typeface="Calibri" panose="020F0502020204030204" pitchFamily="34" charset="0"/>
              </a:rPr>
              <a:t>Seir</a:t>
            </a:r>
            <a:endParaRPr lang="en-US" dirty="0">
              <a:solidFill>
                <a:schemeClr val="bg1"/>
              </a:solidFill>
            </a:endParaRPr>
          </a:p>
        </p:txBody>
      </p:sp>
    </p:spTree>
    <p:extLst>
      <p:ext uri="{BB962C8B-B14F-4D97-AF65-F5344CB8AC3E}">
        <p14:creationId xmlns:p14="http://schemas.microsoft.com/office/powerpoint/2010/main" val="3154784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138283-7199-4726-9018-8FD6B2CFB92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Good Fortune</a:t>
            </a:r>
          </a:p>
        </p:txBody>
      </p:sp>
      <p:pic>
        <p:nvPicPr>
          <p:cNvPr id="3078" name="Picture 6" descr="https://img0.etsystatic.com/000/0/5470520/il_570xN.3036810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3363" y="1411740"/>
            <a:ext cx="5429250" cy="41624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763" y="1789141"/>
            <a:ext cx="3007612" cy="2246769"/>
          </a:xfrm>
          <a:prstGeom prst="rect">
            <a:avLst/>
          </a:prstGeom>
        </p:spPr>
        <p:txBody>
          <a:bodyPr wrap="square">
            <a:spAutoFit/>
          </a:bodyPr>
          <a:lstStyle/>
          <a:p>
            <a:pPr fontAlgn="base"/>
            <a:r>
              <a:rPr lang="en-US" sz="2800" dirty="0">
                <a:solidFill>
                  <a:schemeClr val="bg1"/>
                </a:solidFill>
              </a:rPr>
              <a:t>What are some ways a person might feel about someone else’s good fortune?</a:t>
            </a:r>
          </a:p>
        </p:txBody>
      </p:sp>
      <p:sp>
        <p:nvSpPr>
          <p:cNvPr id="13" name="Rectangle 12"/>
          <p:cNvSpPr/>
          <p:nvPr/>
        </p:nvSpPr>
        <p:spPr>
          <a:xfrm>
            <a:off x="9058935" y="1789141"/>
            <a:ext cx="2786743" cy="2677656"/>
          </a:xfrm>
          <a:prstGeom prst="rect">
            <a:avLst/>
          </a:prstGeom>
        </p:spPr>
        <p:txBody>
          <a:bodyPr wrap="square">
            <a:spAutoFit/>
          </a:bodyPr>
          <a:lstStyle/>
          <a:p>
            <a:pPr fontAlgn="base"/>
            <a:r>
              <a:rPr lang="en-US" sz="2800" dirty="0">
                <a:solidFill>
                  <a:schemeClr val="bg1"/>
                </a:solidFill>
              </a:rPr>
              <a:t>What is the danger of feeling envious or jealous of others who experience good fortune?</a:t>
            </a:r>
          </a:p>
        </p:txBody>
      </p:sp>
    </p:spTree>
    <p:extLst>
      <p:ext uri="{BB962C8B-B14F-4D97-AF65-F5344CB8AC3E}">
        <p14:creationId xmlns:p14="http://schemas.microsoft.com/office/powerpoint/2010/main" val="39084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A3050E6-54CE-432A-A12F-BB1D3D239C6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37:1-4</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Favored Son</a:t>
            </a:r>
          </a:p>
        </p:txBody>
      </p:sp>
      <p:sp>
        <p:nvSpPr>
          <p:cNvPr id="2" name="Rectangle 1"/>
          <p:cNvSpPr/>
          <p:nvPr/>
        </p:nvSpPr>
        <p:spPr>
          <a:xfrm>
            <a:off x="957090" y="5099694"/>
            <a:ext cx="6057560" cy="646331"/>
          </a:xfrm>
          <a:prstGeom prst="rect">
            <a:avLst/>
          </a:prstGeom>
        </p:spPr>
        <p:txBody>
          <a:bodyPr wrap="square">
            <a:spAutoFit/>
          </a:bodyPr>
          <a:lstStyle/>
          <a:p>
            <a:r>
              <a:rPr lang="en-US" dirty="0">
                <a:solidFill>
                  <a:schemeClr val="bg1"/>
                </a:solidFill>
              </a:rPr>
              <a:t>Joseph’s Brothers: could not speak peaceably unto him” means they could not be friendly or desire any happiness for him </a:t>
            </a:r>
          </a:p>
        </p:txBody>
      </p:sp>
      <p:sp>
        <p:nvSpPr>
          <p:cNvPr id="3" name="Rectangle 2"/>
          <p:cNvSpPr/>
          <p:nvPr/>
        </p:nvSpPr>
        <p:spPr>
          <a:xfrm>
            <a:off x="-29072" y="1126068"/>
            <a:ext cx="4014942" cy="2862322"/>
          </a:xfrm>
          <a:prstGeom prst="rect">
            <a:avLst/>
          </a:prstGeom>
        </p:spPr>
        <p:txBody>
          <a:bodyPr wrap="square">
            <a:spAutoFit/>
          </a:bodyPr>
          <a:lstStyle/>
          <a:p>
            <a:r>
              <a:rPr lang="en-US" dirty="0">
                <a:solidFill>
                  <a:schemeClr val="bg1"/>
                </a:solidFill>
              </a:rPr>
              <a:t>Joseph was 17 years old. </a:t>
            </a:r>
          </a:p>
          <a:p>
            <a:r>
              <a:rPr lang="en-US" dirty="0">
                <a:solidFill>
                  <a:schemeClr val="bg1"/>
                </a:solidFill>
              </a:rPr>
              <a:t>Joseph’s age in this story is important.  He lacks the maturity to see how his actions are perceived by his brothers.  He is the messenger boy, sent back and forth to his brothers tending the flocks.  It seems that he had bad news to tell his father.  The report likely reflected negatively on his older brothers who began to see Joseph as a tattler. </a:t>
            </a:r>
          </a:p>
        </p:txBody>
      </p:sp>
      <p:sp>
        <p:nvSpPr>
          <p:cNvPr id="4" name="Rectangle 3"/>
          <p:cNvSpPr/>
          <p:nvPr/>
        </p:nvSpPr>
        <p:spPr>
          <a:xfrm>
            <a:off x="7162799" y="1116145"/>
            <a:ext cx="4822371" cy="2585323"/>
          </a:xfrm>
          <a:prstGeom prst="rect">
            <a:avLst/>
          </a:prstGeom>
        </p:spPr>
        <p:txBody>
          <a:bodyPr wrap="square">
            <a:spAutoFit/>
          </a:bodyPr>
          <a:lstStyle/>
          <a:p>
            <a:r>
              <a:rPr lang="en-US" dirty="0">
                <a:solidFill>
                  <a:schemeClr val="bg1"/>
                </a:solidFill>
              </a:rPr>
              <a:t>Obviously, Joseph was the firstborn son of his beloved Rachel.  He loved Rachel more than Leah or his concubines; it is natural, therefore, for him to favor Joseph and later Rachel’s second son Benjamin over the others.  Parental purists might find fault, but the scripture is painting the picture of real people, not perfect people, made great by the promises given them by God and the covenants they kept.</a:t>
            </a:r>
          </a:p>
        </p:txBody>
      </p:sp>
      <p:pic>
        <p:nvPicPr>
          <p:cNvPr id="5122" name="Picture 2" descr="http://ichef.bbci.co.uk/arts/yourpaintings/images/paintings/hmag/large/hsw_hmag_1975_7_576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7973" y="3701468"/>
            <a:ext cx="3236326" cy="2686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lds.org/bc/content/shared/content/images/gospel-library/manual/31118/31118_000_014_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89" y="1606843"/>
            <a:ext cx="2763265" cy="250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2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B437CC-CF9E-4A0D-B02D-37CB72DD929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dirty="0">
                <a:solidFill>
                  <a:schemeClr val="bg1"/>
                </a:solidFill>
              </a:rPr>
              <a:t>(8)</a:t>
            </a:r>
            <a:endParaRPr lang="en-US" b="0" i="0" dirty="0">
              <a:solidFill>
                <a:schemeClr val="bg1"/>
              </a:solidFill>
              <a:effectLst/>
            </a:endParaRP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Coat of Many Colors</a:t>
            </a:r>
          </a:p>
        </p:txBody>
      </p:sp>
      <p:sp>
        <p:nvSpPr>
          <p:cNvPr id="3" name="Rectangle 2"/>
          <p:cNvSpPr/>
          <p:nvPr/>
        </p:nvSpPr>
        <p:spPr>
          <a:xfrm>
            <a:off x="102644" y="1089976"/>
            <a:ext cx="6494100" cy="4801314"/>
          </a:xfrm>
          <a:prstGeom prst="rect">
            <a:avLst/>
          </a:prstGeom>
        </p:spPr>
        <p:txBody>
          <a:bodyPr wrap="square">
            <a:spAutoFit/>
          </a:bodyPr>
          <a:lstStyle/>
          <a:p>
            <a:r>
              <a:rPr lang="en-US" dirty="0">
                <a:solidFill>
                  <a:schemeClr val="bg1"/>
                </a:solidFill>
              </a:rPr>
              <a:t>“There is some question as to what Joseph’s coat actually was. The Hebrew word denotes ‘a long coat with sleeves … i.e. an upper coat reaching to the wrists and ankles, such as noblemen and kings’ daughters wore.</a:t>
            </a:r>
          </a:p>
          <a:p>
            <a:endParaRPr lang="en-US" dirty="0">
              <a:solidFill>
                <a:schemeClr val="bg1"/>
              </a:solidFill>
            </a:endParaRPr>
          </a:p>
          <a:p>
            <a:r>
              <a:rPr lang="en-US" dirty="0">
                <a:solidFill>
                  <a:schemeClr val="bg1"/>
                </a:solidFill>
              </a:rPr>
              <a:t>The coat may have been of different colors, but its significance seems to have been far more than its brightness and beauty. </a:t>
            </a:r>
          </a:p>
          <a:p>
            <a:endParaRPr lang="en-US" dirty="0">
              <a:solidFill>
                <a:schemeClr val="bg1"/>
              </a:solidFill>
            </a:endParaRPr>
          </a:p>
          <a:p>
            <a:r>
              <a:rPr lang="en-US" dirty="0">
                <a:solidFill>
                  <a:schemeClr val="bg1"/>
                </a:solidFill>
              </a:rPr>
              <a:t>One noted scholar suggested that it was ‘a tunic reaching to the palms of the hands and soles of the feet; the long tunic with sleeves worn by young men and maidens of the better class; in the case of Joseph, supposed by Bush … to have been the badge of the birthright which has been forfeited by Reuben and transferred to Joseph’ (9)</a:t>
            </a:r>
          </a:p>
          <a:p>
            <a:endParaRPr lang="en-US" dirty="0">
              <a:solidFill>
                <a:schemeClr val="bg1"/>
              </a:solidFill>
            </a:endParaRPr>
          </a:p>
          <a:p>
            <a:r>
              <a:rPr lang="en-US" dirty="0">
                <a:solidFill>
                  <a:schemeClr val="bg1"/>
                </a:solidFill>
              </a:rPr>
              <a:t>Whatever this coat looked like or represented, it was a source of jealousy and contention among Joseph’s brothers.</a:t>
            </a:r>
          </a:p>
        </p:txBody>
      </p:sp>
      <p:sp>
        <p:nvSpPr>
          <p:cNvPr id="5" name="Rectangle 4"/>
          <p:cNvSpPr/>
          <p:nvPr/>
        </p:nvSpPr>
        <p:spPr>
          <a:xfrm>
            <a:off x="7141030" y="1344717"/>
            <a:ext cx="4946050" cy="1477328"/>
          </a:xfrm>
          <a:prstGeom prst="rect">
            <a:avLst/>
          </a:prstGeom>
        </p:spPr>
        <p:txBody>
          <a:bodyPr wrap="square">
            <a:spAutoFit/>
          </a:bodyPr>
          <a:lstStyle/>
          <a:p>
            <a:r>
              <a:rPr lang="en-US" b="1" i="1" dirty="0">
                <a:solidFill>
                  <a:srgbClr val="FFFF00"/>
                </a:solidFill>
                <a:latin typeface="Palatino"/>
              </a:rPr>
              <a:t>The Daughters of King David:</a:t>
            </a:r>
          </a:p>
          <a:p>
            <a:r>
              <a:rPr lang="en-US" i="1" dirty="0">
                <a:solidFill>
                  <a:srgbClr val="FFFF00"/>
                </a:solidFill>
                <a:latin typeface="Palatino"/>
              </a:rPr>
              <a:t>And she had a garment of divers </a:t>
            </a:r>
            <a:r>
              <a:rPr lang="en-US" i="1" dirty="0" err="1">
                <a:solidFill>
                  <a:srgbClr val="FFFF00"/>
                </a:solidFill>
                <a:latin typeface="Palatino"/>
              </a:rPr>
              <a:t>colours</a:t>
            </a:r>
            <a:r>
              <a:rPr lang="en-US" i="1" dirty="0">
                <a:solidFill>
                  <a:srgbClr val="FFFF00"/>
                </a:solidFill>
                <a:latin typeface="Palatino"/>
              </a:rPr>
              <a:t> upon her: for with such robes were the king’s daughters that were virgins </a:t>
            </a:r>
            <a:r>
              <a:rPr lang="en-US" i="1" dirty="0" err="1">
                <a:solidFill>
                  <a:srgbClr val="FFFF00"/>
                </a:solidFill>
                <a:latin typeface="Palatino"/>
              </a:rPr>
              <a:t>apparelled</a:t>
            </a:r>
            <a:r>
              <a:rPr lang="en-US" i="1" dirty="0">
                <a:solidFill>
                  <a:srgbClr val="FFFF00"/>
                </a:solidFill>
                <a:latin typeface="Palatino"/>
              </a:rPr>
              <a:t>.</a:t>
            </a:r>
          </a:p>
          <a:p>
            <a:r>
              <a:rPr lang="en-US" i="1" dirty="0">
                <a:solidFill>
                  <a:srgbClr val="FFFF00"/>
                </a:solidFill>
                <a:latin typeface="Palatino"/>
              </a:rPr>
              <a:t>2 Samuel 13:18</a:t>
            </a:r>
            <a:endParaRPr lang="en-US" i="1" dirty="0">
              <a:solidFill>
                <a:srgbClr val="FFFF00"/>
              </a:solidFill>
            </a:endParaRPr>
          </a:p>
        </p:txBody>
      </p:sp>
      <p:pic>
        <p:nvPicPr>
          <p:cNvPr id="4098" name="Picture 2" descr="http://content.bandzoogle.com/users/DoublePortionVision/images/content/josep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6681" y="3151099"/>
            <a:ext cx="4438075" cy="3328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8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36C0BB-EC24-4808-ADB2-287DE035E58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dirty="0">
                <a:solidFill>
                  <a:schemeClr val="bg1"/>
                </a:solidFill>
              </a:rPr>
              <a:t>(10)</a:t>
            </a:r>
            <a:endParaRPr lang="en-US" b="0" i="0" dirty="0">
              <a:solidFill>
                <a:schemeClr val="bg1"/>
              </a:solidFill>
              <a:effectLst/>
            </a:endParaRP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Envy In Our Lives</a:t>
            </a:r>
          </a:p>
        </p:txBody>
      </p:sp>
      <p:sp>
        <p:nvSpPr>
          <p:cNvPr id="3" name="Rectangle 2"/>
          <p:cNvSpPr/>
          <p:nvPr/>
        </p:nvSpPr>
        <p:spPr>
          <a:xfrm>
            <a:off x="157073" y="1192307"/>
            <a:ext cx="6494100" cy="1938992"/>
          </a:xfrm>
          <a:prstGeom prst="rect">
            <a:avLst/>
          </a:prstGeom>
        </p:spPr>
        <p:txBody>
          <a:bodyPr wrap="square">
            <a:spAutoFit/>
          </a:bodyPr>
          <a:lstStyle/>
          <a:p>
            <a:pPr fontAlgn="base"/>
            <a:r>
              <a:rPr lang="en-US" sz="2000" dirty="0">
                <a:solidFill>
                  <a:schemeClr val="bg1"/>
                </a:solidFill>
              </a:rPr>
              <a:t>“Brothers and sisters, there are going to be times in our lives when someone else gets an unexpected blessing or receives some special recognition. May I plead with us not to be hurt—and certainly not to feel envious—when good fortune comes to another person? We are not diminished when someone else is added upon. …</a:t>
            </a:r>
          </a:p>
        </p:txBody>
      </p:sp>
      <p:sp>
        <p:nvSpPr>
          <p:cNvPr id="9" name="Rectangle 8"/>
          <p:cNvSpPr/>
          <p:nvPr/>
        </p:nvSpPr>
        <p:spPr>
          <a:xfrm>
            <a:off x="5382216" y="3638960"/>
            <a:ext cx="6494100" cy="2554545"/>
          </a:xfrm>
          <a:prstGeom prst="rect">
            <a:avLst/>
          </a:prstGeom>
        </p:spPr>
        <p:txBody>
          <a:bodyPr wrap="square">
            <a:spAutoFit/>
          </a:bodyPr>
          <a:lstStyle/>
          <a:p>
            <a:pPr fontAlgn="base"/>
            <a:r>
              <a:rPr lang="en-US" sz="2000" dirty="0">
                <a:solidFill>
                  <a:schemeClr val="bg1"/>
                </a:solidFill>
              </a:rPr>
              <a:t>“Furthermore, envy is a mistake that just keeps on giving. Obviously we suffer a little when some </a:t>
            </a:r>
            <a:r>
              <a:rPr lang="en-US" sz="2000" i="1" dirty="0">
                <a:solidFill>
                  <a:schemeClr val="bg1"/>
                </a:solidFill>
              </a:rPr>
              <a:t>misfortune</a:t>
            </a:r>
            <a:r>
              <a:rPr lang="en-US" sz="2000" dirty="0">
                <a:solidFill>
                  <a:schemeClr val="bg1"/>
                </a:solidFill>
              </a:rPr>
              <a:t> befalls </a:t>
            </a:r>
            <a:r>
              <a:rPr lang="en-US" sz="2000" i="1" dirty="0">
                <a:solidFill>
                  <a:schemeClr val="bg1"/>
                </a:solidFill>
              </a:rPr>
              <a:t>us,</a:t>
            </a:r>
            <a:r>
              <a:rPr lang="en-US" sz="2000" dirty="0">
                <a:solidFill>
                  <a:schemeClr val="bg1"/>
                </a:solidFill>
              </a:rPr>
              <a:t> but envy requires us to suffer all </a:t>
            </a:r>
            <a:r>
              <a:rPr lang="en-US" sz="2000" i="1" dirty="0">
                <a:solidFill>
                  <a:schemeClr val="bg1"/>
                </a:solidFill>
              </a:rPr>
              <a:t>good fortune</a:t>
            </a:r>
            <a:r>
              <a:rPr lang="en-US" sz="2000" dirty="0">
                <a:solidFill>
                  <a:schemeClr val="bg1"/>
                </a:solidFill>
              </a:rPr>
              <a:t> that befalls </a:t>
            </a:r>
            <a:r>
              <a:rPr lang="en-US" sz="2000" i="1" dirty="0">
                <a:solidFill>
                  <a:schemeClr val="bg1"/>
                </a:solidFill>
              </a:rPr>
              <a:t>everyone </a:t>
            </a:r>
            <a:r>
              <a:rPr lang="en-US" sz="2000" dirty="0">
                <a:solidFill>
                  <a:schemeClr val="bg1"/>
                </a:solidFill>
              </a:rPr>
              <a:t>we know! </a:t>
            </a:r>
          </a:p>
          <a:p>
            <a:pPr fontAlgn="base"/>
            <a:endParaRPr lang="en-US" sz="2000" dirty="0">
              <a:solidFill>
                <a:schemeClr val="bg1"/>
              </a:solidFill>
            </a:endParaRPr>
          </a:p>
          <a:p>
            <a:pPr fontAlgn="base"/>
            <a:r>
              <a:rPr lang="en-US" sz="2000" dirty="0">
                <a:solidFill>
                  <a:schemeClr val="bg1"/>
                </a:solidFill>
              </a:rPr>
              <a:t>What a bright prospect that is—downing another quart of pickle juice every time anyone around you has a happy moment!”</a:t>
            </a:r>
          </a:p>
        </p:txBody>
      </p:sp>
      <p:pic>
        <p:nvPicPr>
          <p:cNvPr id="6146" name="Picture 2" descr="http://sammyadebiyi.com/sites/sammyadebiyi.com/files/images/blog/green_with_envy_0.jpg"/>
          <p:cNvPicPr>
            <a:picLocks noChangeAspect="1" noChangeArrowheads="1"/>
          </p:cNvPicPr>
          <p:nvPr/>
        </p:nvPicPr>
        <p:blipFill rotWithShape="1">
          <a:blip r:embed="rId3">
            <a:extLst>
              <a:ext uri="{28A0092B-C50C-407E-A947-70E740481C1C}">
                <a14:useLocalDpi xmlns:a14="http://schemas.microsoft.com/office/drawing/2010/main" val="0"/>
              </a:ext>
            </a:extLst>
          </a:blip>
          <a:srcRect t="1483" r="3198"/>
          <a:stretch/>
        </p:blipFill>
        <p:spPr bwMode="auto">
          <a:xfrm>
            <a:off x="7486266" y="1088571"/>
            <a:ext cx="2212905" cy="225210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4312" y="179923"/>
            <a:ext cx="1075520" cy="1343401"/>
          </a:xfrm>
          <a:prstGeom prst="rect">
            <a:avLst/>
          </a:prstGeom>
        </p:spPr>
      </p:pic>
      <p:pic>
        <p:nvPicPr>
          <p:cNvPr id="6148" name="Picture 4" descr="http://usercontent2.hubimg.com/6280145_f260.jpg"/>
          <p:cNvPicPr>
            <a:picLocks noChangeAspect="1" noChangeArrowheads="1"/>
          </p:cNvPicPr>
          <p:nvPr/>
        </p:nvPicPr>
        <p:blipFill rotWithShape="1">
          <a:blip r:embed="rId5">
            <a:extLst>
              <a:ext uri="{28A0092B-C50C-407E-A947-70E740481C1C}">
                <a14:useLocalDpi xmlns:a14="http://schemas.microsoft.com/office/drawing/2010/main" val="0"/>
              </a:ext>
            </a:extLst>
          </a:blip>
          <a:srcRect t="13243" r="1059"/>
          <a:stretch/>
        </p:blipFill>
        <p:spPr bwMode="auto">
          <a:xfrm>
            <a:off x="1806039" y="3721841"/>
            <a:ext cx="2450275" cy="2148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0146358-D325-4E91-80F2-5F32F5447F0F}"/>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37:5-11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Dreams</a:t>
            </a:r>
          </a:p>
        </p:txBody>
      </p:sp>
      <p:pic>
        <p:nvPicPr>
          <p:cNvPr id="8194" name="Picture 2" descr="http://www.umjc.org/wp-content/uploads/2014/12/009-joseph-drea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1" y="1238649"/>
            <a:ext cx="4493531" cy="337014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www.sito.org/id/aim/josep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1917" y="1238649"/>
            <a:ext cx="3412839" cy="45525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7640" y="2600557"/>
            <a:ext cx="2695182" cy="646331"/>
          </a:xfrm>
          <a:prstGeom prst="rect">
            <a:avLst/>
          </a:prstGeom>
        </p:spPr>
        <p:txBody>
          <a:bodyPr wrap="square">
            <a:spAutoFit/>
          </a:bodyPr>
          <a:lstStyle/>
          <a:p>
            <a:pPr algn="ctr"/>
            <a:r>
              <a:rPr lang="en-US" i="1" dirty="0">
                <a:solidFill>
                  <a:schemeClr val="bg1"/>
                </a:solidFill>
                <a:latin typeface="Calibri" panose="020F0502020204030204" pitchFamily="34" charset="0"/>
              </a:rPr>
              <a:t>make obeisance</a:t>
            </a:r>
            <a:r>
              <a:rPr lang="en-US" dirty="0">
                <a:solidFill>
                  <a:schemeClr val="bg1"/>
                </a:solidFill>
                <a:latin typeface="Calibri" panose="020F0502020204030204" pitchFamily="34" charset="0"/>
              </a:rPr>
              <a:t>=</a:t>
            </a:r>
          </a:p>
          <a:p>
            <a:pPr algn="ctr"/>
            <a:r>
              <a:rPr lang="en-US" dirty="0">
                <a:solidFill>
                  <a:schemeClr val="bg1"/>
                </a:solidFill>
                <a:latin typeface="Calibri" panose="020F0502020204030204" pitchFamily="34" charset="0"/>
              </a:rPr>
              <a:t> to bow</a:t>
            </a:r>
            <a:endParaRPr lang="en-US" dirty="0">
              <a:solidFill>
                <a:schemeClr val="bg1"/>
              </a:solidFill>
            </a:endParaRPr>
          </a:p>
        </p:txBody>
      </p:sp>
      <p:grpSp>
        <p:nvGrpSpPr>
          <p:cNvPr id="14" name="Group 13"/>
          <p:cNvGrpSpPr/>
          <p:nvPr/>
        </p:nvGrpSpPr>
        <p:grpSpPr>
          <a:xfrm>
            <a:off x="3942790" y="4654066"/>
            <a:ext cx="2973823" cy="2122387"/>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6" name="Oval 2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2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2" name="Oval 2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49427" y="1060939"/>
              <a:ext cx="2371313" cy="830997"/>
            </a:xfrm>
            <a:prstGeom prst="rect">
              <a:avLst/>
            </a:prstGeom>
          </p:spPr>
          <p:txBody>
            <a:bodyPr wrap="square">
              <a:spAutoFit/>
            </a:bodyPr>
            <a:lstStyle/>
            <a:p>
              <a:r>
                <a:rPr lang="en-US" sz="1600" b="1" dirty="0"/>
                <a:t>Choosing to hate or envy others can lead us to commit additional sins.</a:t>
              </a:r>
              <a:endParaRPr lang="en-US" sz="1600" i="1" dirty="0"/>
            </a:p>
          </p:txBody>
        </p:sp>
      </p:grpSp>
    </p:spTree>
    <p:extLst>
      <p:ext uri="{BB962C8B-B14F-4D97-AF65-F5344CB8AC3E}">
        <p14:creationId xmlns:p14="http://schemas.microsoft.com/office/powerpoint/2010/main" val="31757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0" name="Picture 1239">
            <a:extLst>
              <a:ext uri="{FF2B5EF4-FFF2-40B4-BE49-F238E27FC236}">
                <a16:creationId xmlns:a16="http://schemas.microsoft.com/office/drawing/2014/main" id="{E74CB00C-6760-429C-8D6D-05892C2D2030}"/>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37:18</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Plot</a:t>
            </a:r>
          </a:p>
        </p:txBody>
      </p:sp>
      <p:sp>
        <p:nvSpPr>
          <p:cNvPr id="2" name="Rectangle 1"/>
          <p:cNvSpPr/>
          <p:nvPr/>
        </p:nvSpPr>
        <p:spPr>
          <a:xfrm>
            <a:off x="612159" y="3280812"/>
            <a:ext cx="3872048" cy="1477328"/>
          </a:xfrm>
          <a:prstGeom prst="rect">
            <a:avLst/>
          </a:prstGeom>
        </p:spPr>
        <p:txBody>
          <a:bodyPr wrap="square">
            <a:spAutoFit/>
          </a:bodyPr>
          <a:lstStyle/>
          <a:p>
            <a:r>
              <a:rPr lang="en-US" i="1" dirty="0">
                <a:solidFill>
                  <a:srgbClr val="FFFF00"/>
                </a:solidFill>
                <a:latin typeface="Palatino"/>
              </a:rPr>
              <a:t>…let us slay him, and cast him into some pit, and we will say, Some evil beast hath devoured him: and we shall see what will become of his dreams.</a:t>
            </a:r>
            <a:endParaRPr lang="en-US" i="1" dirty="0">
              <a:solidFill>
                <a:srgbClr val="FFFF00"/>
              </a:solidFill>
            </a:endParaRPr>
          </a:p>
        </p:txBody>
      </p:sp>
      <p:grpSp>
        <p:nvGrpSpPr>
          <p:cNvPr id="30" name="Group 29"/>
          <p:cNvGrpSpPr/>
          <p:nvPr/>
        </p:nvGrpSpPr>
        <p:grpSpPr>
          <a:xfrm>
            <a:off x="4571063" y="1140057"/>
            <a:ext cx="916005" cy="2175511"/>
            <a:chOff x="2069555" y="144697"/>
            <a:chExt cx="1219200" cy="2895600"/>
          </a:xfrm>
        </p:grpSpPr>
        <p:sp>
          <p:nvSpPr>
            <p:cNvPr id="31" name="Cloud 30"/>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1"/>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2" descr="http://icons.iconarchive.com/icons/icons8/ios7/512/Travel-Sea-Waves-icon.png"/>
            <p:cNvPicPr>
              <a:picLocks noChangeAspect="1" noChangeArrowheads="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rot="4983839">
              <a:off x="2618848" y="1746310"/>
              <a:ext cx="588091" cy="315370"/>
              <a:chOff x="4099124" y="1265262"/>
              <a:chExt cx="813257" cy="436117"/>
            </a:xfrm>
          </p:grpSpPr>
          <p:pic>
            <p:nvPicPr>
              <p:cNvPr id="52"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5833525" y="1690454"/>
            <a:ext cx="3624943" cy="646331"/>
          </a:xfrm>
          <a:prstGeom prst="rect">
            <a:avLst/>
          </a:prstGeom>
        </p:spPr>
        <p:txBody>
          <a:bodyPr wrap="square">
            <a:spAutoFit/>
          </a:bodyPr>
          <a:lstStyle/>
          <a:p>
            <a:r>
              <a:rPr lang="en-US" i="1" dirty="0">
                <a:solidFill>
                  <a:srgbClr val="FFFF00"/>
                </a:solidFill>
                <a:latin typeface="Palatino"/>
              </a:rPr>
              <a:t>Shed no blood, but cast him into this pit that is in the wilderness</a:t>
            </a:r>
            <a:endParaRPr lang="en-US" i="1" dirty="0">
              <a:solidFill>
                <a:srgbClr val="FFFF00"/>
              </a:solidFill>
            </a:endParaRPr>
          </a:p>
        </p:txBody>
      </p:sp>
      <p:grpSp>
        <p:nvGrpSpPr>
          <p:cNvPr id="6" name="Group 5"/>
          <p:cNvGrpSpPr/>
          <p:nvPr/>
        </p:nvGrpSpPr>
        <p:grpSpPr>
          <a:xfrm>
            <a:off x="278269" y="268595"/>
            <a:ext cx="4008318" cy="2743507"/>
            <a:chOff x="278269" y="268595"/>
            <a:chExt cx="4008318" cy="2743507"/>
          </a:xfrm>
        </p:grpSpPr>
        <p:grpSp>
          <p:nvGrpSpPr>
            <p:cNvPr id="54" name="Group 53"/>
            <p:cNvGrpSpPr/>
            <p:nvPr/>
          </p:nvGrpSpPr>
          <p:grpSpPr>
            <a:xfrm flipH="1">
              <a:off x="1372918" y="384090"/>
              <a:ext cx="745215" cy="1356428"/>
              <a:chOff x="4267200" y="2670596"/>
              <a:chExt cx="1981200" cy="3606146"/>
            </a:xfrm>
          </p:grpSpPr>
          <p:sp>
            <p:nvSpPr>
              <p:cNvPr id="55" name="Round Diagonal Corner Rectangle 5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50"/>
              <p:cNvGrpSpPr/>
              <p:nvPr/>
            </p:nvGrpSpPr>
            <p:grpSpPr>
              <a:xfrm rot="5400000">
                <a:off x="4984375" y="4374778"/>
                <a:ext cx="555814" cy="1255059"/>
                <a:chOff x="9000565" y="430324"/>
                <a:chExt cx="797858" cy="3047982"/>
              </a:xfrm>
            </p:grpSpPr>
            <p:grpSp>
              <p:nvGrpSpPr>
                <p:cNvPr id="90" name="Group 236"/>
                <p:cNvGrpSpPr/>
                <p:nvPr/>
              </p:nvGrpSpPr>
              <p:grpSpPr>
                <a:xfrm>
                  <a:off x="9027459" y="1757082"/>
                  <a:ext cx="770964" cy="1721224"/>
                  <a:chOff x="9000565" y="475129"/>
                  <a:chExt cx="770964" cy="1721224"/>
                </a:xfrm>
              </p:grpSpPr>
              <p:sp>
                <p:nvSpPr>
                  <p:cNvPr id="98" name="Multiply 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35"/>
                <p:cNvGrpSpPr/>
                <p:nvPr/>
              </p:nvGrpSpPr>
              <p:grpSpPr>
                <a:xfrm>
                  <a:off x="9000565" y="430324"/>
                  <a:ext cx="770964" cy="1766029"/>
                  <a:chOff x="9000565" y="430324"/>
                  <a:chExt cx="770964" cy="1766029"/>
                </a:xfrm>
              </p:grpSpPr>
              <p:sp>
                <p:nvSpPr>
                  <p:cNvPr id="92" name="Multiply 9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648200" y="2819400"/>
                <a:ext cx="1143000" cy="362174"/>
                <a:chOff x="5029199" y="838201"/>
                <a:chExt cx="1411403" cy="516024"/>
              </a:xfrm>
            </p:grpSpPr>
            <p:sp>
              <p:nvSpPr>
                <p:cNvPr id="68" name="Rounded Rectangle 6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53"/>
                <p:cNvGrpSpPr/>
                <p:nvPr/>
              </p:nvGrpSpPr>
              <p:grpSpPr>
                <a:xfrm rot="5400000">
                  <a:off x="5476889" y="390511"/>
                  <a:ext cx="516024" cy="1411403"/>
                  <a:chOff x="9000565" y="475129"/>
                  <a:chExt cx="806823" cy="4258236"/>
                </a:xfrm>
              </p:grpSpPr>
              <p:grpSp>
                <p:nvGrpSpPr>
                  <p:cNvPr id="70" name="Group 243"/>
                  <p:cNvGrpSpPr/>
                  <p:nvPr/>
                </p:nvGrpSpPr>
                <p:grpSpPr>
                  <a:xfrm>
                    <a:off x="9036424" y="3012141"/>
                    <a:ext cx="770964" cy="1721224"/>
                    <a:chOff x="9000565" y="475129"/>
                    <a:chExt cx="770964" cy="1721224"/>
                  </a:xfrm>
                </p:grpSpPr>
                <p:sp>
                  <p:nvSpPr>
                    <p:cNvPr id="85" name="Multiply 8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8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36"/>
                  <p:cNvGrpSpPr/>
                  <p:nvPr/>
                </p:nvGrpSpPr>
                <p:grpSpPr>
                  <a:xfrm>
                    <a:off x="9027459" y="1757082"/>
                    <a:ext cx="770964" cy="1721224"/>
                    <a:chOff x="9000565" y="475129"/>
                    <a:chExt cx="770964" cy="1721224"/>
                  </a:xfrm>
                </p:grpSpPr>
                <p:sp>
                  <p:nvSpPr>
                    <p:cNvPr id="79" name="Multiply 7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5"/>
                  <p:cNvGrpSpPr/>
                  <p:nvPr/>
                </p:nvGrpSpPr>
                <p:grpSpPr>
                  <a:xfrm>
                    <a:off x="9000565" y="475129"/>
                    <a:ext cx="770964" cy="1721224"/>
                    <a:chOff x="9000565" y="475129"/>
                    <a:chExt cx="770964" cy="1721224"/>
                  </a:xfrm>
                </p:grpSpPr>
                <p:sp>
                  <p:nvSpPr>
                    <p:cNvPr id="73" name="Multiply 7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3" name="Group 102"/>
            <p:cNvGrpSpPr/>
            <p:nvPr/>
          </p:nvGrpSpPr>
          <p:grpSpPr>
            <a:xfrm flipH="1">
              <a:off x="714373" y="268595"/>
              <a:ext cx="775690" cy="1506979"/>
              <a:chOff x="3524486" y="415548"/>
              <a:chExt cx="1175731" cy="2284162"/>
            </a:xfrm>
          </p:grpSpPr>
          <p:sp>
            <p:nvSpPr>
              <p:cNvPr id="104" name="Oval 103"/>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8"/>
              <p:cNvGrpSpPr/>
              <p:nvPr/>
            </p:nvGrpSpPr>
            <p:grpSpPr>
              <a:xfrm rot="11700000">
                <a:off x="3703888" y="1566154"/>
                <a:ext cx="333203" cy="1078928"/>
                <a:chOff x="2438400" y="990600"/>
                <a:chExt cx="762000" cy="3200400"/>
              </a:xfrm>
            </p:grpSpPr>
            <p:sp>
              <p:nvSpPr>
                <p:cNvPr id="197" name="Pentagon 1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onut 1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 name="Rounded Rectangle 118"/>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809272" y="1919281"/>
                <a:ext cx="617466" cy="119145"/>
                <a:chOff x="7162800" y="4789357"/>
                <a:chExt cx="2676993" cy="1001843"/>
              </a:xfrm>
            </p:grpSpPr>
            <p:grpSp>
              <p:nvGrpSpPr>
                <p:cNvPr id="188" name="Group 187"/>
                <p:cNvGrpSpPr/>
                <p:nvPr/>
              </p:nvGrpSpPr>
              <p:grpSpPr>
                <a:xfrm>
                  <a:off x="7162800" y="4800600"/>
                  <a:ext cx="838200" cy="990600"/>
                  <a:chOff x="7162800" y="4800600"/>
                  <a:chExt cx="838200" cy="990600"/>
                </a:xfrm>
              </p:grpSpPr>
              <p:sp>
                <p:nvSpPr>
                  <p:cNvPr id="195" name="Cross 19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077200" y="4800600"/>
                  <a:ext cx="838200" cy="990600"/>
                  <a:chOff x="7162800" y="4800600"/>
                  <a:chExt cx="838200" cy="990600"/>
                </a:xfrm>
              </p:grpSpPr>
              <p:sp>
                <p:nvSpPr>
                  <p:cNvPr id="193" name="Cross 19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001593" y="4789357"/>
                  <a:ext cx="838200" cy="990600"/>
                  <a:chOff x="7162800" y="4800600"/>
                  <a:chExt cx="838200" cy="990600"/>
                </a:xfrm>
              </p:grpSpPr>
              <p:sp>
                <p:nvSpPr>
                  <p:cNvPr id="191" name="Cross 19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3740071" y="592259"/>
                <a:ext cx="769838" cy="258661"/>
                <a:chOff x="3811872" y="17998"/>
                <a:chExt cx="805120" cy="270515"/>
              </a:xfrm>
            </p:grpSpPr>
            <p:grpSp>
              <p:nvGrpSpPr>
                <p:cNvPr id="122" name="Group 121"/>
                <p:cNvGrpSpPr/>
                <p:nvPr/>
              </p:nvGrpSpPr>
              <p:grpSpPr>
                <a:xfrm>
                  <a:off x="3811872" y="17998"/>
                  <a:ext cx="627615" cy="262087"/>
                  <a:chOff x="4649991" y="5423557"/>
                  <a:chExt cx="2704332" cy="1129307"/>
                </a:xfrm>
              </p:grpSpPr>
              <p:grpSp>
                <p:nvGrpSpPr>
                  <p:cNvPr id="136" name="Group 135"/>
                  <p:cNvGrpSpPr/>
                  <p:nvPr/>
                </p:nvGrpSpPr>
                <p:grpSpPr>
                  <a:xfrm>
                    <a:off x="4649991" y="5427911"/>
                    <a:ext cx="516959" cy="1119063"/>
                    <a:chOff x="4649991" y="5427911"/>
                    <a:chExt cx="516959" cy="1119063"/>
                  </a:xfrm>
                </p:grpSpPr>
                <p:grpSp>
                  <p:nvGrpSpPr>
                    <p:cNvPr id="176" name="Group 118"/>
                    <p:cNvGrpSpPr/>
                    <p:nvPr/>
                  </p:nvGrpSpPr>
                  <p:grpSpPr>
                    <a:xfrm rot="1912894">
                      <a:off x="4649991" y="5427911"/>
                      <a:ext cx="321016" cy="1106001"/>
                      <a:chOff x="2438400" y="990600"/>
                      <a:chExt cx="762000" cy="3200400"/>
                    </a:xfrm>
                  </p:grpSpPr>
                  <p:sp>
                    <p:nvSpPr>
                      <p:cNvPr id="183" name="Pentagon 1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8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18"/>
                    <p:cNvGrpSpPr/>
                    <p:nvPr/>
                  </p:nvGrpSpPr>
                  <p:grpSpPr>
                    <a:xfrm rot="19542321">
                      <a:off x="4845934" y="5440973"/>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7" name="Group 136"/>
                  <p:cNvGrpSpPr/>
                  <p:nvPr/>
                </p:nvGrpSpPr>
                <p:grpSpPr>
                  <a:xfrm rot="10800000">
                    <a:off x="5378679" y="5433801"/>
                    <a:ext cx="516959" cy="1119063"/>
                    <a:chOff x="4649991" y="5427911"/>
                    <a:chExt cx="516959" cy="1119063"/>
                  </a:xfrm>
                </p:grpSpPr>
                <p:grpSp>
                  <p:nvGrpSpPr>
                    <p:cNvPr id="164" name="Group 118"/>
                    <p:cNvGrpSpPr/>
                    <p:nvPr/>
                  </p:nvGrpSpPr>
                  <p:grpSpPr>
                    <a:xfrm rot="1912894">
                      <a:off x="4649991" y="5427911"/>
                      <a:ext cx="321016" cy="1106001"/>
                      <a:chOff x="2438400" y="990600"/>
                      <a:chExt cx="762000" cy="3200400"/>
                    </a:xfrm>
                  </p:grpSpPr>
                  <p:sp>
                    <p:nvSpPr>
                      <p:cNvPr id="171" name="Pentagon 1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aque 1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18"/>
                    <p:cNvGrpSpPr/>
                    <p:nvPr/>
                  </p:nvGrpSpPr>
                  <p:grpSpPr>
                    <a:xfrm rot="19542321">
                      <a:off x="4845934" y="5440973"/>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8" name="Group 137"/>
                  <p:cNvGrpSpPr/>
                  <p:nvPr/>
                </p:nvGrpSpPr>
                <p:grpSpPr>
                  <a:xfrm>
                    <a:off x="6108676" y="5423557"/>
                    <a:ext cx="516959" cy="1119063"/>
                    <a:chOff x="4649991" y="5427911"/>
                    <a:chExt cx="516959" cy="1119063"/>
                  </a:xfrm>
                </p:grpSpPr>
                <p:grpSp>
                  <p:nvGrpSpPr>
                    <p:cNvPr id="152" name="Group 118"/>
                    <p:cNvGrpSpPr/>
                    <p:nvPr/>
                  </p:nvGrpSpPr>
                  <p:grpSpPr>
                    <a:xfrm rot="1912894">
                      <a:off x="4649991" y="5427911"/>
                      <a:ext cx="321016" cy="1106001"/>
                      <a:chOff x="2438400" y="990600"/>
                      <a:chExt cx="762000" cy="3200400"/>
                    </a:xfrm>
                  </p:grpSpPr>
                  <p:sp>
                    <p:nvSpPr>
                      <p:cNvPr id="159" name="Pentagon 1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nut 1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18"/>
                    <p:cNvGrpSpPr/>
                    <p:nvPr/>
                  </p:nvGrpSpPr>
                  <p:grpSpPr>
                    <a:xfrm rot="19542321">
                      <a:off x="4845934" y="5440973"/>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9" name="Group 138"/>
                  <p:cNvGrpSpPr/>
                  <p:nvPr/>
                </p:nvGrpSpPr>
                <p:grpSpPr>
                  <a:xfrm rot="10800000">
                    <a:off x="6837364" y="5429447"/>
                    <a:ext cx="516959" cy="1119063"/>
                    <a:chOff x="4649991" y="5427911"/>
                    <a:chExt cx="516959" cy="1119063"/>
                  </a:xfrm>
                </p:grpSpPr>
                <p:grpSp>
                  <p:nvGrpSpPr>
                    <p:cNvPr id="140" name="Group 118"/>
                    <p:cNvGrpSpPr/>
                    <p:nvPr/>
                  </p:nvGrpSpPr>
                  <p:grpSpPr>
                    <a:xfrm rot="1912894">
                      <a:off x="4649991" y="5427911"/>
                      <a:ext cx="321016" cy="1106001"/>
                      <a:chOff x="2438400" y="990600"/>
                      <a:chExt cx="762000" cy="3200400"/>
                    </a:xfrm>
                  </p:grpSpPr>
                  <p:sp>
                    <p:nvSpPr>
                      <p:cNvPr id="147" name="Pentagon 1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nut 1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18"/>
                    <p:cNvGrpSpPr/>
                    <p:nvPr/>
                  </p:nvGrpSpPr>
                  <p:grpSpPr>
                    <a:xfrm rot="19542321">
                      <a:off x="4845934" y="5440973"/>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3" name="Group 122"/>
                <p:cNvGrpSpPr/>
                <p:nvPr/>
              </p:nvGrpSpPr>
              <p:grpSpPr>
                <a:xfrm>
                  <a:off x="4497017" y="28803"/>
                  <a:ext cx="119975" cy="259710"/>
                  <a:chOff x="4649991" y="5427911"/>
                  <a:chExt cx="516959" cy="1119063"/>
                </a:xfrm>
              </p:grpSpPr>
              <p:grpSp>
                <p:nvGrpSpPr>
                  <p:cNvPr id="124" name="Group 118"/>
                  <p:cNvGrpSpPr/>
                  <p:nvPr/>
                </p:nvGrpSpPr>
                <p:grpSpPr>
                  <a:xfrm rot="1912894">
                    <a:off x="4649991" y="5427911"/>
                    <a:ext cx="321016" cy="1106001"/>
                    <a:chOff x="2438400" y="990600"/>
                    <a:chExt cx="762000" cy="3200400"/>
                  </a:xfrm>
                </p:grpSpPr>
                <p:sp>
                  <p:nvSpPr>
                    <p:cNvPr id="131" name="Pentagon 13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onut 13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18"/>
                  <p:cNvGrpSpPr/>
                  <p:nvPr/>
                </p:nvGrpSpPr>
                <p:grpSpPr>
                  <a:xfrm rot="19542321">
                    <a:off x="4845934" y="5440973"/>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02" name="Group 201"/>
            <p:cNvGrpSpPr/>
            <p:nvPr/>
          </p:nvGrpSpPr>
          <p:grpSpPr>
            <a:xfrm flipH="1">
              <a:off x="1941047" y="280459"/>
              <a:ext cx="656743" cy="1622491"/>
              <a:chOff x="536022" y="3314942"/>
              <a:chExt cx="1296534" cy="3203103"/>
            </a:xfrm>
          </p:grpSpPr>
          <p:sp>
            <p:nvSpPr>
              <p:cNvPr id="203" name="Oval 20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gular Pentagon 20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0" name="Group 101"/>
              <p:cNvGrpSpPr/>
              <p:nvPr/>
            </p:nvGrpSpPr>
            <p:grpSpPr>
              <a:xfrm rot="7128265">
                <a:off x="1266712" y="6168842"/>
                <a:ext cx="230789" cy="449153"/>
                <a:chOff x="4267200" y="5105400"/>
                <a:chExt cx="685800" cy="609600"/>
              </a:xfrm>
            </p:grpSpPr>
            <p:sp>
              <p:nvSpPr>
                <p:cNvPr id="43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02"/>
              <p:cNvGrpSpPr/>
              <p:nvPr/>
            </p:nvGrpSpPr>
            <p:grpSpPr>
              <a:xfrm rot="14157531">
                <a:off x="1014825" y="6178074"/>
                <a:ext cx="230789" cy="449153"/>
                <a:chOff x="4267200" y="5105400"/>
                <a:chExt cx="685800" cy="609600"/>
              </a:xfrm>
            </p:grpSpPr>
            <p:sp>
              <p:nvSpPr>
                <p:cNvPr id="433" name="Oval 43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70"/>
              <p:cNvGrpSpPr/>
              <p:nvPr/>
            </p:nvGrpSpPr>
            <p:grpSpPr>
              <a:xfrm>
                <a:off x="615449" y="3393845"/>
                <a:ext cx="1196458" cy="1028329"/>
                <a:chOff x="2731569" y="4101704"/>
                <a:chExt cx="2435810" cy="2042401"/>
              </a:xfrm>
            </p:grpSpPr>
            <p:sp>
              <p:nvSpPr>
                <p:cNvPr id="42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rapezoid 21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97"/>
              <p:cNvGrpSpPr/>
              <p:nvPr/>
            </p:nvGrpSpPr>
            <p:grpSpPr>
              <a:xfrm>
                <a:off x="962691" y="5459694"/>
                <a:ext cx="469239" cy="635646"/>
                <a:chOff x="4648200" y="4038600"/>
                <a:chExt cx="838200" cy="1349829"/>
              </a:xfrm>
            </p:grpSpPr>
            <p:sp>
              <p:nvSpPr>
                <p:cNvPr id="403" name="Trapezoid 40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rot="5595418">
                  <a:off x="4297276" y="4567385"/>
                  <a:ext cx="1211525" cy="322729"/>
                  <a:chOff x="6019800" y="5334000"/>
                  <a:chExt cx="2590800" cy="914400"/>
                </a:xfrm>
              </p:grpSpPr>
              <p:grpSp>
                <p:nvGrpSpPr>
                  <p:cNvPr id="415" name="Group 79"/>
                  <p:cNvGrpSpPr/>
                  <p:nvPr/>
                </p:nvGrpSpPr>
                <p:grpSpPr>
                  <a:xfrm>
                    <a:off x="6019800" y="5334000"/>
                    <a:ext cx="914400" cy="914400"/>
                    <a:chOff x="6019800" y="5334000"/>
                    <a:chExt cx="914400" cy="914400"/>
                  </a:xfrm>
                </p:grpSpPr>
                <p:sp>
                  <p:nvSpPr>
                    <p:cNvPr id="422" name="Quad Arrow 42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80"/>
                  <p:cNvGrpSpPr/>
                  <p:nvPr/>
                </p:nvGrpSpPr>
                <p:grpSpPr>
                  <a:xfrm>
                    <a:off x="6858000" y="5334000"/>
                    <a:ext cx="914400" cy="914400"/>
                    <a:chOff x="6019800" y="5334000"/>
                    <a:chExt cx="914400" cy="914400"/>
                  </a:xfrm>
                </p:grpSpPr>
                <p:sp>
                  <p:nvSpPr>
                    <p:cNvPr id="420" name="Quad Arrow 4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83"/>
                  <p:cNvGrpSpPr/>
                  <p:nvPr/>
                </p:nvGrpSpPr>
                <p:grpSpPr>
                  <a:xfrm>
                    <a:off x="7696200" y="5334000"/>
                    <a:ext cx="914400" cy="914400"/>
                    <a:chOff x="6019800" y="5334000"/>
                    <a:chExt cx="914400" cy="914400"/>
                  </a:xfrm>
                </p:grpSpPr>
                <p:sp>
                  <p:nvSpPr>
                    <p:cNvPr id="418" name="Quad Arrow 4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5" name="Group 404"/>
                <p:cNvGrpSpPr/>
                <p:nvPr/>
              </p:nvGrpSpPr>
              <p:grpSpPr>
                <a:xfrm rot="5160593">
                  <a:off x="4618957" y="4567387"/>
                  <a:ext cx="1211525" cy="322729"/>
                  <a:chOff x="6019800" y="5334000"/>
                  <a:chExt cx="2590800" cy="914400"/>
                </a:xfrm>
              </p:grpSpPr>
              <p:grpSp>
                <p:nvGrpSpPr>
                  <p:cNvPr id="406" name="Group 79"/>
                  <p:cNvGrpSpPr/>
                  <p:nvPr/>
                </p:nvGrpSpPr>
                <p:grpSpPr>
                  <a:xfrm>
                    <a:off x="6019800" y="5334000"/>
                    <a:ext cx="914400" cy="914400"/>
                    <a:chOff x="6019800" y="5334000"/>
                    <a:chExt cx="914400" cy="914400"/>
                  </a:xfrm>
                </p:grpSpPr>
                <p:sp>
                  <p:nvSpPr>
                    <p:cNvPr id="413" name="Quad Arrow 4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0"/>
                  <p:cNvGrpSpPr/>
                  <p:nvPr/>
                </p:nvGrpSpPr>
                <p:grpSpPr>
                  <a:xfrm>
                    <a:off x="6858000" y="5334000"/>
                    <a:ext cx="914400" cy="914400"/>
                    <a:chOff x="6019800" y="5334000"/>
                    <a:chExt cx="914400" cy="914400"/>
                  </a:xfrm>
                </p:grpSpPr>
                <p:sp>
                  <p:nvSpPr>
                    <p:cNvPr id="411" name="Quad Arrow 4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3"/>
                  <p:cNvGrpSpPr/>
                  <p:nvPr/>
                </p:nvGrpSpPr>
                <p:grpSpPr>
                  <a:xfrm>
                    <a:off x="7696200" y="5334000"/>
                    <a:ext cx="914400" cy="914400"/>
                    <a:chOff x="6019800" y="5334000"/>
                    <a:chExt cx="914400" cy="914400"/>
                  </a:xfrm>
                </p:grpSpPr>
                <p:sp>
                  <p:nvSpPr>
                    <p:cNvPr id="409" name="Quad Arrow 4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5" name="Rounded Rectangle 21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25"/>
              <p:cNvGrpSpPr/>
              <p:nvPr/>
            </p:nvGrpSpPr>
            <p:grpSpPr>
              <a:xfrm flipV="1">
                <a:off x="615448" y="3764639"/>
                <a:ext cx="1133486" cy="180100"/>
                <a:chOff x="5029200" y="838200"/>
                <a:chExt cx="1905000" cy="457200"/>
              </a:xfrm>
            </p:grpSpPr>
            <p:sp>
              <p:nvSpPr>
                <p:cNvPr id="392" name="Rounded Rectangle 39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114"/>
                <p:cNvGrpSpPr/>
                <p:nvPr/>
              </p:nvGrpSpPr>
              <p:grpSpPr>
                <a:xfrm rot="10800000">
                  <a:off x="5334000" y="914400"/>
                  <a:ext cx="1211525" cy="322729"/>
                  <a:chOff x="6019800" y="5334000"/>
                  <a:chExt cx="2590800" cy="914400"/>
                </a:xfrm>
              </p:grpSpPr>
              <p:grpSp>
                <p:nvGrpSpPr>
                  <p:cNvPr id="394" name="Group 79"/>
                  <p:cNvGrpSpPr/>
                  <p:nvPr/>
                </p:nvGrpSpPr>
                <p:grpSpPr>
                  <a:xfrm>
                    <a:off x="6019800" y="5334000"/>
                    <a:ext cx="914400" cy="914400"/>
                    <a:chOff x="6019800" y="5334000"/>
                    <a:chExt cx="914400" cy="914400"/>
                  </a:xfrm>
                </p:grpSpPr>
                <p:sp>
                  <p:nvSpPr>
                    <p:cNvPr id="401" name="Quad Arrow 4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80"/>
                  <p:cNvGrpSpPr/>
                  <p:nvPr/>
                </p:nvGrpSpPr>
                <p:grpSpPr>
                  <a:xfrm>
                    <a:off x="6858000" y="5334000"/>
                    <a:ext cx="914400" cy="914400"/>
                    <a:chOff x="6019800" y="5334000"/>
                    <a:chExt cx="914400" cy="914400"/>
                  </a:xfrm>
                </p:grpSpPr>
                <p:sp>
                  <p:nvSpPr>
                    <p:cNvPr id="399" name="Quad Arrow 3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83"/>
                  <p:cNvGrpSpPr/>
                  <p:nvPr/>
                </p:nvGrpSpPr>
                <p:grpSpPr>
                  <a:xfrm>
                    <a:off x="7696200" y="5334000"/>
                    <a:ext cx="914400" cy="914400"/>
                    <a:chOff x="6019800" y="5334000"/>
                    <a:chExt cx="914400" cy="914400"/>
                  </a:xfrm>
                </p:grpSpPr>
                <p:sp>
                  <p:nvSpPr>
                    <p:cNvPr id="397" name="Quad Arrow 39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7" name="Group 216"/>
              <p:cNvGrpSpPr/>
              <p:nvPr/>
            </p:nvGrpSpPr>
            <p:grpSpPr>
              <a:xfrm>
                <a:off x="536022" y="3314942"/>
                <a:ext cx="1296534" cy="697352"/>
                <a:chOff x="4823577" y="4053405"/>
                <a:chExt cx="2270956" cy="1287310"/>
              </a:xfrm>
            </p:grpSpPr>
            <p:grpSp>
              <p:nvGrpSpPr>
                <p:cNvPr id="218" name="Group 113"/>
                <p:cNvGrpSpPr/>
                <p:nvPr/>
              </p:nvGrpSpPr>
              <p:grpSpPr>
                <a:xfrm>
                  <a:off x="4823577" y="449318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13"/>
                <p:cNvGrpSpPr/>
                <p:nvPr/>
              </p:nvGrpSpPr>
              <p:grpSpPr>
                <a:xfrm rot="10800000">
                  <a:off x="5254651" y="4053405"/>
                  <a:ext cx="1404453" cy="847527"/>
                  <a:chOff x="5334000" y="1676401"/>
                  <a:chExt cx="3200400" cy="2295940"/>
                </a:xfrm>
              </p:grpSpPr>
              <p:grpSp>
                <p:nvGrpSpPr>
                  <p:cNvPr id="278" name="Group 59"/>
                  <p:cNvGrpSpPr/>
                  <p:nvPr/>
                </p:nvGrpSpPr>
                <p:grpSpPr>
                  <a:xfrm>
                    <a:off x="5334000" y="1676401"/>
                    <a:ext cx="3200400" cy="2295940"/>
                    <a:chOff x="3329709" y="1676400"/>
                    <a:chExt cx="5204691" cy="3733801"/>
                  </a:xfrm>
                </p:grpSpPr>
                <p:grpSp>
                  <p:nvGrpSpPr>
                    <p:cNvPr id="282" name="Group 139"/>
                    <p:cNvGrpSpPr/>
                    <p:nvPr/>
                  </p:nvGrpSpPr>
                  <p:grpSpPr>
                    <a:xfrm>
                      <a:off x="5784951" y="1676400"/>
                      <a:ext cx="2749449" cy="2932281"/>
                      <a:chOff x="4370181" y="2237947"/>
                      <a:chExt cx="1395285" cy="1533800"/>
                    </a:xfrm>
                    <a:solidFill>
                      <a:schemeClr val="accent6">
                        <a:lumMod val="50000"/>
                      </a:schemeClr>
                    </a:solidFill>
                  </p:grpSpPr>
                  <p:sp>
                    <p:nvSpPr>
                      <p:cNvPr id="31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22"/>
                      <p:cNvGrpSpPr/>
                      <p:nvPr/>
                    </p:nvGrpSpPr>
                    <p:grpSpPr>
                      <a:xfrm>
                        <a:off x="4975163" y="2434420"/>
                        <a:ext cx="790303" cy="409072"/>
                        <a:chOff x="4975163" y="2434420"/>
                        <a:chExt cx="790303" cy="409072"/>
                      </a:xfrm>
                      <a:grpFill/>
                    </p:grpSpPr>
                    <p:sp>
                      <p:nvSpPr>
                        <p:cNvPr id="33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3"/>
                      <p:cNvGrpSpPr/>
                      <p:nvPr/>
                    </p:nvGrpSpPr>
                    <p:grpSpPr>
                      <a:xfrm>
                        <a:off x="4842164" y="2673927"/>
                        <a:ext cx="856672" cy="364837"/>
                        <a:chOff x="4975163" y="2434420"/>
                        <a:chExt cx="790303" cy="409072"/>
                      </a:xfrm>
                      <a:grpFill/>
                    </p:grpSpPr>
                    <p:sp>
                      <p:nvSpPr>
                        <p:cNvPr id="32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27"/>
                      <p:cNvGrpSpPr/>
                      <p:nvPr/>
                    </p:nvGrpSpPr>
                    <p:grpSpPr>
                      <a:xfrm>
                        <a:off x="4702690" y="2882384"/>
                        <a:ext cx="790303" cy="409072"/>
                        <a:chOff x="4975163" y="2434420"/>
                        <a:chExt cx="790303" cy="409072"/>
                      </a:xfrm>
                      <a:grpFill/>
                    </p:grpSpPr>
                    <p:sp>
                      <p:nvSpPr>
                        <p:cNvPr id="32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31"/>
                      <p:cNvGrpSpPr/>
                      <p:nvPr/>
                    </p:nvGrpSpPr>
                    <p:grpSpPr>
                      <a:xfrm>
                        <a:off x="4545672" y="3122529"/>
                        <a:ext cx="790303" cy="409072"/>
                        <a:chOff x="4975163" y="2434420"/>
                        <a:chExt cx="790303" cy="409072"/>
                      </a:xfrm>
                      <a:grpFill/>
                    </p:grpSpPr>
                    <p:sp>
                      <p:nvSpPr>
                        <p:cNvPr id="32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35"/>
                      <p:cNvGrpSpPr/>
                      <p:nvPr/>
                    </p:nvGrpSpPr>
                    <p:grpSpPr>
                      <a:xfrm rot="1269795">
                        <a:off x="4370181" y="3362675"/>
                        <a:ext cx="790303" cy="409072"/>
                        <a:chOff x="4975163" y="2434420"/>
                        <a:chExt cx="790303" cy="409072"/>
                      </a:xfrm>
                      <a:grpFill/>
                    </p:grpSpPr>
                    <p:sp>
                      <p:nvSpPr>
                        <p:cNvPr id="32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140"/>
                    <p:cNvGrpSpPr/>
                    <p:nvPr/>
                  </p:nvGrpSpPr>
                  <p:grpSpPr>
                    <a:xfrm flipH="1">
                      <a:off x="3329709" y="1768267"/>
                      <a:ext cx="2749449" cy="2932281"/>
                      <a:chOff x="4370181" y="2237947"/>
                      <a:chExt cx="1395285" cy="1533800"/>
                    </a:xfrm>
                    <a:solidFill>
                      <a:schemeClr val="accent6">
                        <a:lumMod val="50000"/>
                      </a:schemeClr>
                    </a:solidFill>
                  </p:grpSpPr>
                  <p:sp>
                    <p:nvSpPr>
                      <p:cNvPr id="293" name="Rounded Rectangle 29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22"/>
                      <p:cNvGrpSpPr/>
                      <p:nvPr/>
                    </p:nvGrpSpPr>
                    <p:grpSpPr>
                      <a:xfrm>
                        <a:off x="4975163" y="2434420"/>
                        <a:ext cx="790303" cy="409072"/>
                        <a:chOff x="4975163" y="2434420"/>
                        <a:chExt cx="790303" cy="409072"/>
                      </a:xfrm>
                      <a:grpFill/>
                    </p:grpSpPr>
                    <p:sp>
                      <p:nvSpPr>
                        <p:cNvPr id="31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3"/>
                      <p:cNvGrpSpPr/>
                      <p:nvPr/>
                    </p:nvGrpSpPr>
                    <p:grpSpPr>
                      <a:xfrm>
                        <a:off x="4842164" y="2673927"/>
                        <a:ext cx="856672" cy="364837"/>
                        <a:chOff x="4975163" y="2434420"/>
                        <a:chExt cx="790303" cy="409072"/>
                      </a:xfrm>
                      <a:grpFill/>
                    </p:grpSpPr>
                    <p:sp>
                      <p:nvSpPr>
                        <p:cNvPr id="30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27"/>
                      <p:cNvGrpSpPr/>
                      <p:nvPr/>
                    </p:nvGrpSpPr>
                    <p:grpSpPr>
                      <a:xfrm>
                        <a:off x="4702690" y="2882384"/>
                        <a:ext cx="790303" cy="409072"/>
                        <a:chOff x="4975163" y="2434420"/>
                        <a:chExt cx="790303" cy="409072"/>
                      </a:xfrm>
                      <a:grpFill/>
                    </p:grpSpPr>
                    <p:sp>
                      <p:nvSpPr>
                        <p:cNvPr id="30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31"/>
                      <p:cNvGrpSpPr/>
                      <p:nvPr/>
                    </p:nvGrpSpPr>
                    <p:grpSpPr>
                      <a:xfrm>
                        <a:off x="4545672" y="3122529"/>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35"/>
                      <p:cNvGrpSpPr/>
                      <p:nvPr/>
                    </p:nvGrpSpPr>
                    <p:grpSpPr>
                      <a:xfrm rot="1269795">
                        <a:off x="4370181" y="3362675"/>
                        <a:ext cx="790303" cy="409072"/>
                        <a:chOff x="4975163" y="2434420"/>
                        <a:chExt cx="790303" cy="409072"/>
                      </a:xfrm>
                      <a:grpFill/>
                    </p:grpSpPr>
                    <p:sp>
                      <p:nvSpPr>
                        <p:cNvPr id="299" name="Moon 2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162"/>
                    <p:cNvGrpSpPr/>
                    <p:nvPr/>
                  </p:nvGrpSpPr>
                  <p:grpSpPr>
                    <a:xfrm rot="4467257">
                      <a:off x="4822952" y="4237309"/>
                      <a:ext cx="1510882" cy="806088"/>
                      <a:chOff x="4975163" y="2434420"/>
                      <a:chExt cx="790303" cy="409072"/>
                    </a:xfrm>
                    <a:solidFill>
                      <a:schemeClr val="accent6">
                        <a:lumMod val="50000"/>
                      </a:schemeClr>
                    </a:solidFill>
                  </p:grpSpPr>
                  <p:sp>
                    <p:nvSpPr>
                      <p:cNvPr id="290" name="Moon 2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10"/>
                  <p:cNvGrpSpPr/>
                  <p:nvPr/>
                </p:nvGrpSpPr>
                <p:grpSpPr>
                  <a:xfrm>
                    <a:off x="6705600" y="2819400"/>
                    <a:ext cx="457200" cy="457200"/>
                    <a:chOff x="6019800" y="5334000"/>
                    <a:chExt cx="914400" cy="914400"/>
                  </a:xfrm>
                </p:grpSpPr>
                <p:sp>
                  <p:nvSpPr>
                    <p:cNvPr id="280" name="Quad Arrow 27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113"/>
                <p:cNvGrpSpPr/>
                <p:nvPr/>
              </p:nvGrpSpPr>
              <p:grpSpPr>
                <a:xfrm>
                  <a:off x="5690080" y="4462708"/>
                  <a:ext cx="1404453" cy="847527"/>
                  <a:chOff x="5334000" y="1676401"/>
                  <a:chExt cx="3200400" cy="2295940"/>
                </a:xfrm>
              </p:grpSpPr>
              <p:grpSp>
                <p:nvGrpSpPr>
                  <p:cNvPr id="221" name="Group 59"/>
                  <p:cNvGrpSpPr/>
                  <p:nvPr/>
                </p:nvGrpSpPr>
                <p:grpSpPr>
                  <a:xfrm>
                    <a:off x="5334000" y="1676401"/>
                    <a:ext cx="3200400" cy="2295940"/>
                    <a:chOff x="3329709" y="1676400"/>
                    <a:chExt cx="5204691" cy="3733801"/>
                  </a:xfrm>
                </p:grpSpPr>
                <p:grpSp>
                  <p:nvGrpSpPr>
                    <p:cNvPr id="225" name="Group 139"/>
                    <p:cNvGrpSpPr/>
                    <p:nvPr/>
                  </p:nvGrpSpPr>
                  <p:grpSpPr>
                    <a:xfrm>
                      <a:off x="5784951" y="1676400"/>
                      <a:ext cx="2749449" cy="2932281"/>
                      <a:chOff x="4370181" y="2237947"/>
                      <a:chExt cx="1395285" cy="1533800"/>
                    </a:xfrm>
                    <a:solidFill>
                      <a:schemeClr val="accent6">
                        <a:lumMod val="50000"/>
                      </a:schemeClr>
                    </a:solidFill>
                  </p:grpSpPr>
                  <p:sp>
                    <p:nvSpPr>
                      <p:cNvPr id="25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40"/>
                    <p:cNvGrpSpPr/>
                    <p:nvPr/>
                  </p:nvGrpSpPr>
                  <p:grpSpPr>
                    <a:xfrm flipH="1">
                      <a:off x="3329709" y="1768267"/>
                      <a:ext cx="2749449" cy="2932281"/>
                      <a:chOff x="4370181" y="2237947"/>
                      <a:chExt cx="1395285" cy="1533800"/>
                    </a:xfrm>
                    <a:solidFill>
                      <a:schemeClr val="accent6">
                        <a:lumMod val="50000"/>
                      </a:schemeClr>
                    </a:solidFill>
                  </p:grpSpPr>
                  <p:sp>
                    <p:nvSpPr>
                      <p:cNvPr id="236" name="Rounded Rectangle 23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22"/>
                      <p:cNvGrpSpPr/>
                      <p:nvPr/>
                    </p:nvGrpSpPr>
                    <p:grpSpPr>
                      <a:xfrm>
                        <a:off x="4975163" y="2434420"/>
                        <a:ext cx="790303" cy="409072"/>
                        <a:chOff x="4975163" y="2434420"/>
                        <a:chExt cx="790303" cy="409072"/>
                      </a:xfrm>
                      <a:grpFill/>
                    </p:grpSpPr>
                    <p:sp>
                      <p:nvSpPr>
                        <p:cNvPr id="25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3"/>
                      <p:cNvGrpSpPr/>
                      <p:nvPr/>
                    </p:nvGrpSpPr>
                    <p:grpSpPr>
                      <a:xfrm>
                        <a:off x="4842164" y="2673927"/>
                        <a:ext cx="856672" cy="364837"/>
                        <a:chOff x="4975163" y="2434420"/>
                        <a:chExt cx="790303" cy="409072"/>
                      </a:xfrm>
                      <a:grpFill/>
                    </p:grpSpPr>
                    <p:sp>
                      <p:nvSpPr>
                        <p:cNvPr id="25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7"/>
                      <p:cNvGrpSpPr/>
                      <p:nvPr/>
                    </p:nvGrpSpPr>
                    <p:grpSpPr>
                      <a:xfrm>
                        <a:off x="4702690" y="2882384"/>
                        <a:ext cx="790303" cy="409072"/>
                        <a:chOff x="4975163" y="2434420"/>
                        <a:chExt cx="790303" cy="409072"/>
                      </a:xfrm>
                      <a:grpFill/>
                    </p:grpSpPr>
                    <p:sp>
                      <p:nvSpPr>
                        <p:cNvPr id="24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31"/>
                      <p:cNvGrpSpPr/>
                      <p:nvPr/>
                    </p:nvGrpSpPr>
                    <p:grpSpPr>
                      <a:xfrm>
                        <a:off x="4545672" y="3122529"/>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5"/>
                      <p:cNvGrpSpPr/>
                      <p:nvPr/>
                    </p:nvGrpSpPr>
                    <p:grpSpPr>
                      <a:xfrm rot="1269795">
                        <a:off x="4370181" y="3362675"/>
                        <a:ext cx="790303" cy="409072"/>
                        <a:chOff x="4975163" y="2434420"/>
                        <a:chExt cx="790303" cy="409072"/>
                      </a:xfrm>
                      <a:grpFill/>
                    </p:grpSpPr>
                    <p:sp>
                      <p:nvSpPr>
                        <p:cNvPr id="242" name="Moon 2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62"/>
                    <p:cNvGrpSpPr/>
                    <p:nvPr/>
                  </p:nvGrpSpPr>
                  <p:grpSpPr>
                    <a:xfrm rot="4467257">
                      <a:off x="4822952" y="4237309"/>
                      <a:ext cx="1510882" cy="806088"/>
                      <a:chOff x="4975163" y="2434420"/>
                      <a:chExt cx="790303" cy="409072"/>
                    </a:xfrm>
                    <a:solidFill>
                      <a:schemeClr val="accent6">
                        <a:lumMod val="50000"/>
                      </a:schemeClr>
                    </a:solidFill>
                  </p:grpSpPr>
                  <p:sp>
                    <p:nvSpPr>
                      <p:cNvPr id="233" name="Moon 2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Oval 22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10"/>
                  <p:cNvGrpSpPr/>
                  <p:nvPr/>
                </p:nvGrpSpPr>
                <p:grpSpPr>
                  <a:xfrm>
                    <a:off x="6705600" y="2819400"/>
                    <a:ext cx="457200" cy="4572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7" name="Group 436"/>
            <p:cNvGrpSpPr/>
            <p:nvPr/>
          </p:nvGrpSpPr>
          <p:grpSpPr>
            <a:xfrm flipH="1">
              <a:off x="2486698" y="310739"/>
              <a:ext cx="756974" cy="1695678"/>
              <a:chOff x="2810141" y="3200039"/>
              <a:chExt cx="1626200" cy="3106161"/>
            </a:xfrm>
          </p:grpSpPr>
          <p:sp>
            <p:nvSpPr>
              <p:cNvPr id="438" name="Cloud 437"/>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3"/>
              <p:cNvGrpSpPr/>
              <p:nvPr/>
            </p:nvGrpSpPr>
            <p:grpSpPr>
              <a:xfrm rot="10800000">
                <a:off x="3322549" y="4404207"/>
                <a:ext cx="848142" cy="255632"/>
                <a:chOff x="1888761" y="6137223"/>
                <a:chExt cx="4207239" cy="720777"/>
              </a:xfrm>
            </p:grpSpPr>
            <p:sp>
              <p:nvSpPr>
                <p:cNvPr id="497" name="Left-Right-Up Arrow 496"/>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Left-Right-Up Arrow 497"/>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Left-Right-Up Arrow 498"/>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Left-Right-Up Arrow 499"/>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eft-Right-Up Arrow 500"/>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Left-Right-Up Arrow 501"/>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Rounded Rectangle 453"/>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3409490" y="4967513"/>
                <a:ext cx="650220" cy="197452"/>
                <a:chOff x="4720480" y="4388132"/>
                <a:chExt cx="1756255" cy="533320"/>
              </a:xfrm>
            </p:grpSpPr>
            <p:grpSp>
              <p:nvGrpSpPr>
                <p:cNvPr id="477" name="Group 476"/>
                <p:cNvGrpSpPr/>
                <p:nvPr/>
              </p:nvGrpSpPr>
              <p:grpSpPr>
                <a:xfrm>
                  <a:off x="4720480" y="4427320"/>
                  <a:ext cx="471740" cy="446235"/>
                  <a:chOff x="5108731" y="4165198"/>
                  <a:chExt cx="1206700" cy="1141460"/>
                </a:xfrm>
              </p:grpSpPr>
              <p:sp>
                <p:nvSpPr>
                  <p:cNvPr id="494" name="Right Triangle 4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ight Triangle 4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gonal Stripe 4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8" name="Group 477"/>
                <p:cNvGrpSpPr/>
                <p:nvPr/>
              </p:nvGrpSpPr>
              <p:grpSpPr>
                <a:xfrm rot="10800000">
                  <a:off x="5064468" y="4388132"/>
                  <a:ext cx="471740" cy="446235"/>
                  <a:chOff x="5108731" y="4165198"/>
                  <a:chExt cx="1206700" cy="1141460"/>
                </a:xfrm>
              </p:grpSpPr>
              <p:sp>
                <p:nvSpPr>
                  <p:cNvPr id="491" name="Right Triangle 4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ight Triangle 4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gonal Stripe 4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9" name="Group 478"/>
                <p:cNvGrpSpPr/>
                <p:nvPr/>
              </p:nvGrpSpPr>
              <p:grpSpPr>
                <a:xfrm>
                  <a:off x="5360560" y="4449092"/>
                  <a:ext cx="471740" cy="446235"/>
                  <a:chOff x="5108731" y="4165198"/>
                  <a:chExt cx="1206700" cy="1141460"/>
                </a:xfrm>
              </p:grpSpPr>
              <p:sp>
                <p:nvSpPr>
                  <p:cNvPr id="488" name="Right Triangle 4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ight Triangle 4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gonal Stripe 4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0" name="Group 479"/>
                <p:cNvGrpSpPr/>
                <p:nvPr/>
              </p:nvGrpSpPr>
              <p:grpSpPr>
                <a:xfrm rot="10800000">
                  <a:off x="5704548" y="4409904"/>
                  <a:ext cx="471740" cy="446235"/>
                  <a:chOff x="5108731" y="4165198"/>
                  <a:chExt cx="1206700" cy="1141460"/>
                </a:xfrm>
              </p:grpSpPr>
              <p:sp>
                <p:nvSpPr>
                  <p:cNvPr id="485" name="Right Triangle 48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ight Triangle 48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gonal Stripe 48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1" name="Group 480"/>
                <p:cNvGrpSpPr/>
                <p:nvPr/>
              </p:nvGrpSpPr>
              <p:grpSpPr>
                <a:xfrm>
                  <a:off x="6004995" y="4475217"/>
                  <a:ext cx="471740" cy="446235"/>
                  <a:chOff x="5108731" y="4165198"/>
                  <a:chExt cx="1206700" cy="1141460"/>
                </a:xfrm>
              </p:grpSpPr>
              <p:sp>
                <p:nvSpPr>
                  <p:cNvPr id="482" name="Right Triangle 48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ight Triangle 48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gonal Stripe 48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6" name="Group 455"/>
              <p:cNvGrpSpPr/>
              <p:nvPr/>
            </p:nvGrpSpPr>
            <p:grpSpPr>
              <a:xfrm>
                <a:off x="3344176" y="3352800"/>
                <a:ext cx="748852" cy="266394"/>
                <a:chOff x="4720480" y="4388132"/>
                <a:chExt cx="1756255" cy="533320"/>
              </a:xfrm>
            </p:grpSpPr>
            <p:grpSp>
              <p:nvGrpSpPr>
                <p:cNvPr id="457" name="Group 456"/>
                <p:cNvGrpSpPr/>
                <p:nvPr/>
              </p:nvGrpSpPr>
              <p:grpSpPr>
                <a:xfrm>
                  <a:off x="4720480" y="4427320"/>
                  <a:ext cx="471740" cy="446235"/>
                  <a:chOff x="5108731" y="4165198"/>
                  <a:chExt cx="1206700" cy="1141460"/>
                </a:xfrm>
              </p:grpSpPr>
              <p:sp>
                <p:nvSpPr>
                  <p:cNvPr id="474" name="Right Triangle 4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ight Triangle 4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gonal Stripe 4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rot="10800000">
                  <a:off x="5064468" y="4388132"/>
                  <a:ext cx="471740" cy="446235"/>
                  <a:chOff x="5108731" y="4165198"/>
                  <a:chExt cx="1206700" cy="1141460"/>
                </a:xfrm>
              </p:grpSpPr>
              <p:sp>
                <p:nvSpPr>
                  <p:cNvPr id="471" name="Right Triangle 4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ight Triangle 4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gonal Stripe 4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a:off x="5360560" y="4449092"/>
                  <a:ext cx="471740" cy="446235"/>
                  <a:chOff x="5108731" y="4165198"/>
                  <a:chExt cx="1206700" cy="1141460"/>
                </a:xfrm>
              </p:grpSpPr>
              <p:sp>
                <p:nvSpPr>
                  <p:cNvPr id="468" name="Right Triangle 4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ight Triangle 4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gonal Stripe 4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rot="10800000">
                  <a:off x="5704548" y="4409904"/>
                  <a:ext cx="471740" cy="446235"/>
                  <a:chOff x="5108731" y="4165198"/>
                  <a:chExt cx="1206700" cy="1141460"/>
                </a:xfrm>
              </p:grpSpPr>
              <p:sp>
                <p:nvSpPr>
                  <p:cNvPr id="465" name="Right Triangle 4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ight Triangle 4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gonal Stripe 4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004995" y="4475217"/>
                  <a:ext cx="471740" cy="446235"/>
                  <a:chOff x="5108731" y="4165198"/>
                  <a:chExt cx="1206700" cy="1141460"/>
                </a:xfrm>
              </p:grpSpPr>
              <p:sp>
                <p:nvSpPr>
                  <p:cNvPr id="462" name="Right Triangle 4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ight Triangle 4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gonal Stripe 4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09" name="Group 508"/>
            <p:cNvGrpSpPr/>
            <p:nvPr/>
          </p:nvGrpSpPr>
          <p:grpSpPr>
            <a:xfrm flipH="1">
              <a:off x="278269" y="1021555"/>
              <a:ext cx="816781" cy="1405393"/>
              <a:chOff x="3569907" y="3980757"/>
              <a:chExt cx="1238014" cy="2130186"/>
            </a:xfrm>
          </p:grpSpPr>
          <p:grpSp>
            <p:nvGrpSpPr>
              <p:cNvPr id="510" name="Group 509"/>
              <p:cNvGrpSpPr/>
              <p:nvPr/>
            </p:nvGrpSpPr>
            <p:grpSpPr>
              <a:xfrm>
                <a:off x="3569907" y="3980757"/>
                <a:ext cx="1238014" cy="2130186"/>
                <a:chOff x="5181600" y="457201"/>
                <a:chExt cx="1904282" cy="3276599"/>
              </a:xfrm>
            </p:grpSpPr>
            <p:sp>
              <p:nvSpPr>
                <p:cNvPr id="537" name="Oval 536"/>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Cloud 538"/>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545"/>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547"/>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5410200" y="685800"/>
                  <a:ext cx="1447800" cy="381000"/>
                  <a:chOff x="7086600" y="914400"/>
                  <a:chExt cx="1828800" cy="472130"/>
                </a:xfrm>
              </p:grpSpPr>
              <p:sp>
                <p:nvSpPr>
                  <p:cNvPr id="575" name="Rounded Rectangle 574"/>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575"/>
                  <p:cNvGrpSpPr/>
                  <p:nvPr/>
                </p:nvGrpSpPr>
                <p:grpSpPr>
                  <a:xfrm>
                    <a:off x="7086600" y="914400"/>
                    <a:ext cx="1828800" cy="472130"/>
                    <a:chOff x="1578077" y="297425"/>
                    <a:chExt cx="3603523" cy="958646"/>
                  </a:xfrm>
                </p:grpSpPr>
                <p:grpSp>
                  <p:nvGrpSpPr>
                    <p:cNvPr id="577" name="Group 576"/>
                    <p:cNvGrpSpPr/>
                    <p:nvPr/>
                  </p:nvGrpSpPr>
                  <p:grpSpPr>
                    <a:xfrm>
                      <a:off x="3352800" y="304800"/>
                      <a:ext cx="1828800" cy="951271"/>
                      <a:chOff x="3352800" y="304800"/>
                      <a:chExt cx="1828800" cy="951271"/>
                    </a:xfrm>
                  </p:grpSpPr>
                  <p:grpSp>
                    <p:nvGrpSpPr>
                      <p:cNvPr id="587" name="Group 586"/>
                      <p:cNvGrpSpPr/>
                      <p:nvPr/>
                    </p:nvGrpSpPr>
                    <p:grpSpPr>
                      <a:xfrm>
                        <a:off x="4267200" y="341671"/>
                        <a:ext cx="914400" cy="914400"/>
                        <a:chOff x="3352800" y="304800"/>
                        <a:chExt cx="914400" cy="914400"/>
                      </a:xfrm>
                    </p:grpSpPr>
                    <p:sp>
                      <p:nvSpPr>
                        <p:cNvPr id="592" name="Quad Arrow Callout 5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3352800" y="304800"/>
                        <a:ext cx="914400" cy="914400"/>
                        <a:chOff x="3352800" y="304800"/>
                        <a:chExt cx="914400" cy="914400"/>
                      </a:xfrm>
                    </p:grpSpPr>
                    <p:sp>
                      <p:nvSpPr>
                        <p:cNvPr id="590" name="Quad Arrow Callout 58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Quad Arrow 59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Quad Arrow 58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1578077" y="297425"/>
                      <a:ext cx="1828800" cy="951271"/>
                      <a:chOff x="3352800" y="304800"/>
                      <a:chExt cx="1828800" cy="951271"/>
                    </a:xfrm>
                  </p:grpSpPr>
                  <p:grpSp>
                    <p:nvGrpSpPr>
                      <p:cNvPr id="580" name="Group 256"/>
                      <p:cNvGrpSpPr/>
                      <p:nvPr/>
                    </p:nvGrpSpPr>
                    <p:grpSpPr>
                      <a:xfrm>
                        <a:off x="4267200" y="341671"/>
                        <a:ext cx="914400" cy="914400"/>
                        <a:chOff x="3352800" y="304800"/>
                        <a:chExt cx="914400" cy="914400"/>
                      </a:xfrm>
                    </p:grpSpPr>
                    <p:sp>
                      <p:nvSpPr>
                        <p:cNvPr id="585" name="Quad Arrow Callout 58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Quad Arrow 58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54"/>
                      <p:cNvGrpSpPr/>
                      <p:nvPr/>
                    </p:nvGrpSpPr>
                    <p:grpSpPr>
                      <a:xfrm>
                        <a:off x="3352800" y="304800"/>
                        <a:ext cx="914400" cy="914400"/>
                        <a:chOff x="3352800" y="304800"/>
                        <a:chExt cx="914400" cy="914400"/>
                      </a:xfrm>
                    </p:grpSpPr>
                    <p:sp>
                      <p:nvSpPr>
                        <p:cNvPr id="583" name="Quad Arrow Callout 5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Quad Arrow 58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Quad Arrow 57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269"/>
                <p:cNvGrpSpPr/>
                <p:nvPr/>
              </p:nvGrpSpPr>
              <p:grpSpPr>
                <a:xfrm>
                  <a:off x="5562600" y="3124200"/>
                  <a:ext cx="1066800" cy="304800"/>
                  <a:chOff x="1578077" y="297425"/>
                  <a:chExt cx="3603523" cy="958646"/>
                </a:xfrm>
              </p:grpSpPr>
              <p:grpSp>
                <p:nvGrpSpPr>
                  <p:cNvPr id="558" name="Group 259"/>
                  <p:cNvGrpSpPr/>
                  <p:nvPr/>
                </p:nvGrpSpPr>
                <p:grpSpPr>
                  <a:xfrm>
                    <a:off x="3352800" y="304800"/>
                    <a:ext cx="1828800" cy="951271"/>
                    <a:chOff x="3352800" y="304800"/>
                    <a:chExt cx="1828800" cy="951271"/>
                  </a:xfrm>
                </p:grpSpPr>
                <p:grpSp>
                  <p:nvGrpSpPr>
                    <p:cNvPr id="568" name="Group 256"/>
                    <p:cNvGrpSpPr/>
                    <p:nvPr/>
                  </p:nvGrpSpPr>
                  <p:grpSpPr>
                    <a:xfrm>
                      <a:off x="4267200" y="341671"/>
                      <a:ext cx="914400" cy="914400"/>
                      <a:chOff x="3352800" y="304800"/>
                      <a:chExt cx="914400" cy="914400"/>
                    </a:xfrm>
                  </p:grpSpPr>
                  <p:sp>
                    <p:nvSpPr>
                      <p:cNvPr id="573" name="Quad Arrow Callout 5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Quad Arrow 57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254"/>
                    <p:cNvGrpSpPr/>
                    <p:nvPr/>
                  </p:nvGrpSpPr>
                  <p:grpSpPr>
                    <a:xfrm>
                      <a:off x="3352800" y="304800"/>
                      <a:ext cx="914400" cy="914400"/>
                      <a:chOff x="3352800" y="304800"/>
                      <a:chExt cx="914400" cy="914400"/>
                    </a:xfrm>
                  </p:grpSpPr>
                  <p:sp>
                    <p:nvSpPr>
                      <p:cNvPr id="571" name="Quad Arrow Callout 57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Quad Arrow 56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260"/>
                  <p:cNvGrpSpPr/>
                  <p:nvPr/>
                </p:nvGrpSpPr>
                <p:grpSpPr>
                  <a:xfrm>
                    <a:off x="1578077" y="297425"/>
                    <a:ext cx="1828800" cy="951271"/>
                    <a:chOff x="3352800" y="304800"/>
                    <a:chExt cx="1828800" cy="951271"/>
                  </a:xfrm>
                </p:grpSpPr>
                <p:grpSp>
                  <p:nvGrpSpPr>
                    <p:cNvPr id="561" name="Group 256"/>
                    <p:cNvGrpSpPr/>
                    <p:nvPr/>
                  </p:nvGrpSpPr>
                  <p:grpSpPr>
                    <a:xfrm>
                      <a:off x="4267200" y="341671"/>
                      <a:ext cx="914400" cy="914400"/>
                      <a:chOff x="3352800" y="304800"/>
                      <a:chExt cx="914400" cy="914400"/>
                    </a:xfrm>
                  </p:grpSpPr>
                  <p:sp>
                    <p:nvSpPr>
                      <p:cNvPr id="566" name="Quad Arrow Callout 5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56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254"/>
                    <p:cNvGrpSpPr/>
                    <p:nvPr/>
                  </p:nvGrpSpPr>
                  <p:grpSpPr>
                    <a:xfrm>
                      <a:off x="3352800" y="304800"/>
                      <a:ext cx="914400" cy="914400"/>
                      <a:chOff x="3352800" y="304800"/>
                      <a:chExt cx="914400" cy="914400"/>
                    </a:xfrm>
                  </p:grpSpPr>
                  <p:sp>
                    <p:nvSpPr>
                      <p:cNvPr id="564" name="Quad Arrow Callout 56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Quad Arrow 56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Quad Arrow 56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Quad Arrow 559"/>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Moon 550"/>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5715000" y="1828800"/>
                  <a:ext cx="228600" cy="304800"/>
                  <a:chOff x="3352800" y="304800"/>
                  <a:chExt cx="914400" cy="914400"/>
                </a:xfrm>
              </p:grpSpPr>
              <p:sp>
                <p:nvSpPr>
                  <p:cNvPr id="556" name="Quad Arrow Callout 5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a:off x="6248400" y="1828800"/>
                  <a:ext cx="228600" cy="3048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510"/>
              <p:cNvGrpSpPr/>
              <p:nvPr/>
            </p:nvGrpSpPr>
            <p:grpSpPr>
              <a:xfrm>
                <a:off x="4087151" y="5079813"/>
                <a:ext cx="187605" cy="313552"/>
                <a:chOff x="4891517" y="3980757"/>
                <a:chExt cx="454821" cy="760162"/>
              </a:xfrm>
            </p:grpSpPr>
            <p:sp>
              <p:nvSpPr>
                <p:cNvPr id="512" name="Oval 511"/>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12"/>
                <p:cNvGrpSpPr/>
                <p:nvPr/>
              </p:nvGrpSpPr>
              <p:grpSpPr>
                <a:xfrm>
                  <a:off x="4940734" y="4074291"/>
                  <a:ext cx="345534" cy="531366"/>
                  <a:chOff x="4572000" y="3187148"/>
                  <a:chExt cx="1335603" cy="2146852"/>
                </a:xfrm>
              </p:grpSpPr>
              <p:grpSp>
                <p:nvGrpSpPr>
                  <p:cNvPr id="514" name="Group 38"/>
                  <p:cNvGrpSpPr/>
                  <p:nvPr/>
                </p:nvGrpSpPr>
                <p:grpSpPr>
                  <a:xfrm>
                    <a:off x="4572000" y="3269477"/>
                    <a:ext cx="1335603" cy="2064523"/>
                    <a:chOff x="4572000" y="3269477"/>
                    <a:chExt cx="1335603" cy="2064523"/>
                  </a:xfrm>
                </p:grpSpPr>
                <p:sp>
                  <p:nvSpPr>
                    <p:cNvPr id="519" name="Moon 518"/>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0" name="Moon 519"/>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1"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2" name="Moon 521"/>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3"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4" name="Group 21"/>
                    <p:cNvGrpSpPr/>
                    <p:nvPr/>
                  </p:nvGrpSpPr>
                  <p:grpSpPr>
                    <a:xfrm>
                      <a:off x="4800600" y="4038600"/>
                      <a:ext cx="381601" cy="369671"/>
                      <a:chOff x="4884918" y="4083918"/>
                      <a:chExt cx="381601" cy="369671"/>
                    </a:xfrm>
                  </p:grpSpPr>
                  <p:sp>
                    <p:nvSpPr>
                      <p:cNvPr id="535" name="Oval 534"/>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Oval 535"/>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25" name="Group 22"/>
                    <p:cNvGrpSpPr/>
                    <p:nvPr/>
                  </p:nvGrpSpPr>
                  <p:grpSpPr>
                    <a:xfrm>
                      <a:off x="5334000" y="4038600"/>
                      <a:ext cx="381601" cy="369671"/>
                      <a:chOff x="5266519" y="4083918"/>
                      <a:chExt cx="381601" cy="369671"/>
                    </a:xfrm>
                  </p:grpSpPr>
                  <p:sp>
                    <p:nvSpPr>
                      <p:cNvPr id="533" name="Oval 532"/>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4" name="Oval 533"/>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26" name="Oval 525"/>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Oval 526"/>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8" name="Group 31"/>
                    <p:cNvGrpSpPr/>
                    <p:nvPr/>
                  </p:nvGrpSpPr>
                  <p:grpSpPr>
                    <a:xfrm>
                      <a:off x="4800600" y="4800600"/>
                      <a:ext cx="914400" cy="533400"/>
                      <a:chOff x="4800600" y="6172200"/>
                      <a:chExt cx="914400" cy="533400"/>
                    </a:xfrm>
                  </p:grpSpPr>
                  <p:sp>
                    <p:nvSpPr>
                      <p:cNvPr id="530" name="Oval 529"/>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ardrop 530"/>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ardrop 531"/>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Left-Right Arrow 528"/>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42"/>
                  <p:cNvGrpSpPr/>
                  <p:nvPr/>
                </p:nvGrpSpPr>
                <p:grpSpPr>
                  <a:xfrm>
                    <a:off x="5078895" y="3187148"/>
                    <a:ext cx="407504" cy="682487"/>
                    <a:chOff x="2971800" y="6858000"/>
                    <a:chExt cx="699126" cy="1447800"/>
                  </a:xfrm>
                </p:grpSpPr>
                <p:sp>
                  <p:nvSpPr>
                    <p:cNvPr id="516" name="Moon 515"/>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4" name="Group 593"/>
            <p:cNvGrpSpPr/>
            <p:nvPr/>
          </p:nvGrpSpPr>
          <p:grpSpPr>
            <a:xfrm flipH="1">
              <a:off x="1060880" y="1077669"/>
              <a:ext cx="813658" cy="1648156"/>
              <a:chOff x="1655513" y="3505187"/>
              <a:chExt cx="1233280" cy="2498147"/>
            </a:xfrm>
          </p:grpSpPr>
          <p:grpSp>
            <p:nvGrpSpPr>
              <p:cNvPr id="595" name="Group 594"/>
              <p:cNvGrpSpPr/>
              <p:nvPr/>
            </p:nvGrpSpPr>
            <p:grpSpPr>
              <a:xfrm>
                <a:off x="1655513" y="3505187"/>
                <a:ext cx="1233280" cy="2498147"/>
                <a:chOff x="1655513" y="3505187"/>
                <a:chExt cx="1233280" cy="2498147"/>
              </a:xfrm>
            </p:grpSpPr>
            <p:sp>
              <p:nvSpPr>
                <p:cNvPr id="597" name="Double Wave 596"/>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1655513" y="3519315"/>
                  <a:ext cx="1233280" cy="2484019"/>
                  <a:chOff x="1821104" y="3222841"/>
                  <a:chExt cx="1233280" cy="2484019"/>
                </a:xfrm>
              </p:grpSpPr>
              <p:sp>
                <p:nvSpPr>
                  <p:cNvPr id="599" name="Double Wave 598"/>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ouble Wave 599"/>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ouble Wave 600"/>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rapezoid 603"/>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Isosceles Triangle 609"/>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8"/>
                  <p:cNvGrpSpPr/>
                  <p:nvPr/>
                </p:nvGrpSpPr>
                <p:grpSpPr>
                  <a:xfrm>
                    <a:off x="2094159" y="4688504"/>
                    <a:ext cx="734968" cy="550530"/>
                    <a:chOff x="5715000" y="5771234"/>
                    <a:chExt cx="1154507" cy="1086766"/>
                  </a:xfrm>
                </p:grpSpPr>
                <p:sp>
                  <p:nvSpPr>
                    <p:cNvPr id="632" name="Wave 631"/>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7"/>
                    <p:cNvGrpSpPr/>
                    <p:nvPr/>
                  </p:nvGrpSpPr>
                  <p:grpSpPr>
                    <a:xfrm>
                      <a:off x="5715000" y="5771234"/>
                      <a:ext cx="1154507" cy="1086766"/>
                      <a:chOff x="1205362" y="4212084"/>
                      <a:chExt cx="1154507" cy="1086766"/>
                    </a:xfrm>
                  </p:grpSpPr>
                  <p:sp>
                    <p:nvSpPr>
                      <p:cNvPr id="634"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Wave 634"/>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3" name="Double Wave 612"/>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ouble Wave 613"/>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ouble Wave 614"/>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91"/>
                  <p:cNvGrpSpPr/>
                  <p:nvPr/>
                </p:nvGrpSpPr>
                <p:grpSpPr>
                  <a:xfrm>
                    <a:off x="1976724" y="3439216"/>
                    <a:ext cx="894819" cy="156271"/>
                    <a:chOff x="4038600" y="287312"/>
                    <a:chExt cx="5102902" cy="474688"/>
                  </a:xfrm>
                  <a:solidFill>
                    <a:srgbClr val="996633"/>
                  </a:solidFill>
                </p:grpSpPr>
                <p:sp>
                  <p:nvSpPr>
                    <p:cNvPr id="628" name="Quad Arrow Callout 62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Quad Arrow Callout 62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Quad Arrow Callout 62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Quad Arrow Callout 63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91"/>
                  <p:cNvGrpSpPr/>
                  <p:nvPr/>
                </p:nvGrpSpPr>
                <p:grpSpPr>
                  <a:xfrm>
                    <a:off x="2015629" y="5309028"/>
                    <a:ext cx="894819" cy="156271"/>
                    <a:chOff x="4038600" y="287312"/>
                    <a:chExt cx="5102902" cy="474688"/>
                  </a:xfrm>
                  <a:solidFill>
                    <a:srgbClr val="996633"/>
                  </a:solidFill>
                </p:grpSpPr>
                <p:sp>
                  <p:nvSpPr>
                    <p:cNvPr id="624" name="Quad Arrow Callout 6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Quad Arrow Callout 6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Quad Arrow Callout 6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Quad Arrow Callout 6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rot="10513801">
                    <a:off x="2022495" y="4103068"/>
                    <a:ext cx="851420" cy="450921"/>
                    <a:chOff x="3024620" y="4518547"/>
                    <a:chExt cx="1482948" cy="785384"/>
                  </a:xfrm>
                </p:grpSpPr>
                <p:pic>
                  <p:nvPicPr>
                    <p:cNvPr id="622"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4" descr="https://d30y9cdsu7xlg0.cloudfront.net/png/29220-200.png"/>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96" name="Oval 595"/>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flipH="1">
              <a:off x="1917603" y="1049081"/>
              <a:ext cx="1047775" cy="1963021"/>
              <a:chOff x="3248296" y="3312729"/>
              <a:chExt cx="1588137" cy="2975396"/>
            </a:xfrm>
          </p:grpSpPr>
          <p:sp>
            <p:nvSpPr>
              <p:cNvPr id="638" name="Oval 63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Cloud 64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Cloud 64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26"/>
              <p:cNvGrpSpPr/>
              <p:nvPr/>
            </p:nvGrpSpPr>
            <p:grpSpPr>
              <a:xfrm>
                <a:off x="3711292" y="3312729"/>
                <a:ext cx="752390" cy="503086"/>
                <a:chOff x="3276599" y="3962400"/>
                <a:chExt cx="2362200" cy="1430616"/>
              </a:xfrm>
            </p:grpSpPr>
            <p:sp>
              <p:nvSpPr>
                <p:cNvPr id="688" name="Moon 68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Pentagon 69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Pentagon 69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Pentagon 69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Cloud 64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44"/>
              <p:cNvGrpSpPr/>
              <p:nvPr/>
            </p:nvGrpSpPr>
            <p:grpSpPr>
              <a:xfrm>
                <a:off x="3766363" y="4463759"/>
                <a:ext cx="543951" cy="288954"/>
                <a:chOff x="3416724" y="3667852"/>
                <a:chExt cx="2655030" cy="1513748"/>
              </a:xfrm>
            </p:grpSpPr>
            <p:grpSp>
              <p:nvGrpSpPr>
                <p:cNvPr id="676" name="Group 31"/>
                <p:cNvGrpSpPr/>
                <p:nvPr/>
              </p:nvGrpSpPr>
              <p:grpSpPr>
                <a:xfrm>
                  <a:off x="4114800" y="4495800"/>
                  <a:ext cx="1219200" cy="685800"/>
                  <a:chOff x="4114800" y="4495800"/>
                  <a:chExt cx="1219200" cy="685800"/>
                </a:xfrm>
              </p:grpSpPr>
              <p:sp>
                <p:nvSpPr>
                  <p:cNvPr id="68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Trapezoid 68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36"/>
                <p:cNvGrpSpPr/>
                <p:nvPr/>
              </p:nvGrpSpPr>
              <p:grpSpPr>
                <a:xfrm rot="3976231">
                  <a:off x="3150024" y="3934552"/>
                  <a:ext cx="1219200" cy="685800"/>
                  <a:chOff x="4114800" y="4495800"/>
                  <a:chExt cx="1219200" cy="685800"/>
                </a:xfrm>
              </p:grpSpPr>
              <p:sp>
                <p:nvSpPr>
                  <p:cNvPr id="682" name="Trapezoid 68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Trapezoid 68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40"/>
                <p:cNvGrpSpPr/>
                <p:nvPr/>
              </p:nvGrpSpPr>
              <p:grpSpPr>
                <a:xfrm rot="18434064">
                  <a:off x="5119254" y="3990109"/>
                  <a:ext cx="1219200" cy="685800"/>
                  <a:chOff x="4114800" y="4495800"/>
                  <a:chExt cx="1219200" cy="685800"/>
                </a:xfrm>
              </p:grpSpPr>
              <p:sp>
                <p:nvSpPr>
                  <p:cNvPr id="679" name="Trapezoid 67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Trapezoid 68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60"/>
              <p:cNvGrpSpPr/>
              <p:nvPr/>
            </p:nvGrpSpPr>
            <p:grpSpPr>
              <a:xfrm>
                <a:off x="3849838" y="4672186"/>
                <a:ext cx="364753" cy="262180"/>
                <a:chOff x="4724400" y="4267200"/>
                <a:chExt cx="1905000" cy="1369291"/>
              </a:xfrm>
            </p:grpSpPr>
            <p:sp>
              <p:nvSpPr>
                <p:cNvPr id="664" name="Hexagon 66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79"/>
              <p:cNvGrpSpPr/>
              <p:nvPr/>
            </p:nvGrpSpPr>
            <p:grpSpPr>
              <a:xfrm>
                <a:off x="3690393" y="5281781"/>
                <a:ext cx="738954" cy="194462"/>
                <a:chOff x="3886201" y="4953000"/>
                <a:chExt cx="1447796" cy="381000"/>
              </a:xfrm>
            </p:grpSpPr>
            <p:sp>
              <p:nvSpPr>
                <p:cNvPr id="65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p:cNvGrpSpPr/>
            <p:nvPr/>
          </p:nvGrpSpPr>
          <p:grpSpPr>
            <a:xfrm flipH="1">
              <a:off x="2770719" y="933312"/>
              <a:ext cx="804680" cy="1913518"/>
              <a:chOff x="5110883" y="3337762"/>
              <a:chExt cx="1219671" cy="2900362"/>
            </a:xfrm>
          </p:grpSpPr>
          <p:sp>
            <p:nvSpPr>
              <p:cNvPr id="697"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698"/>
              <p:cNvGrpSpPr/>
              <p:nvPr/>
            </p:nvGrpSpPr>
            <p:grpSpPr>
              <a:xfrm rot="1493237">
                <a:off x="5488408" y="5879622"/>
                <a:ext cx="224807" cy="358502"/>
                <a:chOff x="6837263" y="4158424"/>
                <a:chExt cx="321174" cy="489776"/>
              </a:xfrm>
            </p:grpSpPr>
            <p:sp>
              <p:nvSpPr>
                <p:cNvPr id="784"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Oval 699"/>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Trapezoid 703"/>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Trapezoid 704"/>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84"/>
              <p:cNvGrpSpPr/>
              <p:nvPr/>
            </p:nvGrpSpPr>
            <p:grpSpPr>
              <a:xfrm flipH="1">
                <a:off x="5378596" y="3337762"/>
                <a:ext cx="737513" cy="531514"/>
                <a:chOff x="3818466" y="457200"/>
                <a:chExt cx="1547496" cy="1041881"/>
              </a:xfrm>
            </p:grpSpPr>
            <p:grpSp>
              <p:nvGrpSpPr>
                <p:cNvPr id="765" name="Group 18"/>
                <p:cNvGrpSpPr/>
                <p:nvPr/>
              </p:nvGrpSpPr>
              <p:grpSpPr>
                <a:xfrm flipH="1">
                  <a:off x="3847638" y="457200"/>
                  <a:ext cx="1518324" cy="1041881"/>
                  <a:chOff x="4850118" y="788842"/>
                  <a:chExt cx="2160282" cy="1573358"/>
                </a:xfrm>
              </p:grpSpPr>
              <p:grpSp>
                <p:nvGrpSpPr>
                  <p:cNvPr id="768" name="Group 10"/>
                  <p:cNvGrpSpPr/>
                  <p:nvPr/>
                </p:nvGrpSpPr>
                <p:grpSpPr>
                  <a:xfrm rot="10800000">
                    <a:off x="5181600" y="1371600"/>
                    <a:ext cx="1295400" cy="990600"/>
                    <a:chOff x="4850118" y="788842"/>
                    <a:chExt cx="2160282" cy="1497158"/>
                  </a:xfrm>
                </p:grpSpPr>
                <p:sp>
                  <p:nvSpPr>
                    <p:cNvPr id="777" name="Moon 7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9"/>
                  <p:cNvGrpSpPr/>
                  <p:nvPr/>
                </p:nvGrpSpPr>
                <p:grpSpPr>
                  <a:xfrm>
                    <a:off x="4850118" y="788842"/>
                    <a:ext cx="2160282" cy="1497158"/>
                    <a:chOff x="4850118" y="788842"/>
                    <a:chExt cx="2160282" cy="1497158"/>
                  </a:xfrm>
                </p:grpSpPr>
                <p:sp>
                  <p:nvSpPr>
                    <p:cNvPr id="770" name="Moon 7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6" name="Oval 765"/>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9" name="Rounded Rectangle 708"/>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709"/>
              <p:cNvGrpSpPr/>
              <p:nvPr/>
            </p:nvGrpSpPr>
            <p:grpSpPr>
              <a:xfrm>
                <a:off x="5396250" y="5234153"/>
                <a:ext cx="218350" cy="596807"/>
                <a:chOff x="7091305" y="3128757"/>
                <a:chExt cx="311950" cy="815342"/>
              </a:xfrm>
              <a:solidFill>
                <a:schemeClr val="accent2">
                  <a:lumMod val="75000"/>
                </a:schemeClr>
              </a:solidFill>
            </p:grpSpPr>
            <p:sp>
              <p:nvSpPr>
                <p:cNvPr id="762" name="Double Wave 76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uble Wave 76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p:cNvGrpSpPr/>
              <p:nvPr/>
            </p:nvGrpSpPr>
            <p:grpSpPr>
              <a:xfrm>
                <a:off x="5565671" y="5227591"/>
                <a:ext cx="218350" cy="596807"/>
                <a:chOff x="7091305" y="3128757"/>
                <a:chExt cx="311950" cy="815342"/>
              </a:xfrm>
              <a:solidFill>
                <a:schemeClr val="accent2">
                  <a:lumMod val="75000"/>
                </a:schemeClr>
              </a:solidFill>
            </p:grpSpPr>
            <p:sp>
              <p:nvSpPr>
                <p:cNvPr id="759" name="Double Wave 75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ouble Wave 75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ed Rectangle 76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711"/>
              <p:cNvGrpSpPr/>
              <p:nvPr/>
            </p:nvGrpSpPr>
            <p:grpSpPr>
              <a:xfrm>
                <a:off x="5735093" y="5234153"/>
                <a:ext cx="218350" cy="596807"/>
                <a:chOff x="7091305" y="3128757"/>
                <a:chExt cx="311950" cy="815342"/>
              </a:xfrm>
              <a:solidFill>
                <a:schemeClr val="accent2">
                  <a:lumMod val="75000"/>
                </a:schemeClr>
              </a:solidFill>
            </p:grpSpPr>
            <p:sp>
              <p:nvSpPr>
                <p:cNvPr id="756" name="Double Wave 75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ouble Wave 75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p:nvPr/>
            </p:nvGrpSpPr>
            <p:grpSpPr>
              <a:xfrm>
                <a:off x="5891965" y="5234153"/>
                <a:ext cx="218350" cy="596807"/>
                <a:chOff x="7091305" y="3128757"/>
                <a:chExt cx="311950" cy="815342"/>
              </a:xfrm>
              <a:solidFill>
                <a:schemeClr val="accent2">
                  <a:lumMod val="75000"/>
                </a:schemeClr>
              </a:solidFill>
            </p:grpSpPr>
            <p:sp>
              <p:nvSpPr>
                <p:cNvPr id="753" name="Double Wave 75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uble Wave 75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4" name="Group 713"/>
              <p:cNvGrpSpPr/>
              <p:nvPr/>
            </p:nvGrpSpPr>
            <p:grpSpPr>
              <a:xfrm>
                <a:off x="5294713" y="5192691"/>
                <a:ext cx="956416" cy="188251"/>
                <a:chOff x="6545687" y="3852415"/>
                <a:chExt cx="2392331" cy="470883"/>
              </a:xfrm>
            </p:grpSpPr>
            <p:grpSp>
              <p:nvGrpSpPr>
                <p:cNvPr id="737" name="Group 736"/>
                <p:cNvGrpSpPr/>
                <p:nvPr/>
              </p:nvGrpSpPr>
              <p:grpSpPr>
                <a:xfrm>
                  <a:off x="6545687" y="3856770"/>
                  <a:ext cx="1264571" cy="466528"/>
                  <a:chOff x="6545687" y="3856770"/>
                  <a:chExt cx="1264571" cy="466528"/>
                </a:xfrm>
              </p:grpSpPr>
              <p:grpSp>
                <p:nvGrpSpPr>
                  <p:cNvPr id="746" name="Group 745"/>
                  <p:cNvGrpSpPr/>
                  <p:nvPr/>
                </p:nvGrpSpPr>
                <p:grpSpPr>
                  <a:xfrm>
                    <a:off x="6545687" y="3863453"/>
                    <a:ext cx="529075" cy="459845"/>
                    <a:chOff x="6545687" y="3863453"/>
                    <a:chExt cx="529075" cy="459845"/>
                  </a:xfrm>
                </p:grpSpPr>
                <p:sp>
                  <p:nvSpPr>
                    <p:cNvPr id="751" name="Block Arc 7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Rounded Rectangle 7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flipH="1">
                    <a:off x="7281183" y="3856770"/>
                    <a:ext cx="529075" cy="459845"/>
                    <a:chOff x="6545687" y="3863453"/>
                    <a:chExt cx="529075" cy="459845"/>
                  </a:xfrm>
                </p:grpSpPr>
                <p:sp>
                  <p:nvSpPr>
                    <p:cNvPr id="749" name="Block Arc 7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0" name="Rounded Rectangle 7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onut 7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737"/>
                <p:cNvGrpSpPr/>
                <p:nvPr/>
              </p:nvGrpSpPr>
              <p:grpSpPr>
                <a:xfrm>
                  <a:off x="7673447" y="3852415"/>
                  <a:ext cx="1264571" cy="466528"/>
                  <a:chOff x="6545687" y="3856770"/>
                  <a:chExt cx="1264571" cy="466528"/>
                </a:xfrm>
              </p:grpSpPr>
              <p:grpSp>
                <p:nvGrpSpPr>
                  <p:cNvPr id="739" name="Group 738"/>
                  <p:cNvGrpSpPr/>
                  <p:nvPr/>
                </p:nvGrpSpPr>
                <p:grpSpPr>
                  <a:xfrm>
                    <a:off x="6545687" y="3863453"/>
                    <a:ext cx="529075" cy="459845"/>
                    <a:chOff x="6545687" y="3863453"/>
                    <a:chExt cx="529075" cy="459845"/>
                  </a:xfrm>
                </p:grpSpPr>
                <p:sp>
                  <p:nvSpPr>
                    <p:cNvPr id="744" name="Block Arc 7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Rounded Rectangle 7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739"/>
                  <p:cNvGrpSpPr/>
                  <p:nvPr/>
                </p:nvGrpSpPr>
                <p:grpSpPr>
                  <a:xfrm flipH="1">
                    <a:off x="7281183" y="3856770"/>
                    <a:ext cx="529075" cy="459845"/>
                    <a:chOff x="6545687" y="3863453"/>
                    <a:chExt cx="529075" cy="459845"/>
                  </a:xfrm>
                </p:grpSpPr>
                <p:sp>
                  <p:nvSpPr>
                    <p:cNvPr id="742" name="Block Arc 7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Rounded Rectangle 7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1" name="Donut 7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5" name="Group 714"/>
              <p:cNvGrpSpPr/>
              <p:nvPr/>
            </p:nvGrpSpPr>
            <p:grpSpPr>
              <a:xfrm>
                <a:off x="5371427" y="3639693"/>
                <a:ext cx="756927" cy="159959"/>
                <a:chOff x="6598652" y="3262350"/>
                <a:chExt cx="1132641" cy="460283"/>
              </a:xfrm>
            </p:grpSpPr>
            <p:sp>
              <p:nvSpPr>
                <p:cNvPr id="726" name="Rounded Rectangle 725"/>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26"/>
                <p:cNvGrpSpPr/>
                <p:nvPr/>
              </p:nvGrpSpPr>
              <p:grpSpPr>
                <a:xfrm>
                  <a:off x="6701427" y="3319491"/>
                  <a:ext cx="1023542" cy="303832"/>
                  <a:chOff x="6545687" y="3859098"/>
                  <a:chExt cx="1578458" cy="468555"/>
                </a:xfrm>
              </p:grpSpPr>
              <p:grpSp>
                <p:nvGrpSpPr>
                  <p:cNvPr id="728" name="Group 727"/>
                  <p:cNvGrpSpPr/>
                  <p:nvPr/>
                </p:nvGrpSpPr>
                <p:grpSpPr>
                  <a:xfrm flipH="1">
                    <a:off x="6545687" y="3863453"/>
                    <a:ext cx="529075" cy="459845"/>
                    <a:chOff x="6545687" y="3863453"/>
                    <a:chExt cx="529075" cy="459845"/>
                  </a:xfrm>
                </p:grpSpPr>
                <p:sp>
                  <p:nvSpPr>
                    <p:cNvPr id="735" name="Block Arc 7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Rounded Rectangle 7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728"/>
                  <p:cNvGrpSpPr/>
                  <p:nvPr/>
                </p:nvGrpSpPr>
                <p:grpSpPr>
                  <a:xfrm flipH="1">
                    <a:off x="7072556" y="3859098"/>
                    <a:ext cx="529075" cy="459845"/>
                    <a:chOff x="6545687" y="3863453"/>
                    <a:chExt cx="529075" cy="459845"/>
                  </a:xfrm>
                </p:grpSpPr>
                <p:sp>
                  <p:nvSpPr>
                    <p:cNvPr id="733" name="Block Arc 7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Rounded Rectangle 7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729"/>
                  <p:cNvGrpSpPr/>
                  <p:nvPr/>
                </p:nvGrpSpPr>
                <p:grpSpPr>
                  <a:xfrm flipH="1">
                    <a:off x="7595070" y="3867808"/>
                    <a:ext cx="529075" cy="459845"/>
                    <a:chOff x="6545687" y="3863453"/>
                    <a:chExt cx="529075" cy="459845"/>
                  </a:xfrm>
                </p:grpSpPr>
                <p:sp>
                  <p:nvSpPr>
                    <p:cNvPr id="731" name="Block Arc 730"/>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Rounded Rectangle 731"/>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6" name="Group 715"/>
              <p:cNvGrpSpPr/>
              <p:nvPr/>
            </p:nvGrpSpPr>
            <p:grpSpPr>
              <a:xfrm>
                <a:off x="5494180" y="4605107"/>
                <a:ext cx="517146" cy="193497"/>
                <a:chOff x="7162800" y="4789357"/>
                <a:chExt cx="2676993" cy="1001843"/>
              </a:xfrm>
            </p:grpSpPr>
            <p:grpSp>
              <p:nvGrpSpPr>
                <p:cNvPr id="717" name="Group 146"/>
                <p:cNvGrpSpPr/>
                <p:nvPr/>
              </p:nvGrpSpPr>
              <p:grpSpPr>
                <a:xfrm>
                  <a:off x="7162800" y="4800600"/>
                  <a:ext cx="838200" cy="990600"/>
                  <a:chOff x="7162800" y="4800600"/>
                  <a:chExt cx="838200" cy="990600"/>
                </a:xfrm>
              </p:grpSpPr>
              <p:sp>
                <p:nvSpPr>
                  <p:cNvPr id="724" name="Cross 7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7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147"/>
                <p:cNvGrpSpPr/>
                <p:nvPr/>
              </p:nvGrpSpPr>
              <p:grpSpPr>
                <a:xfrm>
                  <a:off x="8077200" y="4800600"/>
                  <a:ext cx="838200" cy="990600"/>
                  <a:chOff x="7162800" y="4800600"/>
                  <a:chExt cx="838200" cy="990600"/>
                </a:xfrm>
              </p:grpSpPr>
              <p:sp>
                <p:nvSpPr>
                  <p:cNvPr id="722" name="Cross 7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150"/>
                <p:cNvGrpSpPr/>
                <p:nvPr/>
              </p:nvGrpSpPr>
              <p:grpSpPr>
                <a:xfrm>
                  <a:off x="9001593" y="4789357"/>
                  <a:ext cx="838200" cy="990600"/>
                  <a:chOff x="7162800" y="4800600"/>
                  <a:chExt cx="838200" cy="990600"/>
                </a:xfrm>
              </p:grpSpPr>
              <p:sp>
                <p:nvSpPr>
                  <p:cNvPr id="720" name="Cross 71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6" name="Group 785"/>
            <p:cNvGrpSpPr/>
            <p:nvPr/>
          </p:nvGrpSpPr>
          <p:grpSpPr>
            <a:xfrm flipH="1">
              <a:off x="3375287" y="1159831"/>
              <a:ext cx="911300" cy="1692703"/>
              <a:chOff x="6652901" y="3444547"/>
              <a:chExt cx="1381279" cy="2565669"/>
            </a:xfrm>
          </p:grpSpPr>
          <p:sp>
            <p:nvSpPr>
              <p:cNvPr id="787" name="Oval 786"/>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Cloud 788"/>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Cloud 789"/>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rapezoid 791"/>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Trapezoid 792"/>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rapezoid 794"/>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Cloud 79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8"/>
              <p:cNvGrpSpPr/>
              <p:nvPr/>
            </p:nvGrpSpPr>
            <p:grpSpPr>
              <a:xfrm rot="2570505">
                <a:off x="6737343" y="3557881"/>
                <a:ext cx="210131" cy="627297"/>
                <a:chOff x="4876800" y="2209800"/>
                <a:chExt cx="721689" cy="2209800"/>
              </a:xfrm>
              <a:solidFill>
                <a:schemeClr val="bg1">
                  <a:lumMod val="75000"/>
                </a:schemeClr>
              </a:solidFill>
            </p:grpSpPr>
            <p:sp>
              <p:nvSpPr>
                <p:cNvPr id="823" name="Moon 82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
              <p:cNvGrpSpPr/>
              <p:nvPr/>
            </p:nvGrpSpPr>
            <p:grpSpPr>
              <a:xfrm rot="19276754" flipH="1">
                <a:off x="7712141" y="3559421"/>
                <a:ext cx="210131" cy="627297"/>
                <a:chOff x="4876800" y="2209800"/>
                <a:chExt cx="721689" cy="2209800"/>
              </a:xfrm>
              <a:solidFill>
                <a:schemeClr val="bg1">
                  <a:lumMod val="75000"/>
                </a:schemeClr>
              </a:solidFill>
            </p:grpSpPr>
            <p:sp>
              <p:nvSpPr>
                <p:cNvPr id="820" name="Moon 81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Moon 82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9" name="Trapezoid 798"/>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rapezoid 799"/>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rapezoid 800"/>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rapezoid 801"/>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3" name="Group 802"/>
              <p:cNvGrpSpPr/>
              <p:nvPr/>
            </p:nvGrpSpPr>
            <p:grpSpPr>
              <a:xfrm>
                <a:off x="7088429" y="4494805"/>
                <a:ext cx="443893" cy="363145"/>
                <a:chOff x="6172200" y="381000"/>
                <a:chExt cx="685800" cy="1219200"/>
              </a:xfrm>
            </p:grpSpPr>
            <p:sp>
              <p:nvSpPr>
                <p:cNvPr id="817" name="Trapezoid 816"/>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803"/>
              <p:cNvGrpSpPr/>
              <p:nvPr/>
            </p:nvGrpSpPr>
            <p:grpSpPr>
              <a:xfrm>
                <a:off x="6941609" y="5718249"/>
                <a:ext cx="757944" cy="121987"/>
                <a:chOff x="7809336" y="4419600"/>
                <a:chExt cx="2509992" cy="465172"/>
              </a:xfrm>
            </p:grpSpPr>
            <p:sp>
              <p:nvSpPr>
                <p:cNvPr id="807" name="Cross 806"/>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Cross 807"/>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9" name="Group 123"/>
                <p:cNvGrpSpPr/>
                <p:nvPr/>
              </p:nvGrpSpPr>
              <p:grpSpPr>
                <a:xfrm rot="10800000">
                  <a:off x="8229600" y="4425075"/>
                  <a:ext cx="1019759" cy="451725"/>
                  <a:chOff x="5943600" y="152400"/>
                  <a:chExt cx="1360054" cy="762000"/>
                </a:xfrm>
              </p:grpSpPr>
              <p:sp>
                <p:nvSpPr>
                  <p:cNvPr id="815" name="Cross 814"/>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Cross 815"/>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0" name="Quad Arrow Callout 809"/>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Quad Arrow Callout 810"/>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Quad Arrow Callout 811"/>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Cross 812"/>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Quad Arrow Callout 813"/>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5" name="Oval 804"/>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1" name="Freeform 840"/>
          <p:cNvSpPr/>
          <p:nvPr/>
        </p:nvSpPr>
        <p:spPr>
          <a:xfrm rot="20289764">
            <a:off x="8887339" y="5075277"/>
            <a:ext cx="786192"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reeform 841"/>
          <p:cNvSpPr/>
          <p:nvPr/>
        </p:nvSpPr>
        <p:spPr>
          <a:xfrm>
            <a:off x="9441609" y="5144026"/>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reeform 842"/>
          <p:cNvSpPr/>
          <p:nvPr/>
        </p:nvSpPr>
        <p:spPr>
          <a:xfrm>
            <a:off x="10191003" y="5219698"/>
            <a:ext cx="522599"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4" name="Group 843"/>
          <p:cNvGrpSpPr/>
          <p:nvPr/>
        </p:nvGrpSpPr>
        <p:grpSpPr>
          <a:xfrm>
            <a:off x="9398594" y="2336287"/>
            <a:ext cx="1242845" cy="2802467"/>
            <a:chOff x="2287064" y="233149"/>
            <a:chExt cx="1780808" cy="4015512"/>
          </a:xfrm>
        </p:grpSpPr>
        <p:sp>
          <p:nvSpPr>
            <p:cNvPr id="845" name="Oval 844"/>
            <p:cNvSpPr/>
            <p:nvPr/>
          </p:nvSpPr>
          <p:spPr>
            <a:xfrm rot="258165">
              <a:off x="2631672" y="882059"/>
              <a:ext cx="1056640" cy="869865"/>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Trapezoid 845"/>
            <p:cNvSpPr/>
            <p:nvPr/>
          </p:nvSpPr>
          <p:spPr>
            <a:xfrm>
              <a:off x="2864806" y="1415902"/>
              <a:ext cx="582018" cy="286921"/>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7" name="Group 846"/>
            <p:cNvGrpSpPr/>
            <p:nvPr/>
          </p:nvGrpSpPr>
          <p:grpSpPr>
            <a:xfrm>
              <a:off x="2564130" y="3668268"/>
              <a:ext cx="1072559" cy="580393"/>
              <a:chOff x="2553716" y="4097121"/>
              <a:chExt cx="1072559" cy="580393"/>
            </a:xfrm>
          </p:grpSpPr>
          <p:grpSp>
            <p:nvGrpSpPr>
              <p:cNvPr id="1232" name="Group 3"/>
              <p:cNvGrpSpPr/>
              <p:nvPr/>
            </p:nvGrpSpPr>
            <p:grpSpPr>
              <a:xfrm rot="2754858">
                <a:off x="2662540" y="4014465"/>
                <a:ext cx="362746" cy="580393"/>
                <a:chOff x="1676400" y="2133600"/>
                <a:chExt cx="1447800" cy="2088845"/>
              </a:xfrm>
            </p:grpSpPr>
            <p:sp>
              <p:nvSpPr>
                <p:cNvPr id="1237" name="Oval 1236"/>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Moon 1237"/>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9" name="Moon 1238"/>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3" name="Group 18"/>
              <p:cNvGrpSpPr/>
              <p:nvPr/>
            </p:nvGrpSpPr>
            <p:grpSpPr>
              <a:xfrm rot="19182012">
                <a:off x="3263529" y="4097121"/>
                <a:ext cx="362746" cy="580393"/>
                <a:chOff x="1676400" y="2133600"/>
                <a:chExt cx="1447800" cy="2088845"/>
              </a:xfrm>
            </p:grpSpPr>
            <p:sp>
              <p:nvSpPr>
                <p:cNvPr id="1234" name="Oval 1233"/>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5" name="Moon 1234"/>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6" name="Moon 1235"/>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8" name="Oval 847"/>
            <p:cNvSpPr/>
            <p:nvPr/>
          </p:nvSpPr>
          <p:spPr>
            <a:xfrm rot="2451945">
              <a:off x="3741599" y="2573509"/>
              <a:ext cx="291460" cy="3509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rot="19586780">
              <a:off x="2304526" y="2607007"/>
              <a:ext cx="296658" cy="337705"/>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0" name="Group 849"/>
            <p:cNvGrpSpPr/>
            <p:nvPr/>
          </p:nvGrpSpPr>
          <p:grpSpPr>
            <a:xfrm>
              <a:off x="2287064" y="1567697"/>
              <a:ext cx="1780808" cy="2295974"/>
              <a:chOff x="946359" y="1066800"/>
              <a:chExt cx="3169020" cy="4085778"/>
            </a:xfrm>
          </p:grpSpPr>
          <p:sp>
            <p:nvSpPr>
              <p:cNvPr id="860" name="Trapezoid 859"/>
              <p:cNvSpPr/>
              <p:nvPr/>
            </p:nvSpPr>
            <p:spPr>
              <a:xfrm>
                <a:off x="1547524" y="1230785"/>
                <a:ext cx="1757592" cy="3804540"/>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Trapezoid 860"/>
              <p:cNvSpPr/>
              <p:nvPr/>
            </p:nvSpPr>
            <p:spPr>
              <a:xfrm rot="20102191">
                <a:off x="2811654" y="1152308"/>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Trapezoid 861"/>
              <p:cNvSpPr/>
              <p:nvPr/>
            </p:nvSpPr>
            <p:spPr>
              <a:xfrm rot="1327004">
                <a:off x="1192243" y="1121341"/>
                <a:ext cx="990600" cy="2115430"/>
              </a:xfrm>
              <a:prstGeom prst="trapezoid">
                <a:avLst>
                  <a:gd name="adj" fmla="val 34133"/>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Trapezoid 862"/>
              <p:cNvSpPr/>
              <p:nvPr/>
            </p:nvSpPr>
            <p:spPr>
              <a:xfrm rot="565148" flipH="1">
                <a:off x="1479015" y="1175171"/>
                <a:ext cx="1254728" cy="3977407"/>
              </a:xfrm>
              <a:prstGeom prst="trapezoid">
                <a:avLst>
                  <a:gd name="adj" fmla="val 37157"/>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Trapezoid 863"/>
              <p:cNvSpPr/>
              <p:nvPr/>
            </p:nvSpPr>
            <p:spPr>
              <a:xfrm rot="21047404">
                <a:off x="2548437" y="1138553"/>
                <a:ext cx="965446" cy="3965581"/>
              </a:xfrm>
              <a:prstGeom prst="trapezoid">
                <a:avLst>
                  <a:gd name="adj" fmla="val 20349"/>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5" name="Group 864"/>
              <p:cNvGrpSpPr/>
              <p:nvPr/>
            </p:nvGrpSpPr>
            <p:grpSpPr>
              <a:xfrm>
                <a:off x="2859142" y="1323366"/>
                <a:ext cx="791083" cy="3645032"/>
                <a:chOff x="2885268" y="1349492"/>
                <a:chExt cx="791083" cy="3645032"/>
              </a:xfrm>
            </p:grpSpPr>
            <p:grpSp>
              <p:nvGrpSpPr>
                <p:cNvPr id="1157" name="Group 1156"/>
                <p:cNvGrpSpPr/>
                <p:nvPr/>
              </p:nvGrpSpPr>
              <p:grpSpPr>
                <a:xfrm rot="21306908">
                  <a:off x="2885268" y="1349492"/>
                  <a:ext cx="417044" cy="2147544"/>
                  <a:chOff x="4372744" y="2012451"/>
                  <a:chExt cx="791212" cy="4074304"/>
                </a:xfrm>
              </p:grpSpPr>
              <p:grpSp>
                <p:nvGrpSpPr>
                  <p:cNvPr id="1190" name="Group 1189"/>
                  <p:cNvGrpSpPr/>
                  <p:nvPr/>
                </p:nvGrpSpPr>
                <p:grpSpPr>
                  <a:xfrm rot="5003407">
                    <a:off x="3675724" y="2709471"/>
                    <a:ext cx="1911447" cy="517408"/>
                    <a:chOff x="4800600" y="1267918"/>
                    <a:chExt cx="5502838" cy="1399082"/>
                  </a:xfrm>
                </p:grpSpPr>
                <p:grpSp>
                  <p:nvGrpSpPr>
                    <p:cNvPr id="1213" name="Group 1212"/>
                    <p:cNvGrpSpPr/>
                    <p:nvPr/>
                  </p:nvGrpSpPr>
                  <p:grpSpPr>
                    <a:xfrm>
                      <a:off x="4800600" y="1295400"/>
                      <a:ext cx="2362200" cy="1371600"/>
                      <a:chOff x="4800600" y="1295400"/>
                      <a:chExt cx="2362200" cy="1371600"/>
                    </a:xfrm>
                  </p:grpSpPr>
                  <p:sp>
                    <p:nvSpPr>
                      <p:cNvPr id="1226" name="Trapezoid 12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7" name="Trapezoid 12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Quad Arrow 12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 name="Oval 12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0" name="Equal 12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1" name="Oval 12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4" name="Group 1213"/>
                    <p:cNvGrpSpPr/>
                    <p:nvPr/>
                  </p:nvGrpSpPr>
                  <p:grpSpPr>
                    <a:xfrm>
                      <a:off x="6877987" y="1267918"/>
                      <a:ext cx="2362200" cy="1371600"/>
                      <a:chOff x="4800600" y="1295400"/>
                      <a:chExt cx="2362200" cy="1371600"/>
                    </a:xfrm>
                  </p:grpSpPr>
                  <p:sp>
                    <p:nvSpPr>
                      <p:cNvPr id="1220" name="Trapezoid 121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Trapezoid 122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Quad Arrow 122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Oval 122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Equal 12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5" name="Oval 12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5" name="Group 1214"/>
                    <p:cNvGrpSpPr/>
                    <p:nvPr/>
                  </p:nvGrpSpPr>
                  <p:grpSpPr>
                    <a:xfrm>
                      <a:off x="8979108" y="1270416"/>
                      <a:ext cx="1324330" cy="1295400"/>
                      <a:chOff x="4800600" y="1295400"/>
                      <a:chExt cx="1324330" cy="1295400"/>
                    </a:xfrm>
                  </p:grpSpPr>
                  <p:sp>
                    <p:nvSpPr>
                      <p:cNvPr id="1216" name="Trapezoid 121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Trapezoid 121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Equal 12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9" name="Oval 121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1" name="Group 1190"/>
                  <p:cNvGrpSpPr/>
                  <p:nvPr/>
                </p:nvGrpSpPr>
                <p:grpSpPr>
                  <a:xfrm rot="5003407">
                    <a:off x="3949528" y="4872328"/>
                    <a:ext cx="1911447" cy="517408"/>
                    <a:chOff x="4800600" y="1267918"/>
                    <a:chExt cx="5502838" cy="1399082"/>
                  </a:xfrm>
                </p:grpSpPr>
                <p:grpSp>
                  <p:nvGrpSpPr>
                    <p:cNvPr id="1194" name="Group 1193"/>
                    <p:cNvGrpSpPr/>
                    <p:nvPr/>
                  </p:nvGrpSpPr>
                  <p:grpSpPr>
                    <a:xfrm>
                      <a:off x="4800600" y="1295400"/>
                      <a:ext cx="2362200" cy="1371600"/>
                      <a:chOff x="4800600" y="1295400"/>
                      <a:chExt cx="2362200" cy="1371600"/>
                    </a:xfrm>
                  </p:grpSpPr>
                  <p:sp>
                    <p:nvSpPr>
                      <p:cNvPr id="1207" name="Trapezoid 120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8" name="Trapezoid 120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Quad Arrow 120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0" name="Oval 120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Equal 12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2" name="Oval 121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5" name="Group 1194"/>
                    <p:cNvGrpSpPr/>
                    <p:nvPr/>
                  </p:nvGrpSpPr>
                  <p:grpSpPr>
                    <a:xfrm>
                      <a:off x="6877987" y="1267918"/>
                      <a:ext cx="2362200" cy="1371600"/>
                      <a:chOff x="4800600" y="1295400"/>
                      <a:chExt cx="2362200" cy="1371600"/>
                    </a:xfrm>
                  </p:grpSpPr>
                  <p:sp>
                    <p:nvSpPr>
                      <p:cNvPr id="1201" name="Trapezoid 12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Trapezoid 12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3" name="Quad Arrow 12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Oval 12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5" name="Equal 12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6" name="Oval 12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a:off x="8979108" y="1270416"/>
                      <a:ext cx="1324330" cy="1295400"/>
                      <a:chOff x="4800600" y="1295400"/>
                      <a:chExt cx="1324330" cy="1295400"/>
                    </a:xfrm>
                  </p:grpSpPr>
                  <p:sp>
                    <p:nvSpPr>
                      <p:cNvPr id="1197" name="Trapezoid 11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 name="Trapezoid 11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9" name="Equal 11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0" name="Oval 11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2" name="Quad Arrow 119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3" name="Oval 119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8" name="Group 1157"/>
                <p:cNvGrpSpPr/>
                <p:nvPr/>
              </p:nvGrpSpPr>
              <p:grpSpPr>
                <a:xfrm rot="21306908">
                  <a:off x="3292688" y="3425066"/>
                  <a:ext cx="383663" cy="1569458"/>
                  <a:chOff x="4394071" y="2381779"/>
                  <a:chExt cx="727880" cy="2977564"/>
                </a:xfrm>
              </p:grpSpPr>
              <p:grpSp>
                <p:nvGrpSpPr>
                  <p:cNvPr id="1159" name="Group 1158"/>
                  <p:cNvGrpSpPr/>
                  <p:nvPr/>
                </p:nvGrpSpPr>
                <p:grpSpPr>
                  <a:xfrm rot="5003407">
                    <a:off x="3882331" y="2893519"/>
                    <a:ext cx="1540887" cy="517408"/>
                    <a:chOff x="5867400" y="1267918"/>
                    <a:chExt cx="4436038" cy="1399082"/>
                  </a:xfrm>
                </p:grpSpPr>
                <p:grpSp>
                  <p:nvGrpSpPr>
                    <p:cNvPr id="1175" name="Group 1174"/>
                    <p:cNvGrpSpPr/>
                    <p:nvPr/>
                  </p:nvGrpSpPr>
                  <p:grpSpPr>
                    <a:xfrm>
                      <a:off x="5867400" y="1295400"/>
                      <a:ext cx="1295400" cy="1371600"/>
                      <a:chOff x="5867400" y="1295400"/>
                      <a:chExt cx="1295400" cy="1371600"/>
                    </a:xfrm>
                  </p:grpSpPr>
                  <p:sp>
                    <p:nvSpPr>
                      <p:cNvPr id="1188" name="Quad Arrow 118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9" name="Oval 118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6" name="Group 1175"/>
                    <p:cNvGrpSpPr/>
                    <p:nvPr/>
                  </p:nvGrpSpPr>
                  <p:grpSpPr>
                    <a:xfrm>
                      <a:off x="6877987" y="1267918"/>
                      <a:ext cx="2362200" cy="1371600"/>
                      <a:chOff x="4800600" y="1295400"/>
                      <a:chExt cx="2362200" cy="1371600"/>
                    </a:xfrm>
                  </p:grpSpPr>
                  <p:sp>
                    <p:nvSpPr>
                      <p:cNvPr id="1182" name="Trapezoid 118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Trapezoid 118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4" name="Quad Arrow 118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Oval 118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6" name="Equal 118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7" name="Oval 118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1176"/>
                    <p:cNvGrpSpPr/>
                    <p:nvPr/>
                  </p:nvGrpSpPr>
                  <p:grpSpPr>
                    <a:xfrm>
                      <a:off x="8979108" y="1270416"/>
                      <a:ext cx="1324330" cy="1295400"/>
                      <a:chOff x="4800600" y="1295400"/>
                      <a:chExt cx="1324330" cy="1295400"/>
                    </a:xfrm>
                  </p:grpSpPr>
                  <p:sp>
                    <p:nvSpPr>
                      <p:cNvPr id="1178" name="Trapezoid 117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Trapezoid 117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Equal 117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81" name="Oval 118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0" name="Group 1159"/>
                  <p:cNvGrpSpPr/>
                  <p:nvPr/>
                </p:nvGrpSpPr>
                <p:grpSpPr>
                  <a:xfrm rot="5003407">
                    <a:off x="4272442" y="4509835"/>
                    <a:ext cx="1181609" cy="517408"/>
                    <a:chOff x="4800600" y="1267918"/>
                    <a:chExt cx="3401717" cy="1399082"/>
                  </a:xfrm>
                </p:grpSpPr>
                <p:grpSp>
                  <p:nvGrpSpPr>
                    <p:cNvPr id="1163" name="Group 1162"/>
                    <p:cNvGrpSpPr/>
                    <p:nvPr/>
                  </p:nvGrpSpPr>
                  <p:grpSpPr>
                    <a:xfrm>
                      <a:off x="4800600" y="1295400"/>
                      <a:ext cx="2362200" cy="1371600"/>
                      <a:chOff x="4800600" y="1295400"/>
                      <a:chExt cx="2362200" cy="1371600"/>
                    </a:xfrm>
                  </p:grpSpPr>
                  <p:sp>
                    <p:nvSpPr>
                      <p:cNvPr id="1169" name="Trapezoid 116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0" name="Trapezoid 116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Quad Arrow 117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Equal 117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4" name="Oval 117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4" name="Group 1163"/>
                    <p:cNvGrpSpPr/>
                    <p:nvPr/>
                  </p:nvGrpSpPr>
                  <p:grpSpPr>
                    <a:xfrm>
                      <a:off x="6877987" y="1267918"/>
                      <a:ext cx="1324330" cy="1295400"/>
                      <a:chOff x="4800600" y="1295400"/>
                      <a:chExt cx="1324330" cy="1295400"/>
                    </a:xfrm>
                  </p:grpSpPr>
                  <p:sp>
                    <p:nvSpPr>
                      <p:cNvPr id="1165" name="Trapezoid 116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Trapezoid 116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7" name="Equal 116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8" name="Oval 116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1" name="Quad Arrow 116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Oval 116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6" name="Group 865"/>
              <p:cNvGrpSpPr/>
              <p:nvPr/>
            </p:nvGrpSpPr>
            <p:grpSpPr>
              <a:xfrm rot="191830" flipH="1">
                <a:off x="1425808" y="1432831"/>
                <a:ext cx="791083" cy="3645032"/>
                <a:chOff x="2885268" y="1349492"/>
                <a:chExt cx="791083" cy="3645032"/>
              </a:xfrm>
            </p:grpSpPr>
            <p:grpSp>
              <p:nvGrpSpPr>
                <p:cNvPr id="1082" name="Group 1081"/>
                <p:cNvGrpSpPr/>
                <p:nvPr/>
              </p:nvGrpSpPr>
              <p:grpSpPr>
                <a:xfrm rot="21306908">
                  <a:off x="2885268" y="1349492"/>
                  <a:ext cx="417044" cy="2147544"/>
                  <a:chOff x="4372744" y="2012451"/>
                  <a:chExt cx="791212" cy="4074304"/>
                </a:xfrm>
              </p:grpSpPr>
              <p:grpSp>
                <p:nvGrpSpPr>
                  <p:cNvPr id="1115" name="Group 1114"/>
                  <p:cNvGrpSpPr/>
                  <p:nvPr/>
                </p:nvGrpSpPr>
                <p:grpSpPr>
                  <a:xfrm rot="5003407">
                    <a:off x="3675724" y="2709471"/>
                    <a:ext cx="1911447" cy="517408"/>
                    <a:chOff x="4800600" y="1267918"/>
                    <a:chExt cx="5502838" cy="1399082"/>
                  </a:xfrm>
                </p:grpSpPr>
                <p:grpSp>
                  <p:nvGrpSpPr>
                    <p:cNvPr id="1138" name="Group 1137"/>
                    <p:cNvGrpSpPr/>
                    <p:nvPr/>
                  </p:nvGrpSpPr>
                  <p:grpSpPr>
                    <a:xfrm>
                      <a:off x="4800600" y="1295400"/>
                      <a:ext cx="2362200" cy="1371600"/>
                      <a:chOff x="4800600" y="1295400"/>
                      <a:chExt cx="2362200" cy="1371600"/>
                    </a:xfrm>
                  </p:grpSpPr>
                  <p:sp>
                    <p:nvSpPr>
                      <p:cNvPr id="1151" name="Trapezoid 11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Trapezoid 11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Quad Arrow 115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4" name="Oval 115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Equal 115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6" name="Oval 115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9" name="Group 1138"/>
                    <p:cNvGrpSpPr/>
                    <p:nvPr/>
                  </p:nvGrpSpPr>
                  <p:grpSpPr>
                    <a:xfrm>
                      <a:off x="6877987" y="1267918"/>
                      <a:ext cx="2362200" cy="1371600"/>
                      <a:chOff x="4800600" y="1295400"/>
                      <a:chExt cx="2362200" cy="1371600"/>
                    </a:xfrm>
                  </p:grpSpPr>
                  <p:sp>
                    <p:nvSpPr>
                      <p:cNvPr id="1145" name="Trapezoid 11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Trapezoid 11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Quad Arrow 114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Equal 11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0" name="Oval 11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0" name="Group 1139"/>
                    <p:cNvGrpSpPr/>
                    <p:nvPr/>
                  </p:nvGrpSpPr>
                  <p:grpSpPr>
                    <a:xfrm>
                      <a:off x="8979108" y="1270416"/>
                      <a:ext cx="1324330" cy="1295400"/>
                      <a:chOff x="4800600" y="1295400"/>
                      <a:chExt cx="1324330" cy="1295400"/>
                    </a:xfrm>
                  </p:grpSpPr>
                  <p:sp>
                    <p:nvSpPr>
                      <p:cNvPr id="1141" name="Trapezoid 114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Trapezoid 114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Equal 114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4" name="Oval 114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6" name="Group 1115"/>
                  <p:cNvGrpSpPr/>
                  <p:nvPr/>
                </p:nvGrpSpPr>
                <p:grpSpPr>
                  <a:xfrm rot="5003407">
                    <a:off x="3949528" y="4872328"/>
                    <a:ext cx="1911447" cy="517408"/>
                    <a:chOff x="4800600" y="1267918"/>
                    <a:chExt cx="5502838" cy="1399082"/>
                  </a:xfrm>
                </p:grpSpPr>
                <p:grpSp>
                  <p:nvGrpSpPr>
                    <p:cNvPr id="1119" name="Group 1118"/>
                    <p:cNvGrpSpPr/>
                    <p:nvPr/>
                  </p:nvGrpSpPr>
                  <p:grpSpPr>
                    <a:xfrm>
                      <a:off x="4800600" y="1295400"/>
                      <a:ext cx="2362200" cy="1371600"/>
                      <a:chOff x="4800600" y="1295400"/>
                      <a:chExt cx="2362200" cy="1371600"/>
                    </a:xfrm>
                  </p:grpSpPr>
                  <p:sp>
                    <p:nvSpPr>
                      <p:cNvPr id="1132" name="Trapezoid 113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Trapezoid 113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Quad Arrow 11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Equal 11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7" name="Oval 113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0" name="Group 1119"/>
                    <p:cNvGrpSpPr/>
                    <p:nvPr/>
                  </p:nvGrpSpPr>
                  <p:grpSpPr>
                    <a:xfrm>
                      <a:off x="6877987" y="1267918"/>
                      <a:ext cx="2362200" cy="1371600"/>
                      <a:chOff x="4800600" y="1295400"/>
                      <a:chExt cx="2362200" cy="1371600"/>
                    </a:xfrm>
                  </p:grpSpPr>
                  <p:sp>
                    <p:nvSpPr>
                      <p:cNvPr id="1126" name="Trapezoid 11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Trapezoid 11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Quad Arrow 11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Equal 11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1" name="Oval 11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1" name="Group 1120"/>
                    <p:cNvGrpSpPr/>
                    <p:nvPr/>
                  </p:nvGrpSpPr>
                  <p:grpSpPr>
                    <a:xfrm>
                      <a:off x="8979108" y="1270416"/>
                      <a:ext cx="1324330" cy="1295400"/>
                      <a:chOff x="4800600" y="1295400"/>
                      <a:chExt cx="1324330" cy="1295400"/>
                    </a:xfrm>
                  </p:grpSpPr>
                  <p:sp>
                    <p:nvSpPr>
                      <p:cNvPr id="1122" name="Trapezoid 112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Trapezoid 112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Equal 11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5" name="Oval 11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7" name="Quad Arrow 1116"/>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Oval 1117"/>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3" name="Group 1082"/>
                <p:cNvGrpSpPr/>
                <p:nvPr/>
              </p:nvGrpSpPr>
              <p:grpSpPr>
                <a:xfrm rot="21306908">
                  <a:off x="3292688" y="3425066"/>
                  <a:ext cx="383663" cy="1569458"/>
                  <a:chOff x="4394071" y="2381779"/>
                  <a:chExt cx="727880" cy="2977564"/>
                </a:xfrm>
              </p:grpSpPr>
              <p:grpSp>
                <p:nvGrpSpPr>
                  <p:cNvPr id="1084" name="Group 1083"/>
                  <p:cNvGrpSpPr/>
                  <p:nvPr/>
                </p:nvGrpSpPr>
                <p:grpSpPr>
                  <a:xfrm rot="5003407">
                    <a:off x="3882331" y="2893519"/>
                    <a:ext cx="1540887" cy="517408"/>
                    <a:chOff x="5867400" y="1267918"/>
                    <a:chExt cx="4436038" cy="1399082"/>
                  </a:xfrm>
                </p:grpSpPr>
                <p:grpSp>
                  <p:nvGrpSpPr>
                    <p:cNvPr id="1100" name="Group 1099"/>
                    <p:cNvGrpSpPr/>
                    <p:nvPr/>
                  </p:nvGrpSpPr>
                  <p:grpSpPr>
                    <a:xfrm>
                      <a:off x="5867400" y="1295400"/>
                      <a:ext cx="1295400" cy="1371600"/>
                      <a:chOff x="5867400" y="1295400"/>
                      <a:chExt cx="1295400" cy="1371600"/>
                    </a:xfrm>
                  </p:grpSpPr>
                  <p:sp>
                    <p:nvSpPr>
                      <p:cNvPr id="1113" name="Quad Arrow 111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1" name="Group 1100"/>
                    <p:cNvGrpSpPr/>
                    <p:nvPr/>
                  </p:nvGrpSpPr>
                  <p:grpSpPr>
                    <a:xfrm>
                      <a:off x="6877987" y="1267918"/>
                      <a:ext cx="2362200" cy="1371600"/>
                      <a:chOff x="4800600" y="1295400"/>
                      <a:chExt cx="2362200" cy="1371600"/>
                    </a:xfrm>
                  </p:grpSpPr>
                  <p:sp>
                    <p:nvSpPr>
                      <p:cNvPr id="1107" name="Trapezoid 110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Trapezoid 110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Quad Arrow 110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Equal 111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2" name="Oval 111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2" name="Group 1101"/>
                    <p:cNvGrpSpPr/>
                    <p:nvPr/>
                  </p:nvGrpSpPr>
                  <p:grpSpPr>
                    <a:xfrm>
                      <a:off x="8979108" y="1270416"/>
                      <a:ext cx="1324330" cy="1295400"/>
                      <a:chOff x="4800600" y="1295400"/>
                      <a:chExt cx="1324330" cy="1295400"/>
                    </a:xfrm>
                  </p:grpSpPr>
                  <p:sp>
                    <p:nvSpPr>
                      <p:cNvPr id="1103" name="Trapezoid 110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Trapezoid 110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Equal 11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06" name="Oval 11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5" name="Group 1084"/>
                  <p:cNvGrpSpPr/>
                  <p:nvPr/>
                </p:nvGrpSpPr>
                <p:grpSpPr>
                  <a:xfrm rot="5003407">
                    <a:off x="4272442" y="4509835"/>
                    <a:ext cx="1181609" cy="517408"/>
                    <a:chOff x="4800600" y="1267918"/>
                    <a:chExt cx="3401717" cy="1399082"/>
                  </a:xfrm>
                </p:grpSpPr>
                <p:grpSp>
                  <p:nvGrpSpPr>
                    <p:cNvPr id="1088" name="Group 1087"/>
                    <p:cNvGrpSpPr/>
                    <p:nvPr/>
                  </p:nvGrpSpPr>
                  <p:grpSpPr>
                    <a:xfrm>
                      <a:off x="4800600" y="1295400"/>
                      <a:ext cx="2362200" cy="1371600"/>
                      <a:chOff x="4800600" y="1295400"/>
                      <a:chExt cx="2362200" cy="1371600"/>
                    </a:xfrm>
                  </p:grpSpPr>
                  <p:sp>
                    <p:nvSpPr>
                      <p:cNvPr id="1094" name="Trapezoid 109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9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Quad Arrow 109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Equal 109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9" name="Oval 109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9" name="Group 1088"/>
                    <p:cNvGrpSpPr/>
                    <p:nvPr/>
                  </p:nvGrpSpPr>
                  <p:grpSpPr>
                    <a:xfrm>
                      <a:off x="6877987" y="1267918"/>
                      <a:ext cx="1324330" cy="1295400"/>
                      <a:chOff x="4800600" y="1295400"/>
                      <a:chExt cx="1324330" cy="1295400"/>
                    </a:xfrm>
                  </p:grpSpPr>
                  <p:sp>
                    <p:nvSpPr>
                      <p:cNvPr id="1090" name="Trapezoid 108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Trapezoid 109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Equal 109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93" name="Oval 109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6" name="Quad Arrow 108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7" name="Group 866"/>
              <p:cNvGrpSpPr/>
              <p:nvPr/>
            </p:nvGrpSpPr>
            <p:grpSpPr>
              <a:xfrm flipH="1">
                <a:off x="1797153" y="1870009"/>
                <a:ext cx="710099" cy="3271886"/>
                <a:chOff x="2885268" y="1349492"/>
                <a:chExt cx="791083" cy="3645032"/>
              </a:xfrm>
            </p:grpSpPr>
            <p:grpSp>
              <p:nvGrpSpPr>
                <p:cNvPr id="1007" name="Group 1006"/>
                <p:cNvGrpSpPr/>
                <p:nvPr/>
              </p:nvGrpSpPr>
              <p:grpSpPr>
                <a:xfrm rot="21306908">
                  <a:off x="2885268" y="1349492"/>
                  <a:ext cx="417044" cy="2147544"/>
                  <a:chOff x="4372744" y="2012451"/>
                  <a:chExt cx="791212" cy="4074304"/>
                </a:xfrm>
              </p:grpSpPr>
              <p:grpSp>
                <p:nvGrpSpPr>
                  <p:cNvPr id="1040" name="Group 1039"/>
                  <p:cNvGrpSpPr/>
                  <p:nvPr/>
                </p:nvGrpSpPr>
                <p:grpSpPr>
                  <a:xfrm rot="5003407">
                    <a:off x="3675724" y="2709471"/>
                    <a:ext cx="1911447" cy="517408"/>
                    <a:chOff x="4800600" y="1267918"/>
                    <a:chExt cx="5502838" cy="1399082"/>
                  </a:xfrm>
                </p:grpSpPr>
                <p:grpSp>
                  <p:nvGrpSpPr>
                    <p:cNvPr id="1063" name="Group 1062"/>
                    <p:cNvGrpSpPr/>
                    <p:nvPr/>
                  </p:nvGrpSpPr>
                  <p:grpSpPr>
                    <a:xfrm>
                      <a:off x="4800600" y="1295400"/>
                      <a:ext cx="2362200" cy="1371600"/>
                      <a:chOff x="4800600" y="1295400"/>
                      <a:chExt cx="2362200" cy="1371600"/>
                    </a:xfrm>
                  </p:grpSpPr>
                  <p:sp>
                    <p:nvSpPr>
                      <p:cNvPr id="1076" name="Trapezoid 107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8" name="Quad Arrow 107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Equal 107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1" name="Oval 108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4" name="Group 1063"/>
                    <p:cNvGrpSpPr/>
                    <p:nvPr/>
                  </p:nvGrpSpPr>
                  <p:grpSpPr>
                    <a:xfrm>
                      <a:off x="6877987" y="1267918"/>
                      <a:ext cx="2362200" cy="1371600"/>
                      <a:chOff x="4800600" y="1295400"/>
                      <a:chExt cx="2362200" cy="1371600"/>
                    </a:xfrm>
                  </p:grpSpPr>
                  <p:sp>
                    <p:nvSpPr>
                      <p:cNvPr id="1070" name="Trapezoid 106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Quad Arrow 107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Equal 107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5" name="Oval 107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5" name="Group 1064"/>
                    <p:cNvGrpSpPr/>
                    <p:nvPr/>
                  </p:nvGrpSpPr>
                  <p:grpSpPr>
                    <a:xfrm>
                      <a:off x="8979108" y="1270416"/>
                      <a:ext cx="1324330" cy="1295400"/>
                      <a:chOff x="4800600" y="1295400"/>
                      <a:chExt cx="1324330" cy="1295400"/>
                    </a:xfrm>
                  </p:grpSpPr>
                  <p:sp>
                    <p:nvSpPr>
                      <p:cNvPr id="1066" name="Trapezoid 106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Trapezoid 106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Equal 106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9" name="Oval 106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1" name="Group 1040"/>
                  <p:cNvGrpSpPr/>
                  <p:nvPr/>
                </p:nvGrpSpPr>
                <p:grpSpPr>
                  <a:xfrm rot="5003407">
                    <a:off x="3949528" y="4872328"/>
                    <a:ext cx="1911447" cy="517408"/>
                    <a:chOff x="4800600" y="1267918"/>
                    <a:chExt cx="5502838" cy="1399082"/>
                  </a:xfrm>
                </p:grpSpPr>
                <p:grpSp>
                  <p:nvGrpSpPr>
                    <p:cNvPr id="1044" name="Group 1043"/>
                    <p:cNvGrpSpPr/>
                    <p:nvPr/>
                  </p:nvGrpSpPr>
                  <p:grpSpPr>
                    <a:xfrm>
                      <a:off x="4800600" y="1295400"/>
                      <a:ext cx="2362200" cy="1371600"/>
                      <a:chOff x="4800600" y="1295400"/>
                      <a:chExt cx="2362200" cy="1371600"/>
                    </a:xfrm>
                  </p:grpSpPr>
                  <p:sp>
                    <p:nvSpPr>
                      <p:cNvPr id="1057" name="Trapezoid 105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Trapezoid 105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Quad Arrow 105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Oval 105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Equal 106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2" name="Oval 106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5" name="Group 1044"/>
                    <p:cNvGrpSpPr/>
                    <p:nvPr/>
                  </p:nvGrpSpPr>
                  <p:grpSpPr>
                    <a:xfrm>
                      <a:off x="6877987" y="1267918"/>
                      <a:ext cx="2362200" cy="1371600"/>
                      <a:chOff x="4800600" y="1295400"/>
                      <a:chExt cx="2362200" cy="1371600"/>
                    </a:xfrm>
                  </p:grpSpPr>
                  <p:sp>
                    <p:nvSpPr>
                      <p:cNvPr id="1051" name="Trapezoid 105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Trapezoid 105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Quad Arrow 105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Oval 105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Equal 105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6" name="Oval 105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6" name="Group 1045"/>
                    <p:cNvGrpSpPr/>
                    <p:nvPr/>
                  </p:nvGrpSpPr>
                  <p:grpSpPr>
                    <a:xfrm>
                      <a:off x="8979108" y="1270416"/>
                      <a:ext cx="1324330" cy="1295400"/>
                      <a:chOff x="4800600" y="1295400"/>
                      <a:chExt cx="1324330" cy="1295400"/>
                    </a:xfrm>
                  </p:grpSpPr>
                  <p:sp>
                    <p:nvSpPr>
                      <p:cNvPr id="1047" name="Trapezoid 104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Trapezoid 104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Equal 10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0" name="Oval 10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42" name="Quad Arrow 104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8" name="Group 1007"/>
                <p:cNvGrpSpPr/>
                <p:nvPr/>
              </p:nvGrpSpPr>
              <p:grpSpPr>
                <a:xfrm rot="21306908">
                  <a:off x="3292688" y="3425066"/>
                  <a:ext cx="383663" cy="1569458"/>
                  <a:chOff x="4394071" y="2381779"/>
                  <a:chExt cx="727880" cy="2977564"/>
                </a:xfrm>
              </p:grpSpPr>
              <p:grpSp>
                <p:nvGrpSpPr>
                  <p:cNvPr id="1009" name="Group 1008"/>
                  <p:cNvGrpSpPr/>
                  <p:nvPr/>
                </p:nvGrpSpPr>
                <p:grpSpPr>
                  <a:xfrm rot="5003407">
                    <a:off x="3882331" y="2893519"/>
                    <a:ext cx="1540887" cy="517408"/>
                    <a:chOff x="5867400" y="1267918"/>
                    <a:chExt cx="4436038" cy="1399082"/>
                  </a:xfrm>
                </p:grpSpPr>
                <p:grpSp>
                  <p:nvGrpSpPr>
                    <p:cNvPr id="1025" name="Group 1024"/>
                    <p:cNvGrpSpPr/>
                    <p:nvPr/>
                  </p:nvGrpSpPr>
                  <p:grpSpPr>
                    <a:xfrm>
                      <a:off x="5867400" y="1295400"/>
                      <a:ext cx="1295400" cy="1371600"/>
                      <a:chOff x="5867400" y="1295400"/>
                      <a:chExt cx="1295400" cy="1371600"/>
                    </a:xfrm>
                  </p:grpSpPr>
                  <p:sp>
                    <p:nvSpPr>
                      <p:cNvPr id="1038" name="Quad Arrow 103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6" name="Group 1025"/>
                    <p:cNvGrpSpPr/>
                    <p:nvPr/>
                  </p:nvGrpSpPr>
                  <p:grpSpPr>
                    <a:xfrm>
                      <a:off x="6877987" y="1267918"/>
                      <a:ext cx="2362200" cy="1371600"/>
                      <a:chOff x="4800600" y="1295400"/>
                      <a:chExt cx="2362200" cy="1371600"/>
                    </a:xfrm>
                  </p:grpSpPr>
                  <p:sp>
                    <p:nvSpPr>
                      <p:cNvPr id="1032" name="Trapezoid 103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rapezoid 103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Quad Arrow 103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Oval 103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Equal 103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7" name="Oval 103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p:cNvGrpSpPr/>
                    <p:nvPr/>
                  </p:nvGrpSpPr>
                  <p:grpSpPr>
                    <a:xfrm>
                      <a:off x="8979108" y="1270416"/>
                      <a:ext cx="1324330" cy="1295400"/>
                      <a:chOff x="4800600" y="1295400"/>
                      <a:chExt cx="1324330" cy="1295400"/>
                    </a:xfrm>
                  </p:grpSpPr>
                  <p:sp>
                    <p:nvSpPr>
                      <p:cNvPr id="1028" name="Trapezoid 102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Trapezoid 102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Equal 10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1" name="Oval 10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0" name="Group 1009"/>
                  <p:cNvGrpSpPr/>
                  <p:nvPr/>
                </p:nvGrpSpPr>
                <p:grpSpPr>
                  <a:xfrm rot="5003407">
                    <a:off x="4272442" y="4509835"/>
                    <a:ext cx="1181609" cy="517408"/>
                    <a:chOff x="4800600" y="1267918"/>
                    <a:chExt cx="3401717" cy="1399082"/>
                  </a:xfrm>
                </p:grpSpPr>
                <p:grpSp>
                  <p:nvGrpSpPr>
                    <p:cNvPr id="1013" name="Group 1012"/>
                    <p:cNvGrpSpPr/>
                    <p:nvPr/>
                  </p:nvGrpSpPr>
                  <p:grpSpPr>
                    <a:xfrm>
                      <a:off x="4800600" y="1295400"/>
                      <a:ext cx="2362200" cy="1371600"/>
                      <a:chOff x="4800600" y="1295400"/>
                      <a:chExt cx="2362200" cy="1371600"/>
                    </a:xfrm>
                  </p:grpSpPr>
                  <p:sp>
                    <p:nvSpPr>
                      <p:cNvPr id="1019" name="Trapezoid 101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Trapezoid 101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Quad Arrow 102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Equal 102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4" name="Oval 102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4" name="Group 1013"/>
                    <p:cNvGrpSpPr/>
                    <p:nvPr/>
                  </p:nvGrpSpPr>
                  <p:grpSpPr>
                    <a:xfrm>
                      <a:off x="6877987" y="1267918"/>
                      <a:ext cx="1324330" cy="1295400"/>
                      <a:chOff x="4800600" y="1295400"/>
                      <a:chExt cx="1324330" cy="1295400"/>
                    </a:xfrm>
                  </p:grpSpPr>
                  <p:sp>
                    <p:nvSpPr>
                      <p:cNvPr id="1015" name="Trapezoid 101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Trapezoid 101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Equal 101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8" name="Oval 101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11" name="Quad Arrow 101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Oval 101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8" name="Group 867"/>
              <p:cNvGrpSpPr/>
              <p:nvPr/>
            </p:nvGrpSpPr>
            <p:grpSpPr>
              <a:xfrm rot="3375614" flipH="1">
                <a:off x="3666445" y="2702968"/>
                <a:ext cx="232678" cy="665191"/>
                <a:chOff x="4424406" y="2731061"/>
                <a:chExt cx="697545" cy="2628282"/>
              </a:xfrm>
            </p:grpSpPr>
            <p:grpSp>
              <p:nvGrpSpPr>
                <p:cNvPr id="979" name="Group 978"/>
                <p:cNvGrpSpPr/>
                <p:nvPr/>
              </p:nvGrpSpPr>
              <p:grpSpPr>
                <a:xfrm rot="5003407">
                  <a:off x="4083101" y="3072366"/>
                  <a:ext cx="1189853" cy="507244"/>
                  <a:chOff x="6877987" y="1267918"/>
                  <a:chExt cx="3425451" cy="1371600"/>
                </a:xfrm>
              </p:grpSpPr>
              <p:grpSp>
                <p:nvGrpSpPr>
                  <p:cNvPr id="995" name="Group 994"/>
                  <p:cNvGrpSpPr/>
                  <p:nvPr/>
                </p:nvGrpSpPr>
                <p:grpSpPr>
                  <a:xfrm>
                    <a:off x="6877987" y="1267918"/>
                    <a:ext cx="2362200" cy="1371600"/>
                    <a:chOff x="4800600" y="1295400"/>
                    <a:chExt cx="2362200" cy="1371600"/>
                  </a:xfrm>
                </p:grpSpPr>
                <p:sp>
                  <p:nvSpPr>
                    <p:cNvPr id="1001" name="Trapezoid 10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Trapezoid 10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Quad Arrow 10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Oval 10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Equal 10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6" name="Oval 10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6" name="Group 995"/>
                  <p:cNvGrpSpPr/>
                  <p:nvPr/>
                </p:nvGrpSpPr>
                <p:grpSpPr>
                  <a:xfrm>
                    <a:off x="8979108" y="1270416"/>
                    <a:ext cx="1324330" cy="1295400"/>
                    <a:chOff x="4800600" y="1295400"/>
                    <a:chExt cx="1324330" cy="1295400"/>
                  </a:xfrm>
                </p:grpSpPr>
                <p:sp>
                  <p:nvSpPr>
                    <p:cNvPr id="997" name="Trapezoid 9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Trapezoid 9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Equal 9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0" name="Oval 9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0" name="Group 979"/>
                <p:cNvGrpSpPr/>
                <p:nvPr/>
              </p:nvGrpSpPr>
              <p:grpSpPr>
                <a:xfrm rot="5003407">
                  <a:off x="4272442" y="4509835"/>
                  <a:ext cx="1181609" cy="517408"/>
                  <a:chOff x="4800600" y="1267918"/>
                  <a:chExt cx="3401717" cy="1399082"/>
                </a:xfrm>
              </p:grpSpPr>
              <p:grpSp>
                <p:nvGrpSpPr>
                  <p:cNvPr id="983" name="Group 982"/>
                  <p:cNvGrpSpPr/>
                  <p:nvPr/>
                </p:nvGrpSpPr>
                <p:grpSpPr>
                  <a:xfrm>
                    <a:off x="4800600" y="1295400"/>
                    <a:ext cx="2362200" cy="1371600"/>
                    <a:chOff x="4800600" y="1295400"/>
                    <a:chExt cx="2362200" cy="1371600"/>
                  </a:xfrm>
                </p:grpSpPr>
                <p:sp>
                  <p:nvSpPr>
                    <p:cNvPr id="989" name="Trapezoid 98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Trapezoid 98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Quad Arrow 99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Oval 99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Equal 99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4" name="Oval 99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83"/>
                  <p:cNvGrpSpPr/>
                  <p:nvPr/>
                </p:nvGrpSpPr>
                <p:grpSpPr>
                  <a:xfrm>
                    <a:off x="6877987" y="1267918"/>
                    <a:ext cx="1324330" cy="1295400"/>
                    <a:chOff x="4800600" y="1295400"/>
                    <a:chExt cx="1324330" cy="1295400"/>
                  </a:xfrm>
                </p:grpSpPr>
                <p:sp>
                  <p:nvSpPr>
                    <p:cNvPr id="985" name="Trapezoid 98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98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Equal 98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8" name="Oval 98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1" name="Quad Arrow 98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9" name="Group 868"/>
              <p:cNvGrpSpPr/>
              <p:nvPr/>
            </p:nvGrpSpPr>
            <p:grpSpPr>
              <a:xfrm rot="18133851">
                <a:off x="1162616" y="2697305"/>
                <a:ext cx="232678" cy="665191"/>
                <a:chOff x="4424406" y="2731061"/>
                <a:chExt cx="697545" cy="2628282"/>
              </a:xfrm>
            </p:grpSpPr>
            <p:grpSp>
              <p:nvGrpSpPr>
                <p:cNvPr id="951" name="Group 950"/>
                <p:cNvGrpSpPr/>
                <p:nvPr/>
              </p:nvGrpSpPr>
              <p:grpSpPr>
                <a:xfrm rot="5003407">
                  <a:off x="4083101" y="3072366"/>
                  <a:ext cx="1189853" cy="507244"/>
                  <a:chOff x="6877987" y="1267918"/>
                  <a:chExt cx="3425451" cy="1371600"/>
                </a:xfrm>
              </p:grpSpPr>
              <p:grpSp>
                <p:nvGrpSpPr>
                  <p:cNvPr id="967" name="Group 966"/>
                  <p:cNvGrpSpPr/>
                  <p:nvPr/>
                </p:nvGrpSpPr>
                <p:grpSpPr>
                  <a:xfrm>
                    <a:off x="6877987" y="1267918"/>
                    <a:ext cx="2362200" cy="1371600"/>
                    <a:chOff x="4800600" y="1295400"/>
                    <a:chExt cx="2362200" cy="1371600"/>
                  </a:xfrm>
                </p:grpSpPr>
                <p:sp>
                  <p:nvSpPr>
                    <p:cNvPr id="973" name="Trapezoid 97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Trapezoid 97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Quad Arrow 97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Oval 97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Equal 97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8" name="Oval 97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8" name="Group 967"/>
                  <p:cNvGrpSpPr/>
                  <p:nvPr/>
                </p:nvGrpSpPr>
                <p:grpSpPr>
                  <a:xfrm>
                    <a:off x="8979108" y="1270416"/>
                    <a:ext cx="1324330" cy="1295400"/>
                    <a:chOff x="4800600" y="1295400"/>
                    <a:chExt cx="1324330" cy="1295400"/>
                  </a:xfrm>
                </p:grpSpPr>
                <p:sp>
                  <p:nvSpPr>
                    <p:cNvPr id="969" name="Trapezoid 96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Equal 97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2" name="Oval 97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2" name="Group 951"/>
                <p:cNvGrpSpPr/>
                <p:nvPr/>
              </p:nvGrpSpPr>
              <p:grpSpPr>
                <a:xfrm rot="5003407">
                  <a:off x="4272442" y="4509835"/>
                  <a:ext cx="1181609" cy="517408"/>
                  <a:chOff x="4800600" y="1267918"/>
                  <a:chExt cx="3401717" cy="1399082"/>
                </a:xfrm>
              </p:grpSpPr>
              <p:grpSp>
                <p:nvGrpSpPr>
                  <p:cNvPr id="955" name="Group 954"/>
                  <p:cNvGrpSpPr/>
                  <p:nvPr/>
                </p:nvGrpSpPr>
                <p:grpSpPr>
                  <a:xfrm>
                    <a:off x="4800600" y="1295400"/>
                    <a:ext cx="2362200" cy="1371600"/>
                    <a:chOff x="4800600" y="1295400"/>
                    <a:chExt cx="2362200" cy="1371600"/>
                  </a:xfrm>
                </p:grpSpPr>
                <p:sp>
                  <p:nvSpPr>
                    <p:cNvPr id="961" name="Trapezoid 96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Trapezoid 96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3" name="Quad Arrow 96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Oval 96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Equal 96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6" name="Oval 96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6" name="Group 955"/>
                  <p:cNvGrpSpPr/>
                  <p:nvPr/>
                </p:nvGrpSpPr>
                <p:grpSpPr>
                  <a:xfrm>
                    <a:off x="6877987" y="1267918"/>
                    <a:ext cx="1324330" cy="1295400"/>
                    <a:chOff x="4800600" y="1295400"/>
                    <a:chExt cx="1324330" cy="1295400"/>
                  </a:xfrm>
                </p:grpSpPr>
                <p:sp>
                  <p:nvSpPr>
                    <p:cNvPr id="957" name="Trapezoid 95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Trapezoid 95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Equal 95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0" name="Oval 95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3" name="Quad Arrow 952"/>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0" name="Group 869"/>
              <p:cNvGrpSpPr/>
              <p:nvPr/>
            </p:nvGrpSpPr>
            <p:grpSpPr>
              <a:xfrm>
                <a:off x="2585279" y="1813403"/>
                <a:ext cx="710099" cy="3271886"/>
                <a:chOff x="2885268" y="1349492"/>
                <a:chExt cx="791083" cy="3645032"/>
              </a:xfrm>
            </p:grpSpPr>
            <p:grpSp>
              <p:nvGrpSpPr>
                <p:cNvPr id="876" name="Group 875"/>
                <p:cNvGrpSpPr/>
                <p:nvPr/>
              </p:nvGrpSpPr>
              <p:grpSpPr>
                <a:xfrm rot="21306908">
                  <a:off x="2885268" y="1349492"/>
                  <a:ext cx="417044" cy="2147544"/>
                  <a:chOff x="4372744" y="2012451"/>
                  <a:chExt cx="791212" cy="4074304"/>
                </a:xfrm>
              </p:grpSpPr>
              <p:grpSp>
                <p:nvGrpSpPr>
                  <p:cNvPr id="909" name="Group 908"/>
                  <p:cNvGrpSpPr/>
                  <p:nvPr/>
                </p:nvGrpSpPr>
                <p:grpSpPr>
                  <a:xfrm rot="5003407">
                    <a:off x="3675724" y="2709471"/>
                    <a:ext cx="1911447" cy="517408"/>
                    <a:chOff x="4800600" y="1267918"/>
                    <a:chExt cx="5502838" cy="1399082"/>
                  </a:xfrm>
                </p:grpSpPr>
                <p:grpSp>
                  <p:nvGrpSpPr>
                    <p:cNvPr id="932" name="Group 931"/>
                    <p:cNvGrpSpPr/>
                    <p:nvPr/>
                  </p:nvGrpSpPr>
                  <p:grpSpPr>
                    <a:xfrm>
                      <a:off x="4800600" y="1295400"/>
                      <a:ext cx="2362200" cy="1371600"/>
                      <a:chOff x="4800600" y="1295400"/>
                      <a:chExt cx="2362200" cy="1371600"/>
                    </a:xfrm>
                  </p:grpSpPr>
                  <p:sp>
                    <p:nvSpPr>
                      <p:cNvPr id="945" name="Trapezoid 94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Trapezoid 94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Quad Arrow 94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Equal 94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0" name="Oval 94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3" name="Group 932"/>
                    <p:cNvGrpSpPr/>
                    <p:nvPr/>
                  </p:nvGrpSpPr>
                  <p:grpSpPr>
                    <a:xfrm>
                      <a:off x="6877987" y="1267918"/>
                      <a:ext cx="2362200" cy="1371600"/>
                      <a:chOff x="4800600" y="1295400"/>
                      <a:chExt cx="2362200" cy="1371600"/>
                    </a:xfrm>
                  </p:grpSpPr>
                  <p:sp>
                    <p:nvSpPr>
                      <p:cNvPr id="939" name="Trapezoid 93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Trapezoid 93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Quad Arrow 94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Equal 94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4" name="Oval 94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4" name="Group 933"/>
                    <p:cNvGrpSpPr/>
                    <p:nvPr/>
                  </p:nvGrpSpPr>
                  <p:grpSpPr>
                    <a:xfrm>
                      <a:off x="8979108" y="1270416"/>
                      <a:ext cx="1324330" cy="1295400"/>
                      <a:chOff x="4800600" y="1295400"/>
                      <a:chExt cx="1324330" cy="1295400"/>
                    </a:xfrm>
                  </p:grpSpPr>
                  <p:sp>
                    <p:nvSpPr>
                      <p:cNvPr id="935" name="Trapezoid 93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Trapezoid 93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Equal 93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8" name="Oval 93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0" name="Group 909"/>
                  <p:cNvGrpSpPr/>
                  <p:nvPr/>
                </p:nvGrpSpPr>
                <p:grpSpPr>
                  <a:xfrm rot="5003407">
                    <a:off x="3949528" y="4872328"/>
                    <a:ext cx="1911447" cy="517408"/>
                    <a:chOff x="4800600" y="1267918"/>
                    <a:chExt cx="5502838" cy="1399082"/>
                  </a:xfrm>
                </p:grpSpPr>
                <p:grpSp>
                  <p:nvGrpSpPr>
                    <p:cNvPr id="913" name="Group 912"/>
                    <p:cNvGrpSpPr/>
                    <p:nvPr/>
                  </p:nvGrpSpPr>
                  <p:grpSpPr>
                    <a:xfrm>
                      <a:off x="4800600" y="1295400"/>
                      <a:ext cx="2362200" cy="1371600"/>
                      <a:chOff x="4800600" y="1295400"/>
                      <a:chExt cx="2362200" cy="1371600"/>
                    </a:xfrm>
                  </p:grpSpPr>
                  <p:sp>
                    <p:nvSpPr>
                      <p:cNvPr id="926" name="Trapezoid 92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Trapezoid 92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Quad Arrow 92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Equal 92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1" name="Oval 93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4" name="Group 913"/>
                    <p:cNvGrpSpPr/>
                    <p:nvPr/>
                  </p:nvGrpSpPr>
                  <p:grpSpPr>
                    <a:xfrm>
                      <a:off x="6877987" y="1267918"/>
                      <a:ext cx="2362200" cy="1371600"/>
                      <a:chOff x="4800600" y="1295400"/>
                      <a:chExt cx="2362200" cy="1371600"/>
                    </a:xfrm>
                  </p:grpSpPr>
                  <p:sp>
                    <p:nvSpPr>
                      <p:cNvPr id="920" name="Trapezoid 91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Trapezoid 92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Quad Arrow 92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Equal 92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5" name="Oval 92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5" name="Group 914"/>
                    <p:cNvGrpSpPr/>
                    <p:nvPr/>
                  </p:nvGrpSpPr>
                  <p:grpSpPr>
                    <a:xfrm>
                      <a:off x="8979108" y="1270416"/>
                      <a:ext cx="1324330" cy="1295400"/>
                      <a:chOff x="4800600" y="1295400"/>
                      <a:chExt cx="1324330" cy="1295400"/>
                    </a:xfrm>
                  </p:grpSpPr>
                  <p:sp>
                    <p:nvSpPr>
                      <p:cNvPr id="916" name="Trapezoid 91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Trapezoid 91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Equal 9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9" name="Oval 91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1" name="Quad Arrow 91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7" name="Group 876"/>
                <p:cNvGrpSpPr/>
                <p:nvPr/>
              </p:nvGrpSpPr>
              <p:grpSpPr>
                <a:xfrm rot="21306908">
                  <a:off x="3292688" y="3425066"/>
                  <a:ext cx="383663" cy="1569458"/>
                  <a:chOff x="4394071" y="2381779"/>
                  <a:chExt cx="727880" cy="2977564"/>
                </a:xfrm>
              </p:grpSpPr>
              <p:grpSp>
                <p:nvGrpSpPr>
                  <p:cNvPr id="878" name="Group 877"/>
                  <p:cNvGrpSpPr/>
                  <p:nvPr/>
                </p:nvGrpSpPr>
                <p:grpSpPr>
                  <a:xfrm rot="5003407">
                    <a:off x="3882331" y="2893519"/>
                    <a:ext cx="1540887" cy="517408"/>
                    <a:chOff x="5867400" y="1267918"/>
                    <a:chExt cx="4436038" cy="1399082"/>
                  </a:xfrm>
                </p:grpSpPr>
                <p:grpSp>
                  <p:nvGrpSpPr>
                    <p:cNvPr id="894" name="Group 893"/>
                    <p:cNvGrpSpPr/>
                    <p:nvPr/>
                  </p:nvGrpSpPr>
                  <p:grpSpPr>
                    <a:xfrm>
                      <a:off x="5867400" y="1295400"/>
                      <a:ext cx="1295400" cy="1371600"/>
                      <a:chOff x="5867400" y="1295400"/>
                      <a:chExt cx="1295400" cy="1371600"/>
                    </a:xfrm>
                  </p:grpSpPr>
                  <p:sp>
                    <p:nvSpPr>
                      <p:cNvPr id="907" name="Quad Arrow 90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5" name="Group 894"/>
                    <p:cNvGrpSpPr/>
                    <p:nvPr/>
                  </p:nvGrpSpPr>
                  <p:grpSpPr>
                    <a:xfrm>
                      <a:off x="6877987" y="1267918"/>
                      <a:ext cx="2362200" cy="1371600"/>
                      <a:chOff x="4800600" y="1295400"/>
                      <a:chExt cx="2362200" cy="1371600"/>
                    </a:xfrm>
                  </p:grpSpPr>
                  <p:sp>
                    <p:nvSpPr>
                      <p:cNvPr id="901" name="Trapezoid 90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Trapezoid 90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Quad Arrow 90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Equal 90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6" name="Oval 90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6" name="Group 895"/>
                    <p:cNvGrpSpPr/>
                    <p:nvPr/>
                  </p:nvGrpSpPr>
                  <p:grpSpPr>
                    <a:xfrm>
                      <a:off x="8979108" y="1270416"/>
                      <a:ext cx="1324330" cy="1295400"/>
                      <a:chOff x="4800600" y="1295400"/>
                      <a:chExt cx="1324330" cy="1295400"/>
                    </a:xfrm>
                  </p:grpSpPr>
                  <p:sp>
                    <p:nvSpPr>
                      <p:cNvPr id="897" name="Trapezoid 89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Trapezoid 89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Equal 89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0" name="Oval 89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9" name="Group 878"/>
                  <p:cNvGrpSpPr/>
                  <p:nvPr/>
                </p:nvGrpSpPr>
                <p:grpSpPr>
                  <a:xfrm rot="5003407">
                    <a:off x="4272442" y="4509835"/>
                    <a:ext cx="1181609" cy="517408"/>
                    <a:chOff x="4800600" y="1267918"/>
                    <a:chExt cx="3401717" cy="1399082"/>
                  </a:xfrm>
                </p:grpSpPr>
                <p:grpSp>
                  <p:nvGrpSpPr>
                    <p:cNvPr id="882" name="Group 881"/>
                    <p:cNvGrpSpPr/>
                    <p:nvPr/>
                  </p:nvGrpSpPr>
                  <p:grpSpPr>
                    <a:xfrm>
                      <a:off x="4800600" y="1295400"/>
                      <a:ext cx="2362200" cy="1371600"/>
                      <a:chOff x="4800600" y="1295400"/>
                      <a:chExt cx="2362200" cy="1371600"/>
                    </a:xfrm>
                  </p:grpSpPr>
                  <p:sp>
                    <p:nvSpPr>
                      <p:cNvPr id="888" name="Trapezoid 88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Trapezoid 88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Quad Arrow 88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Equal 89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3" name="Oval 89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882"/>
                    <p:cNvGrpSpPr/>
                    <p:nvPr/>
                  </p:nvGrpSpPr>
                  <p:grpSpPr>
                    <a:xfrm>
                      <a:off x="6877987" y="1267918"/>
                      <a:ext cx="1324330" cy="1295400"/>
                      <a:chOff x="4800600" y="1295400"/>
                      <a:chExt cx="1324330" cy="1295400"/>
                    </a:xfrm>
                  </p:grpSpPr>
                  <p:sp>
                    <p:nvSpPr>
                      <p:cNvPr id="884" name="Trapezoid 88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rapezoid 88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Equal 88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7" name="Oval 88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80" name="Quad Arrow 879"/>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1" name="Group 870"/>
              <p:cNvGrpSpPr/>
              <p:nvPr/>
            </p:nvGrpSpPr>
            <p:grpSpPr>
              <a:xfrm>
                <a:off x="1812226" y="1066800"/>
                <a:ext cx="1326292" cy="975390"/>
                <a:chOff x="1812226" y="1066800"/>
                <a:chExt cx="1326292" cy="975390"/>
              </a:xfrm>
            </p:grpSpPr>
            <p:sp>
              <p:nvSpPr>
                <p:cNvPr id="872" name="Rounded Rectangle 871"/>
                <p:cNvSpPr/>
                <p:nvPr/>
              </p:nvSpPr>
              <p:spPr>
                <a:xfrm>
                  <a:off x="1812226" y="1118287"/>
                  <a:ext cx="1326292" cy="200763"/>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Double Wave 872"/>
                <p:cNvSpPr/>
                <p:nvPr/>
              </p:nvSpPr>
              <p:spPr>
                <a:xfrm rot="15563324">
                  <a:off x="2170017" y="1488658"/>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Double Wave 873"/>
                <p:cNvSpPr/>
                <p:nvPr/>
              </p:nvSpPr>
              <p:spPr>
                <a:xfrm rot="18146947">
                  <a:off x="1797147" y="1412391"/>
                  <a:ext cx="863790" cy="243273"/>
                </a:xfrm>
                <a:prstGeom prst="doubleWave">
                  <a:avLst>
                    <a:gd name="adj1" fmla="val 6250"/>
                    <a:gd name="adj2" fmla="val -100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Rounded Rectangle 874"/>
                <p:cNvSpPr/>
                <p:nvPr/>
              </p:nvSpPr>
              <p:spPr>
                <a:xfrm>
                  <a:off x="2276326" y="1066800"/>
                  <a:ext cx="350524" cy="303736"/>
                </a:xfrm>
                <a:prstGeom prst="roundRect">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51" name="Oval 850"/>
            <p:cNvSpPr/>
            <p:nvPr/>
          </p:nvSpPr>
          <p:spPr>
            <a:xfrm>
              <a:off x="2655100" y="390749"/>
              <a:ext cx="1038227" cy="1156141"/>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Rounded Rectangle 851"/>
            <p:cNvSpPr/>
            <p:nvPr/>
          </p:nvSpPr>
          <p:spPr>
            <a:xfrm rot="21588756">
              <a:off x="2660475" y="701581"/>
              <a:ext cx="1014676" cy="213470"/>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Round Diagonal Corner Rectangle 852"/>
            <p:cNvSpPr/>
            <p:nvPr/>
          </p:nvSpPr>
          <p:spPr>
            <a:xfrm rot="18489317">
              <a:off x="2340144" y="78389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Round Diagonal Corner Rectangle 853"/>
            <p:cNvSpPr/>
            <p:nvPr/>
          </p:nvSpPr>
          <p:spPr>
            <a:xfrm rot="3110683" flipH="1">
              <a:off x="3329257" y="788664"/>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Round Diagonal Corner Rectangle 854"/>
            <p:cNvSpPr/>
            <p:nvPr/>
          </p:nvSpPr>
          <p:spPr>
            <a:xfrm rot="7361430" flipH="1">
              <a:off x="2541406" y="340403"/>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Round Diagonal Corner Rectangle 855"/>
            <p:cNvSpPr/>
            <p:nvPr/>
          </p:nvSpPr>
          <p:spPr>
            <a:xfrm rot="14238570">
              <a:off x="3070244" y="369581"/>
              <a:ext cx="702768" cy="488259"/>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19586780">
              <a:off x="2966044" y="298851"/>
              <a:ext cx="296658" cy="33770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rot="19586780">
              <a:off x="2578016" y="659382"/>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rot="19586780">
              <a:off x="3428322" y="671996"/>
              <a:ext cx="378563" cy="39108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5670798" y="3607109"/>
            <a:ext cx="3909324" cy="923330"/>
          </a:xfrm>
          <a:prstGeom prst="rect">
            <a:avLst/>
          </a:prstGeom>
        </p:spPr>
        <p:txBody>
          <a:bodyPr wrap="square">
            <a:spAutoFit/>
          </a:bodyPr>
          <a:lstStyle/>
          <a:p>
            <a:r>
              <a:rPr lang="en-US" i="1" dirty="0">
                <a:solidFill>
                  <a:srgbClr val="FFFF00"/>
                </a:solidFill>
                <a:latin typeface="Palatino"/>
              </a:rPr>
              <a:t>And they took him, and cast him into a pit: and the pit was empty, there was no water in it.</a:t>
            </a:r>
            <a:endParaRPr lang="en-US" i="1" dirty="0">
              <a:solidFill>
                <a:srgbClr val="FFFF00"/>
              </a:solidFill>
            </a:endParaRPr>
          </a:p>
        </p:txBody>
      </p:sp>
      <p:grpSp>
        <p:nvGrpSpPr>
          <p:cNvPr id="7" name="Group 6"/>
          <p:cNvGrpSpPr/>
          <p:nvPr/>
        </p:nvGrpSpPr>
        <p:grpSpPr>
          <a:xfrm>
            <a:off x="7925990" y="5158471"/>
            <a:ext cx="3606709" cy="1806747"/>
            <a:chOff x="7925990" y="5158471"/>
            <a:chExt cx="3606709" cy="1806747"/>
          </a:xfrm>
        </p:grpSpPr>
        <p:sp>
          <p:nvSpPr>
            <p:cNvPr id="827" name="Oval 826"/>
            <p:cNvSpPr/>
            <p:nvPr/>
          </p:nvSpPr>
          <p:spPr>
            <a:xfrm>
              <a:off x="8554173" y="5357767"/>
              <a:ext cx="2288938" cy="126905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7925990" y="5158471"/>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rot="10484561">
              <a:off x="9867185" y="6467433"/>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8285218" y="5709007"/>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8579133" y="5964084"/>
              <a:ext cx="720248" cy="448073"/>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rot="10166551">
              <a:off x="8660776" y="6320886"/>
              <a:ext cx="751114"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Freeform 832"/>
            <p:cNvSpPr/>
            <p:nvPr/>
          </p:nvSpPr>
          <p:spPr>
            <a:xfrm>
              <a:off x="8834325" y="6564761"/>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p:cNvSpPr/>
            <p:nvPr/>
          </p:nvSpPr>
          <p:spPr>
            <a:xfrm>
              <a:off x="9419837" y="659510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rot="20641387">
              <a:off x="8158377" y="5466432"/>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835"/>
            <p:cNvSpPr/>
            <p:nvPr/>
          </p:nvSpPr>
          <p:spPr>
            <a:xfrm>
              <a:off x="10173370" y="6194647"/>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Freeform 836"/>
            <p:cNvSpPr/>
            <p:nvPr/>
          </p:nvSpPr>
          <p:spPr>
            <a:xfrm rot="11001949">
              <a:off x="10215776" y="595696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reeform 837"/>
            <p:cNvSpPr/>
            <p:nvPr/>
          </p:nvSpPr>
          <p:spPr>
            <a:xfrm>
              <a:off x="10422356" y="5720848"/>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838"/>
            <p:cNvSpPr/>
            <p:nvPr/>
          </p:nvSpPr>
          <p:spPr>
            <a:xfrm>
              <a:off x="10422356" y="543509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reeform 839"/>
            <p:cNvSpPr/>
            <p:nvPr/>
          </p:nvSpPr>
          <p:spPr>
            <a:xfrm rot="11051311">
              <a:off x="10402109" y="519960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9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4"/>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3" fill="hold" nodeType="clickEffect">
                                  <p:stCondLst>
                                    <p:cond delay="0"/>
                                  </p:stCondLst>
                                  <p:childTnLst>
                                    <p:anim calcmode="lin" valueType="num">
                                      <p:cBhvr additive="base">
                                        <p:cTn id="22" dur="1500"/>
                                        <p:tgtEl>
                                          <p:spTgt spid="30"/>
                                        </p:tgtEl>
                                        <p:attrNameLst>
                                          <p:attrName>ppt_x</p:attrName>
                                        </p:attrNameLst>
                                      </p:cBhvr>
                                      <p:tavLst>
                                        <p:tav tm="0">
                                          <p:val>
                                            <p:strVal val="ppt_x"/>
                                          </p:val>
                                        </p:tav>
                                        <p:tav tm="100000">
                                          <p:val>
                                            <p:strVal val="1+ppt_w/2"/>
                                          </p:val>
                                        </p:tav>
                                      </p:tavLst>
                                    </p:anim>
                                    <p:anim calcmode="lin" valueType="num">
                                      <p:cBhvr additive="base">
                                        <p:cTn id="23" dur="1500"/>
                                        <p:tgtEl>
                                          <p:spTgt spid="30"/>
                                        </p:tgtEl>
                                        <p:attrNameLst>
                                          <p:attrName>ppt_y</p:attrName>
                                        </p:attrNameLst>
                                      </p:cBhvr>
                                      <p:tavLst>
                                        <p:tav tm="0">
                                          <p:val>
                                            <p:strVal val="ppt_y"/>
                                          </p:val>
                                        </p:tav>
                                        <p:tav tm="100000">
                                          <p:val>
                                            <p:strVal val="0-ppt_h/2"/>
                                          </p:val>
                                        </p:tav>
                                      </p:tavLst>
                                    </p:anim>
                                    <p:set>
                                      <p:cBhvr>
                                        <p:cTn id="24" dur="1" fill="hold">
                                          <p:stCondLst>
                                            <p:cond delay="14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2" presetClass="exit" presetSubtype="4" fill="hold" nodeType="withEffect">
                                  <p:stCondLst>
                                    <p:cond delay="0"/>
                                  </p:stCondLst>
                                  <p:childTnLst>
                                    <p:anim calcmode="lin" valueType="num">
                                      <p:cBhvr additive="base">
                                        <p:cTn id="30" dur="1500"/>
                                        <p:tgtEl>
                                          <p:spTgt spid="844"/>
                                        </p:tgtEl>
                                        <p:attrNameLst>
                                          <p:attrName>ppt_x</p:attrName>
                                        </p:attrNameLst>
                                      </p:cBhvr>
                                      <p:tavLst>
                                        <p:tav tm="0">
                                          <p:val>
                                            <p:strVal val="ppt_x"/>
                                          </p:val>
                                        </p:tav>
                                        <p:tav tm="100000">
                                          <p:val>
                                            <p:strVal val="ppt_x"/>
                                          </p:val>
                                        </p:tav>
                                      </p:tavLst>
                                    </p:anim>
                                    <p:anim calcmode="lin" valueType="num">
                                      <p:cBhvr additive="base">
                                        <p:cTn id="31" dur="1500"/>
                                        <p:tgtEl>
                                          <p:spTgt spid="844"/>
                                        </p:tgtEl>
                                        <p:attrNameLst>
                                          <p:attrName>ppt_y</p:attrName>
                                        </p:attrNameLst>
                                      </p:cBhvr>
                                      <p:tavLst>
                                        <p:tav tm="0">
                                          <p:val>
                                            <p:strVal val="ppt_y"/>
                                          </p:val>
                                        </p:tav>
                                        <p:tav tm="100000">
                                          <p:val>
                                            <p:strVal val="1+ppt_h/2"/>
                                          </p:val>
                                        </p:tav>
                                      </p:tavLst>
                                    </p:anim>
                                    <p:set>
                                      <p:cBhvr>
                                        <p:cTn id="32" dur="1" fill="hold">
                                          <p:stCondLst>
                                            <p:cond delay="1499"/>
                                          </p:stCondLst>
                                        </p:cTn>
                                        <p:tgtEl>
                                          <p:spTgt spid="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Review -- Doctrinal Master </a:t>
            </a:r>
          </a:p>
        </p:txBody>
      </p:sp>
      <p:sp>
        <p:nvSpPr>
          <p:cNvPr id="128" name="Rectangle 127"/>
          <p:cNvSpPr/>
          <p:nvPr/>
        </p:nvSpPr>
        <p:spPr>
          <a:xfrm>
            <a:off x="5426235" y="954191"/>
            <a:ext cx="1857068" cy="954107"/>
          </a:xfrm>
          <a:prstGeom prst="rect">
            <a:avLst/>
          </a:prstGeom>
        </p:spPr>
        <p:txBody>
          <a:bodyPr wrap="square">
            <a:spAutoFit/>
          </a:bodyPr>
          <a:lstStyle/>
          <a:p>
            <a:pPr fontAlgn="base"/>
            <a:r>
              <a:rPr lang="en-US" sz="2800" b="0" i="0" dirty="0">
                <a:solidFill>
                  <a:schemeClr val="bg1"/>
                </a:solidFill>
                <a:effectLst/>
              </a:rPr>
              <a:t>Genesis 1:26-27</a:t>
            </a:r>
          </a:p>
        </p:txBody>
      </p:sp>
      <p:grpSp>
        <p:nvGrpSpPr>
          <p:cNvPr id="133" name="Group 132">
            <a:extLst>
              <a:ext uri="{FF2B5EF4-FFF2-40B4-BE49-F238E27FC236}">
                <a16:creationId xmlns:a16="http://schemas.microsoft.com/office/drawing/2014/main" id="{34701398-2C85-4F20-8643-58854EEBDF49}"/>
              </a:ext>
            </a:extLst>
          </p:cNvPr>
          <p:cNvGrpSpPr/>
          <p:nvPr/>
        </p:nvGrpSpPr>
        <p:grpSpPr>
          <a:xfrm>
            <a:off x="953702" y="1710431"/>
            <a:ext cx="2440847" cy="3645227"/>
            <a:chOff x="1558907" y="1067799"/>
            <a:chExt cx="2440847" cy="3645227"/>
          </a:xfrm>
        </p:grpSpPr>
        <p:pic>
          <p:nvPicPr>
            <p:cNvPr id="134" name="Picture 133">
              <a:extLst>
                <a:ext uri="{FF2B5EF4-FFF2-40B4-BE49-F238E27FC236}">
                  <a16:creationId xmlns:a16="http://schemas.microsoft.com/office/drawing/2014/main" id="{98CAE1F3-E000-4D47-AC34-D519A144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5" name="Group 134">
              <a:extLst>
                <a:ext uri="{FF2B5EF4-FFF2-40B4-BE49-F238E27FC236}">
                  <a16:creationId xmlns:a16="http://schemas.microsoft.com/office/drawing/2014/main" id="{7171C4C4-B502-4841-B94B-3EBC5DCFD01E}"/>
                </a:ext>
              </a:extLst>
            </p:cNvPr>
            <p:cNvGrpSpPr/>
            <p:nvPr/>
          </p:nvGrpSpPr>
          <p:grpSpPr>
            <a:xfrm>
              <a:off x="1558907" y="1067799"/>
              <a:ext cx="2440847" cy="3645227"/>
              <a:chOff x="2455201" y="1339403"/>
              <a:chExt cx="2440847" cy="3645227"/>
            </a:xfrm>
          </p:grpSpPr>
          <p:grpSp>
            <p:nvGrpSpPr>
              <p:cNvPr id="136" name="Group 135">
                <a:extLst>
                  <a:ext uri="{FF2B5EF4-FFF2-40B4-BE49-F238E27FC236}">
                    <a16:creationId xmlns:a16="http://schemas.microsoft.com/office/drawing/2014/main" id="{0FBE1500-8CED-4C84-807E-0E3B1767DF3F}"/>
                  </a:ext>
                </a:extLst>
              </p:cNvPr>
              <p:cNvGrpSpPr/>
              <p:nvPr/>
            </p:nvGrpSpPr>
            <p:grpSpPr>
              <a:xfrm>
                <a:off x="3877954" y="1713209"/>
                <a:ext cx="769729" cy="2459902"/>
                <a:chOff x="10765433" y="2103016"/>
                <a:chExt cx="769729" cy="2459902"/>
              </a:xfrm>
            </p:grpSpPr>
            <p:grpSp>
              <p:nvGrpSpPr>
                <p:cNvPr id="149" name="Group 148">
                  <a:extLst>
                    <a:ext uri="{FF2B5EF4-FFF2-40B4-BE49-F238E27FC236}">
                      <a16:creationId xmlns:a16="http://schemas.microsoft.com/office/drawing/2014/main" id="{A200283C-861E-40B0-B8FE-0E5ACCF43513}"/>
                    </a:ext>
                  </a:extLst>
                </p:cNvPr>
                <p:cNvGrpSpPr/>
                <p:nvPr/>
              </p:nvGrpSpPr>
              <p:grpSpPr>
                <a:xfrm>
                  <a:off x="10765433" y="2103016"/>
                  <a:ext cx="769729" cy="2459902"/>
                  <a:chOff x="7205858" y="1350098"/>
                  <a:chExt cx="1204256" cy="3848561"/>
                </a:xfrm>
              </p:grpSpPr>
              <p:grpSp>
                <p:nvGrpSpPr>
                  <p:cNvPr id="151" name="Group 150">
                    <a:extLst>
                      <a:ext uri="{FF2B5EF4-FFF2-40B4-BE49-F238E27FC236}">
                        <a16:creationId xmlns:a16="http://schemas.microsoft.com/office/drawing/2014/main" id="{D03595CF-F9C6-4562-A0A8-C43944C44F62}"/>
                      </a:ext>
                    </a:extLst>
                  </p:cNvPr>
                  <p:cNvGrpSpPr/>
                  <p:nvPr/>
                </p:nvGrpSpPr>
                <p:grpSpPr>
                  <a:xfrm>
                    <a:off x="7322943" y="1350098"/>
                    <a:ext cx="899886" cy="3848561"/>
                    <a:chOff x="3729193" y="976912"/>
                    <a:chExt cx="899886" cy="3848561"/>
                  </a:xfrm>
                </p:grpSpPr>
                <p:sp>
                  <p:nvSpPr>
                    <p:cNvPr id="153" name="Rounded Rectangle 54">
                      <a:extLst>
                        <a:ext uri="{FF2B5EF4-FFF2-40B4-BE49-F238E27FC236}">
                          <a16:creationId xmlns:a16="http://schemas.microsoft.com/office/drawing/2014/main" id="{B5EF7BB9-8C6D-4938-BAF8-2426E9F713BA}"/>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56">
                      <a:extLst>
                        <a:ext uri="{FF2B5EF4-FFF2-40B4-BE49-F238E27FC236}">
                          <a16:creationId xmlns:a16="http://schemas.microsoft.com/office/drawing/2014/main" id="{9AF2465E-B82A-4A75-9D2F-6CFC2B2C6E93}"/>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57">
                      <a:extLst>
                        <a:ext uri="{FF2B5EF4-FFF2-40B4-BE49-F238E27FC236}">
                          <a16:creationId xmlns:a16="http://schemas.microsoft.com/office/drawing/2014/main" id="{DE959682-4369-4893-86C3-64EBE7A092F9}"/>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FEAC5E1C-61AC-45E3-AA31-E980CD8A8800}"/>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59">
                      <a:extLst>
                        <a:ext uri="{FF2B5EF4-FFF2-40B4-BE49-F238E27FC236}">
                          <a16:creationId xmlns:a16="http://schemas.microsoft.com/office/drawing/2014/main" id="{8EFADF99-5A29-4F7C-8DD3-6048CCD84AE7}"/>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Isosceles Triangle 151">
                    <a:extLst>
                      <a:ext uri="{FF2B5EF4-FFF2-40B4-BE49-F238E27FC236}">
                        <a16:creationId xmlns:a16="http://schemas.microsoft.com/office/drawing/2014/main" id="{21004C06-9576-4114-A055-40DB96BE7AC9}"/>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Rounded Rectangle 55">
                  <a:extLst>
                    <a:ext uri="{FF2B5EF4-FFF2-40B4-BE49-F238E27FC236}">
                      <a16:creationId xmlns:a16="http://schemas.microsoft.com/office/drawing/2014/main" id="{CFCB8C34-D5BC-4B04-A0F5-004EDA279777}"/>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EB821FD7-9317-467B-975F-D205537D1DB2}"/>
                  </a:ext>
                </a:extLst>
              </p:cNvPr>
              <p:cNvGrpSpPr/>
              <p:nvPr/>
            </p:nvGrpSpPr>
            <p:grpSpPr>
              <a:xfrm>
                <a:off x="2455201" y="2524728"/>
                <a:ext cx="769730" cy="2459902"/>
                <a:chOff x="7205858" y="1350098"/>
                <a:chExt cx="1204256" cy="3848561"/>
              </a:xfrm>
            </p:grpSpPr>
            <p:grpSp>
              <p:nvGrpSpPr>
                <p:cNvPr id="141" name="Group 140">
                  <a:extLst>
                    <a:ext uri="{FF2B5EF4-FFF2-40B4-BE49-F238E27FC236}">
                      <a16:creationId xmlns:a16="http://schemas.microsoft.com/office/drawing/2014/main" id="{FBD7EC7C-910A-4D49-B278-8C7AA5A60BE8}"/>
                    </a:ext>
                  </a:extLst>
                </p:cNvPr>
                <p:cNvGrpSpPr/>
                <p:nvPr/>
              </p:nvGrpSpPr>
              <p:grpSpPr>
                <a:xfrm>
                  <a:off x="7322943" y="1350098"/>
                  <a:ext cx="1003199" cy="3848561"/>
                  <a:chOff x="3729193" y="976912"/>
                  <a:chExt cx="1003199" cy="3848561"/>
                </a:xfrm>
              </p:grpSpPr>
              <p:sp>
                <p:nvSpPr>
                  <p:cNvPr id="143" name="Rounded Rectangle 54">
                    <a:extLst>
                      <a:ext uri="{FF2B5EF4-FFF2-40B4-BE49-F238E27FC236}">
                        <a16:creationId xmlns:a16="http://schemas.microsoft.com/office/drawing/2014/main" id="{46ACD346-D41A-4820-B363-B90570ABEFBF}"/>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55">
                    <a:extLst>
                      <a:ext uri="{FF2B5EF4-FFF2-40B4-BE49-F238E27FC236}">
                        <a16:creationId xmlns:a16="http://schemas.microsoft.com/office/drawing/2014/main" id="{D033C38D-B504-4171-939F-390510659FB1}"/>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56">
                    <a:extLst>
                      <a:ext uri="{FF2B5EF4-FFF2-40B4-BE49-F238E27FC236}">
                        <a16:creationId xmlns:a16="http://schemas.microsoft.com/office/drawing/2014/main" id="{BAFA031D-6508-4305-A452-BB585062A810}"/>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57">
                    <a:extLst>
                      <a:ext uri="{FF2B5EF4-FFF2-40B4-BE49-F238E27FC236}">
                        <a16:creationId xmlns:a16="http://schemas.microsoft.com/office/drawing/2014/main" id="{498450EC-C16A-4093-BEE0-1081E2747B64}"/>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7A618FD6-98D7-4E32-8A0A-7057F38F743E}"/>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59">
                    <a:extLst>
                      <a:ext uri="{FF2B5EF4-FFF2-40B4-BE49-F238E27FC236}">
                        <a16:creationId xmlns:a16="http://schemas.microsoft.com/office/drawing/2014/main" id="{7BDA7FC1-9E85-4D25-ADD4-CA568B48599C}"/>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Isosceles Triangle 141">
                  <a:extLst>
                    <a:ext uri="{FF2B5EF4-FFF2-40B4-BE49-F238E27FC236}">
                      <a16:creationId xmlns:a16="http://schemas.microsoft.com/office/drawing/2014/main" id="{213989E3-737A-43D3-9A7B-93779DB0A1A4}"/>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Oval 137">
                <a:extLst>
                  <a:ext uri="{FF2B5EF4-FFF2-40B4-BE49-F238E27FC236}">
                    <a16:creationId xmlns:a16="http://schemas.microsoft.com/office/drawing/2014/main" id="{5A88A3F7-1804-4276-A3EB-E2A79D2E47E4}"/>
                  </a:ext>
                </a:extLst>
              </p:cNvPr>
              <p:cNvSpPr/>
              <p:nvPr/>
            </p:nvSpPr>
            <p:spPr>
              <a:xfrm>
                <a:off x="3223035" y="1339403"/>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a:extLst>
                  <a:ext uri="{FF2B5EF4-FFF2-40B4-BE49-F238E27FC236}">
                    <a16:creationId xmlns:a16="http://schemas.microsoft.com/office/drawing/2014/main" id="{4B6F7CB8-8F8C-43C2-843A-A8017E0FEC04}"/>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CE5A1E05-7CE5-4BF0-A37F-6A2E0D16876D}"/>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a:extLst>
              <a:ext uri="{FF2B5EF4-FFF2-40B4-BE49-F238E27FC236}">
                <a16:creationId xmlns:a16="http://schemas.microsoft.com/office/drawing/2014/main" id="{4491FB27-740F-4BA8-8DA4-F2CFB5E1FBAA}"/>
              </a:ext>
            </a:extLst>
          </p:cNvPr>
          <p:cNvGrpSpPr/>
          <p:nvPr/>
        </p:nvGrpSpPr>
        <p:grpSpPr>
          <a:xfrm>
            <a:off x="8747018" y="1710431"/>
            <a:ext cx="2345572" cy="3581062"/>
            <a:chOff x="1633745" y="1131964"/>
            <a:chExt cx="2345572" cy="3581062"/>
          </a:xfrm>
        </p:grpSpPr>
        <p:pic>
          <p:nvPicPr>
            <p:cNvPr id="159" name="Picture 158">
              <a:extLst>
                <a:ext uri="{FF2B5EF4-FFF2-40B4-BE49-F238E27FC236}">
                  <a16:creationId xmlns:a16="http://schemas.microsoft.com/office/drawing/2014/main" id="{3FF99D19-7ABD-4DE7-96F6-C094A9DC83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0" name="Group 159">
              <a:extLst>
                <a:ext uri="{FF2B5EF4-FFF2-40B4-BE49-F238E27FC236}">
                  <a16:creationId xmlns:a16="http://schemas.microsoft.com/office/drawing/2014/main" id="{82D27CBA-C03F-4A0A-9113-96BBE2781E61}"/>
                </a:ext>
              </a:extLst>
            </p:cNvPr>
            <p:cNvGrpSpPr/>
            <p:nvPr/>
          </p:nvGrpSpPr>
          <p:grpSpPr>
            <a:xfrm>
              <a:off x="1633745" y="1131964"/>
              <a:ext cx="2345572" cy="3581062"/>
              <a:chOff x="2530039" y="1403568"/>
              <a:chExt cx="2345572" cy="3581062"/>
            </a:xfrm>
          </p:grpSpPr>
          <p:grpSp>
            <p:nvGrpSpPr>
              <p:cNvPr id="161" name="Group 160">
                <a:extLst>
                  <a:ext uri="{FF2B5EF4-FFF2-40B4-BE49-F238E27FC236}">
                    <a16:creationId xmlns:a16="http://schemas.microsoft.com/office/drawing/2014/main" id="{FEEB7089-B54B-4036-AA8B-5163840871F2}"/>
                  </a:ext>
                </a:extLst>
              </p:cNvPr>
              <p:cNvGrpSpPr/>
              <p:nvPr/>
            </p:nvGrpSpPr>
            <p:grpSpPr>
              <a:xfrm>
                <a:off x="3952792" y="1713209"/>
                <a:ext cx="618724" cy="2459902"/>
                <a:chOff x="10840271" y="2103016"/>
                <a:chExt cx="618724" cy="2459902"/>
              </a:xfrm>
            </p:grpSpPr>
            <p:grpSp>
              <p:nvGrpSpPr>
                <p:cNvPr id="172" name="Group 171">
                  <a:extLst>
                    <a:ext uri="{FF2B5EF4-FFF2-40B4-BE49-F238E27FC236}">
                      <a16:creationId xmlns:a16="http://schemas.microsoft.com/office/drawing/2014/main" id="{1FBAC6BD-55A2-48A3-9E15-8D073BB41C61}"/>
                    </a:ext>
                  </a:extLst>
                </p:cNvPr>
                <p:cNvGrpSpPr/>
                <p:nvPr/>
              </p:nvGrpSpPr>
              <p:grpSpPr>
                <a:xfrm>
                  <a:off x="10840271" y="2103016"/>
                  <a:ext cx="575184" cy="2459902"/>
                  <a:chOff x="3729193" y="976912"/>
                  <a:chExt cx="899886" cy="3848561"/>
                </a:xfrm>
              </p:grpSpPr>
              <p:sp>
                <p:nvSpPr>
                  <p:cNvPr id="174" name="Rounded Rectangle 54">
                    <a:extLst>
                      <a:ext uri="{FF2B5EF4-FFF2-40B4-BE49-F238E27FC236}">
                        <a16:creationId xmlns:a16="http://schemas.microsoft.com/office/drawing/2014/main" id="{FD099B0F-ACB2-4C4D-8CB3-7EB51D820FC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56">
                    <a:extLst>
                      <a:ext uri="{FF2B5EF4-FFF2-40B4-BE49-F238E27FC236}">
                        <a16:creationId xmlns:a16="http://schemas.microsoft.com/office/drawing/2014/main" id="{4FB04F54-BD0A-45F3-916C-5E5E1D48702F}"/>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57">
                    <a:extLst>
                      <a:ext uri="{FF2B5EF4-FFF2-40B4-BE49-F238E27FC236}">
                        <a16:creationId xmlns:a16="http://schemas.microsoft.com/office/drawing/2014/main" id="{0A7FCF75-4B70-4EA5-8610-85DB248B08C7}"/>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10D45B02-6A91-4414-9FB1-75A6C24F2DD1}"/>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59">
                    <a:extLst>
                      <a:ext uri="{FF2B5EF4-FFF2-40B4-BE49-F238E27FC236}">
                        <a16:creationId xmlns:a16="http://schemas.microsoft.com/office/drawing/2014/main" id="{E3AF7A4D-9A37-45E1-8A84-B1277ECA7A9F}"/>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 name="Rounded Rectangle 55">
                  <a:extLst>
                    <a:ext uri="{FF2B5EF4-FFF2-40B4-BE49-F238E27FC236}">
                      <a16:creationId xmlns:a16="http://schemas.microsoft.com/office/drawing/2014/main" id="{4005EF9E-D8D2-4C31-9F5C-6425603A7EE4}"/>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a:extLst>
                  <a:ext uri="{FF2B5EF4-FFF2-40B4-BE49-F238E27FC236}">
                    <a16:creationId xmlns:a16="http://schemas.microsoft.com/office/drawing/2014/main" id="{F44D094C-F7DA-43A4-B7E9-E6A7071F1CE3}"/>
                  </a:ext>
                </a:extLst>
              </p:cNvPr>
              <p:cNvGrpSpPr/>
              <p:nvPr/>
            </p:nvGrpSpPr>
            <p:grpSpPr>
              <a:xfrm>
                <a:off x="2530039" y="2524728"/>
                <a:ext cx="641219" cy="2459902"/>
                <a:chOff x="3729193" y="976912"/>
                <a:chExt cx="1003199" cy="3848561"/>
              </a:xfrm>
            </p:grpSpPr>
            <p:sp>
              <p:nvSpPr>
                <p:cNvPr id="166" name="Rounded Rectangle 54">
                  <a:extLst>
                    <a:ext uri="{FF2B5EF4-FFF2-40B4-BE49-F238E27FC236}">
                      <a16:creationId xmlns:a16="http://schemas.microsoft.com/office/drawing/2014/main" id="{B5767138-9707-4D0E-9AFE-5CBF0363E48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55">
                  <a:extLst>
                    <a:ext uri="{FF2B5EF4-FFF2-40B4-BE49-F238E27FC236}">
                      <a16:creationId xmlns:a16="http://schemas.microsoft.com/office/drawing/2014/main" id="{6645A894-A8E8-41B0-82EB-0B4F94169C95}"/>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56">
                  <a:extLst>
                    <a:ext uri="{FF2B5EF4-FFF2-40B4-BE49-F238E27FC236}">
                      <a16:creationId xmlns:a16="http://schemas.microsoft.com/office/drawing/2014/main" id="{F02DB7E0-CDCA-4930-A835-5EDDB6C96C09}"/>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57">
                  <a:extLst>
                    <a:ext uri="{FF2B5EF4-FFF2-40B4-BE49-F238E27FC236}">
                      <a16:creationId xmlns:a16="http://schemas.microsoft.com/office/drawing/2014/main" id="{A8D19334-4CF1-4C96-9200-310A46A5C99D}"/>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a:extLst>
                    <a:ext uri="{FF2B5EF4-FFF2-40B4-BE49-F238E27FC236}">
                      <a16:creationId xmlns:a16="http://schemas.microsoft.com/office/drawing/2014/main" id="{0CFC9675-47E4-4AA0-A93E-C8C7A8ED45FA}"/>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59">
                  <a:extLst>
                    <a:ext uri="{FF2B5EF4-FFF2-40B4-BE49-F238E27FC236}">
                      <a16:creationId xmlns:a16="http://schemas.microsoft.com/office/drawing/2014/main" id="{22BC467C-1A07-4456-9D58-A5D7B492EB35}"/>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a:extLst>
                  <a:ext uri="{FF2B5EF4-FFF2-40B4-BE49-F238E27FC236}">
                    <a16:creationId xmlns:a16="http://schemas.microsoft.com/office/drawing/2014/main" id="{7BB9BD32-E2E1-4710-8B37-7ABBFB5C86BF}"/>
                  </a:ext>
                </a:extLst>
              </p:cNvPr>
              <p:cNvSpPr/>
              <p:nvPr/>
            </p:nvSpPr>
            <p:spPr>
              <a:xfrm>
                <a:off x="3202598" y="1403568"/>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81A018C4-F48F-44FD-9D5B-08D0DB9ED62E}"/>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3741853C-21CE-4B1B-92F2-A7C47458C503}"/>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a:extLst>
              <a:ext uri="{FF2B5EF4-FFF2-40B4-BE49-F238E27FC236}">
                <a16:creationId xmlns:a16="http://schemas.microsoft.com/office/drawing/2014/main" id="{7D83AA45-E235-4D47-B12D-67534A3BC1D9}"/>
              </a:ext>
            </a:extLst>
          </p:cNvPr>
          <p:cNvSpPr/>
          <p:nvPr/>
        </p:nvSpPr>
        <p:spPr>
          <a:xfrm>
            <a:off x="4222960" y="2990336"/>
            <a:ext cx="3999419" cy="1384995"/>
          </a:xfrm>
          <a:prstGeom prst="rect">
            <a:avLst/>
          </a:prstGeom>
        </p:spPr>
        <p:txBody>
          <a:bodyPr wrap="square">
            <a:spAutoFit/>
          </a:bodyPr>
          <a:lstStyle/>
          <a:p>
            <a:pPr algn="ctr"/>
            <a:r>
              <a:rPr lang="en-US" sz="2800" b="1" dirty="0">
                <a:solidFill>
                  <a:srgbClr val="FFFF00"/>
                </a:solidFill>
              </a:rPr>
              <a:t>All human beings—male and female—are created in the image of God</a:t>
            </a:r>
            <a:endParaRPr lang="en-US" sz="2800" dirty="0">
              <a:solidFill>
                <a:srgbClr val="FFFF00"/>
              </a:solidFill>
            </a:endParaRPr>
          </a:p>
        </p:txBody>
      </p:sp>
    </p:spTree>
    <p:extLst>
      <p:ext uri="{BB962C8B-B14F-4D97-AF65-F5344CB8AC3E}">
        <p14:creationId xmlns:p14="http://schemas.microsoft.com/office/powerpoint/2010/main" val="221581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0" name="Picture 999">
            <a:extLst>
              <a:ext uri="{FF2B5EF4-FFF2-40B4-BE49-F238E27FC236}">
                <a16:creationId xmlns:a16="http://schemas.microsoft.com/office/drawing/2014/main" id="{F25D4A38-B27D-4FEA-ADB8-8B6E544F4EFC}"/>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37:18-30</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Sale</a:t>
            </a:r>
          </a:p>
        </p:txBody>
      </p:sp>
      <p:sp>
        <p:nvSpPr>
          <p:cNvPr id="2" name="Rectangle 1"/>
          <p:cNvSpPr/>
          <p:nvPr/>
        </p:nvSpPr>
        <p:spPr>
          <a:xfrm>
            <a:off x="612159" y="3280812"/>
            <a:ext cx="3872048" cy="646331"/>
          </a:xfrm>
          <a:prstGeom prst="rect">
            <a:avLst/>
          </a:prstGeom>
        </p:spPr>
        <p:txBody>
          <a:bodyPr wrap="square">
            <a:spAutoFit/>
          </a:bodyPr>
          <a:lstStyle/>
          <a:p>
            <a:r>
              <a:rPr lang="en-US" i="1" dirty="0">
                <a:solidFill>
                  <a:srgbClr val="FFFF00"/>
                </a:solidFill>
                <a:latin typeface="Palatino"/>
              </a:rPr>
              <a:t>What profit is it if we slay our brother, and conceal his blood?</a:t>
            </a:r>
          </a:p>
        </p:txBody>
      </p:sp>
      <p:grpSp>
        <p:nvGrpSpPr>
          <p:cNvPr id="54" name="Group 53"/>
          <p:cNvGrpSpPr/>
          <p:nvPr/>
        </p:nvGrpSpPr>
        <p:grpSpPr>
          <a:xfrm flipH="1">
            <a:off x="1372918" y="384090"/>
            <a:ext cx="745215" cy="1356428"/>
            <a:chOff x="4267200" y="2670596"/>
            <a:chExt cx="1981200" cy="3606146"/>
          </a:xfrm>
        </p:grpSpPr>
        <p:sp>
          <p:nvSpPr>
            <p:cNvPr id="55" name="Round Diagonal Corner Rectangle 54"/>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50"/>
            <p:cNvGrpSpPr/>
            <p:nvPr/>
          </p:nvGrpSpPr>
          <p:grpSpPr>
            <a:xfrm rot="5400000">
              <a:off x="4984375" y="4374778"/>
              <a:ext cx="555814" cy="1255059"/>
              <a:chOff x="9000565" y="430324"/>
              <a:chExt cx="797858" cy="3047982"/>
            </a:xfrm>
          </p:grpSpPr>
          <p:grpSp>
            <p:nvGrpSpPr>
              <p:cNvPr id="90" name="Group 236"/>
              <p:cNvGrpSpPr/>
              <p:nvPr/>
            </p:nvGrpSpPr>
            <p:grpSpPr>
              <a:xfrm>
                <a:off x="9027459" y="1757082"/>
                <a:ext cx="770964" cy="1721224"/>
                <a:chOff x="9000565" y="475129"/>
                <a:chExt cx="770964" cy="1721224"/>
              </a:xfrm>
            </p:grpSpPr>
            <p:sp>
              <p:nvSpPr>
                <p:cNvPr id="98" name="Multiply 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Left-Right Arrow 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Diamond 1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235"/>
              <p:cNvGrpSpPr/>
              <p:nvPr/>
            </p:nvGrpSpPr>
            <p:grpSpPr>
              <a:xfrm>
                <a:off x="9000565" y="430324"/>
                <a:ext cx="770964" cy="1766029"/>
                <a:chOff x="9000565" y="430324"/>
                <a:chExt cx="770964" cy="1766029"/>
              </a:xfrm>
            </p:grpSpPr>
            <p:sp>
              <p:nvSpPr>
                <p:cNvPr id="92" name="Multiply 91"/>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 name="Oval 65"/>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4648200" y="2819400"/>
              <a:ext cx="1143000" cy="362174"/>
              <a:chOff x="5029199" y="838201"/>
              <a:chExt cx="1411403" cy="516024"/>
            </a:xfrm>
          </p:grpSpPr>
          <p:sp>
            <p:nvSpPr>
              <p:cNvPr id="68" name="Rounded Rectangle 67"/>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253"/>
              <p:cNvGrpSpPr/>
              <p:nvPr/>
            </p:nvGrpSpPr>
            <p:grpSpPr>
              <a:xfrm rot="5400000">
                <a:off x="5476889" y="390511"/>
                <a:ext cx="516024" cy="1411403"/>
                <a:chOff x="9000565" y="475129"/>
                <a:chExt cx="806823" cy="4258236"/>
              </a:xfrm>
            </p:grpSpPr>
            <p:grpSp>
              <p:nvGrpSpPr>
                <p:cNvPr id="70" name="Group 243"/>
                <p:cNvGrpSpPr/>
                <p:nvPr/>
              </p:nvGrpSpPr>
              <p:grpSpPr>
                <a:xfrm>
                  <a:off x="9036424" y="3012141"/>
                  <a:ext cx="770964" cy="1721224"/>
                  <a:chOff x="9000565" y="475129"/>
                  <a:chExt cx="770964" cy="1721224"/>
                </a:xfrm>
              </p:grpSpPr>
              <p:sp>
                <p:nvSpPr>
                  <p:cNvPr id="85" name="Multiply 8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ultiply 8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Right Arrow 8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36"/>
                <p:cNvGrpSpPr/>
                <p:nvPr/>
              </p:nvGrpSpPr>
              <p:grpSpPr>
                <a:xfrm>
                  <a:off x="9027459" y="1757082"/>
                  <a:ext cx="770964" cy="1721224"/>
                  <a:chOff x="9000565" y="475129"/>
                  <a:chExt cx="770964" cy="1721224"/>
                </a:xfrm>
              </p:grpSpPr>
              <p:sp>
                <p:nvSpPr>
                  <p:cNvPr id="79" name="Multiply 78"/>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ultiply 79"/>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Left-Right Arrow 80"/>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Left-Right Arrow 81"/>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235"/>
                <p:cNvGrpSpPr/>
                <p:nvPr/>
              </p:nvGrpSpPr>
              <p:grpSpPr>
                <a:xfrm>
                  <a:off x="9000565" y="475129"/>
                  <a:ext cx="770964" cy="1721224"/>
                  <a:chOff x="9000565" y="475129"/>
                  <a:chExt cx="770964" cy="1721224"/>
                </a:xfrm>
              </p:grpSpPr>
              <p:sp>
                <p:nvSpPr>
                  <p:cNvPr id="73" name="Multiply 72"/>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ultiply 73"/>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Right Arrow 74"/>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03" name="Group 102"/>
          <p:cNvGrpSpPr/>
          <p:nvPr/>
        </p:nvGrpSpPr>
        <p:grpSpPr>
          <a:xfrm flipH="1">
            <a:off x="714373" y="268595"/>
            <a:ext cx="775690" cy="1506979"/>
            <a:chOff x="3524486" y="415548"/>
            <a:chExt cx="1175731" cy="2284162"/>
          </a:xfrm>
        </p:grpSpPr>
        <p:sp>
          <p:nvSpPr>
            <p:cNvPr id="104" name="Oval 103"/>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Isosceles Triangle 113"/>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loud 115"/>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8"/>
            <p:cNvGrpSpPr/>
            <p:nvPr/>
          </p:nvGrpSpPr>
          <p:grpSpPr>
            <a:xfrm rot="11700000">
              <a:off x="3703888" y="1566154"/>
              <a:ext cx="333203" cy="1078928"/>
              <a:chOff x="2438400" y="990600"/>
              <a:chExt cx="762000" cy="3200400"/>
            </a:xfrm>
          </p:grpSpPr>
          <p:sp>
            <p:nvSpPr>
              <p:cNvPr id="197" name="Pentagon 19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Plaque 19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onut 19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20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9" name="Rounded Rectangle 118"/>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p:cNvGrpSpPr/>
            <p:nvPr/>
          </p:nvGrpSpPr>
          <p:grpSpPr>
            <a:xfrm>
              <a:off x="3809272" y="1919281"/>
              <a:ext cx="617466" cy="119145"/>
              <a:chOff x="7162800" y="4789357"/>
              <a:chExt cx="2676993" cy="1001843"/>
            </a:xfrm>
          </p:grpSpPr>
          <p:grpSp>
            <p:nvGrpSpPr>
              <p:cNvPr id="188" name="Group 187"/>
              <p:cNvGrpSpPr/>
              <p:nvPr/>
            </p:nvGrpSpPr>
            <p:grpSpPr>
              <a:xfrm>
                <a:off x="7162800" y="4800600"/>
                <a:ext cx="838200" cy="990600"/>
                <a:chOff x="7162800" y="4800600"/>
                <a:chExt cx="838200" cy="990600"/>
              </a:xfrm>
            </p:grpSpPr>
            <p:sp>
              <p:nvSpPr>
                <p:cNvPr id="195" name="Cross 194"/>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077200" y="4800600"/>
                <a:ext cx="838200" cy="990600"/>
                <a:chOff x="7162800" y="4800600"/>
                <a:chExt cx="838200" cy="990600"/>
              </a:xfrm>
            </p:grpSpPr>
            <p:sp>
              <p:nvSpPr>
                <p:cNvPr id="193" name="Cross 192"/>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001593" y="4789357"/>
                <a:ext cx="838200" cy="990600"/>
                <a:chOff x="7162800" y="4800600"/>
                <a:chExt cx="838200" cy="990600"/>
              </a:xfrm>
            </p:grpSpPr>
            <p:sp>
              <p:nvSpPr>
                <p:cNvPr id="191" name="Cross 190"/>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a:off x="3740071" y="592259"/>
              <a:ext cx="769838" cy="258661"/>
              <a:chOff x="3811872" y="17998"/>
              <a:chExt cx="805120" cy="270515"/>
            </a:xfrm>
          </p:grpSpPr>
          <p:grpSp>
            <p:nvGrpSpPr>
              <p:cNvPr id="122" name="Group 121"/>
              <p:cNvGrpSpPr/>
              <p:nvPr/>
            </p:nvGrpSpPr>
            <p:grpSpPr>
              <a:xfrm>
                <a:off x="3811872" y="17998"/>
                <a:ext cx="627615" cy="262087"/>
                <a:chOff x="4649991" y="5423557"/>
                <a:chExt cx="2704332" cy="1129307"/>
              </a:xfrm>
            </p:grpSpPr>
            <p:grpSp>
              <p:nvGrpSpPr>
                <p:cNvPr id="136" name="Group 135"/>
                <p:cNvGrpSpPr/>
                <p:nvPr/>
              </p:nvGrpSpPr>
              <p:grpSpPr>
                <a:xfrm>
                  <a:off x="4649991" y="5427911"/>
                  <a:ext cx="516959" cy="1119063"/>
                  <a:chOff x="4649991" y="5427911"/>
                  <a:chExt cx="516959" cy="1119063"/>
                </a:xfrm>
              </p:grpSpPr>
              <p:grpSp>
                <p:nvGrpSpPr>
                  <p:cNvPr id="176" name="Group 118"/>
                  <p:cNvGrpSpPr/>
                  <p:nvPr/>
                </p:nvGrpSpPr>
                <p:grpSpPr>
                  <a:xfrm rot="1912894">
                    <a:off x="4649991" y="5427911"/>
                    <a:ext cx="321016" cy="1106001"/>
                    <a:chOff x="2438400" y="990600"/>
                    <a:chExt cx="762000" cy="3200400"/>
                  </a:xfrm>
                </p:grpSpPr>
                <p:sp>
                  <p:nvSpPr>
                    <p:cNvPr id="183" name="Pentagon 18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Plaque 18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8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Donut 18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7" name="Group 118"/>
                  <p:cNvGrpSpPr/>
                  <p:nvPr/>
                </p:nvGrpSpPr>
                <p:grpSpPr>
                  <a:xfrm rot="19542321">
                    <a:off x="4845934" y="5440973"/>
                    <a:ext cx="321016" cy="1106001"/>
                    <a:chOff x="2438400" y="990600"/>
                    <a:chExt cx="762000" cy="3200400"/>
                  </a:xfrm>
                </p:grpSpPr>
                <p:sp>
                  <p:nvSpPr>
                    <p:cNvPr id="178" name="Pentagon 17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laque 17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onut 18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Donut 18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7" name="Group 136"/>
                <p:cNvGrpSpPr/>
                <p:nvPr/>
              </p:nvGrpSpPr>
              <p:grpSpPr>
                <a:xfrm rot="10800000">
                  <a:off x="5378679" y="5433801"/>
                  <a:ext cx="516959" cy="1119063"/>
                  <a:chOff x="4649991" y="5427911"/>
                  <a:chExt cx="516959" cy="1119063"/>
                </a:xfrm>
              </p:grpSpPr>
              <p:grpSp>
                <p:nvGrpSpPr>
                  <p:cNvPr id="164" name="Group 118"/>
                  <p:cNvGrpSpPr/>
                  <p:nvPr/>
                </p:nvGrpSpPr>
                <p:grpSpPr>
                  <a:xfrm rot="1912894">
                    <a:off x="4649991" y="5427911"/>
                    <a:ext cx="321016" cy="1106001"/>
                    <a:chOff x="2438400" y="990600"/>
                    <a:chExt cx="762000" cy="3200400"/>
                  </a:xfrm>
                </p:grpSpPr>
                <p:sp>
                  <p:nvSpPr>
                    <p:cNvPr id="171" name="Pentagon 17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Plaque 17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onut 17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Donut 17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5" name="Group 118"/>
                  <p:cNvGrpSpPr/>
                  <p:nvPr/>
                </p:nvGrpSpPr>
                <p:grpSpPr>
                  <a:xfrm rot="19542321">
                    <a:off x="4845934" y="5440973"/>
                    <a:ext cx="321016" cy="1106001"/>
                    <a:chOff x="2438400" y="990600"/>
                    <a:chExt cx="762000" cy="3200400"/>
                  </a:xfrm>
                </p:grpSpPr>
                <p:sp>
                  <p:nvSpPr>
                    <p:cNvPr id="166" name="Pentagon 16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aque 16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onut 16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 name="Donut 16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8" name="Group 137"/>
                <p:cNvGrpSpPr/>
                <p:nvPr/>
              </p:nvGrpSpPr>
              <p:grpSpPr>
                <a:xfrm>
                  <a:off x="6108676" y="5423557"/>
                  <a:ext cx="516959" cy="1119063"/>
                  <a:chOff x="4649991" y="5427911"/>
                  <a:chExt cx="516959" cy="1119063"/>
                </a:xfrm>
              </p:grpSpPr>
              <p:grpSp>
                <p:nvGrpSpPr>
                  <p:cNvPr id="152" name="Group 118"/>
                  <p:cNvGrpSpPr/>
                  <p:nvPr/>
                </p:nvGrpSpPr>
                <p:grpSpPr>
                  <a:xfrm rot="1912894">
                    <a:off x="4649991" y="5427911"/>
                    <a:ext cx="321016" cy="1106001"/>
                    <a:chOff x="2438400" y="990600"/>
                    <a:chExt cx="762000" cy="3200400"/>
                  </a:xfrm>
                </p:grpSpPr>
                <p:sp>
                  <p:nvSpPr>
                    <p:cNvPr id="159" name="Pentagon 15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laque 15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nut 16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Donut 16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3" name="Group 118"/>
                  <p:cNvGrpSpPr/>
                  <p:nvPr/>
                </p:nvGrpSpPr>
                <p:grpSpPr>
                  <a:xfrm rot="19542321">
                    <a:off x="4845934" y="5440973"/>
                    <a:ext cx="321016" cy="1106001"/>
                    <a:chOff x="2438400" y="990600"/>
                    <a:chExt cx="762000" cy="3200400"/>
                  </a:xfrm>
                </p:grpSpPr>
                <p:sp>
                  <p:nvSpPr>
                    <p:cNvPr id="154" name="Pentagon 15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Plaque 15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15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onut 15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8" name="Donut 15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39" name="Group 138"/>
                <p:cNvGrpSpPr/>
                <p:nvPr/>
              </p:nvGrpSpPr>
              <p:grpSpPr>
                <a:xfrm rot="10800000">
                  <a:off x="6837364" y="5429447"/>
                  <a:ext cx="516959" cy="1119063"/>
                  <a:chOff x="4649991" y="5427911"/>
                  <a:chExt cx="516959" cy="1119063"/>
                </a:xfrm>
              </p:grpSpPr>
              <p:grpSp>
                <p:nvGrpSpPr>
                  <p:cNvPr id="140" name="Group 118"/>
                  <p:cNvGrpSpPr/>
                  <p:nvPr/>
                </p:nvGrpSpPr>
                <p:grpSpPr>
                  <a:xfrm rot="1912894">
                    <a:off x="4649991" y="5427911"/>
                    <a:ext cx="321016" cy="1106001"/>
                    <a:chOff x="2438400" y="990600"/>
                    <a:chExt cx="762000" cy="3200400"/>
                  </a:xfrm>
                </p:grpSpPr>
                <p:sp>
                  <p:nvSpPr>
                    <p:cNvPr id="147" name="Pentagon 14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Plaque 14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nut 14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1" name="Donut 15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1" name="Group 118"/>
                  <p:cNvGrpSpPr/>
                  <p:nvPr/>
                </p:nvGrpSpPr>
                <p:grpSpPr>
                  <a:xfrm rot="19542321">
                    <a:off x="4845934" y="5440973"/>
                    <a:ext cx="321016" cy="1106001"/>
                    <a:chOff x="2438400" y="990600"/>
                    <a:chExt cx="762000" cy="3200400"/>
                  </a:xfrm>
                </p:grpSpPr>
                <p:sp>
                  <p:nvSpPr>
                    <p:cNvPr id="142" name="Pentagon 14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Plaque 14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nut 14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6" name="Donut 14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3" name="Group 122"/>
              <p:cNvGrpSpPr/>
              <p:nvPr/>
            </p:nvGrpSpPr>
            <p:grpSpPr>
              <a:xfrm>
                <a:off x="4497017" y="28803"/>
                <a:ext cx="119975" cy="259710"/>
                <a:chOff x="4649991" y="5427911"/>
                <a:chExt cx="516959" cy="1119063"/>
              </a:xfrm>
            </p:grpSpPr>
            <p:grpSp>
              <p:nvGrpSpPr>
                <p:cNvPr id="124" name="Group 118"/>
                <p:cNvGrpSpPr/>
                <p:nvPr/>
              </p:nvGrpSpPr>
              <p:grpSpPr>
                <a:xfrm rot="1912894">
                  <a:off x="4649991" y="5427911"/>
                  <a:ext cx="321016" cy="1106001"/>
                  <a:chOff x="2438400" y="990600"/>
                  <a:chExt cx="762000" cy="3200400"/>
                </a:xfrm>
              </p:grpSpPr>
              <p:sp>
                <p:nvSpPr>
                  <p:cNvPr id="131" name="Pentagon 130"/>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laque 131"/>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onut 133"/>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Donut 134"/>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 name="Group 118"/>
                <p:cNvGrpSpPr/>
                <p:nvPr/>
              </p:nvGrpSpPr>
              <p:grpSpPr>
                <a:xfrm rot="19542321">
                  <a:off x="4845934" y="5440973"/>
                  <a:ext cx="321016" cy="1106001"/>
                  <a:chOff x="2438400" y="990600"/>
                  <a:chExt cx="762000" cy="3200400"/>
                </a:xfrm>
              </p:grpSpPr>
              <p:sp>
                <p:nvSpPr>
                  <p:cNvPr id="126" name="Pentagon 125"/>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Plaque 126"/>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onut 128"/>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onut 129"/>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202" name="Group 201"/>
          <p:cNvGrpSpPr/>
          <p:nvPr/>
        </p:nvGrpSpPr>
        <p:grpSpPr>
          <a:xfrm flipH="1">
            <a:off x="4027678" y="2667711"/>
            <a:ext cx="1045363" cy="2404049"/>
            <a:chOff x="536022" y="3314942"/>
            <a:chExt cx="1296534" cy="3203103"/>
          </a:xfrm>
        </p:grpSpPr>
        <p:sp>
          <p:nvSpPr>
            <p:cNvPr id="203" name="Oval 20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gular Pentagon 20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0" name="Group 101"/>
            <p:cNvGrpSpPr/>
            <p:nvPr/>
          </p:nvGrpSpPr>
          <p:grpSpPr>
            <a:xfrm rot="7128265">
              <a:off x="1266712" y="6168842"/>
              <a:ext cx="230789" cy="449153"/>
              <a:chOff x="4267200" y="5105400"/>
              <a:chExt cx="685800" cy="609600"/>
            </a:xfrm>
          </p:grpSpPr>
          <p:sp>
            <p:nvSpPr>
              <p:cNvPr id="43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02"/>
            <p:cNvGrpSpPr/>
            <p:nvPr/>
          </p:nvGrpSpPr>
          <p:grpSpPr>
            <a:xfrm rot="14157531">
              <a:off x="1014825" y="6178074"/>
              <a:ext cx="230789" cy="449153"/>
              <a:chOff x="4267200" y="5105400"/>
              <a:chExt cx="685800" cy="609600"/>
            </a:xfrm>
          </p:grpSpPr>
          <p:sp>
            <p:nvSpPr>
              <p:cNvPr id="433" name="Oval 43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70"/>
            <p:cNvGrpSpPr/>
            <p:nvPr/>
          </p:nvGrpSpPr>
          <p:grpSpPr>
            <a:xfrm>
              <a:off x="615449" y="3393845"/>
              <a:ext cx="1196458" cy="1028329"/>
              <a:chOff x="2731569" y="4101704"/>
              <a:chExt cx="2435810" cy="2042401"/>
            </a:xfrm>
          </p:grpSpPr>
          <p:sp>
            <p:nvSpPr>
              <p:cNvPr id="42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Trapezoid 21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97"/>
            <p:cNvGrpSpPr/>
            <p:nvPr/>
          </p:nvGrpSpPr>
          <p:grpSpPr>
            <a:xfrm>
              <a:off x="962691" y="5459694"/>
              <a:ext cx="469239" cy="635646"/>
              <a:chOff x="4648200" y="4038600"/>
              <a:chExt cx="838200" cy="1349829"/>
            </a:xfrm>
          </p:grpSpPr>
          <p:sp>
            <p:nvSpPr>
              <p:cNvPr id="403" name="Trapezoid 40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4" name="Group 403"/>
              <p:cNvGrpSpPr/>
              <p:nvPr/>
            </p:nvGrpSpPr>
            <p:grpSpPr>
              <a:xfrm rot="5595418">
                <a:off x="4297276" y="4567385"/>
                <a:ext cx="1211525" cy="322729"/>
                <a:chOff x="6019800" y="5334000"/>
                <a:chExt cx="2590800" cy="914400"/>
              </a:xfrm>
            </p:grpSpPr>
            <p:grpSp>
              <p:nvGrpSpPr>
                <p:cNvPr id="415" name="Group 79"/>
                <p:cNvGrpSpPr/>
                <p:nvPr/>
              </p:nvGrpSpPr>
              <p:grpSpPr>
                <a:xfrm>
                  <a:off x="6019800" y="5334000"/>
                  <a:ext cx="914400" cy="914400"/>
                  <a:chOff x="6019800" y="5334000"/>
                  <a:chExt cx="914400" cy="914400"/>
                </a:xfrm>
              </p:grpSpPr>
              <p:sp>
                <p:nvSpPr>
                  <p:cNvPr id="422" name="Quad Arrow 42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Diamond 42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80"/>
                <p:cNvGrpSpPr/>
                <p:nvPr/>
              </p:nvGrpSpPr>
              <p:grpSpPr>
                <a:xfrm>
                  <a:off x="6858000" y="5334000"/>
                  <a:ext cx="914400" cy="914400"/>
                  <a:chOff x="6019800" y="5334000"/>
                  <a:chExt cx="914400" cy="914400"/>
                </a:xfrm>
              </p:grpSpPr>
              <p:sp>
                <p:nvSpPr>
                  <p:cNvPr id="420" name="Quad Arrow 41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83"/>
                <p:cNvGrpSpPr/>
                <p:nvPr/>
              </p:nvGrpSpPr>
              <p:grpSpPr>
                <a:xfrm>
                  <a:off x="7696200" y="5334000"/>
                  <a:ext cx="914400" cy="914400"/>
                  <a:chOff x="6019800" y="5334000"/>
                  <a:chExt cx="914400" cy="914400"/>
                </a:xfrm>
              </p:grpSpPr>
              <p:sp>
                <p:nvSpPr>
                  <p:cNvPr id="418" name="Quad Arrow 41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Diamond 41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5" name="Group 404"/>
              <p:cNvGrpSpPr/>
              <p:nvPr/>
            </p:nvGrpSpPr>
            <p:grpSpPr>
              <a:xfrm rot="5160593">
                <a:off x="4618957" y="4567387"/>
                <a:ext cx="1211525" cy="322729"/>
                <a:chOff x="6019800" y="5334000"/>
                <a:chExt cx="2590800" cy="914400"/>
              </a:xfrm>
            </p:grpSpPr>
            <p:grpSp>
              <p:nvGrpSpPr>
                <p:cNvPr id="406" name="Group 79"/>
                <p:cNvGrpSpPr/>
                <p:nvPr/>
              </p:nvGrpSpPr>
              <p:grpSpPr>
                <a:xfrm>
                  <a:off x="6019800" y="5334000"/>
                  <a:ext cx="914400" cy="914400"/>
                  <a:chOff x="6019800" y="5334000"/>
                  <a:chExt cx="914400" cy="914400"/>
                </a:xfrm>
              </p:grpSpPr>
              <p:sp>
                <p:nvSpPr>
                  <p:cNvPr id="413" name="Quad Arrow 41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Diamond 41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80"/>
                <p:cNvGrpSpPr/>
                <p:nvPr/>
              </p:nvGrpSpPr>
              <p:grpSpPr>
                <a:xfrm>
                  <a:off x="6858000" y="5334000"/>
                  <a:ext cx="914400" cy="914400"/>
                  <a:chOff x="6019800" y="5334000"/>
                  <a:chExt cx="914400" cy="914400"/>
                </a:xfrm>
              </p:grpSpPr>
              <p:sp>
                <p:nvSpPr>
                  <p:cNvPr id="411" name="Quad Arrow 41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Diamond 41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83"/>
                <p:cNvGrpSpPr/>
                <p:nvPr/>
              </p:nvGrpSpPr>
              <p:grpSpPr>
                <a:xfrm>
                  <a:off x="7696200" y="5334000"/>
                  <a:ext cx="914400" cy="914400"/>
                  <a:chOff x="6019800" y="5334000"/>
                  <a:chExt cx="914400" cy="914400"/>
                </a:xfrm>
              </p:grpSpPr>
              <p:sp>
                <p:nvSpPr>
                  <p:cNvPr id="409" name="Quad Arrow 40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Diamond 40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15" name="Rounded Rectangle 21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125"/>
            <p:cNvGrpSpPr/>
            <p:nvPr/>
          </p:nvGrpSpPr>
          <p:grpSpPr>
            <a:xfrm flipV="1">
              <a:off x="615448" y="3764639"/>
              <a:ext cx="1133486" cy="180100"/>
              <a:chOff x="5029200" y="838200"/>
              <a:chExt cx="1905000" cy="457200"/>
            </a:xfrm>
          </p:grpSpPr>
          <p:sp>
            <p:nvSpPr>
              <p:cNvPr id="392" name="Rounded Rectangle 39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3" name="Group 114"/>
              <p:cNvGrpSpPr/>
              <p:nvPr/>
            </p:nvGrpSpPr>
            <p:grpSpPr>
              <a:xfrm rot="10800000">
                <a:off x="5334000" y="914400"/>
                <a:ext cx="1211525" cy="322729"/>
                <a:chOff x="6019800" y="5334000"/>
                <a:chExt cx="2590800" cy="914400"/>
              </a:xfrm>
            </p:grpSpPr>
            <p:grpSp>
              <p:nvGrpSpPr>
                <p:cNvPr id="394" name="Group 79"/>
                <p:cNvGrpSpPr/>
                <p:nvPr/>
              </p:nvGrpSpPr>
              <p:grpSpPr>
                <a:xfrm>
                  <a:off x="6019800" y="5334000"/>
                  <a:ext cx="914400" cy="914400"/>
                  <a:chOff x="6019800" y="5334000"/>
                  <a:chExt cx="914400" cy="914400"/>
                </a:xfrm>
              </p:grpSpPr>
              <p:sp>
                <p:nvSpPr>
                  <p:cNvPr id="401" name="Quad Arrow 40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Diamond 40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80"/>
                <p:cNvGrpSpPr/>
                <p:nvPr/>
              </p:nvGrpSpPr>
              <p:grpSpPr>
                <a:xfrm>
                  <a:off x="6858000" y="5334000"/>
                  <a:ext cx="914400" cy="914400"/>
                  <a:chOff x="6019800" y="5334000"/>
                  <a:chExt cx="914400" cy="914400"/>
                </a:xfrm>
              </p:grpSpPr>
              <p:sp>
                <p:nvSpPr>
                  <p:cNvPr id="399" name="Quad Arrow 39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Diamond 39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83"/>
                <p:cNvGrpSpPr/>
                <p:nvPr/>
              </p:nvGrpSpPr>
              <p:grpSpPr>
                <a:xfrm>
                  <a:off x="7696200" y="5334000"/>
                  <a:ext cx="914400" cy="914400"/>
                  <a:chOff x="6019800" y="5334000"/>
                  <a:chExt cx="914400" cy="914400"/>
                </a:xfrm>
              </p:grpSpPr>
              <p:sp>
                <p:nvSpPr>
                  <p:cNvPr id="397" name="Quad Arrow 39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Diamond 39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7" name="Group 216"/>
            <p:cNvGrpSpPr/>
            <p:nvPr/>
          </p:nvGrpSpPr>
          <p:grpSpPr>
            <a:xfrm>
              <a:off x="536022" y="3314942"/>
              <a:ext cx="1296534" cy="697352"/>
              <a:chOff x="4823577" y="4053405"/>
              <a:chExt cx="2270956" cy="1287310"/>
            </a:xfrm>
          </p:grpSpPr>
          <p:grpSp>
            <p:nvGrpSpPr>
              <p:cNvPr id="218" name="Group 113"/>
              <p:cNvGrpSpPr/>
              <p:nvPr/>
            </p:nvGrpSpPr>
            <p:grpSpPr>
              <a:xfrm>
                <a:off x="4823577" y="4493188"/>
                <a:ext cx="1404453" cy="847527"/>
                <a:chOff x="5334000" y="1676401"/>
                <a:chExt cx="3200400" cy="2295940"/>
              </a:xfrm>
            </p:grpSpPr>
            <p:grpSp>
              <p:nvGrpSpPr>
                <p:cNvPr id="335" name="Group 59"/>
                <p:cNvGrpSpPr/>
                <p:nvPr/>
              </p:nvGrpSpPr>
              <p:grpSpPr>
                <a:xfrm>
                  <a:off x="5334000" y="1676401"/>
                  <a:ext cx="3200400" cy="2295940"/>
                  <a:chOff x="3329709" y="1676400"/>
                  <a:chExt cx="5204691" cy="3733801"/>
                </a:xfrm>
              </p:grpSpPr>
              <p:grpSp>
                <p:nvGrpSpPr>
                  <p:cNvPr id="339" name="Group 139"/>
                  <p:cNvGrpSpPr/>
                  <p:nvPr/>
                </p:nvGrpSpPr>
                <p:grpSpPr>
                  <a:xfrm>
                    <a:off x="5784951" y="1676400"/>
                    <a:ext cx="2749449" cy="2932281"/>
                    <a:chOff x="4370181" y="2237947"/>
                    <a:chExt cx="1395285" cy="1533800"/>
                  </a:xfrm>
                  <a:solidFill>
                    <a:schemeClr val="accent6">
                      <a:lumMod val="50000"/>
                    </a:schemeClr>
                  </a:solidFill>
                </p:grpSpPr>
                <p:sp>
                  <p:nvSpPr>
                    <p:cNvPr id="37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122"/>
                    <p:cNvGrpSpPr/>
                    <p:nvPr/>
                  </p:nvGrpSpPr>
                  <p:grpSpPr>
                    <a:xfrm>
                      <a:off x="4975163" y="2434420"/>
                      <a:ext cx="790303" cy="409072"/>
                      <a:chOff x="4975163" y="2434420"/>
                      <a:chExt cx="790303" cy="409072"/>
                    </a:xfrm>
                    <a:grpFill/>
                  </p:grpSpPr>
                  <p:sp>
                    <p:nvSpPr>
                      <p:cNvPr id="38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123"/>
                    <p:cNvGrpSpPr/>
                    <p:nvPr/>
                  </p:nvGrpSpPr>
                  <p:grpSpPr>
                    <a:xfrm>
                      <a:off x="4842164" y="2673927"/>
                      <a:ext cx="856672" cy="364837"/>
                      <a:chOff x="4975163" y="2434420"/>
                      <a:chExt cx="790303" cy="409072"/>
                    </a:xfrm>
                    <a:grpFill/>
                  </p:grpSpPr>
                  <p:sp>
                    <p:nvSpPr>
                      <p:cNvPr id="38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127"/>
                    <p:cNvGrpSpPr/>
                    <p:nvPr/>
                  </p:nvGrpSpPr>
                  <p:grpSpPr>
                    <a:xfrm>
                      <a:off x="4702690" y="2882384"/>
                      <a:ext cx="790303" cy="409072"/>
                      <a:chOff x="4975163" y="2434420"/>
                      <a:chExt cx="790303" cy="409072"/>
                    </a:xfrm>
                    <a:grpFill/>
                  </p:grpSpPr>
                  <p:sp>
                    <p:nvSpPr>
                      <p:cNvPr id="38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131"/>
                    <p:cNvGrpSpPr/>
                    <p:nvPr/>
                  </p:nvGrpSpPr>
                  <p:grpSpPr>
                    <a:xfrm>
                      <a:off x="4545672" y="3122529"/>
                      <a:ext cx="790303" cy="409072"/>
                      <a:chOff x="4975163" y="2434420"/>
                      <a:chExt cx="790303" cy="409072"/>
                    </a:xfrm>
                    <a:grpFill/>
                  </p:grpSpPr>
                  <p:sp>
                    <p:nvSpPr>
                      <p:cNvPr id="38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135"/>
                    <p:cNvGrpSpPr/>
                    <p:nvPr/>
                  </p:nvGrpSpPr>
                  <p:grpSpPr>
                    <a:xfrm rot="1269795">
                      <a:off x="4370181" y="3362675"/>
                      <a:ext cx="790303" cy="409072"/>
                      <a:chOff x="4975163" y="2434420"/>
                      <a:chExt cx="790303" cy="409072"/>
                    </a:xfrm>
                    <a:grpFill/>
                  </p:grpSpPr>
                  <p:sp>
                    <p:nvSpPr>
                      <p:cNvPr id="37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140"/>
                  <p:cNvGrpSpPr/>
                  <p:nvPr/>
                </p:nvGrpSpPr>
                <p:grpSpPr>
                  <a:xfrm flipH="1">
                    <a:off x="3329709" y="1768267"/>
                    <a:ext cx="2749449" cy="2932281"/>
                    <a:chOff x="4370181" y="2237947"/>
                    <a:chExt cx="1395285" cy="1533800"/>
                  </a:xfrm>
                  <a:solidFill>
                    <a:schemeClr val="accent6">
                      <a:lumMod val="50000"/>
                    </a:schemeClr>
                  </a:solidFill>
                </p:grpSpPr>
                <p:sp>
                  <p:nvSpPr>
                    <p:cNvPr id="350" name="Rounded Rectangle 34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1" name="Group 122"/>
                    <p:cNvGrpSpPr/>
                    <p:nvPr/>
                  </p:nvGrpSpPr>
                  <p:grpSpPr>
                    <a:xfrm>
                      <a:off x="4975163" y="2434420"/>
                      <a:ext cx="790303" cy="409072"/>
                      <a:chOff x="4975163" y="2434420"/>
                      <a:chExt cx="790303" cy="409072"/>
                    </a:xfrm>
                    <a:grpFill/>
                  </p:grpSpPr>
                  <p:sp>
                    <p:nvSpPr>
                      <p:cNvPr id="36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2" name="Group 123"/>
                    <p:cNvGrpSpPr/>
                    <p:nvPr/>
                  </p:nvGrpSpPr>
                  <p:grpSpPr>
                    <a:xfrm>
                      <a:off x="4842164" y="2673927"/>
                      <a:ext cx="856672" cy="364837"/>
                      <a:chOff x="4975163" y="2434420"/>
                      <a:chExt cx="790303" cy="409072"/>
                    </a:xfrm>
                    <a:grpFill/>
                  </p:grpSpPr>
                  <p:sp>
                    <p:nvSpPr>
                      <p:cNvPr id="36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7"/>
                    <p:cNvGrpSpPr/>
                    <p:nvPr/>
                  </p:nvGrpSpPr>
                  <p:grpSpPr>
                    <a:xfrm>
                      <a:off x="4702690" y="2882384"/>
                      <a:ext cx="790303" cy="409072"/>
                      <a:chOff x="4975163" y="2434420"/>
                      <a:chExt cx="790303" cy="409072"/>
                    </a:xfrm>
                    <a:grpFill/>
                  </p:grpSpPr>
                  <p:sp>
                    <p:nvSpPr>
                      <p:cNvPr id="36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31"/>
                    <p:cNvGrpSpPr/>
                    <p:nvPr/>
                  </p:nvGrpSpPr>
                  <p:grpSpPr>
                    <a:xfrm>
                      <a:off x="4545672" y="3122529"/>
                      <a:ext cx="790303" cy="409072"/>
                      <a:chOff x="4975163" y="2434420"/>
                      <a:chExt cx="790303" cy="409072"/>
                    </a:xfrm>
                    <a:grpFill/>
                  </p:grpSpPr>
                  <p:sp>
                    <p:nvSpPr>
                      <p:cNvPr id="359" name="Moon 35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135"/>
                    <p:cNvGrpSpPr/>
                    <p:nvPr/>
                  </p:nvGrpSpPr>
                  <p:grpSpPr>
                    <a:xfrm rot="1269795">
                      <a:off x="4370181" y="3362675"/>
                      <a:ext cx="790303" cy="409072"/>
                      <a:chOff x="4975163" y="2434420"/>
                      <a:chExt cx="790303" cy="409072"/>
                    </a:xfrm>
                    <a:grpFill/>
                  </p:grpSpPr>
                  <p:sp>
                    <p:nvSpPr>
                      <p:cNvPr id="356" name="Moon 35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1" name="Group 162"/>
                  <p:cNvGrpSpPr/>
                  <p:nvPr/>
                </p:nvGrpSpPr>
                <p:grpSpPr>
                  <a:xfrm rot="4467257">
                    <a:off x="4822952" y="4237309"/>
                    <a:ext cx="1510882" cy="806088"/>
                    <a:chOff x="4975163" y="2434420"/>
                    <a:chExt cx="790303" cy="409072"/>
                  </a:xfrm>
                  <a:solidFill>
                    <a:schemeClr val="accent6">
                      <a:lumMod val="50000"/>
                    </a:schemeClr>
                  </a:solidFill>
                </p:grpSpPr>
                <p:sp>
                  <p:nvSpPr>
                    <p:cNvPr id="347" name="Moon 34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34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3" name="Oval 34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10"/>
                <p:cNvGrpSpPr/>
                <p:nvPr/>
              </p:nvGrpSpPr>
              <p:grpSpPr>
                <a:xfrm>
                  <a:off x="6705600" y="2819400"/>
                  <a:ext cx="457200" cy="4572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13"/>
              <p:cNvGrpSpPr/>
              <p:nvPr/>
            </p:nvGrpSpPr>
            <p:grpSpPr>
              <a:xfrm rot="10800000">
                <a:off x="5254651" y="4053405"/>
                <a:ext cx="1404453" cy="847527"/>
                <a:chOff x="5334000" y="1676401"/>
                <a:chExt cx="3200400" cy="2295940"/>
              </a:xfrm>
            </p:grpSpPr>
            <p:grpSp>
              <p:nvGrpSpPr>
                <p:cNvPr id="278" name="Group 59"/>
                <p:cNvGrpSpPr/>
                <p:nvPr/>
              </p:nvGrpSpPr>
              <p:grpSpPr>
                <a:xfrm>
                  <a:off x="5334000" y="1676401"/>
                  <a:ext cx="3200400" cy="2295940"/>
                  <a:chOff x="3329709" y="1676400"/>
                  <a:chExt cx="5204691" cy="3733801"/>
                </a:xfrm>
              </p:grpSpPr>
              <p:grpSp>
                <p:nvGrpSpPr>
                  <p:cNvPr id="282" name="Group 139"/>
                  <p:cNvGrpSpPr/>
                  <p:nvPr/>
                </p:nvGrpSpPr>
                <p:grpSpPr>
                  <a:xfrm>
                    <a:off x="5784951" y="1676400"/>
                    <a:ext cx="2749449" cy="2932281"/>
                    <a:chOff x="4370181" y="2237947"/>
                    <a:chExt cx="1395285" cy="1533800"/>
                  </a:xfrm>
                  <a:solidFill>
                    <a:schemeClr val="accent6">
                      <a:lumMod val="50000"/>
                    </a:schemeClr>
                  </a:solidFill>
                </p:grpSpPr>
                <p:sp>
                  <p:nvSpPr>
                    <p:cNvPr id="31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122"/>
                    <p:cNvGrpSpPr/>
                    <p:nvPr/>
                  </p:nvGrpSpPr>
                  <p:grpSpPr>
                    <a:xfrm>
                      <a:off x="4975163" y="2434420"/>
                      <a:ext cx="790303" cy="409072"/>
                      <a:chOff x="4975163" y="2434420"/>
                      <a:chExt cx="790303" cy="409072"/>
                    </a:xfrm>
                    <a:grpFill/>
                  </p:grpSpPr>
                  <p:sp>
                    <p:nvSpPr>
                      <p:cNvPr id="33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23"/>
                    <p:cNvGrpSpPr/>
                    <p:nvPr/>
                  </p:nvGrpSpPr>
                  <p:grpSpPr>
                    <a:xfrm>
                      <a:off x="4842164" y="2673927"/>
                      <a:ext cx="856672" cy="364837"/>
                      <a:chOff x="4975163" y="2434420"/>
                      <a:chExt cx="790303" cy="409072"/>
                    </a:xfrm>
                    <a:grpFill/>
                  </p:grpSpPr>
                  <p:sp>
                    <p:nvSpPr>
                      <p:cNvPr id="32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27"/>
                    <p:cNvGrpSpPr/>
                    <p:nvPr/>
                  </p:nvGrpSpPr>
                  <p:grpSpPr>
                    <a:xfrm>
                      <a:off x="4702690" y="2882384"/>
                      <a:ext cx="790303" cy="409072"/>
                      <a:chOff x="4975163" y="2434420"/>
                      <a:chExt cx="790303" cy="409072"/>
                    </a:xfrm>
                    <a:grpFill/>
                  </p:grpSpPr>
                  <p:sp>
                    <p:nvSpPr>
                      <p:cNvPr id="32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31"/>
                    <p:cNvGrpSpPr/>
                    <p:nvPr/>
                  </p:nvGrpSpPr>
                  <p:grpSpPr>
                    <a:xfrm>
                      <a:off x="4545672" y="3122529"/>
                      <a:ext cx="790303" cy="409072"/>
                      <a:chOff x="4975163" y="2434420"/>
                      <a:chExt cx="790303" cy="409072"/>
                    </a:xfrm>
                    <a:grpFill/>
                  </p:grpSpPr>
                  <p:sp>
                    <p:nvSpPr>
                      <p:cNvPr id="32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35"/>
                    <p:cNvGrpSpPr/>
                    <p:nvPr/>
                  </p:nvGrpSpPr>
                  <p:grpSpPr>
                    <a:xfrm rot="1269795">
                      <a:off x="4370181" y="3362675"/>
                      <a:ext cx="790303" cy="409072"/>
                      <a:chOff x="4975163" y="2434420"/>
                      <a:chExt cx="790303" cy="409072"/>
                    </a:xfrm>
                    <a:grpFill/>
                  </p:grpSpPr>
                  <p:sp>
                    <p:nvSpPr>
                      <p:cNvPr id="32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3" name="Group 140"/>
                  <p:cNvGrpSpPr/>
                  <p:nvPr/>
                </p:nvGrpSpPr>
                <p:grpSpPr>
                  <a:xfrm flipH="1">
                    <a:off x="3329709" y="1768267"/>
                    <a:ext cx="2749449" cy="2932281"/>
                    <a:chOff x="4370181" y="2237947"/>
                    <a:chExt cx="1395285" cy="1533800"/>
                  </a:xfrm>
                  <a:solidFill>
                    <a:schemeClr val="accent6">
                      <a:lumMod val="50000"/>
                    </a:schemeClr>
                  </a:solidFill>
                </p:grpSpPr>
                <p:sp>
                  <p:nvSpPr>
                    <p:cNvPr id="293" name="Rounded Rectangle 29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122"/>
                    <p:cNvGrpSpPr/>
                    <p:nvPr/>
                  </p:nvGrpSpPr>
                  <p:grpSpPr>
                    <a:xfrm>
                      <a:off x="4975163" y="2434420"/>
                      <a:ext cx="790303" cy="409072"/>
                      <a:chOff x="4975163" y="2434420"/>
                      <a:chExt cx="790303" cy="409072"/>
                    </a:xfrm>
                    <a:grpFill/>
                  </p:grpSpPr>
                  <p:sp>
                    <p:nvSpPr>
                      <p:cNvPr id="31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123"/>
                    <p:cNvGrpSpPr/>
                    <p:nvPr/>
                  </p:nvGrpSpPr>
                  <p:grpSpPr>
                    <a:xfrm>
                      <a:off x="4842164" y="2673927"/>
                      <a:ext cx="856672" cy="364837"/>
                      <a:chOff x="4975163" y="2434420"/>
                      <a:chExt cx="790303" cy="409072"/>
                    </a:xfrm>
                    <a:grpFill/>
                  </p:grpSpPr>
                  <p:sp>
                    <p:nvSpPr>
                      <p:cNvPr id="30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127"/>
                    <p:cNvGrpSpPr/>
                    <p:nvPr/>
                  </p:nvGrpSpPr>
                  <p:grpSpPr>
                    <a:xfrm>
                      <a:off x="4702690" y="2882384"/>
                      <a:ext cx="790303" cy="409072"/>
                      <a:chOff x="4975163" y="2434420"/>
                      <a:chExt cx="790303" cy="409072"/>
                    </a:xfrm>
                    <a:grpFill/>
                  </p:grpSpPr>
                  <p:sp>
                    <p:nvSpPr>
                      <p:cNvPr id="30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131"/>
                    <p:cNvGrpSpPr/>
                    <p:nvPr/>
                  </p:nvGrpSpPr>
                  <p:grpSpPr>
                    <a:xfrm>
                      <a:off x="4545672" y="3122529"/>
                      <a:ext cx="790303" cy="409072"/>
                      <a:chOff x="4975163" y="2434420"/>
                      <a:chExt cx="790303" cy="409072"/>
                    </a:xfrm>
                    <a:grpFill/>
                  </p:grpSpPr>
                  <p:sp>
                    <p:nvSpPr>
                      <p:cNvPr id="302" name="Moon 30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135"/>
                    <p:cNvGrpSpPr/>
                    <p:nvPr/>
                  </p:nvGrpSpPr>
                  <p:grpSpPr>
                    <a:xfrm rot="1269795">
                      <a:off x="4370181" y="3362675"/>
                      <a:ext cx="790303" cy="409072"/>
                      <a:chOff x="4975163" y="2434420"/>
                      <a:chExt cx="790303" cy="409072"/>
                    </a:xfrm>
                    <a:grpFill/>
                  </p:grpSpPr>
                  <p:sp>
                    <p:nvSpPr>
                      <p:cNvPr id="299" name="Moon 29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162"/>
                  <p:cNvGrpSpPr/>
                  <p:nvPr/>
                </p:nvGrpSpPr>
                <p:grpSpPr>
                  <a:xfrm rot="4467257">
                    <a:off x="4822952" y="4237309"/>
                    <a:ext cx="1510882" cy="806088"/>
                    <a:chOff x="4975163" y="2434420"/>
                    <a:chExt cx="790303" cy="409072"/>
                  </a:xfrm>
                  <a:solidFill>
                    <a:schemeClr val="accent6">
                      <a:lumMod val="50000"/>
                    </a:schemeClr>
                  </a:solidFill>
                </p:grpSpPr>
                <p:sp>
                  <p:nvSpPr>
                    <p:cNvPr id="290" name="Moon 2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110"/>
                <p:cNvGrpSpPr/>
                <p:nvPr/>
              </p:nvGrpSpPr>
              <p:grpSpPr>
                <a:xfrm>
                  <a:off x="6705600" y="2819400"/>
                  <a:ext cx="457200" cy="457200"/>
                  <a:chOff x="6019800" y="5334000"/>
                  <a:chExt cx="914400" cy="914400"/>
                </a:xfrm>
              </p:grpSpPr>
              <p:sp>
                <p:nvSpPr>
                  <p:cNvPr id="280" name="Quad Arrow 27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Diamond 28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113"/>
              <p:cNvGrpSpPr/>
              <p:nvPr/>
            </p:nvGrpSpPr>
            <p:grpSpPr>
              <a:xfrm>
                <a:off x="5690080" y="4462708"/>
                <a:ext cx="1404453" cy="847527"/>
                <a:chOff x="5334000" y="1676401"/>
                <a:chExt cx="3200400" cy="2295940"/>
              </a:xfrm>
            </p:grpSpPr>
            <p:grpSp>
              <p:nvGrpSpPr>
                <p:cNvPr id="221" name="Group 59"/>
                <p:cNvGrpSpPr/>
                <p:nvPr/>
              </p:nvGrpSpPr>
              <p:grpSpPr>
                <a:xfrm>
                  <a:off x="5334000" y="1676401"/>
                  <a:ext cx="3200400" cy="2295940"/>
                  <a:chOff x="3329709" y="1676400"/>
                  <a:chExt cx="5204691" cy="3733801"/>
                </a:xfrm>
              </p:grpSpPr>
              <p:grpSp>
                <p:nvGrpSpPr>
                  <p:cNvPr id="225" name="Group 139"/>
                  <p:cNvGrpSpPr/>
                  <p:nvPr/>
                </p:nvGrpSpPr>
                <p:grpSpPr>
                  <a:xfrm>
                    <a:off x="5784951" y="1676400"/>
                    <a:ext cx="2749449" cy="2932281"/>
                    <a:chOff x="4370181" y="2237947"/>
                    <a:chExt cx="1395285" cy="1533800"/>
                  </a:xfrm>
                  <a:solidFill>
                    <a:schemeClr val="accent6">
                      <a:lumMod val="50000"/>
                    </a:schemeClr>
                  </a:solidFill>
                </p:grpSpPr>
                <p:sp>
                  <p:nvSpPr>
                    <p:cNvPr id="25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2"/>
                    <p:cNvGrpSpPr/>
                    <p:nvPr/>
                  </p:nvGrpSpPr>
                  <p:grpSpPr>
                    <a:xfrm>
                      <a:off x="4975163" y="2434420"/>
                      <a:ext cx="790303" cy="409072"/>
                      <a:chOff x="4975163" y="2434420"/>
                      <a:chExt cx="790303" cy="409072"/>
                    </a:xfrm>
                    <a:grpFill/>
                  </p:grpSpPr>
                  <p:sp>
                    <p:nvSpPr>
                      <p:cNvPr id="27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23"/>
                    <p:cNvGrpSpPr/>
                    <p:nvPr/>
                  </p:nvGrpSpPr>
                  <p:grpSpPr>
                    <a:xfrm>
                      <a:off x="4842164" y="2673927"/>
                      <a:ext cx="856672" cy="364837"/>
                      <a:chOff x="4975163" y="2434420"/>
                      <a:chExt cx="790303" cy="409072"/>
                    </a:xfrm>
                    <a:grpFill/>
                  </p:grpSpPr>
                  <p:sp>
                    <p:nvSpPr>
                      <p:cNvPr id="27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127"/>
                    <p:cNvGrpSpPr/>
                    <p:nvPr/>
                  </p:nvGrpSpPr>
                  <p:grpSpPr>
                    <a:xfrm>
                      <a:off x="4702690" y="2882384"/>
                      <a:ext cx="790303" cy="409072"/>
                      <a:chOff x="4975163" y="2434420"/>
                      <a:chExt cx="790303" cy="409072"/>
                    </a:xfrm>
                    <a:grpFill/>
                  </p:grpSpPr>
                  <p:sp>
                    <p:nvSpPr>
                      <p:cNvPr id="26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1" name="Group 131"/>
                    <p:cNvGrpSpPr/>
                    <p:nvPr/>
                  </p:nvGrpSpPr>
                  <p:grpSpPr>
                    <a:xfrm>
                      <a:off x="4545672" y="3122529"/>
                      <a:ext cx="790303" cy="409072"/>
                      <a:chOff x="4975163" y="2434420"/>
                      <a:chExt cx="790303" cy="409072"/>
                    </a:xfrm>
                    <a:grpFill/>
                  </p:grpSpPr>
                  <p:sp>
                    <p:nvSpPr>
                      <p:cNvPr id="26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135"/>
                    <p:cNvGrpSpPr/>
                    <p:nvPr/>
                  </p:nvGrpSpPr>
                  <p:grpSpPr>
                    <a:xfrm rot="1269795">
                      <a:off x="4370181" y="3362675"/>
                      <a:ext cx="790303" cy="409072"/>
                      <a:chOff x="4975163" y="2434420"/>
                      <a:chExt cx="790303" cy="409072"/>
                    </a:xfrm>
                    <a:grpFill/>
                  </p:grpSpPr>
                  <p:sp>
                    <p:nvSpPr>
                      <p:cNvPr id="26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140"/>
                  <p:cNvGrpSpPr/>
                  <p:nvPr/>
                </p:nvGrpSpPr>
                <p:grpSpPr>
                  <a:xfrm flipH="1">
                    <a:off x="3329709" y="1768267"/>
                    <a:ext cx="2749449" cy="2932281"/>
                    <a:chOff x="4370181" y="2237947"/>
                    <a:chExt cx="1395285" cy="1533800"/>
                  </a:xfrm>
                  <a:solidFill>
                    <a:schemeClr val="accent6">
                      <a:lumMod val="50000"/>
                    </a:schemeClr>
                  </a:solidFill>
                </p:grpSpPr>
                <p:sp>
                  <p:nvSpPr>
                    <p:cNvPr id="236" name="Rounded Rectangle 23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22"/>
                    <p:cNvGrpSpPr/>
                    <p:nvPr/>
                  </p:nvGrpSpPr>
                  <p:grpSpPr>
                    <a:xfrm>
                      <a:off x="4975163" y="2434420"/>
                      <a:ext cx="790303" cy="409072"/>
                      <a:chOff x="4975163" y="2434420"/>
                      <a:chExt cx="790303" cy="409072"/>
                    </a:xfrm>
                    <a:grpFill/>
                  </p:grpSpPr>
                  <p:sp>
                    <p:nvSpPr>
                      <p:cNvPr id="25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123"/>
                    <p:cNvGrpSpPr/>
                    <p:nvPr/>
                  </p:nvGrpSpPr>
                  <p:grpSpPr>
                    <a:xfrm>
                      <a:off x="4842164" y="2673927"/>
                      <a:ext cx="856672" cy="364837"/>
                      <a:chOff x="4975163" y="2434420"/>
                      <a:chExt cx="790303" cy="409072"/>
                    </a:xfrm>
                    <a:grpFill/>
                  </p:grpSpPr>
                  <p:sp>
                    <p:nvSpPr>
                      <p:cNvPr id="25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127"/>
                    <p:cNvGrpSpPr/>
                    <p:nvPr/>
                  </p:nvGrpSpPr>
                  <p:grpSpPr>
                    <a:xfrm>
                      <a:off x="4702690" y="2882384"/>
                      <a:ext cx="790303" cy="409072"/>
                      <a:chOff x="4975163" y="2434420"/>
                      <a:chExt cx="790303" cy="409072"/>
                    </a:xfrm>
                    <a:grpFill/>
                  </p:grpSpPr>
                  <p:sp>
                    <p:nvSpPr>
                      <p:cNvPr id="24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31"/>
                    <p:cNvGrpSpPr/>
                    <p:nvPr/>
                  </p:nvGrpSpPr>
                  <p:grpSpPr>
                    <a:xfrm>
                      <a:off x="4545672" y="3122529"/>
                      <a:ext cx="790303" cy="409072"/>
                      <a:chOff x="4975163" y="2434420"/>
                      <a:chExt cx="790303" cy="409072"/>
                    </a:xfrm>
                    <a:grpFill/>
                  </p:grpSpPr>
                  <p:sp>
                    <p:nvSpPr>
                      <p:cNvPr id="245" name="Moon 2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35"/>
                    <p:cNvGrpSpPr/>
                    <p:nvPr/>
                  </p:nvGrpSpPr>
                  <p:grpSpPr>
                    <a:xfrm rot="1269795">
                      <a:off x="4370181" y="3362675"/>
                      <a:ext cx="790303" cy="409072"/>
                      <a:chOff x="4975163" y="2434420"/>
                      <a:chExt cx="790303" cy="409072"/>
                    </a:xfrm>
                    <a:grpFill/>
                  </p:grpSpPr>
                  <p:sp>
                    <p:nvSpPr>
                      <p:cNvPr id="242" name="Moon 24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7" name="Group 162"/>
                  <p:cNvGrpSpPr/>
                  <p:nvPr/>
                </p:nvGrpSpPr>
                <p:grpSpPr>
                  <a:xfrm rot="4467257">
                    <a:off x="4822952" y="4237309"/>
                    <a:ext cx="1510882" cy="806088"/>
                    <a:chOff x="4975163" y="2434420"/>
                    <a:chExt cx="790303" cy="409072"/>
                  </a:xfrm>
                  <a:solidFill>
                    <a:schemeClr val="accent6">
                      <a:lumMod val="50000"/>
                    </a:schemeClr>
                  </a:solidFill>
                </p:grpSpPr>
                <p:sp>
                  <p:nvSpPr>
                    <p:cNvPr id="233" name="Moon 2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3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9" name="Oval 22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110"/>
                <p:cNvGrpSpPr/>
                <p:nvPr/>
              </p:nvGrpSpPr>
              <p:grpSpPr>
                <a:xfrm>
                  <a:off x="6705600" y="2819400"/>
                  <a:ext cx="457200" cy="457200"/>
                  <a:chOff x="6019800" y="5334000"/>
                  <a:chExt cx="914400" cy="914400"/>
                </a:xfrm>
              </p:grpSpPr>
              <p:sp>
                <p:nvSpPr>
                  <p:cNvPr id="223" name="Quad Arrow 22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37" name="Group 436"/>
          <p:cNvGrpSpPr/>
          <p:nvPr/>
        </p:nvGrpSpPr>
        <p:grpSpPr>
          <a:xfrm flipH="1">
            <a:off x="2486698" y="310739"/>
            <a:ext cx="756974" cy="1695678"/>
            <a:chOff x="2810141" y="3200039"/>
            <a:chExt cx="1626200" cy="3106161"/>
          </a:xfrm>
        </p:grpSpPr>
        <p:sp>
          <p:nvSpPr>
            <p:cNvPr id="438" name="Cloud 437"/>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Trapezoid 442"/>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443"/>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444"/>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Trapezoid 445"/>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Cloud 448"/>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Cloud 449"/>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133"/>
            <p:cNvGrpSpPr/>
            <p:nvPr/>
          </p:nvGrpSpPr>
          <p:grpSpPr>
            <a:xfrm rot="10800000">
              <a:off x="3322549" y="4404207"/>
              <a:ext cx="848142" cy="255632"/>
              <a:chOff x="1888761" y="6137223"/>
              <a:chExt cx="4207239" cy="720777"/>
            </a:xfrm>
          </p:grpSpPr>
          <p:sp>
            <p:nvSpPr>
              <p:cNvPr id="497" name="Left-Right-Up Arrow 496"/>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Left-Right-Up Arrow 497"/>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Left-Right-Up Arrow 498"/>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Left-Right-Up Arrow 499"/>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Left-Right-Up Arrow 500"/>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Left-Right-Up Arrow 501"/>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iamond 502"/>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iamond 504"/>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Diamond 505"/>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iamond 506"/>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Diamond 507"/>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4" name="Rounded Rectangle 453"/>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5" name="Group 454"/>
            <p:cNvGrpSpPr/>
            <p:nvPr/>
          </p:nvGrpSpPr>
          <p:grpSpPr>
            <a:xfrm>
              <a:off x="3409490" y="4967513"/>
              <a:ext cx="650220" cy="197452"/>
              <a:chOff x="4720480" y="4388132"/>
              <a:chExt cx="1756255" cy="533320"/>
            </a:xfrm>
          </p:grpSpPr>
          <p:grpSp>
            <p:nvGrpSpPr>
              <p:cNvPr id="477" name="Group 476"/>
              <p:cNvGrpSpPr/>
              <p:nvPr/>
            </p:nvGrpSpPr>
            <p:grpSpPr>
              <a:xfrm>
                <a:off x="4720480" y="4427320"/>
                <a:ext cx="471740" cy="446235"/>
                <a:chOff x="5108731" y="4165198"/>
                <a:chExt cx="1206700" cy="1141460"/>
              </a:xfrm>
            </p:grpSpPr>
            <p:sp>
              <p:nvSpPr>
                <p:cNvPr id="494" name="Right Triangle 49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ight Triangle 49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gonal Stripe 49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8" name="Group 477"/>
              <p:cNvGrpSpPr/>
              <p:nvPr/>
            </p:nvGrpSpPr>
            <p:grpSpPr>
              <a:xfrm rot="10800000">
                <a:off x="5064468" y="4388132"/>
                <a:ext cx="471740" cy="446235"/>
                <a:chOff x="5108731" y="4165198"/>
                <a:chExt cx="1206700" cy="1141460"/>
              </a:xfrm>
            </p:grpSpPr>
            <p:sp>
              <p:nvSpPr>
                <p:cNvPr id="491" name="Right Triangle 49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ight Triangle 49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gonal Stripe 49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79" name="Group 478"/>
              <p:cNvGrpSpPr/>
              <p:nvPr/>
            </p:nvGrpSpPr>
            <p:grpSpPr>
              <a:xfrm>
                <a:off x="5360560" y="4449092"/>
                <a:ext cx="471740" cy="446235"/>
                <a:chOff x="5108731" y="4165198"/>
                <a:chExt cx="1206700" cy="1141460"/>
              </a:xfrm>
            </p:grpSpPr>
            <p:sp>
              <p:nvSpPr>
                <p:cNvPr id="488" name="Right Triangle 48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ight Triangle 48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gonal Stripe 48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0" name="Group 479"/>
              <p:cNvGrpSpPr/>
              <p:nvPr/>
            </p:nvGrpSpPr>
            <p:grpSpPr>
              <a:xfrm rot="10800000">
                <a:off x="5704548" y="4409904"/>
                <a:ext cx="471740" cy="446235"/>
                <a:chOff x="5108731" y="4165198"/>
                <a:chExt cx="1206700" cy="1141460"/>
              </a:xfrm>
            </p:grpSpPr>
            <p:sp>
              <p:nvSpPr>
                <p:cNvPr id="485" name="Right Triangle 48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ight Triangle 48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gonal Stripe 48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1" name="Group 480"/>
              <p:cNvGrpSpPr/>
              <p:nvPr/>
            </p:nvGrpSpPr>
            <p:grpSpPr>
              <a:xfrm>
                <a:off x="6004995" y="4475217"/>
                <a:ext cx="471740" cy="446235"/>
                <a:chOff x="5108731" y="4165198"/>
                <a:chExt cx="1206700" cy="1141460"/>
              </a:xfrm>
            </p:grpSpPr>
            <p:sp>
              <p:nvSpPr>
                <p:cNvPr id="482" name="Right Triangle 48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ight Triangle 48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gonal Stripe 48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56" name="Group 455"/>
            <p:cNvGrpSpPr/>
            <p:nvPr/>
          </p:nvGrpSpPr>
          <p:grpSpPr>
            <a:xfrm>
              <a:off x="3344176" y="3352800"/>
              <a:ext cx="748852" cy="266394"/>
              <a:chOff x="4720480" y="4388132"/>
              <a:chExt cx="1756255" cy="533320"/>
            </a:xfrm>
          </p:grpSpPr>
          <p:grpSp>
            <p:nvGrpSpPr>
              <p:cNvPr id="457" name="Group 456"/>
              <p:cNvGrpSpPr/>
              <p:nvPr/>
            </p:nvGrpSpPr>
            <p:grpSpPr>
              <a:xfrm>
                <a:off x="4720480" y="4427320"/>
                <a:ext cx="471740" cy="446235"/>
                <a:chOff x="5108731" y="4165198"/>
                <a:chExt cx="1206700" cy="1141460"/>
              </a:xfrm>
            </p:grpSpPr>
            <p:sp>
              <p:nvSpPr>
                <p:cNvPr id="474" name="Right Triangle 47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ight Triangle 47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gonal Stripe 47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rot="10800000">
                <a:off x="5064468" y="4388132"/>
                <a:ext cx="471740" cy="446235"/>
                <a:chOff x="5108731" y="4165198"/>
                <a:chExt cx="1206700" cy="1141460"/>
              </a:xfrm>
            </p:grpSpPr>
            <p:sp>
              <p:nvSpPr>
                <p:cNvPr id="471" name="Right Triangle 47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ight Triangle 47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gonal Stripe 47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9" name="Group 458"/>
              <p:cNvGrpSpPr/>
              <p:nvPr/>
            </p:nvGrpSpPr>
            <p:grpSpPr>
              <a:xfrm>
                <a:off x="5360560" y="4449092"/>
                <a:ext cx="471740" cy="446235"/>
                <a:chOff x="5108731" y="4165198"/>
                <a:chExt cx="1206700" cy="1141460"/>
              </a:xfrm>
            </p:grpSpPr>
            <p:sp>
              <p:nvSpPr>
                <p:cNvPr id="468" name="Right Triangle 4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ight Triangle 4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gonal Stripe 4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0" name="Group 459"/>
              <p:cNvGrpSpPr/>
              <p:nvPr/>
            </p:nvGrpSpPr>
            <p:grpSpPr>
              <a:xfrm rot="10800000">
                <a:off x="5704548" y="4409904"/>
                <a:ext cx="471740" cy="446235"/>
                <a:chOff x="5108731" y="4165198"/>
                <a:chExt cx="1206700" cy="1141460"/>
              </a:xfrm>
            </p:grpSpPr>
            <p:sp>
              <p:nvSpPr>
                <p:cNvPr id="465" name="Right Triangle 4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ight Triangle 4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gonal Stripe 4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1" name="Group 460"/>
              <p:cNvGrpSpPr/>
              <p:nvPr/>
            </p:nvGrpSpPr>
            <p:grpSpPr>
              <a:xfrm>
                <a:off x="6004995" y="4475217"/>
                <a:ext cx="471740" cy="446235"/>
                <a:chOff x="5108731" y="4165198"/>
                <a:chExt cx="1206700" cy="1141460"/>
              </a:xfrm>
            </p:grpSpPr>
            <p:sp>
              <p:nvSpPr>
                <p:cNvPr id="462" name="Right Triangle 4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ight Triangle 4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Diagonal Stripe 4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509" name="Group 508"/>
          <p:cNvGrpSpPr/>
          <p:nvPr/>
        </p:nvGrpSpPr>
        <p:grpSpPr>
          <a:xfrm flipH="1">
            <a:off x="278269" y="1021555"/>
            <a:ext cx="816781" cy="1405393"/>
            <a:chOff x="3569907" y="3980757"/>
            <a:chExt cx="1238014" cy="2130186"/>
          </a:xfrm>
        </p:grpSpPr>
        <p:grpSp>
          <p:nvGrpSpPr>
            <p:cNvPr id="510" name="Group 509"/>
            <p:cNvGrpSpPr/>
            <p:nvPr/>
          </p:nvGrpSpPr>
          <p:grpSpPr>
            <a:xfrm>
              <a:off x="3569907" y="3980757"/>
              <a:ext cx="1238014" cy="2130186"/>
              <a:chOff x="5181600" y="457201"/>
              <a:chExt cx="1904282" cy="3276599"/>
            </a:xfrm>
          </p:grpSpPr>
          <p:sp>
            <p:nvSpPr>
              <p:cNvPr id="537" name="Oval 536"/>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537"/>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Cloud 538"/>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Cloud 539"/>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Trapezoid 542"/>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rapezoid 543"/>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Trapezoid 544"/>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Isosceles Triangle 545"/>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Cloud 547"/>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9" name="Group 548"/>
              <p:cNvGrpSpPr/>
              <p:nvPr/>
            </p:nvGrpSpPr>
            <p:grpSpPr>
              <a:xfrm>
                <a:off x="5410200" y="685800"/>
                <a:ext cx="1447800" cy="381000"/>
                <a:chOff x="7086600" y="914400"/>
                <a:chExt cx="1828800" cy="472130"/>
              </a:xfrm>
            </p:grpSpPr>
            <p:sp>
              <p:nvSpPr>
                <p:cNvPr id="575" name="Rounded Rectangle 574"/>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6" name="Group 575"/>
                <p:cNvGrpSpPr/>
                <p:nvPr/>
              </p:nvGrpSpPr>
              <p:grpSpPr>
                <a:xfrm>
                  <a:off x="7086600" y="914400"/>
                  <a:ext cx="1828800" cy="472130"/>
                  <a:chOff x="1578077" y="297425"/>
                  <a:chExt cx="3603523" cy="958646"/>
                </a:xfrm>
              </p:grpSpPr>
              <p:grpSp>
                <p:nvGrpSpPr>
                  <p:cNvPr id="577" name="Group 576"/>
                  <p:cNvGrpSpPr/>
                  <p:nvPr/>
                </p:nvGrpSpPr>
                <p:grpSpPr>
                  <a:xfrm>
                    <a:off x="3352800" y="304800"/>
                    <a:ext cx="1828800" cy="951271"/>
                    <a:chOff x="3352800" y="304800"/>
                    <a:chExt cx="1828800" cy="951271"/>
                  </a:xfrm>
                </p:grpSpPr>
                <p:grpSp>
                  <p:nvGrpSpPr>
                    <p:cNvPr id="587" name="Group 586"/>
                    <p:cNvGrpSpPr/>
                    <p:nvPr/>
                  </p:nvGrpSpPr>
                  <p:grpSpPr>
                    <a:xfrm>
                      <a:off x="4267200" y="341671"/>
                      <a:ext cx="914400" cy="914400"/>
                      <a:chOff x="3352800" y="304800"/>
                      <a:chExt cx="914400" cy="914400"/>
                    </a:xfrm>
                  </p:grpSpPr>
                  <p:sp>
                    <p:nvSpPr>
                      <p:cNvPr id="592" name="Quad Arrow Callout 59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Quad Arrow 59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8" name="Group 587"/>
                    <p:cNvGrpSpPr/>
                    <p:nvPr/>
                  </p:nvGrpSpPr>
                  <p:grpSpPr>
                    <a:xfrm>
                      <a:off x="3352800" y="304800"/>
                      <a:ext cx="914400" cy="914400"/>
                      <a:chOff x="3352800" y="304800"/>
                      <a:chExt cx="914400" cy="914400"/>
                    </a:xfrm>
                  </p:grpSpPr>
                  <p:sp>
                    <p:nvSpPr>
                      <p:cNvPr id="590" name="Quad Arrow Callout 58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Quad Arrow 59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Quad Arrow 58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577"/>
                  <p:cNvGrpSpPr/>
                  <p:nvPr/>
                </p:nvGrpSpPr>
                <p:grpSpPr>
                  <a:xfrm>
                    <a:off x="1578077" y="297425"/>
                    <a:ext cx="1828800" cy="951271"/>
                    <a:chOff x="3352800" y="304800"/>
                    <a:chExt cx="1828800" cy="951271"/>
                  </a:xfrm>
                </p:grpSpPr>
                <p:grpSp>
                  <p:nvGrpSpPr>
                    <p:cNvPr id="580" name="Group 256"/>
                    <p:cNvGrpSpPr/>
                    <p:nvPr/>
                  </p:nvGrpSpPr>
                  <p:grpSpPr>
                    <a:xfrm>
                      <a:off x="4267200" y="341671"/>
                      <a:ext cx="914400" cy="914400"/>
                      <a:chOff x="3352800" y="304800"/>
                      <a:chExt cx="914400" cy="914400"/>
                    </a:xfrm>
                  </p:grpSpPr>
                  <p:sp>
                    <p:nvSpPr>
                      <p:cNvPr id="585" name="Quad Arrow Callout 58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Quad Arrow 58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254"/>
                    <p:cNvGrpSpPr/>
                    <p:nvPr/>
                  </p:nvGrpSpPr>
                  <p:grpSpPr>
                    <a:xfrm>
                      <a:off x="3352800" y="304800"/>
                      <a:ext cx="914400" cy="914400"/>
                      <a:chOff x="3352800" y="304800"/>
                      <a:chExt cx="914400" cy="914400"/>
                    </a:xfrm>
                  </p:grpSpPr>
                  <p:sp>
                    <p:nvSpPr>
                      <p:cNvPr id="583" name="Quad Arrow Callout 58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Quad Arrow 58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2" name="Quad Arrow 58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9" name="Quad Arrow 57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269"/>
              <p:cNvGrpSpPr/>
              <p:nvPr/>
            </p:nvGrpSpPr>
            <p:grpSpPr>
              <a:xfrm>
                <a:off x="5562600" y="3124200"/>
                <a:ext cx="1066800" cy="304800"/>
                <a:chOff x="1578077" y="297425"/>
                <a:chExt cx="3603523" cy="958646"/>
              </a:xfrm>
            </p:grpSpPr>
            <p:grpSp>
              <p:nvGrpSpPr>
                <p:cNvPr id="558" name="Group 259"/>
                <p:cNvGrpSpPr/>
                <p:nvPr/>
              </p:nvGrpSpPr>
              <p:grpSpPr>
                <a:xfrm>
                  <a:off x="3352800" y="304800"/>
                  <a:ext cx="1828800" cy="951271"/>
                  <a:chOff x="3352800" y="304800"/>
                  <a:chExt cx="1828800" cy="951271"/>
                </a:xfrm>
              </p:grpSpPr>
              <p:grpSp>
                <p:nvGrpSpPr>
                  <p:cNvPr id="568" name="Group 256"/>
                  <p:cNvGrpSpPr/>
                  <p:nvPr/>
                </p:nvGrpSpPr>
                <p:grpSpPr>
                  <a:xfrm>
                    <a:off x="4267200" y="341671"/>
                    <a:ext cx="914400" cy="914400"/>
                    <a:chOff x="3352800" y="304800"/>
                    <a:chExt cx="914400" cy="914400"/>
                  </a:xfrm>
                </p:grpSpPr>
                <p:sp>
                  <p:nvSpPr>
                    <p:cNvPr id="573" name="Quad Arrow Callout 57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Quad Arrow 57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254"/>
                  <p:cNvGrpSpPr/>
                  <p:nvPr/>
                </p:nvGrpSpPr>
                <p:grpSpPr>
                  <a:xfrm>
                    <a:off x="3352800" y="304800"/>
                    <a:ext cx="914400" cy="914400"/>
                    <a:chOff x="3352800" y="304800"/>
                    <a:chExt cx="914400" cy="914400"/>
                  </a:xfrm>
                </p:grpSpPr>
                <p:sp>
                  <p:nvSpPr>
                    <p:cNvPr id="571" name="Quad Arrow Callout 57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Quad Arrow 57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0" name="Quad Arrow 56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260"/>
                <p:cNvGrpSpPr/>
                <p:nvPr/>
              </p:nvGrpSpPr>
              <p:grpSpPr>
                <a:xfrm>
                  <a:off x="1578077" y="297425"/>
                  <a:ext cx="1828800" cy="951271"/>
                  <a:chOff x="3352800" y="304800"/>
                  <a:chExt cx="1828800" cy="951271"/>
                </a:xfrm>
              </p:grpSpPr>
              <p:grpSp>
                <p:nvGrpSpPr>
                  <p:cNvPr id="561" name="Group 256"/>
                  <p:cNvGrpSpPr/>
                  <p:nvPr/>
                </p:nvGrpSpPr>
                <p:grpSpPr>
                  <a:xfrm>
                    <a:off x="4267200" y="341671"/>
                    <a:ext cx="914400" cy="914400"/>
                    <a:chOff x="3352800" y="304800"/>
                    <a:chExt cx="914400" cy="914400"/>
                  </a:xfrm>
                </p:grpSpPr>
                <p:sp>
                  <p:nvSpPr>
                    <p:cNvPr id="566" name="Quad Arrow Callout 56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Quad Arrow 56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2" name="Group 254"/>
                  <p:cNvGrpSpPr/>
                  <p:nvPr/>
                </p:nvGrpSpPr>
                <p:grpSpPr>
                  <a:xfrm>
                    <a:off x="3352800" y="304800"/>
                    <a:ext cx="914400" cy="914400"/>
                    <a:chOff x="3352800" y="304800"/>
                    <a:chExt cx="914400" cy="914400"/>
                  </a:xfrm>
                </p:grpSpPr>
                <p:sp>
                  <p:nvSpPr>
                    <p:cNvPr id="564" name="Quad Arrow Callout 56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Quad Arrow 56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3" name="Quad Arrow 562"/>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Quad Arrow 559"/>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1" name="Moon 550"/>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2" name="Group 551"/>
              <p:cNvGrpSpPr/>
              <p:nvPr/>
            </p:nvGrpSpPr>
            <p:grpSpPr>
              <a:xfrm>
                <a:off x="5715000" y="1828800"/>
                <a:ext cx="228600" cy="304800"/>
                <a:chOff x="3352800" y="304800"/>
                <a:chExt cx="914400" cy="914400"/>
              </a:xfrm>
            </p:grpSpPr>
            <p:sp>
              <p:nvSpPr>
                <p:cNvPr id="556" name="Quad Arrow Callout 555"/>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Quad Arrow 556"/>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552"/>
              <p:cNvGrpSpPr/>
              <p:nvPr/>
            </p:nvGrpSpPr>
            <p:grpSpPr>
              <a:xfrm>
                <a:off x="6248400" y="1828800"/>
                <a:ext cx="228600" cy="304800"/>
                <a:chOff x="3352800" y="304800"/>
                <a:chExt cx="914400" cy="914400"/>
              </a:xfrm>
            </p:grpSpPr>
            <p:sp>
              <p:nvSpPr>
                <p:cNvPr id="554" name="Quad Arrow Callout 5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Quad Arrow 5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1" name="Group 510"/>
            <p:cNvGrpSpPr/>
            <p:nvPr/>
          </p:nvGrpSpPr>
          <p:grpSpPr>
            <a:xfrm>
              <a:off x="4087151" y="5079813"/>
              <a:ext cx="187605" cy="313552"/>
              <a:chOff x="4891517" y="3980757"/>
              <a:chExt cx="454821" cy="760162"/>
            </a:xfrm>
          </p:grpSpPr>
          <p:sp>
            <p:nvSpPr>
              <p:cNvPr id="512" name="Oval 511"/>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 name="Group 512"/>
              <p:cNvGrpSpPr/>
              <p:nvPr/>
            </p:nvGrpSpPr>
            <p:grpSpPr>
              <a:xfrm>
                <a:off x="4940734" y="4074291"/>
                <a:ext cx="345534" cy="531366"/>
                <a:chOff x="4572000" y="3187148"/>
                <a:chExt cx="1335603" cy="2146852"/>
              </a:xfrm>
            </p:grpSpPr>
            <p:grpSp>
              <p:nvGrpSpPr>
                <p:cNvPr id="514" name="Group 38"/>
                <p:cNvGrpSpPr/>
                <p:nvPr/>
              </p:nvGrpSpPr>
              <p:grpSpPr>
                <a:xfrm>
                  <a:off x="4572000" y="3269477"/>
                  <a:ext cx="1335603" cy="2064523"/>
                  <a:chOff x="4572000" y="3269477"/>
                  <a:chExt cx="1335603" cy="2064523"/>
                </a:xfrm>
              </p:grpSpPr>
              <p:sp>
                <p:nvSpPr>
                  <p:cNvPr id="519" name="Moon 518"/>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0" name="Moon 519"/>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1"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2" name="Moon 521"/>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3"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4" name="Group 21"/>
                  <p:cNvGrpSpPr/>
                  <p:nvPr/>
                </p:nvGrpSpPr>
                <p:grpSpPr>
                  <a:xfrm>
                    <a:off x="4800600" y="4038600"/>
                    <a:ext cx="381601" cy="369671"/>
                    <a:chOff x="4884918" y="4083918"/>
                    <a:chExt cx="381601" cy="369671"/>
                  </a:xfrm>
                </p:grpSpPr>
                <p:sp>
                  <p:nvSpPr>
                    <p:cNvPr id="535" name="Oval 534"/>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6" name="Oval 535"/>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25" name="Group 22"/>
                  <p:cNvGrpSpPr/>
                  <p:nvPr/>
                </p:nvGrpSpPr>
                <p:grpSpPr>
                  <a:xfrm>
                    <a:off x="5334000" y="4038600"/>
                    <a:ext cx="381601" cy="369671"/>
                    <a:chOff x="5266519" y="4083918"/>
                    <a:chExt cx="381601" cy="369671"/>
                  </a:xfrm>
                </p:grpSpPr>
                <p:sp>
                  <p:nvSpPr>
                    <p:cNvPr id="533" name="Oval 532"/>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4" name="Oval 533"/>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26" name="Oval 525"/>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7" name="Oval 526"/>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28" name="Group 31"/>
                  <p:cNvGrpSpPr/>
                  <p:nvPr/>
                </p:nvGrpSpPr>
                <p:grpSpPr>
                  <a:xfrm>
                    <a:off x="4800600" y="4800600"/>
                    <a:ext cx="914400" cy="533400"/>
                    <a:chOff x="4800600" y="6172200"/>
                    <a:chExt cx="914400" cy="533400"/>
                  </a:xfrm>
                </p:grpSpPr>
                <p:sp>
                  <p:nvSpPr>
                    <p:cNvPr id="530" name="Oval 529"/>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Teardrop 530"/>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Teardrop 531"/>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9" name="Left-Right Arrow 528"/>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42"/>
                <p:cNvGrpSpPr/>
                <p:nvPr/>
              </p:nvGrpSpPr>
              <p:grpSpPr>
                <a:xfrm>
                  <a:off x="5078895" y="3187148"/>
                  <a:ext cx="407504" cy="682487"/>
                  <a:chOff x="2971800" y="6858000"/>
                  <a:chExt cx="699126" cy="1447800"/>
                </a:xfrm>
              </p:grpSpPr>
              <p:sp>
                <p:nvSpPr>
                  <p:cNvPr id="516" name="Moon 515"/>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Moon 517"/>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94" name="Group 593"/>
          <p:cNvGrpSpPr/>
          <p:nvPr/>
        </p:nvGrpSpPr>
        <p:grpSpPr>
          <a:xfrm flipH="1">
            <a:off x="1060880" y="1077669"/>
            <a:ext cx="813658" cy="1648156"/>
            <a:chOff x="1655513" y="3505187"/>
            <a:chExt cx="1233280" cy="2498147"/>
          </a:xfrm>
        </p:grpSpPr>
        <p:grpSp>
          <p:nvGrpSpPr>
            <p:cNvPr id="595" name="Group 594"/>
            <p:cNvGrpSpPr/>
            <p:nvPr/>
          </p:nvGrpSpPr>
          <p:grpSpPr>
            <a:xfrm>
              <a:off x="1655513" y="3505187"/>
              <a:ext cx="1233280" cy="2498147"/>
              <a:chOff x="1655513" y="3505187"/>
              <a:chExt cx="1233280" cy="2498147"/>
            </a:xfrm>
          </p:grpSpPr>
          <p:sp>
            <p:nvSpPr>
              <p:cNvPr id="597" name="Double Wave 596"/>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8" name="Group 597"/>
              <p:cNvGrpSpPr/>
              <p:nvPr/>
            </p:nvGrpSpPr>
            <p:grpSpPr>
              <a:xfrm>
                <a:off x="1655513" y="3519315"/>
                <a:ext cx="1233280" cy="2484019"/>
                <a:chOff x="1821104" y="3222841"/>
                <a:chExt cx="1233280" cy="2484019"/>
              </a:xfrm>
            </p:grpSpPr>
            <p:sp>
              <p:nvSpPr>
                <p:cNvPr id="599" name="Double Wave 598"/>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Double Wave 599"/>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Double Wave 600"/>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Oval 601"/>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Trapezoid 603"/>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604"/>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Trapezoid 606"/>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Trapezoid 607"/>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Trapezoid 608"/>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Isosceles Triangle 609"/>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Oval 610"/>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2" name="Group 68"/>
                <p:cNvGrpSpPr/>
                <p:nvPr/>
              </p:nvGrpSpPr>
              <p:grpSpPr>
                <a:xfrm>
                  <a:off x="2094159" y="4688504"/>
                  <a:ext cx="734968" cy="550530"/>
                  <a:chOff x="5715000" y="5771234"/>
                  <a:chExt cx="1154507" cy="1086766"/>
                </a:xfrm>
              </p:grpSpPr>
              <p:sp>
                <p:nvSpPr>
                  <p:cNvPr id="632" name="Wave 631"/>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3" name="Group 67"/>
                  <p:cNvGrpSpPr/>
                  <p:nvPr/>
                </p:nvGrpSpPr>
                <p:grpSpPr>
                  <a:xfrm>
                    <a:off x="5715000" y="5771234"/>
                    <a:ext cx="1154507" cy="1086766"/>
                    <a:chOff x="1205362" y="4212084"/>
                    <a:chExt cx="1154507" cy="1086766"/>
                  </a:xfrm>
                </p:grpSpPr>
                <p:sp>
                  <p:nvSpPr>
                    <p:cNvPr id="634"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Wave 634"/>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ed Rectangle 635"/>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3" name="Double Wave 612"/>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Double Wave 613"/>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Double Wave 614"/>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ed Rectangle 617"/>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9" name="Group 91"/>
                <p:cNvGrpSpPr/>
                <p:nvPr/>
              </p:nvGrpSpPr>
              <p:grpSpPr>
                <a:xfrm>
                  <a:off x="1976724" y="3439216"/>
                  <a:ext cx="894819" cy="156271"/>
                  <a:chOff x="4038600" y="287312"/>
                  <a:chExt cx="5102902" cy="474688"/>
                </a:xfrm>
                <a:solidFill>
                  <a:srgbClr val="996633"/>
                </a:solidFill>
              </p:grpSpPr>
              <p:sp>
                <p:nvSpPr>
                  <p:cNvPr id="628" name="Quad Arrow Callout 627"/>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Quad Arrow Callout 628"/>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Quad Arrow Callout 629"/>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Quad Arrow Callout 630"/>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0" name="Group 91"/>
                <p:cNvGrpSpPr/>
                <p:nvPr/>
              </p:nvGrpSpPr>
              <p:grpSpPr>
                <a:xfrm>
                  <a:off x="2015629" y="5309028"/>
                  <a:ext cx="894819" cy="156271"/>
                  <a:chOff x="4038600" y="287312"/>
                  <a:chExt cx="5102902" cy="474688"/>
                </a:xfrm>
                <a:solidFill>
                  <a:srgbClr val="996633"/>
                </a:solidFill>
              </p:grpSpPr>
              <p:sp>
                <p:nvSpPr>
                  <p:cNvPr id="624" name="Quad Arrow Callout 623"/>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Quad Arrow Callout 624"/>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Quad Arrow Callout 625"/>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Quad Arrow Callout 626"/>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1" name="Group 620"/>
                <p:cNvGrpSpPr/>
                <p:nvPr/>
              </p:nvGrpSpPr>
              <p:grpSpPr>
                <a:xfrm rot="10513801">
                  <a:off x="2022495" y="4103068"/>
                  <a:ext cx="851420" cy="450921"/>
                  <a:chOff x="3024620" y="4518547"/>
                  <a:chExt cx="1482948" cy="785384"/>
                </a:xfrm>
              </p:grpSpPr>
              <p:pic>
                <p:nvPicPr>
                  <p:cNvPr id="622"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623" name="Picture 4" descr="https://d30y9cdsu7xlg0.cloudfront.net/png/29220-200.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596" name="Oval 595"/>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7" name="Group 636"/>
          <p:cNvGrpSpPr/>
          <p:nvPr/>
        </p:nvGrpSpPr>
        <p:grpSpPr>
          <a:xfrm flipH="1">
            <a:off x="1917603" y="1049081"/>
            <a:ext cx="1047775" cy="1963021"/>
            <a:chOff x="3248296" y="3312729"/>
            <a:chExt cx="1588137" cy="2975396"/>
          </a:xfrm>
        </p:grpSpPr>
        <p:sp>
          <p:nvSpPr>
            <p:cNvPr id="638" name="Oval 63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Trapezoid 64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Oval 64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Trapezoid 64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Cloud 64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Cloud 64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9" name="Group 26"/>
            <p:cNvGrpSpPr/>
            <p:nvPr/>
          </p:nvGrpSpPr>
          <p:grpSpPr>
            <a:xfrm>
              <a:off x="3711292" y="3312729"/>
              <a:ext cx="752390" cy="503086"/>
              <a:chOff x="3276599" y="3962400"/>
              <a:chExt cx="2362200" cy="1430616"/>
            </a:xfrm>
          </p:grpSpPr>
          <p:sp>
            <p:nvSpPr>
              <p:cNvPr id="688" name="Moon 68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Pentagon 69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Pentagon 69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Pentagon 69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0" name="Cloud 64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2" name="Group 44"/>
            <p:cNvGrpSpPr/>
            <p:nvPr/>
          </p:nvGrpSpPr>
          <p:grpSpPr>
            <a:xfrm>
              <a:off x="3766363" y="4463759"/>
              <a:ext cx="543951" cy="288954"/>
              <a:chOff x="3416724" y="3667852"/>
              <a:chExt cx="2655030" cy="1513748"/>
            </a:xfrm>
          </p:grpSpPr>
          <p:grpSp>
            <p:nvGrpSpPr>
              <p:cNvPr id="676" name="Group 31"/>
              <p:cNvGrpSpPr/>
              <p:nvPr/>
            </p:nvGrpSpPr>
            <p:grpSpPr>
              <a:xfrm>
                <a:off x="4114800" y="4495800"/>
                <a:ext cx="1219200" cy="685800"/>
                <a:chOff x="4114800" y="4495800"/>
                <a:chExt cx="1219200" cy="685800"/>
              </a:xfrm>
            </p:grpSpPr>
            <p:sp>
              <p:nvSpPr>
                <p:cNvPr id="68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Trapezoid 68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Trapezoid 68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7" name="Group 36"/>
              <p:cNvGrpSpPr/>
              <p:nvPr/>
            </p:nvGrpSpPr>
            <p:grpSpPr>
              <a:xfrm rot="3976231">
                <a:off x="3150024" y="3934552"/>
                <a:ext cx="1219200" cy="685800"/>
                <a:chOff x="4114800" y="4495800"/>
                <a:chExt cx="1219200" cy="685800"/>
              </a:xfrm>
            </p:grpSpPr>
            <p:sp>
              <p:nvSpPr>
                <p:cNvPr id="682" name="Trapezoid 68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Trapezoid 68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Trapezoid 68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8" name="Group 40"/>
              <p:cNvGrpSpPr/>
              <p:nvPr/>
            </p:nvGrpSpPr>
            <p:grpSpPr>
              <a:xfrm rot="18434064">
                <a:off x="5119254" y="3990109"/>
                <a:ext cx="1219200" cy="685800"/>
                <a:chOff x="4114800" y="4495800"/>
                <a:chExt cx="1219200" cy="685800"/>
              </a:xfrm>
            </p:grpSpPr>
            <p:sp>
              <p:nvSpPr>
                <p:cNvPr id="679" name="Trapezoid 67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Trapezoid 67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Trapezoid 68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3" name="Group 60"/>
            <p:cNvGrpSpPr/>
            <p:nvPr/>
          </p:nvGrpSpPr>
          <p:grpSpPr>
            <a:xfrm>
              <a:off x="3849838" y="4672186"/>
              <a:ext cx="364753" cy="262180"/>
              <a:chOff x="4724400" y="4267200"/>
              <a:chExt cx="1905000" cy="1369291"/>
            </a:xfrm>
          </p:grpSpPr>
          <p:sp>
            <p:nvSpPr>
              <p:cNvPr id="664" name="Hexagon 66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ounded Rectangle 66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ounded Rectangle 66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ounded Rectangle 66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ounded Rectangle 66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ounded Rectangle 66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ounded Rectangle 66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67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4" name="Group 79"/>
            <p:cNvGrpSpPr/>
            <p:nvPr/>
          </p:nvGrpSpPr>
          <p:grpSpPr>
            <a:xfrm>
              <a:off x="3690393" y="5281781"/>
              <a:ext cx="738954" cy="194462"/>
              <a:chOff x="3886201" y="4953000"/>
              <a:chExt cx="1447796" cy="381000"/>
            </a:xfrm>
          </p:grpSpPr>
          <p:sp>
            <p:nvSpPr>
              <p:cNvPr id="65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Oval 66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6" name="Group 695"/>
          <p:cNvGrpSpPr/>
          <p:nvPr/>
        </p:nvGrpSpPr>
        <p:grpSpPr>
          <a:xfrm flipH="1">
            <a:off x="2770719" y="933312"/>
            <a:ext cx="804680" cy="1913518"/>
            <a:chOff x="5110883" y="3337762"/>
            <a:chExt cx="1219671" cy="2900362"/>
          </a:xfrm>
        </p:grpSpPr>
        <p:sp>
          <p:nvSpPr>
            <p:cNvPr id="697"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9" name="Group 698"/>
            <p:cNvGrpSpPr/>
            <p:nvPr/>
          </p:nvGrpSpPr>
          <p:grpSpPr>
            <a:xfrm rot="1493237">
              <a:off x="5488408" y="5879622"/>
              <a:ext cx="224807" cy="358502"/>
              <a:chOff x="6837263" y="4158424"/>
              <a:chExt cx="321174" cy="489776"/>
            </a:xfrm>
          </p:grpSpPr>
          <p:sp>
            <p:nvSpPr>
              <p:cNvPr id="784"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Oval 699"/>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Oval 700"/>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Trapezoid 701"/>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Trapezoid 702"/>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Trapezoid 703"/>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Trapezoid 704"/>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Trapezoid 705"/>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6"/>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8" name="Group 284"/>
            <p:cNvGrpSpPr/>
            <p:nvPr/>
          </p:nvGrpSpPr>
          <p:grpSpPr>
            <a:xfrm flipH="1">
              <a:off x="5378596" y="3337762"/>
              <a:ext cx="737513" cy="531514"/>
              <a:chOff x="3818466" y="457200"/>
              <a:chExt cx="1547496" cy="1041881"/>
            </a:xfrm>
          </p:grpSpPr>
          <p:grpSp>
            <p:nvGrpSpPr>
              <p:cNvPr id="765" name="Group 18"/>
              <p:cNvGrpSpPr/>
              <p:nvPr/>
            </p:nvGrpSpPr>
            <p:grpSpPr>
              <a:xfrm flipH="1">
                <a:off x="3847638" y="457200"/>
                <a:ext cx="1518324" cy="1041881"/>
                <a:chOff x="4850118" y="788842"/>
                <a:chExt cx="2160282" cy="1573358"/>
              </a:xfrm>
            </p:grpSpPr>
            <p:grpSp>
              <p:nvGrpSpPr>
                <p:cNvPr id="768" name="Group 10"/>
                <p:cNvGrpSpPr/>
                <p:nvPr/>
              </p:nvGrpSpPr>
              <p:grpSpPr>
                <a:xfrm rot="10800000">
                  <a:off x="5181600" y="1371600"/>
                  <a:ext cx="1295400" cy="990600"/>
                  <a:chOff x="4850118" y="788842"/>
                  <a:chExt cx="2160282" cy="1497158"/>
                </a:xfrm>
              </p:grpSpPr>
              <p:sp>
                <p:nvSpPr>
                  <p:cNvPr id="777" name="Moon 77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Moon 777"/>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9" name="Group 9"/>
                <p:cNvGrpSpPr/>
                <p:nvPr/>
              </p:nvGrpSpPr>
              <p:grpSpPr>
                <a:xfrm>
                  <a:off x="4850118" y="788842"/>
                  <a:ext cx="2160282" cy="1497158"/>
                  <a:chOff x="4850118" y="788842"/>
                  <a:chExt cx="2160282" cy="1497158"/>
                </a:xfrm>
              </p:grpSpPr>
              <p:sp>
                <p:nvSpPr>
                  <p:cNvPr id="770" name="Moon 7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6" name="Oval 765"/>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9" name="Rounded Rectangle 708"/>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0" name="Group 709"/>
            <p:cNvGrpSpPr/>
            <p:nvPr/>
          </p:nvGrpSpPr>
          <p:grpSpPr>
            <a:xfrm>
              <a:off x="5396250" y="5234153"/>
              <a:ext cx="218350" cy="596807"/>
              <a:chOff x="7091305" y="3128757"/>
              <a:chExt cx="311950" cy="815342"/>
            </a:xfrm>
            <a:solidFill>
              <a:schemeClr val="accent2">
                <a:lumMod val="75000"/>
              </a:schemeClr>
            </a:solidFill>
          </p:grpSpPr>
          <p:sp>
            <p:nvSpPr>
              <p:cNvPr id="762" name="Double Wave 76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Double Wave 76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76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1" name="Group 710"/>
            <p:cNvGrpSpPr/>
            <p:nvPr/>
          </p:nvGrpSpPr>
          <p:grpSpPr>
            <a:xfrm>
              <a:off x="5565671" y="5227591"/>
              <a:ext cx="218350" cy="596807"/>
              <a:chOff x="7091305" y="3128757"/>
              <a:chExt cx="311950" cy="815342"/>
            </a:xfrm>
            <a:solidFill>
              <a:schemeClr val="accent2">
                <a:lumMod val="75000"/>
              </a:schemeClr>
            </a:solidFill>
          </p:grpSpPr>
          <p:sp>
            <p:nvSpPr>
              <p:cNvPr id="759" name="Double Wave 75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Double Wave 75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ed Rectangle 76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2" name="Group 711"/>
            <p:cNvGrpSpPr/>
            <p:nvPr/>
          </p:nvGrpSpPr>
          <p:grpSpPr>
            <a:xfrm>
              <a:off x="5735093" y="5234153"/>
              <a:ext cx="218350" cy="596807"/>
              <a:chOff x="7091305" y="3128757"/>
              <a:chExt cx="311950" cy="815342"/>
            </a:xfrm>
            <a:solidFill>
              <a:schemeClr val="accent2">
                <a:lumMod val="75000"/>
              </a:schemeClr>
            </a:solidFill>
          </p:grpSpPr>
          <p:sp>
            <p:nvSpPr>
              <p:cNvPr id="756" name="Double Wave 75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Double Wave 75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75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3" name="Group 712"/>
            <p:cNvGrpSpPr/>
            <p:nvPr/>
          </p:nvGrpSpPr>
          <p:grpSpPr>
            <a:xfrm>
              <a:off x="5891965" y="5234153"/>
              <a:ext cx="218350" cy="596807"/>
              <a:chOff x="7091305" y="3128757"/>
              <a:chExt cx="311950" cy="815342"/>
            </a:xfrm>
            <a:solidFill>
              <a:schemeClr val="accent2">
                <a:lumMod val="75000"/>
              </a:schemeClr>
            </a:solidFill>
          </p:grpSpPr>
          <p:sp>
            <p:nvSpPr>
              <p:cNvPr id="753" name="Double Wave 75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ouble Wave 75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Rounded Rectangle 75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4" name="Group 713"/>
            <p:cNvGrpSpPr/>
            <p:nvPr/>
          </p:nvGrpSpPr>
          <p:grpSpPr>
            <a:xfrm>
              <a:off x="5294713" y="5192691"/>
              <a:ext cx="956416" cy="188251"/>
              <a:chOff x="6545687" y="3852415"/>
              <a:chExt cx="2392331" cy="470883"/>
            </a:xfrm>
          </p:grpSpPr>
          <p:grpSp>
            <p:nvGrpSpPr>
              <p:cNvPr id="737" name="Group 736"/>
              <p:cNvGrpSpPr/>
              <p:nvPr/>
            </p:nvGrpSpPr>
            <p:grpSpPr>
              <a:xfrm>
                <a:off x="6545687" y="3856770"/>
                <a:ext cx="1264571" cy="466528"/>
                <a:chOff x="6545687" y="3856770"/>
                <a:chExt cx="1264571" cy="466528"/>
              </a:xfrm>
            </p:grpSpPr>
            <p:grpSp>
              <p:nvGrpSpPr>
                <p:cNvPr id="746" name="Group 745"/>
                <p:cNvGrpSpPr/>
                <p:nvPr/>
              </p:nvGrpSpPr>
              <p:grpSpPr>
                <a:xfrm>
                  <a:off x="6545687" y="3863453"/>
                  <a:ext cx="529075" cy="459845"/>
                  <a:chOff x="6545687" y="3863453"/>
                  <a:chExt cx="529075" cy="459845"/>
                </a:xfrm>
              </p:grpSpPr>
              <p:sp>
                <p:nvSpPr>
                  <p:cNvPr id="751" name="Block Arc 750"/>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2" name="Rounded Rectangle 751"/>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746"/>
                <p:cNvGrpSpPr/>
                <p:nvPr/>
              </p:nvGrpSpPr>
              <p:grpSpPr>
                <a:xfrm flipH="1">
                  <a:off x="7281183" y="3856770"/>
                  <a:ext cx="529075" cy="459845"/>
                  <a:chOff x="6545687" y="3863453"/>
                  <a:chExt cx="529075" cy="459845"/>
                </a:xfrm>
              </p:grpSpPr>
              <p:sp>
                <p:nvSpPr>
                  <p:cNvPr id="749" name="Block Arc 748"/>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0" name="Rounded Rectangle 749"/>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8" name="Donut 747"/>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38" name="Group 737"/>
              <p:cNvGrpSpPr/>
              <p:nvPr/>
            </p:nvGrpSpPr>
            <p:grpSpPr>
              <a:xfrm>
                <a:off x="7673447" y="3852415"/>
                <a:ext cx="1264571" cy="466528"/>
                <a:chOff x="6545687" y="3856770"/>
                <a:chExt cx="1264571" cy="466528"/>
              </a:xfrm>
            </p:grpSpPr>
            <p:grpSp>
              <p:nvGrpSpPr>
                <p:cNvPr id="739" name="Group 738"/>
                <p:cNvGrpSpPr/>
                <p:nvPr/>
              </p:nvGrpSpPr>
              <p:grpSpPr>
                <a:xfrm>
                  <a:off x="6545687" y="3863453"/>
                  <a:ext cx="529075" cy="459845"/>
                  <a:chOff x="6545687" y="3863453"/>
                  <a:chExt cx="529075" cy="459845"/>
                </a:xfrm>
              </p:grpSpPr>
              <p:sp>
                <p:nvSpPr>
                  <p:cNvPr id="744" name="Block Arc 7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5" name="Rounded Rectangle 7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0" name="Group 739"/>
                <p:cNvGrpSpPr/>
                <p:nvPr/>
              </p:nvGrpSpPr>
              <p:grpSpPr>
                <a:xfrm flipH="1">
                  <a:off x="7281183" y="3856770"/>
                  <a:ext cx="529075" cy="459845"/>
                  <a:chOff x="6545687" y="3863453"/>
                  <a:chExt cx="529075" cy="459845"/>
                </a:xfrm>
              </p:grpSpPr>
              <p:sp>
                <p:nvSpPr>
                  <p:cNvPr id="742" name="Block Arc 7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3" name="Rounded Rectangle 7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1" name="Donut 7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715" name="Group 714"/>
            <p:cNvGrpSpPr/>
            <p:nvPr/>
          </p:nvGrpSpPr>
          <p:grpSpPr>
            <a:xfrm>
              <a:off x="5371427" y="3639693"/>
              <a:ext cx="756927" cy="159959"/>
              <a:chOff x="6598652" y="3262350"/>
              <a:chExt cx="1132641" cy="460283"/>
            </a:xfrm>
          </p:grpSpPr>
          <p:sp>
            <p:nvSpPr>
              <p:cNvPr id="726" name="Rounded Rectangle 725"/>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7" name="Group 726"/>
              <p:cNvGrpSpPr/>
              <p:nvPr/>
            </p:nvGrpSpPr>
            <p:grpSpPr>
              <a:xfrm>
                <a:off x="6701427" y="3319491"/>
                <a:ext cx="1023542" cy="303832"/>
                <a:chOff x="6545687" y="3859098"/>
                <a:chExt cx="1578458" cy="468555"/>
              </a:xfrm>
            </p:grpSpPr>
            <p:grpSp>
              <p:nvGrpSpPr>
                <p:cNvPr id="728" name="Group 727"/>
                <p:cNvGrpSpPr/>
                <p:nvPr/>
              </p:nvGrpSpPr>
              <p:grpSpPr>
                <a:xfrm flipH="1">
                  <a:off x="6545687" y="3863453"/>
                  <a:ext cx="529075" cy="459845"/>
                  <a:chOff x="6545687" y="3863453"/>
                  <a:chExt cx="529075" cy="459845"/>
                </a:xfrm>
              </p:grpSpPr>
              <p:sp>
                <p:nvSpPr>
                  <p:cNvPr id="735" name="Block Arc 73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6" name="Rounded Rectangle 73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9" name="Group 728"/>
                <p:cNvGrpSpPr/>
                <p:nvPr/>
              </p:nvGrpSpPr>
              <p:grpSpPr>
                <a:xfrm flipH="1">
                  <a:off x="7072556" y="3859098"/>
                  <a:ext cx="529075" cy="459845"/>
                  <a:chOff x="6545687" y="3863453"/>
                  <a:chExt cx="529075" cy="459845"/>
                </a:xfrm>
              </p:grpSpPr>
              <p:sp>
                <p:nvSpPr>
                  <p:cNvPr id="733" name="Block Arc 732"/>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4" name="Rounded Rectangle 733"/>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0" name="Group 729"/>
                <p:cNvGrpSpPr/>
                <p:nvPr/>
              </p:nvGrpSpPr>
              <p:grpSpPr>
                <a:xfrm flipH="1">
                  <a:off x="7595070" y="3867808"/>
                  <a:ext cx="529075" cy="459845"/>
                  <a:chOff x="6545687" y="3863453"/>
                  <a:chExt cx="529075" cy="459845"/>
                </a:xfrm>
              </p:grpSpPr>
              <p:sp>
                <p:nvSpPr>
                  <p:cNvPr id="731" name="Block Arc 730"/>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2" name="Rounded Rectangle 731"/>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6" name="Group 715"/>
            <p:cNvGrpSpPr/>
            <p:nvPr/>
          </p:nvGrpSpPr>
          <p:grpSpPr>
            <a:xfrm>
              <a:off x="5494180" y="4605107"/>
              <a:ext cx="517146" cy="193497"/>
              <a:chOff x="7162800" y="4789357"/>
              <a:chExt cx="2676993" cy="1001843"/>
            </a:xfrm>
          </p:grpSpPr>
          <p:grpSp>
            <p:nvGrpSpPr>
              <p:cNvPr id="717" name="Group 146"/>
              <p:cNvGrpSpPr/>
              <p:nvPr/>
            </p:nvGrpSpPr>
            <p:grpSpPr>
              <a:xfrm>
                <a:off x="7162800" y="4800600"/>
                <a:ext cx="838200" cy="990600"/>
                <a:chOff x="7162800" y="4800600"/>
                <a:chExt cx="838200" cy="990600"/>
              </a:xfrm>
            </p:grpSpPr>
            <p:sp>
              <p:nvSpPr>
                <p:cNvPr id="724" name="Cross 723"/>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Diamond 724"/>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8" name="Group 147"/>
              <p:cNvGrpSpPr/>
              <p:nvPr/>
            </p:nvGrpSpPr>
            <p:grpSpPr>
              <a:xfrm>
                <a:off x="8077200" y="4800600"/>
                <a:ext cx="838200" cy="990600"/>
                <a:chOff x="7162800" y="4800600"/>
                <a:chExt cx="838200" cy="990600"/>
              </a:xfrm>
            </p:grpSpPr>
            <p:sp>
              <p:nvSpPr>
                <p:cNvPr id="722" name="Cross 721"/>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Diamond 722"/>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9" name="Group 150"/>
              <p:cNvGrpSpPr/>
              <p:nvPr/>
            </p:nvGrpSpPr>
            <p:grpSpPr>
              <a:xfrm>
                <a:off x="9001593" y="4789357"/>
                <a:ext cx="838200" cy="990600"/>
                <a:chOff x="7162800" y="4800600"/>
                <a:chExt cx="838200" cy="990600"/>
              </a:xfrm>
            </p:grpSpPr>
            <p:sp>
              <p:nvSpPr>
                <p:cNvPr id="720" name="Cross 719"/>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Diamond 720"/>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6" name="Group 785"/>
          <p:cNvGrpSpPr/>
          <p:nvPr/>
        </p:nvGrpSpPr>
        <p:grpSpPr>
          <a:xfrm flipH="1">
            <a:off x="3375287" y="1159831"/>
            <a:ext cx="911300" cy="1692703"/>
            <a:chOff x="6652901" y="3444547"/>
            <a:chExt cx="1381279" cy="2565669"/>
          </a:xfrm>
        </p:grpSpPr>
        <p:sp>
          <p:nvSpPr>
            <p:cNvPr id="787" name="Oval 786"/>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Cloud 788"/>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Cloud 789"/>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Trapezoid 791"/>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Trapezoid 792"/>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Trapezoid 794"/>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Cloud 795"/>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7" name="Group 78"/>
            <p:cNvGrpSpPr/>
            <p:nvPr/>
          </p:nvGrpSpPr>
          <p:grpSpPr>
            <a:xfrm rot="2570505">
              <a:off x="6737343" y="3557881"/>
              <a:ext cx="210131" cy="627297"/>
              <a:chOff x="4876800" y="2209800"/>
              <a:chExt cx="721689" cy="2209800"/>
            </a:xfrm>
            <a:solidFill>
              <a:schemeClr val="bg1">
                <a:lumMod val="75000"/>
              </a:schemeClr>
            </a:solidFill>
          </p:grpSpPr>
          <p:sp>
            <p:nvSpPr>
              <p:cNvPr id="823" name="Moon 82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Moon 82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Moon 82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8" name="Group 79"/>
            <p:cNvGrpSpPr/>
            <p:nvPr/>
          </p:nvGrpSpPr>
          <p:grpSpPr>
            <a:xfrm rot="19276754" flipH="1">
              <a:off x="7712141" y="3559421"/>
              <a:ext cx="210131" cy="627297"/>
              <a:chOff x="4876800" y="2209800"/>
              <a:chExt cx="721689" cy="2209800"/>
            </a:xfrm>
            <a:solidFill>
              <a:schemeClr val="bg1">
                <a:lumMod val="75000"/>
              </a:schemeClr>
            </a:solidFill>
          </p:grpSpPr>
          <p:sp>
            <p:nvSpPr>
              <p:cNvPr id="820" name="Moon 819"/>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Moon 820"/>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Moon 821"/>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9" name="Trapezoid 798"/>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Trapezoid 799"/>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Trapezoid 800"/>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Trapezoid 801"/>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3" name="Group 802"/>
            <p:cNvGrpSpPr/>
            <p:nvPr/>
          </p:nvGrpSpPr>
          <p:grpSpPr>
            <a:xfrm>
              <a:off x="7088429" y="4494805"/>
              <a:ext cx="443893" cy="363145"/>
              <a:chOff x="6172200" y="381000"/>
              <a:chExt cx="685800" cy="1219200"/>
            </a:xfrm>
          </p:grpSpPr>
          <p:sp>
            <p:nvSpPr>
              <p:cNvPr id="817" name="Trapezoid 816"/>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803"/>
            <p:cNvGrpSpPr/>
            <p:nvPr/>
          </p:nvGrpSpPr>
          <p:grpSpPr>
            <a:xfrm>
              <a:off x="6941609" y="5718249"/>
              <a:ext cx="757944" cy="121987"/>
              <a:chOff x="7809336" y="4419600"/>
              <a:chExt cx="2509992" cy="465172"/>
            </a:xfrm>
          </p:grpSpPr>
          <p:sp>
            <p:nvSpPr>
              <p:cNvPr id="807" name="Cross 806"/>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Cross 807"/>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9" name="Group 123"/>
              <p:cNvGrpSpPr/>
              <p:nvPr/>
            </p:nvGrpSpPr>
            <p:grpSpPr>
              <a:xfrm rot="10800000">
                <a:off x="8229600" y="4425075"/>
                <a:ext cx="1019759" cy="451725"/>
                <a:chOff x="5943600" y="152400"/>
                <a:chExt cx="1360054" cy="762000"/>
              </a:xfrm>
            </p:grpSpPr>
            <p:sp>
              <p:nvSpPr>
                <p:cNvPr id="815" name="Cross 814"/>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Cross 815"/>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0" name="Quad Arrow Callout 809"/>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Quad Arrow Callout 810"/>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Quad Arrow Callout 811"/>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Cross 812"/>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Quad Arrow Callout 813"/>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5" name="Oval 804"/>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1" name="Freeform 840"/>
          <p:cNvSpPr/>
          <p:nvPr/>
        </p:nvSpPr>
        <p:spPr>
          <a:xfrm rot="20289764">
            <a:off x="8887339" y="5075277"/>
            <a:ext cx="786192"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reeform 841"/>
          <p:cNvSpPr/>
          <p:nvPr/>
        </p:nvSpPr>
        <p:spPr>
          <a:xfrm>
            <a:off x="9441609" y="5144026"/>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reeform 842"/>
          <p:cNvSpPr/>
          <p:nvPr/>
        </p:nvSpPr>
        <p:spPr>
          <a:xfrm>
            <a:off x="10191003" y="5219698"/>
            <a:ext cx="522599"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04728" y="3374374"/>
            <a:ext cx="3909324" cy="646331"/>
          </a:xfrm>
          <a:prstGeom prst="rect">
            <a:avLst/>
          </a:prstGeom>
        </p:spPr>
        <p:txBody>
          <a:bodyPr wrap="square">
            <a:spAutoFit/>
          </a:bodyPr>
          <a:lstStyle/>
          <a:p>
            <a:r>
              <a:rPr lang="en-US" i="1" dirty="0">
                <a:solidFill>
                  <a:srgbClr val="FFFF00"/>
                </a:solidFill>
                <a:latin typeface="Palatino"/>
              </a:rPr>
              <a:t>let us sell him to the </a:t>
            </a:r>
            <a:r>
              <a:rPr lang="en-US" i="1" dirty="0" err="1">
                <a:solidFill>
                  <a:srgbClr val="FFFF00"/>
                </a:solidFill>
                <a:latin typeface="Palatino"/>
              </a:rPr>
              <a:t>Ishmeelites</a:t>
            </a:r>
            <a:r>
              <a:rPr lang="en-US" i="1" dirty="0">
                <a:solidFill>
                  <a:srgbClr val="FFFF00"/>
                </a:solidFill>
                <a:latin typeface="Palatino"/>
              </a:rPr>
              <a:t>, and let not our hand be upon him; </a:t>
            </a:r>
          </a:p>
        </p:txBody>
      </p:sp>
      <p:grpSp>
        <p:nvGrpSpPr>
          <p:cNvPr id="9" name="Group 8"/>
          <p:cNvGrpSpPr/>
          <p:nvPr/>
        </p:nvGrpSpPr>
        <p:grpSpPr>
          <a:xfrm>
            <a:off x="8915263" y="969197"/>
            <a:ext cx="2493819" cy="2994651"/>
            <a:chOff x="8915263" y="969197"/>
            <a:chExt cx="2493819" cy="2994651"/>
          </a:xfrm>
        </p:grpSpPr>
        <p:grpSp>
          <p:nvGrpSpPr>
            <p:cNvPr id="1280" name="Group 1279"/>
            <p:cNvGrpSpPr/>
            <p:nvPr/>
          </p:nvGrpSpPr>
          <p:grpSpPr>
            <a:xfrm>
              <a:off x="9626009" y="969197"/>
              <a:ext cx="1102698" cy="2827056"/>
              <a:chOff x="5236903" y="382249"/>
              <a:chExt cx="1906102" cy="4886793"/>
            </a:xfrm>
          </p:grpSpPr>
          <p:sp>
            <p:nvSpPr>
              <p:cNvPr id="1281" name="Oval 1280"/>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Oval 1281"/>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3" name="Trapezoid 1282"/>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Trapezoid 1283"/>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Oval 1284"/>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Oval 1285"/>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Round Diagonal Corner Rectangle 1287"/>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Round Diagonal Corner Rectangle 1288"/>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0" name="Oval 1289"/>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1" name="Oval 1290"/>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2" name="Round Diagonal Corner Rectangle 1291"/>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3" name="Round Diagonal Corner Rectangle 1292"/>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4" name="Oval 1293"/>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5" name="Rounded Rectangle 1294"/>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6" name="Group 87"/>
              <p:cNvGrpSpPr/>
              <p:nvPr/>
            </p:nvGrpSpPr>
            <p:grpSpPr>
              <a:xfrm>
                <a:off x="6400800" y="3276600"/>
                <a:ext cx="354228" cy="699540"/>
                <a:chOff x="7565037" y="3186660"/>
                <a:chExt cx="893162" cy="1763843"/>
              </a:xfrm>
            </p:grpSpPr>
            <p:sp>
              <p:nvSpPr>
                <p:cNvPr id="1325" name="Rounded Rectangle 1324"/>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Rounded Rectangle 1325"/>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7" name="Rounded Rectangle 1296"/>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8" name="Rounded Rectangle 1297"/>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9" name="Group 102"/>
              <p:cNvGrpSpPr/>
              <p:nvPr/>
            </p:nvGrpSpPr>
            <p:grpSpPr>
              <a:xfrm>
                <a:off x="5661287" y="4452080"/>
                <a:ext cx="1051323" cy="304799"/>
                <a:chOff x="3366541" y="4831830"/>
                <a:chExt cx="5601325" cy="1623934"/>
              </a:xfrm>
            </p:grpSpPr>
            <p:grpSp>
              <p:nvGrpSpPr>
                <p:cNvPr id="1313" name="Group 91"/>
                <p:cNvGrpSpPr/>
                <p:nvPr/>
              </p:nvGrpSpPr>
              <p:grpSpPr>
                <a:xfrm>
                  <a:off x="3366541" y="4831830"/>
                  <a:ext cx="1926236" cy="1606445"/>
                  <a:chOff x="3366541" y="4831830"/>
                  <a:chExt cx="1926236" cy="1606445"/>
                </a:xfrm>
              </p:grpSpPr>
              <p:sp>
                <p:nvSpPr>
                  <p:cNvPr id="1322" name="Left-Right-Up Arrow 132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Left-Right-Up Arrow 132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Quad Arrow 132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4" name="Group 92"/>
                <p:cNvGrpSpPr/>
                <p:nvPr/>
              </p:nvGrpSpPr>
              <p:grpSpPr>
                <a:xfrm>
                  <a:off x="5214079" y="4845571"/>
                  <a:ext cx="1926236" cy="1606445"/>
                  <a:chOff x="3366541" y="4831830"/>
                  <a:chExt cx="1926236" cy="1606445"/>
                </a:xfrm>
              </p:grpSpPr>
              <p:sp>
                <p:nvSpPr>
                  <p:cNvPr id="1319" name="Left-Right-Up Arrow 131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0" name="Left-Right-Up Arrow 131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 name="Quad Arrow 132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5" name="Group 96"/>
                <p:cNvGrpSpPr/>
                <p:nvPr/>
              </p:nvGrpSpPr>
              <p:grpSpPr>
                <a:xfrm>
                  <a:off x="7041630" y="4849319"/>
                  <a:ext cx="1926236" cy="1606445"/>
                  <a:chOff x="3366541" y="4831830"/>
                  <a:chExt cx="1926236" cy="1606445"/>
                </a:xfrm>
              </p:grpSpPr>
              <p:sp>
                <p:nvSpPr>
                  <p:cNvPr id="1316" name="Left-Right-Up Arrow 1315"/>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7" name="Left-Right-Up Arrow 131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8" name="Quad Arrow 1317"/>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00"/>
              <p:cNvGrpSpPr/>
              <p:nvPr/>
            </p:nvGrpSpPr>
            <p:grpSpPr>
              <a:xfrm>
                <a:off x="5628808" y="762001"/>
                <a:ext cx="1051323" cy="304799"/>
                <a:chOff x="3366541" y="4831830"/>
                <a:chExt cx="5601325" cy="1623934"/>
              </a:xfrm>
            </p:grpSpPr>
            <p:grpSp>
              <p:nvGrpSpPr>
                <p:cNvPr id="1301" name="Group 91"/>
                <p:cNvGrpSpPr/>
                <p:nvPr/>
              </p:nvGrpSpPr>
              <p:grpSpPr>
                <a:xfrm>
                  <a:off x="3366541" y="4831830"/>
                  <a:ext cx="1926236" cy="1606445"/>
                  <a:chOff x="3366541" y="4831830"/>
                  <a:chExt cx="1926236" cy="1606445"/>
                </a:xfrm>
              </p:grpSpPr>
              <p:sp>
                <p:nvSpPr>
                  <p:cNvPr id="1310" name="Left-Right-Up Arrow 130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Left-Right-Up Arrow 131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Quad Arrow 131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2" name="Group 92"/>
                <p:cNvGrpSpPr/>
                <p:nvPr/>
              </p:nvGrpSpPr>
              <p:grpSpPr>
                <a:xfrm>
                  <a:off x="5214079" y="4845571"/>
                  <a:ext cx="1926236" cy="1606445"/>
                  <a:chOff x="3366541" y="4831830"/>
                  <a:chExt cx="1926236" cy="1606445"/>
                </a:xfrm>
              </p:grpSpPr>
              <p:sp>
                <p:nvSpPr>
                  <p:cNvPr id="1307" name="Left-Right-Up Arrow 1306"/>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8" name="Left-Right-Up Arrow 130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9" name="Quad Arrow 1308"/>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3" name="Group 96"/>
                <p:cNvGrpSpPr/>
                <p:nvPr/>
              </p:nvGrpSpPr>
              <p:grpSpPr>
                <a:xfrm>
                  <a:off x="7041630" y="4849319"/>
                  <a:ext cx="1926236" cy="1606445"/>
                  <a:chOff x="3366541" y="4831830"/>
                  <a:chExt cx="1926236" cy="1606445"/>
                </a:xfrm>
              </p:grpSpPr>
              <p:sp>
                <p:nvSpPr>
                  <p:cNvPr id="1304" name="Left-Right-Up Arrow 1303"/>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5" name="Left-Right-Up Arrow 130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6" name="Quad Arrow 1305"/>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327" name="Group 1326"/>
            <p:cNvGrpSpPr/>
            <p:nvPr/>
          </p:nvGrpSpPr>
          <p:grpSpPr>
            <a:xfrm>
              <a:off x="10118632" y="1100860"/>
              <a:ext cx="1290450" cy="2862988"/>
              <a:chOff x="2819400" y="276459"/>
              <a:chExt cx="2406660" cy="4828940"/>
            </a:xfrm>
          </p:grpSpPr>
          <p:sp>
            <p:nvSpPr>
              <p:cNvPr id="1328" name="Oval 1327"/>
              <p:cNvSpPr/>
              <p:nvPr/>
            </p:nvSpPr>
            <p:spPr>
              <a:xfrm>
                <a:off x="2819400" y="29718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Trapezoid 1328"/>
              <p:cNvSpPr/>
              <p:nvPr/>
            </p:nvSpPr>
            <p:spPr>
              <a:xfrm rot="1437181">
                <a:off x="3001043" y="1864256"/>
                <a:ext cx="745021" cy="1697036"/>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Oval 1329"/>
              <p:cNvSpPr/>
              <p:nvPr/>
            </p:nvSpPr>
            <p:spPr>
              <a:xfrm rot="4663168">
                <a:off x="4101895" y="4502259"/>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 name="Oval 1330"/>
              <p:cNvSpPr/>
              <p:nvPr/>
            </p:nvSpPr>
            <p:spPr>
              <a:xfrm rot="4271122">
                <a:off x="3421968" y="4498951"/>
                <a:ext cx="484073" cy="722208"/>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Oval 1331"/>
              <p:cNvSpPr/>
              <p:nvPr/>
            </p:nvSpPr>
            <p:spPr>
              <a:xfrm>
                <a:off x="4724400" y="3048000"/>
                <a:ext cx="501660" cy="696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Trapezoid 1332"/>
              <p:cNvSpPr/>
              <p:nvPr/>
            </p:nvSpPr>
            <p:spPr>
              <a:xfrm rot="20170738">
                <a:off x="4324560" y="1826787"/>
                <a:ext cx="735387" cy="1744761"/>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 name="Trapezoid 1333"/>
              <p:cNvSpPr/>
              <p:nvPr/>
            </p:nvSpPr>
            <p:spPr>
              <a:xfrm>
                <a:off x="3154917" y="1942383"/>
                <a:ext cx="1742670" cy="2892310"/>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Trapezoid 1334"/>
              <p:cNvSpPr/>
              <p:nvPr/>
            </p:nvSpPr>
            <p:spPr>
              <a:xfrm rot="10800000">
                <a:off x="3686288" y="1939075"/>
                <a:ext cx="557654" cy="20178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6" name="Group 1335"/>
              <p:cNvGrpSpPr/>
              <p:nvPr/>
            </p:nvGrpSpPr>
            <p:grpSpPr>
              <a:xfrm>
                <a:off x="3657600" y="1905000"/>
                <a:ext cx="609600" cy="2971800"/>
                <a:chOff x="9000565" y="475129"/>
                <a:chExt cx="806823" cy="4258236"/>
              </a:xfrm>
            </p:grpSpPr>
            <p:grpSp>
              <p:nvGrpSpPr>
                <p:cNvPr id="1368" name="Group 1367"/>
                <p:cNvGrpSpPr/>
                <p:nvPr/>
              </p:nvGrpSpPr>
              <p:grpSpPr>
                <a:xfrm>
                  <a:off x="9036424" y="3012141"/>
                  <a:ext cx="770964" cy="1721224"/>
                  <a:chOff x="9000565" y="475129"/>
                  <a:chExt cx="770964" cy="1721224"/>
                </a:xfrm>
              </p:grpSpPr>
              <p:sp>
                <p:nvSpPr>
                  <p:cNvPr id="1383" name="Multiply 1382"/>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Multiply 1383"/>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5" name="Left-Right Arrow 1384"/>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Left-Right Arrow 1385"/>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Diamond 1386"/>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8" name="Diamond 1387"/>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9" name="Group 1368"/>
                <p:cNvGrpSpPr/>
                <p:nvPr/>
              </p:nvGrpSpPr>
              <p:grpSpPr>
                <a:xfrm>
                  <a:off x="9027459" y="1757082"/>
                  <a:ext cx="770964" cy="1721224"/>
                  <a:chOff x="9000565" y="475129"/>
                  <a:chExt cx="770964" cy="1721224"/>
                </a:xfrm>
              </p:grpSpPr>
              <p:sp>
                <p:nvSpPr>
                  <p:cNvPr id="1377" name="Multiply 1376"/>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8" name="Multiply 1377"/>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9" name="Left-Right Arrow 1378"/>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Left-Right Arrow 1379"/>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Diamond 1380"/>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2" name="Diamond 1381"/>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0" name="Group 1369"/>
                <p:cNvGrpSpPr/>
                <p:nvPr/>
              </p:nvGrpSpPr>
              <p:grpSpPr>
                <a:xfrm>
                  <a:off x="9000565" y="475129"/>
                  <a:ext cx="770964" cy="1721224"/>
                  <a:chOff x="9000565" y="475129"/>
                  <a:chExt cx="770964" cy="1721224"/>
                </a:xfrm>
              </p:grpSpPr>
              <p:sp>
                <p:nvSpPr>
                  <p:cNvPr id="1371" name="Multiply 1370"/>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Multiply 1371"/>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3" name="Left-Right Arrow 1372"/>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4" name="Left-Right Arrow 1373"/>
                  <p:cNvSpPr/>
                  <p:nvPr/>
                </p:nvSpPr>
                <p:spPr>
                  <a:xfrm>
                    <a:off x="9143996" y="1864659"/>
                    <a:ext cx="533399" cy="228601"/>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5" name="Diamond 1374"/>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6" name="Diamond 1375"/>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7" name="Trapezoid 1336"/>
              <p:cNvSpPr/>
              <p:nvPr/>
            </p:nvSpPr>
            <p:spPr>
              <a:xfrm rot="20906701">
                <a:off x="4224278" y="1939889"/>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8" name="Trapezoid 1337"/>
              <p:cNvSpPr/>
              <p:nvPr/>
            </p:nvSpPr>
            <p:spPr>
              <a:xfrm rot="580419">
                <a:off x="3192347" y="1937992"/>
                <a:ext cx="619243" cy="2677405"/>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9" name="Group 5"/>
              <p:cNvGrpSpPr/>
              <p:nvPr/>
            </p:nvGrpSpPr>
            <p:grpSpPr>
              <a:xfrm rot="21106046">
                <a:off x="3574676" y="1580284"/>
                <a:ext cx="865577" cy="1103801"/>
                <a:chOff x="2740939" y="2385249"/>
                <a:chExt cx="1579657" cy="1582691"/>
              </a:xfrm>
            </p:grpSpPr>
            <p:sp>
              <p:nvSpPr>
                <p:cNvPr id="1366" name="Moon 3"/>
                <p:cNvSpPr/>
                <p:nvPr/>
              </p:nvSpPr>
              <p:spPr>
                <a:xfrm rot="16200000">
                  <a:off x="2898653" y="2546001"/>
                  <a:ext cx="1264225" cy="157965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7" name="Moon 1366"/>
                <p:cNvSpPr/>
                <p:nvPr/>
              </p:nvSpPr>
              <p:spPr>
                <a:xfrm rot="16200000">
                  <a:off x="2971923" y="2156528"/>
                  <a:ext cx="1119952" cy="157739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0" name="Oval 1339"/>
              <p:cNvSpPr/>
              <p:nvPr/>
            </p:nvSpPr>
            <p:spPr>
              <a:xfrm>
                <a:off x="3364037" y="381000"/>
                <a:ext cx="1118737" cy="1614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 name="Round Diagonal Corner Rectangle 1340"/>
              <p:cNvSpPr/>
              <p:nvPr/>
            </p:nvSpPr>
            <p:spPr>
              <a:xfrm rot="1538424">
                <a:off x="3777445" y="388922"/>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2" name="Round Diagonal Corner Rectangle 1341"/>
              <p:cNvSpPr/>
              <p:nvPr/>
            </p:nvSpPr>
            <p:spPr>
              <a:xfrm rot="7044378">
                <a:off x="3139486" y="352659"/>
                <a:ext cx="914400" cy="762000"/>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3" name="Oval 1342"/>
              <p:cNvSpPr/>
              <p:nvPr/>
            </p:nvSpPr>
            <p:spPr>
              <a:xfrm>
                <a:off x="3657600" y="381000"/>
                <a:ext cx="762000" cy="609600"/>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4" name="Group 1343"/>
              <p:cNvGrpSpPr/>
              <p:nvPr/>
            </p:nvGrpSpPr>
            <p:grpSpPr>
              <a:xfrm rot="5400000">
                <a:off x="3771900" y="-38100"/>
                <a:ext cx="266700" cy="1714500"/>
                <a:chOff x="9000565" y="475129"/>
                <a:chExt cx="806823" cy="4258236"/>
              </a:xfrm>
            </p:grpSpPr>
            <p:grpSp>
              <p:nvGrpSpPr>
                <p:cNvPr id="1345" name="Group 243"/>
                <p:cNvGrpSpPr/>
                <p:nvPr/>
              </p:nvGrpSpPr>
              <p:grpSpPr>
                <a:xfrm>
                  <a:off x="9036424" y="3012141"/>
                  <a:ext cx="770964" cy="1721224"/>
                  <a:chOff x="9000565" y="475129"/>
                  <a:chExt cx="770964" cy="1721224"/>
                </a:xfrm>
              </p:grpSpPr>
              <p:sp>
                <p:nvSpPr>
                  <p:cNvPr id="1360" name="Multiply 1359"/>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Multiply 1360"/>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2" name="Left-Right Arrow 1361"/>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3" name="Left-Right Arrow 1362"/>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4" name="Diamond 1363"/>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5" name="Diamond 1364"/>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6" name="Group 236"/>
                <p:cNvGrpSpPr/>
                <p:nvPr/>
              </p:nvGrpSpPr>
              <p:grpSpPr>
                <a:xfrm>
                  <a:off x="9027459" y="1757082"/>
                  <a:ext cx="770964" cy="1721224"/>
                  <a:chOff x="9000565" y="475129"/>
                  <a:chExt cx="770964" cy="1721224"/>
                </a:xfrm>
              </p:grpSpPr>
              <p:sp>
                <p:nvSpPr>
                  <p:cNvPr id="1354" name="Multiply 1353"/>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5" name="Multiply 1354"/>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Left-Right Arrow 1355"/>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Left-Right Arrow 1356"/>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8" name="Diamond 1357"/>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9" name="Diamond 1358"/>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7" name="Group 235"/>
                <p:cNvGrpSpPr/>
                <p:nvPr/>
              </p:nvGrpSpPr>
              <p:grpSpPr>
                <a:xfrm>
                  <a:off x="9000565" y="475129"/>
                  <a:ext cx="770964" cy="1721224"/>
                  <a:chOff x="9000565" y="475129"/>
                  <a:chExt cx="770964" cy="1721224"/>
                </a:xfrm>
              </p:grpSpPr>
              <p:sp>
                <p:nvSpPr>
                  <p:cNvPr id="1348" name="Multiply 1347"/>
                  <p:cNvSpPr/>
                  <p:nvPr/>
                </p:nvSpPr>
                <p:spPr>
                  <a:xfrm>
                    <a:off x="9000565" y="475129"/>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9" name="Multiply 1348"/>
                  <p:cNvSpPr/>
                  <p:nvPr/>
                </p:nvSpPr>
                <p:spPr>
                  <a:xfrm>
                    <a:off x="9009529" y="1129553"/>
                    <a:ext cx="762000" cy="1066800"/>
                  </a:xfrm>
                  <a:prstGeom prst="mathMultiply">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Left-Right Arrow 1349"/>
                  <p:cNvSpPr/>
                  <p:nvPr/>
                </p:nvSpPr>
                <p:spPr>
                  <a:xfrm>
                    <a:off x="9144000" y="1219200"/>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Left-Right Arrow 1350"/>
                  <p:cNvSpPr/>
                  <p:nvPr/>
                </p:nvSpPr>
                <p:spPr>
                  <a:xfrm>
                    <a:off x="9144000" y="1864659"/>
                    <a:ext cx="533400" cy="228600"/>
                  </a:xfrm>
                  <a:prstGeom prst="leftRight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2" name="Diamond 1351"/>
                  <p:cNvSpPr/>
                  <p:nvPr/>
                </p:nvSpPr>
                <p:spPr>
                  <a:xfrm>
                    <a:off x="9296400" y="838200"/>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Diamond 1352"/>
                  <p:cNvSpPr/>
                  <p:nvPr/>
                </p:nvSpPr>
                <p:spPr>
                  <a:xfrm>
                    <a:off x="9314329" y="1519517"/>
                    <a:ext cx="1524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40" name="Group 1239"/>
            <p:cNvGrpSpPr/>
            <p:nvPr/>
          </p:nvGrpSpPr>
          <p:grpSpPr>
            <a:xfrm>
              <a:off x="8915263" y="1336990"/>
              <a:ext cx="1048449" cy="2564150"/>
              <a:chOff x="6357673" y="1076105"/>
              <a:chExt cx="1567127" cy="3832659"/>
            </a:xfrm>
          </p:grpSpPr>
          <p:sp>
            <p:nvSpPr>
              <p:cNvPr id="1241" name="Oval 1240"/>
              <p:cNvSpPr/>
              <p:nvPr/>
            </p:nvSpPr>
            <p:spPr>
              <a:xfrm rot="4271122">
                <a:off x="6699998" y="4337235"/>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2" name="Oval 1241"/>
              <p:cNvSpPr/>
              <p:nvPr/>
            </p:nvSpPr>
            <p:spPr>
              <a:xfrm rot="4663168">
                <a:off x="7219295" y="4386113"/>
                <a:ext cx="428466" cy="61683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Trapezoid 1242"/>
              <p:cNvSpPr/>
              <p:nvPr/>
            </p:nvSpPr>
            <p:spPr>
              <a:xfrm>
                <a:off x="6400800" y="3048000"/>
                <a:ext cx="1524000" cy="1600200"/>
              </a:xfrm>
              <a:prstGeom prst="trapezoid">
                <a:avLst>
                  <a:gd name="adj" fmla="val 2912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Cloud 1243"/>
              <p:cNvSpPr/>
              <p:nvPr/>
            </p:nvSpPr>
            <p:spPr>
              <a:xfrm>
                <a:off x="6469882" y="1143000"/>
                <a:ext cx="616718" cy="1183368"/>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5" name="Cloud 1244"/>
              <p:cNvSpPr/>
              <p:nvPr/>
            </p:nvSpPr>
            <p:spPr>
              <a:xfrm rot="20313725">
                <a:off x="7194689" y="1215525"/>
                <a:ext cx="609600" cy="1123831"/>
              </a:xfrm>
              <a:prstGeom prst="cloud">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Oval 1245"/>
              <p:cNvSpPr/>
              <p:nvPr/>
            </p:nvSpPr>
            <p:spPr>
              <a:xfrm>
                <a:off x="6357673" y="3172649"/>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Oval 1246"/>
              <p:cNvSpPr/>
              <p:nvPr/>
            </p:nvSpPr>
            <p:spPr>
              <a:xfrm>
                <a:off x="7391400" y="3200400"/>
                <a:ext cx="428466" cy="6168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8" name="Trapezoid 1247"/>
              <p:cNvSpPr/>
              <p:nvPr/>
            </p:nvSpPr>
            <p:spPr>
              <a:xfrm rot="20411805">
                <a:off x="7203066" y="2350147"/>
                <a:ext cx="595363" cy="1241297"/>
              </a:xfrm>
              <a:prstGeom prst="trapezoid">
                <a:avLst>
                  <a:gd name="adj" fmla="val 37545"/>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Trapezoid 1248"/>
              <p:cNvSpPr/>
              <p:nvPr/>
            </p:nvSpPr>
            <p:spPr>
              <a:xfrm rot="1535346">
                <a:off x="6434961" y="2436588"/>
                <a:ext cx="537742" cy="1078865"/>
              </a:xfrm>
              <a:prstGeom prst="trapezoid">
                <a:avLst>
                  <a:gd name="adj" fmla="val 3089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Trapezoid 1249"/>
              <p:cNvSpPr/>
              <p:nvPr/>
            </p:nvSpPr>
            <p:spPr>
              <a:xfrm>
                <a:off x="6553199" y="2362200"/>
                <a:ext cx="1143001" cy="1600200"/>
              </a:xfrm>
              <a:prstGeom prst="trapezoid">
                <a:avLst>
                  <a:gd name="adj" fmla="val 29129"/>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1" name="Trapezoid 1250"/>
              <p:cNvSpPr/>
              <p:nvPr/>
            </p:nvSpPr>
            <p:spPr>
              <a:xfrm rot="10800000">
                <a:off x="6923724" y="2455200"/>
                <a:ext cx="476291" cy="178609"/>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2" name="Oval 1251"/>
              <p:cNvSpPr/>
              <p:nvPr/>
            </p:nvSpPr>
            <p:spPr>
              <a:xfrm>
                <a:off x="6648491" y="1076105"/>
                <a:ext cx="955510" cy="14288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3" name="Rounded Rectangle 1252"/>
              <p:cNvSpPr/>
              <p:nvPr/>
            </p:nvSpPr>
            <p:spPr>
              <a:xfrm>
                <a:off x="6477000" y="1295400"/>
                <a:ext cx="1219200" cy="228600"/>
              </a:xfrm>
              <a:prstGeom prst="round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4" name="Rounded Rectangle 1253"/>
              <p:cNvSpPr/>
              <p:nvPr/>
            </p:nvSpPr>
            <p:spPr>
              <a:xfrm rot="19959794">
                <a:off x="6983464" y="2469077"/>
                <a:ext cx="239244" cy="1600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5" name="Group 5"/>
              <p:cNvGrpSpPr/>
              <p:nvPr/>
            </p:nvGrpSpPr>
            <p:grpSpPr>
              <a:xfrm rot="173469">
                <a:off x="6771427" y="2309032"/>
                <a:ext cx="688770" cy="686939"/>
                <a:chOff x="2960715" y="2385250"/>
                <a:chExt cx="1251949" cy="1404961"/>
              </a:xfrm>
            </p:grpSpPr>
            <p:sp>
              <p:nvSpPr>
                <p:cNvPr id="1278" name="Moon 3"/>
                <p:cNvSpPr/>
                <p:nvPr/>
              </p:nvSpPr>
              <p:spPr>
                <a:xfrm rot="16200000">
                  <a:off x="2975016" y="2561296"/>
                  <a:ext cx="1264227" cy="1193604"/>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Moon 1278"/>
                <p:cNvSpPr/>
                <p:nvPr/>
              </p:nvSpPr>
              <p:spPr>
                <a:xfrm rot="16200000">
                  <a:off x="3026713" y="2319252"/>
                  <a:ext cx="1119953" cy="1251949"/>
                </a:xfrm>
                <a:prstGeom prst="moon">
                  <a:avLst>
                    <a:gd name="adj" fmla="val 67712"/>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6" name="Rounded Rectangle 1255"/>
              <p:cNvSpPr/>
              <p:nvPr/>
            </p:nvSpPr>
            <p:spPr>
              <a:xfrm>
                <a:off x="7162800" y="3581400"/>
                <a:ext cx="609600" cy="685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7" name="Group 360"/>
              <p:cNvGrpSpPr/>
              <p:nvPr/>
            </p:nvGrpSpPr>
            <p:grpSpPr>
              <a:xfrm>
                <a:off x="7239000" y="4191000"/>
                <a:ext cx="76200" cy="228600"/>
                <a:chOff x="8305800" y="4038600"/>
                <a:chExt cx="228600" cy="685800"/>
              </a:xfrm>
            </p:grpSpPr>
            <p:sp>
              <p:nvSpPr>
                <p:cNvPr id="1276" name="Trapezoid 1275"/>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Oval 1276"/>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8" name="Group 361"/>
              <p:cNvGrpSpPr/>
              <p:nvPr/>
            </p:nvGrpSpPr>
            <p:grpSpPr>
              <a:xfrm>
                <a:off x="7423727" y="4181764"/>
                <a:ext cx="76200" cy="228600"/>
                <a:chOff x="8305800" y="4038600"/>
                <a:chExt cx="228600" cy="685800"/>
              </a:xfrm>
            </p:grpSpPr>
            <p:sp>
              <p:nvSpPr>
                <p:cNvPr id="1274" name="Trapezoid 1273"/>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Oval 1274"/>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9" name="Group 364"/>
              <p:cNvGrpSpPr/>
              <p:nvPr/>
            </p:nvGrpSpPr>
            <p:grpSpPr>
              <a:xfrm>
                <a:off x="7620000" y="4191000"/>
                <a:ext cx="76200" cy="228600"/>
                <a:chOff x="8305800" y="4038600"/>
                <a:chExt cx="228600" cy="685800"/>
              </a:xfrm>
            </p:grpSpPr>
            <p:sp>
              <p:nvSpPr>
                <p:cNvPr id="1272" name="Trapezoid 1271"/>
                <p:cNvSpPr/>
                <p:nvPr/>
              </p:nvSpPr>
              <p:spPr>
                <a:xfrm>
                  <a:off x="8305800" y="4267200"/>
                  <a:ext cx="228600" cy="457200"/>
                </a:xfrm>
                <a:prstGeom prst="trapezoi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Oval 1272"/>
                <p:cNvSpPr/>
                <p:nvPr/>
              </p:nvSpPr>
              <p:spPr>
                <a:xfrm>
                  <a:off x="8305800" y="4038600"/>
                  <a:ext cx="228600" cy="3048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0" name="Group 372"/>
              <p:cNvGrpSpPr/>
              <p:nvPr/>
            </p:nvGrpSpPr>
            <p:grpSpPr>
              <a:xfrm>
                <a:off x="7086600" y="3657600"/>
                <a:ext cx="762000" cy="304800"/>
                <a:chOff x="7086600" y="228600"/>
                <a:chExt cx="2443018" cy="701964"/>
              </a:xfrm>
            </p:grpSpPr>
            <p:sp>
              <p:nvSpPr>
                <p:cNvPr id="1267" name="Cross 1266"/>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8" name="Cross 1267"/>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Cross 1268"/>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Cross 1269"/>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1" name="Cross 1270"/>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1" name="Group 373"/>
              <p:cNvGrpSpPr/>
              <p:nvPr/>
            </p:nvGrpSpPr>
            <p:grpSpPr>
              <a:xfrm>
                <a:off x="6477000" y="1283855"/>
                <a:ext cx="1219200" cy="242020"/>
                <a:chOff x="7086600" y="228600"/>
                <a:chExt cx="2443018" cy="701964"/>
              </a:xfrm>
            </p:grpSpPr>
            <p:sp>
              <p:nvSpPr>
                <p:cNvPr id="1262" name="Cross 1261"/>
                <p:cNvSpPr/>
                <p:nvPr/>
              </p:nvSpPr>
              <p:spPr>
                <a:xfrm>
                  <a:off x="70866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Cross 1262"/>
                <p:cNvSpPr/>
                <p:nvPr/>
              </p:nvSpPr>
              <p:spPr>
                <a:xfrm>
                  <a:off x="75438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Cross 1263"/>
                <p:cNvSpPr/>
                <p:nvPr/>
              </p:nvSpPr>
              <p:spPr>
                <a:xfrm>
                  <a:off x="8001000" y="3810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5" name="Cross 1264"/>
                <p:cNvSpPr/>
                <p:nvPr/>
              </p:nvSpPr>
              <p:spPr>
                <a:xfrm>
                  <a:off x="8458200" y="228600"/>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Cross 1265"/>
                <p:cNvSpPr/>
                <p:nvPr/>
              </p:nvSpPr>
              <p:spPr>
                <a:xfrm>
                  <a:off x="8920018" y="397164"/>
                  <a:ext cx="609600" cy="533400"/>
                </a:xfrm>
                <a:prstGeom prst="plus">
                  <a:avLst>
                    <a:gd name="adj" fmla="val 40585"/>
                  </a:avLst>
                </a:prstGeom>
                <a:solidFill>
                  <a:srgbClr val="E7D65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 name="Rectangle 9"/>
          <p:cNvSpPr/>
          <p:nvPr/>
        </p:nvSpPr>
        <p:spPr>
          <a:xfrm>
            <a:off x="2474453" y="5336699"/>
            <a:ext cx="6096000" cy="923330"/>
          </a:xfrm>
          <a:prstGeom prst="rect">
            <a:avLst/>
          </a:prstGeom>
        </p:spPr>
        <p:txBody>
          <a:bodyPr>
            <a:spAutoFit/>
          </a:bodyPr>
          <a:lstStyle/>
          <a:p>
            <a:r>
              <a:rPr lang="en-US" i="1" dirty="0">
                <a:solidFill>
                  <a:srgbClr val="FFFF00"/>
                </a:solidFill>
                <a:latin typeface="Palatino"/>
              </a:rPr>
              <a:t>…lifted up Joseph out of the pit, and sold Joseph to the </a:t>
            </a:r>
            <a:r>
              <a:rPr lang="en-US" i="1" dirty="0" err="1">
                <a:solidFill>
                  <a:srgbClr val="FFFF00"/>
                </a:solidFill>
                <a:latin typeface="Palatino"/>
              </a:rPr>
              <a:t>Ishmeelites</a:t>
            </a:r>
            <a:r>
              <a:rPr lang="en-US" i="1" dirty="0">
                <a:solidFill>
                  <a:srgbClr val="FFFF00"/>
                </a:solidFill>
                <a:latin typeface="Palatino"/>
              </a:rPr>
              <a:t> for twenty pieces of silver: </a:t>
            </a:r>
          </a:p>
          <a:p>
            <a:endParaRPr lang="en-US" i="1" dirty="0">
              <a:solidFill>
                <a:srgbClr val="FFFF00"/>
              </a:solidFill>
              <a:latin typeface="Palatino"/>
            </a:endParaRPr>
          </a:p>
        </p:txBody>
      </p:sp>
      <p:grpSp>
        <p:nvGrpSpPr>
          <p:cNvPr id="1785" name="Group 1784"/>
          <p:cNvGrpSpPr/>
          <p:nvPr/>
        </p:nvGrpSpPr>
        <p:grpSpPr>
          <a:xfrm>
            <a:off x="9176313" y="2502501"/>
            <a:ext cx="1325938" cy="2792956"/>
            <a:chOff x="8878805" y="2336286"/>
            <a:chExt cx="1727835" cy="3639511"/>
          </a:xfrm>
        </p:grpSpPr>
        <p:sp>
          <p:nvSpPr>
            <p:cNvPr id="1786" name="Oval 1785"/>
            <p:cNvSpPr/>
            <p:nvPr/>
          </p:nvSpPr>
          <p:spPr>
            <a:xfrm rot="258165">
              <a:off x="9205819" y="2924435"/>
              <a:ext cx="1056213" cy="788413"/>
            </a:xfrm>
            <a:prstGeom prst="ellipse">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7" name="Trapezoid 1786"/>
            <p:cNvSpPr/>
            <p:nvPr/>
          </p:nvSpPr>
          <p:spPr>
            <a:xfrm>
              <a:off x="9438859" y="3408290"/>
              <a:ext cx="581783" cy="260054"/>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8" name="Group 1787"/>
            <p:cNvGrpSpPr/>
            <p:nvPr/>
          </p:nvGrpSpPr>
          <p:grpSpPr>
            <a:xfrm>
              <a:off x="9138304" y="5449750"/>
              <a:ext cx="1072126" cy="526047"/>
              <a:chOff x="2553716" y="4097121"/>
              <a:chExt cx="1072559" cy="580393"/>
            </a:xfrm>
          </p:grpSpPr>
          <p:grpSp>
            <p:nvGrpSpPr>
              <p:cNvPr id="1803" name="Group 3"/>
              <p:cNvGrpSpPr/>
              <p:nvPr/>
            </p:nvGrpSpPr>
            <p:grpSpPr>
              <a:xfrm rot="2754858">
                <a:off x="2662540" y="4014465"/>
                <a:ext cx="362746" cy="580393"/>
                <a:chOff x="1676400" y="2133600"/>
                <a:chExt cx="1447800" cy="2088845"/>
              </a:xfrm>
            </p:grpSpPr>
            <p:sp>
              <p:nvSpPr>
                <p:cNvPr id="1808" name="Oval 1807"/>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9" name="Moon 1808"/>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0" name="Moon 1809"/>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4" name="Group 18"/>
              <p:cNvGrpSpPr/>
              <p:nvPr/>
            </p:nvGrpSpPr>
            <p:grpSpPr>
              <a:xfrm rot="19182012">
                <a:off x="3263529" y="4097121"/>
                <a:ext cx="362746" cy="580393"/>
                <a:chOff x="1676400" y="2133600"/>
                <a:chExt cx="1447800" cy="2088845"/>
              </a:xfrm>
            </p:grpSpPr>
            <p:sp>
              <p:nvSpPr>
                <p:cNvPr id="1805" name="Oval 1804"/>
                <p:cNvSpPr/>
                <p:nvPr/>
              </p:nvSpPr>
              <p:spPr>
                <a:xfrm>
                  <a:off x="1676400" y="2133600"/>
                  <a:ext cx="1447800" cy="2057400"/>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6" name="Moon 1805"/>
                <p:cNvSpPr/>
                <p:nvPr/>
              </p:nvSpPr>
              <p:spPr>
                <a:xfrm rot="16429614">
                  <a:off x="2042866" y="3204410"/>
                  <a:ext cx="672490" cy="1363580"/>
                </a:xfrm>
                <a:prstGeom prst="moon">
                  <a:avLst>
                    <a:gd name="adj" fmla="val 87500"/>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7" name="Moon 1806"/>
                <p:cNvSpPr/>
                <p:nvPr/>
              </p:nvSpPr>
              <p:spPr>
                <a:xfrm rot="5400000">
                  <a:off x="2031790" y="2496488"/>
                  <a:ext cx="718282" cy="1364105"/>
                </a:xfrm>
                <a:prstGeom prst="moon">
                  <a:avLst>
                    <a:gd name="adj" fmla="val 34385"/>
                  </a:avLst>
                </a:prstGeom>
                <a:solidFill>
                  <a:schemeClr val="accent6">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9" name="Oval 1788"/>
            <p:cNvSpPr/>
            <p:nvPr/>
          </p:nvSpPr>
          <p:spPr>
            <a:xfrm rot="2451945">
              <a:off x="10315298" y="4457502"/>
              <a:ext cx="291342" cy="31807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0" name="Oval 1789"/>
            <p:cNvSpPr/>
            <p:nvPr/>
          </p:nvSpPr>
          <p:spPr>
            <a:xfrm rot="19586780">
              <a:off x="8878805" y="4487863"/>
              <a:ext cx="296538" cy="3060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 name="Trapezoid 1790"/>
            <p:cNvSpPr/>
            <p:nvPr/>
          </p:nvSpPr>
          <p:spPr>
            <a:xfrm>
              <a:off x="9111877" y="3629393"/>
              <a:ext cx="1201339" cy="1937744"/>
            </a:xfrm>
            <a:prstGeom prst="trapezoid">
              <a:avLst>
                <a:gd name="adj" fmla="val 34133"/>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2" name="Trapezoid 1791"/>
            <p:cNvSpPr/>
            <p:nvPr/>
          </p:nvSpPr>
          <p:spPr>
            <a:xfrm rot="20102191">
              <a:off x="9909116" y="3589422"/>
              <a:ext cx="556436" cy="1077439"/>
            </a:xfrm>
            <a:prstGeom prst="trapezoid">
              <a:avLst>
                <a:gd name="adj" fmla="val 34133"/>
              </a:avLst>
            </a:prstGeom>
            <a:solidFill>
              <a:srgbClr val="EDBC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3" name="Trapezoid 1792"/>
            <p:cNvSpPr/>
            <p:nvPr/>
          </p:nvSpPr>
          <p:spPr>
            <a:xfrm rot="1327004">
              <a:off x="8999467" y="3573650"/>
              <a:ext cx="556436" cy="1077439"/>
            </a:xfrm>
            <a:prstGeom prst="trapezoid">
              <a:avLst>
                <a:gd name="adj" fmla="val 34133"/>
              </a:avLst>
            </a:prstGeom>
            <a:solidFill>
              <a:srgbClr val="EDBC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4" name="Oval 1793"/>
            <p:cNvSpPr/>
            <p:nvPr/>
          </p:nvSpPr>
          <p:spPr>
            <a:xfrm>
              <a:off x="9229237" y="2479130"/>
              <a:ext cx="1037808" cy="1047883"/>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5" name="Rounded Rectangle 1794"/>
            <p:cNvSpPr/>
            <p:nvPr/>
          </p:nvSpPr>
          <p:spPr>
            <a:xfrm rot="21588756">
              <a:off x="9234610" y="2760856"/>
              <a:ext cx="1014266" cy="19348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6" name="Round Diagonal Corner Rectangle 1795"/>
            <p:cNvSpPr/>
            <p:nvPr/>
          </p:nvSpPr>
          <p:spPr>
            <a:xfrm rot="18489317">
              <a:off x="8947169" y="2812701"/>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7" name="Round Diagonal Corner Rectangle 1796"/>
            <p:cNvSpPr/>
            <p:nvPr/>
          </p:nvSpPr>
          <p:spPr>
            <a:xfrm rot="3110683" flipH="1">
              <a:off x="9935883" y="2817024"/>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8" name="Round Diagonal Corner Rectangle 1797"/>
            <p:cNvSpPr/>
            <p:nvPr/>
          </p:nvSpPr>
          <p:spPr>
            <a:xfrm rot="7361430" flipH="1">
              <a:off x="9148350" y="2410737"/>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9" name="Round Diagonal Corner Rectangle 1798"/>
            <p:cNvSpPr/>
            <p:nvPr/>
          </p:nvSpPr>
          <p:spPr>
            <a:xfrm rot="14238570">
              <a:off x="9676975" y="2437183"/>
              <a:ext cx="636963" cy="488062"/>
            </a:xfrm>
            <a:prstGeom prst="round2DiagRect">
              <a:avLst>
                <a:gd name="adj1" fmla="val 50000"/>
                <a:gd name="adj2" fmla="val 0"/>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0" name="Oval 1799"/>
            <p:cNvSpPr/>
            <p:nvPr/>
          </p:nvSpPr>
          <p:spPr>
            <a:xfrm rot="19586780">
              <a:off x="9540056" y="2395837"/>
              <a:ext cx="296538" cy="306083"/>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1" name="Oval 1800"/>
            <p:cNvSpPr/>
            <p:nvPr/>
          </p:nvSpPr>
          <p:spPr>
            <a:xfrm rot="19586780">
              <a:off x="9152185" y="2722609"/>
              <a:ext cx="378410" cy="35446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 name="Oval 1801"/>
            <p:cNvSpPr/>
            <p:nvPr/>
          </p:nvSpPr>
          <p:spPr>
            <a:xfrm rot="19586780">
              <a:off x="10002147" y="2734042"/>
              <a:ext cx="378410" cy="354465"/>
            </a:xfrm>
            <a:prstGeom prst="ellipse">
              <a:avLst/>
            </a:prstGeom>
            <a:solidFill>
              <a:srgbClr val="BA781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7925990" y="5158471"/>
            <a:ext cx="3606709" cy="1806747"/>
            <a:chOff x="7925990" y="5158471"/>
            <a:chExt cx="3606709" cy="1806747"/>
          </a:xfrm>
        </p:grpSpPr>
        <p:sp>
          <p:nvSpPr>
            <p:cNvPr id="827" name="Oval 826"/>
            <p:cNvSpPr/>
            <p:nvPr/>
          </p:nvSpPr>
          <p:spPr>
            <a:xfrm>
              <a:off x="8554173" y="5357767"/>
              <a:ext cx="2288938" cy="126905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reeform 827"/>
            <p:cNvSpPr/>
            <p:nvPr/>
          </p:nvSpPr>
          <p:spPr>
            <a:xfrm>
              <a:off x="7925990" y="5158471"/>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Freeform 828"/>
            <p:cNvSpPr/>
            <p:nvPr/>
          </p:nvSpPr>
          <p:spPr>
            <a:xfrm rot="10484561">
              <a:off x="9867185" y="6467433"/>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reeform 829"/>
            <p:cNvSpPr/>
            <p:nvPr/>
          </p:nvSpPr>
          <p:spPr>
            <a:xfrm>
              <a:off x="8285218" y="5709007"/>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reeform 830"/>
            <p:cNvSpPr/>
            <p:nvPr/>
          </p:nvSpPr>
          <p:spPr>
            <a:xfrm>
              <a:off x="8579133" y="5964084"/>
              <a:ext cx="720248" cy="448073"/>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reeform 831"/>
            <p:cNvSpPr/>
            <p:nvPr/>
          </p:nvSpPr>
          <p:spPr>
            <a:xfrm rot="10166551">
              <a:off x="8660776" y="6320886"/>
              <a:ext cx="751114"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Freeform 832"/>
            <p:cNvSpPr/>
            <p:nvPr/>
          </p:nvSpPr>
          <p:spPr>
            <a:xfrm>
              <a:off x="8834325" y="6564761"/>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Freeform 833"/>
            <p:cNvSpPr/>
            <p:nvPr/>
          </p:nvSpPr>
          <p:spPr>
            <a:xfrm>
              <a:off x="9419837" y="659510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Freeform 834"/>
            <p:cNvSpPr/>
            <p:nvPr/>
          </p:nvSpPr>
          <p:spPr>
            <a:xfrm rot="20641387">
              <a:off x="8158377" y="5466432"/>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Freeform 835"/>
            <p:cNvSpPr/>
            <p:nvPr/>
          </p:nvSpPr>
          <p:spPr>
            <a:xfrm>
              <a:off x="10173370" y="6194647"/>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Freeform 836"/>
            <p:cNvSpPr/>
            <p:nvPr/>
          </p:nvSpPr>
          <p:spPr>
            <a:xfrm rot="11001949">
              <a:off x="10215776" y="5956964"/>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rgbClr val="7A7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reeform 837"/>
            <p:cNvSpPr/>
            <p:nvPr/>
          </p:nvSpPr>
          <p:spPr>
            <a:xfrm>
              <a:off x="10422356" y="5720848"/>
              <a:ext cx="841512" cy="370114"/>
            </a:xfrm>
            <a:custGeom>
              <a:avLst/>
              <a:gdLst>
                <a:gd name="connsiteX0" fmla="*/ 558484 w 841512"/>
                <a:gd name="connsiteY0" fmla="*/ 0 h 370114"/>
                <a:gd name="connsiteX1" fmla="*/ 558484 w 841512"/>
                <a:gd name="connsiteY1" fmla="*/ 0 h 370114"/>
                <a:gd name="connsiteX2" fmla="*/ 25084 w 841512"/>
                <a:gd name="connsiteY2" fmla="*/ 65314 h 370114"/>
                <a:gd name="connsiteX3" fmla="*/ 68627 w 841512"/>
                <a:gd name="connsiteY3" fmla="*/ 185057 h 370114"/>
                <a:gd name="connsiteX4" fmla="*/ 112170 w 841512"/>
                <a:gd name="connsiteY4" fmla="*/ 250371 h 370114"/>
                <a:gd name="connsiteX5" fmla="*/ 144827 w 841512"/>
                <a:gd name="connsiteY5" fmla="*/ 261257 h 370114"/>
                <a:gd name="connsiteX6" fmla="*/ 231913 w 841512"/>
                <a:gd name="connsiteY6" fmla="*/ 304800 h 370114"/>
                <a:gd name="connsiteX7" fmla="*/ 297227 w 841512"/>
                <a:gd name="connsiteY7" fmla="*/ 326571 h 370114"/>
                <a:gd name="connsiteX8" fmla="*/ 373427 w 841512"/>
                <a:gd name="connsiteY8" fmla="*/ 348343 h 370114"/>
                <a:gd name="connsiteX9" fmla="*/ 438741 w 841512"/>
                <a:gd name="connsiteY9" fmla="*/ 370114 h 370114"/>
                <a:gd name="connsiteX10" fmla="*/ 645570 w 841512"/>
                <a:gd name="connsiteY10" fmla="*/ 359228 h 370114"/>
                <a:gd name="connsiteX11" fmla="*/ 689113 w 841512"/>
                <a:gd name="connsiteY11" fmla="*/ 348343 h 370114"/>
                <a:gd name="connsiteX12" fmla="*/ 710884 w 841512"/>
                <a:gd name="connsiteY12" fmla="*/ 326571 h 370114"/>
                <a:gd name="connsiteX13" fmla="*/ 754427 w 841512"/>
                <a:gd name="connsiteY13" fmla="*/ 304800 h 370114"/>
                <a:gd name="connsiteX14" fmla="*/ 797970 w 841512"/>
                <a:gd name="connsiteY14" fmla="*/ 261257 h 370114"/>
                <a:gd name="connsiteX15" fmla="*/ 819741 w 841512"/>
                <a:gd name="connsiteY15" fmla="*/ 239485 h 370114"/>
                <a:gd name="connsiteX16" fmla="*/ 830627 w 841512"/>
                <a:gd name="connsiteY16" fmla="*/ 206828 h 370114"/>
                <a:gd name="connsiteX17" fmla="*/ 830627 w 841512"/>
                <a:gd name="connsiteY17" fmla="*/ 76200 h 370114"/>
                <a:gd name="connsiteX18" fmla="*/ 743541 w 841512"/>
                <a:gd name="connsiteY18" fmla="*/ 32657 h 370114"/>
                <a:gd name="connsiteX19" fmla="*/ 710884 w 841512"/>
                <a:gd name="connsiteY19" fmla="*/ 21771 h 370114"/>
                <a:gd name="connsiteX20" fmla="*/ 558484 w 841512"/>
                <a:gd name="connsiteY20" fmla="*/ 0 h 37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41512" h="370114">
                  <a:moveTo>
                    <a:pt x="558484" y="0"/>
                  </a:moveTo>
                  <a:lnTo>
                    <a:pt x="558484" y="0"/>
                  </a:lnTo>
                  <a:cubicBezTo>
                    <a:pt x="380684" y="21771"/>
                    <a:pt x="197047" y="15158"/>
                    <a:pt x="25084" y="65314"/>
                  </a:cubicBezTo>
                  <a:cubicBezTo>
                    <a:pt x="-47741" y="86555"/>
                    <a:pt x="60340" y="174402"/>
                    <a:pt x="68627" y="185057"/>
                  </a:cubicBezTo>
                  <a:cubicBezTo>
                    <a:pt x="84691" y="205711"/>
                    <a:pt x="87347" y="242096"/>
                    <a:pt x="112170" y="250371"/>
                  </a:cubicBezTo>
                  <a:cubicBezTo>
                    <a:pt x="123056" y="254000"/>
                    <a:pt x="134381" y="256509"/>
                    <a:pt x="144827" y="261257"/>
                  </a:cubicBezTo>
                  <a:cubicBezTo>
                    <a:pt x="174373" y="274687"/>
                    <a:pt x="201123" y="294537"/>
                    <a:pt x="231913" y="304800"/>
                  </a:cubicBezTo>
                  <a:lnTo>
                    <a:pt x="297227" y="326571"/>
                  </a:lnTo>
                  <a:cubicBezTo>
                    <a:pt x="406982" y="363156"/>
                    <a:pt x="236734" y="307335"/>
                    <a:pt x="373427" y="348343"/>
                  </a:cubicBezTo>
                  <a:cubicBezTo>
                    <a:pt x="395408" y="354937"/>
                    <a:pt x="438741" y="370114"/>
                    <a:pt x="438741" y="370114"/>
                  </a:cubicBezTo>
                  <a:cubicBezTo>
                    <a:pt x="507684" y="366485"/>
                    <a:pt x="576791" y="365209"/>
                    <a:pt x="645570" y="359228"/>
                  </a:cubicBezTo>
                  <a:cubicBezTo>
                    <a:pt x="660475" y="357932"/>
                    <a:pt x="675732" y="355034"/>
                    <a:pt x="689113" y="348343"/>
                  </a:cubicBezTo>
                  <a:cubicBezTo>
                    <a:pt x="698293" y="343753"/>
                    <a:pt x="702345" y="332264"/>
                    <a:pt x="710884" y="326571"/>
                  </a:cubicBezTo>
                  <a:cubicBezTo>
                    <a:pt x="724386" y="317570"/>
                    <a:pt x="739913" y="312057"/>
                    <a:pt x="754427" y="304800"/>
                  </a:cubicBezTo>
                  <a:lnTo>
                    <a:pt x="797970" y="261257"/>
                  </a:lnTo>
                  <a:lnTo>
                    <a:pt x="819741" y="239485"/>
                  </a:lnTo>
                  <a:cubicBezTo>
                    <a:pt x="823370" y="228599"/>
                    <a:pt x="828377" y="218080"/>
                    <a:pt x="830627" y="206828"/>
                  </a:cubicBezTo>
                  <a:cubicBezTo>
                    <a:pt x="839785" y="161038"/>
                    <a:pt x="849678" y="120651"/>
                    <a:pt x="830627" y="76200"/>
                  </a:cubicBezTo>
                  <a:cubicBezTo>
                    <a:pt x="817960" y="46645"/>
                    <a:pt x="761949" y="38793"/>
                    <a:pt x="743541" y="32657"/>
                  </a:cubicBezTo>
                  <a:lnTo>
                    <a:pt x="710884" y="21771"/>
                  </a:lnTo>
                  <a:cubicBezTo>
                    <a:pt x="647246" y="558"/>
                    <a:pt x="583884" y="3628"/>
                    <a:pt x="558484" y="0"/>
                  </a:cubicBezTo>
                  <a:close/>
                </a:path>
              </a:pathLst>
            </a:cu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reeform 838"/>
            <p:cNvSpPr/>
            <p:nvPr/>
          </p:nvSpPr>
          <p:spPr>
            <a:xfrm>
              <a:off x="10422356" y="543509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reeform 839"/>
            <p:cNvSpPr/>
            <p:nvPr/>
          </p:nvSpPr>
          <p:spPr>
            <a:xfrm rot="11051311">
              <a:off x="10402109" y="5199608"/>
              <a:ext cx="1110343" cy="393797"/>
            </a:xfrm>
            <a:custGeom>
              <a:avLst/>
              <a:gdLst>
                <a:gd name="connsiteX0" fmla="*/ 631372 w 1110343"/>
                <a:gd name="connsiteY0" fmla="*/ 1168 h 393797"/>
                <a:gd name="connsiteX1" fmla="*/ 631372 w 1110343"/>
                <a:gd name="connsiteY1" fmla="*/ 1168 h 393797"/>
                <a:gd name="connsiteX2" fmla="*/ 391886 w 1110343"/>
                <a:gd name="connsiteY2" fmla="*/ 12054 h 393797"/>
                <a:gd name="connsiteX3" fmla="*/ 359229 w 1110343"/>
                <a:gd name="connsiteY3" fmla="*/ 22940 h 393797"/>
                <a:gd name="connsiteX4" fmla="*/ 283029 w 1110343"/>
                <a:gd name="connsiteY4" fmla="*/ 33825 h 393797"/>
                <a:gd name="connsiteX5" fmla="*/ 228600 w 1110343"/>
                <a:gd name="connsiteY5" fmla="*/ 44711 h 393797"/>
                <a:gd name="connsiteX6" fmla="*/ 141515 w 1110343"/>
                <a:gd name="connsiteY6" fmla="*/ 99140 h 393797"/>
                <a:gd name="connsiteX7" fmla="*/ 108857 w 1110343"/>
                <a:gd name="connsiteY7" fmla="*/ 110025 h 393797"/>
                <a:gd name="connsiteX8" fmla="*/ 76200 w 1110343"/>
                <a:gd name="connsiteY8" fmla="*/ 120911 h 393797"/>
                <a:gd name="connsiteX9" fmla="*/ 54429 w 1110343"/>
                <a:gd name="connsiteY9" fmla="*/ 142683 h 393797"/>
                <a:gd name="connsiteX10" fmla="*/ 21772 w 1110343"/>
                <a:gd name="connsiteY10" fmla="*/ 164454 h 393797"/>
                <a:gd name="connsiteX11" fmla="*/ 0 w 1110343"/>
                <a:gd name="connsiteY11" fmla="*/ 197111 h 393797"/>
                <a:gd name="connsiteX12" fmla="*/ 10886 w 1110343"/>
                <a:gd name="connsiteY12" fmla="*/ 316854 h 393797"/>
                <a:gd name="connsiteX13" fmla="*/ 43543 w 1110343"/>
                <a:gd name="connsiteY13" fmla="*/ 327740 h 393797"/>
                <a:gd name="connsiteX14" fmla="*/ 185057 w 1110343"/>
                <a:gd name="connsiteY14" fmla="*/ 360397 h 393797"/>
                <a:gd name="connsiteX15" fmla="*/ 304800 w 1110343"/>
                <a:gd name="connsiteY15" fmla="*/ 393054 h 393797"/>
                <a:gd name="connsiteX16" fmla="*/ 838200 w 1110343"/>
                <a:gd name="connsiteY16" fmla="*/ 382168 h 393797"/>
                <a:gd name="connsiteX17" fmla="*/ 903515 w 1110343"/>
                <a:gd name="connsiteY17" fmla="*/ 360397 h 393797"/>
                <a:gd name="connsiteX18" fmla="*/ 979715 w 1110343"/>
                <a:gd name="connsiteY18" fmla="*/ 338625 h 393797"/>
                <a:gd name="connsiteX19" fmla="*/ 1023257 w 1110343"/>
                <a:gd name="connsiteY19" fmla="*/ 316854 h 393797"/>
                <a:gd name="connsiteX20" fmla="*/ 1055915 w 1110343"/>
                <a:gd name="connsiteY20" fmla="*/ 305968 h 393797"/>
                <a:gd name="connsiteX21" fmla="*/ 1110343 w 1110343"/>
                <a:gd name="connsiteY21" fmla="*/ 262425 h 393797"/>
                <a:gd name="connsiteX22" fmla="*/ 1066800 w 1110343"/>
                <a:gd name="connsiteY22" fmla="*/ 197111 h 393797"/>
                <a:gd name="connsiteX23" fmla="*/ 1012372 w 1110343"/>
                <a:gd name="connsiteY23" fmla="*/ 186225 h 393797"/>
                <a:gd name="connsiteX24" fmla="*/ 979715 w 1110343"/>
                <a:gd name="connsiteY24" fmla="*/ 164454 h 393797"/>
                <a:gd name="connsiteX25" fmla="*/ 947057 w 1110343"/>
                <a:gd name="connsiteY25" fmla="*/ 153568 h 393797"/>
                <a:gd name="connsiteX26" fmla="*/ 881743 w 1110343"/>
                <a:gd name="connsiteY26" fmla="*/ 110025 h 393797"/>
                <a:gd name="connsiteX27" fmla="*/ 816429 w 1110343"/>
                <a:gd name="connsiteY27" fmla="*/ 55597 h 393797"/>
                <a:gd name="connsiteX28" fmla="*/ 794657 w 1110343"/>
                <a:gd name="connsiteY28" fmla="*/ 33825 h 393797"/>
                <a:gd name="connsiteX29" fmla="*/ 762000 w 1110343"/>
                <a:gd name="connsiteY29" fmla="*/ 22940 h 393797"/>
                <a:gd name="connsiteX30" fmla="*/ 718457 w 1110343"/>
                <a:gd name="connsiteY30" fmla="*/ 12054 h 393797"/>
                <a:gd name="connsiteX31" fmla="*/ 685800 w 1110343"/>
                <a:gd name="connsiteY31" fmla="*/ 1168 h 393797"/>
                <a:gd name="connsiteX32" fmla="*/ 631372 w 1110343"/>
                <a:gd name="connsiteY32" fmla="*/ 1168 h 393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10343" h="393797">
                  <a:moveTo>
                    <a:pt x="631372" y="1168"/>
                  </a:moveTo>
                  <a:lnTo>
                    <a:pt x="631372" y="1168"/>
                  </a:lnTo>
                  <a:cubicBezTo>
                    <a:pt x="551543" y="4797"/>
                    <a:pt x="471543" y="5681"/>
                    <a:pt x="391886" y="12054"/>
                  </a:cubicBezTo>
                  <a:cubicBezTo>
                    <a:pt x="380448" y="12969"/>
                    <a:pt x="370481" y="20690"/>
                    <a:pt x="359229" y="22940"/>
                  </a:cubicBezTo>
                  <a:cubicBezTo>
                    <a:pt x="334069" y="27972"/>
                    <a:pt x="308338" y="29607"/>
                    <a:pt x="283029" y="33825"/>
                  </a:cubicBezTo>
                  <a:cubicBezTo>
                    <a:pt x="264778" y="36867"/>
                    <a:pt x="246743" y="41082"/>
                    <a:pt x="228600" y="44711"/>
                  </a:cubicBezTo>
                  <a:cubicBezTo>
                    <a:pt x="194100" y="96462"/>
                    <a:pt x="219240" y="73232"/>
                    <a:pt x="141515" y="99140"/>
                  </a:cubicBezTo>
                  <a:lnTo>
                    <a:pt x="108857" y="110025"/>
                  </a:lnTo>
                  <a:lnTo>
                    <a:pt x="76200" y="120911"/>
                  </a:lnTo>
                  <a:cubicBezTo>
                    <a:pt x="68943" y="128168"/>
                    <a:pt x="62443" y="136272"/>
                    <a:pt x="54429" y="142683"/>
                  </a:cubicBezTo>
                  <a:cubicBezTo>
                    <a:pt x="44213" y="150856"/>
                    <a:pt x="31023" y="155203"/>
                    <a:pt x="21772" y="164454"/>
                  </a:cubicBezTo>
                  <a:cubicBezTo>
                    <a:pt x="12521" y="173705"/>
                    <a:pt x="7257" y="186225"/>
                    <a:pt x="0" y="197111"/>
                  </a:cubicBezTo>
                  <a:cubicBezTo>
                    <a:pt x="3629" y="237025"/>
                    <a:pt x="-1788" y="278832"/>
                    <a:pt x="10886" y="316854"/>
                  </a:cubicBezTo>
                  <a:cubicBezTo>
                    <a:pt x="14515" y="327740"/>
                    <a:pt x="32473" y="324721"/>
                    <a:pt x="43543" y="327740"/>
                  </a:cubicBezTo>
                  <a:cubicBezTo>
                    <a:pt x="115745" y="347431"/>
                    <a:pt x="121590" y="347703"/>
                    <a:pt x="185057" y="360397"/>
                  </a:cubicBezTo>
                  <a:cubicBezTo>
                    <a:pt x="226309" y="401647"/>
                    <a:pt x="208649" y="393054"/>
                    <a:pt x="304800" y="393054"/>
                  </a:cubicBezTo>
                  <a:cubicBezTo>
                    <a:pt x="482637" y="393054"/>
                    <a:pt x="660400" y="385797"/>
                    <a:pt x="838200" y="382168"/>
                  </a:cubicBezTo>
                  <a:cubicBezTo>
                    <a:pt x="859972" y="374911"/>
                    <a:pt x="881251" y="365963"/>
                    <a:pt x="903515" y="360397"/>
                  </a:cubicBezTo>
                  <a:cubicBezTo>
                    <a:pt x="925610" y="354873"/>
                    <a:pt x="957853" y="347995"/>
                    <a:pt x="979715" y="338625"/>
                  </a:cubicBezTo>
                  <a:cubicBezTo>
                    <a:pt x="994630" y="332233"/>
                    <a:pt x="1008342" y="323246"/>
                    <a:pt x="1023257" y="316854"/>
                  </a:cubicBezTo>
                  <a:cubicBezTo>
                    <a:pt x="1033804" y="312334"/>
                    <a:pt x="1045652" y="311100"/>
                    <a:pt x="1055915" y="305968"/>
                  </a:cubicBezTo>
                  <a:cubicBezTo>
                    <a:pt x="1083381" y="292235"/>
                    <a:pt x="1090092" y="282676"/>
                    <a:pt x="1110343" y="262425"/>
                  </a:cubicBezTo>
                  <a:cubicBezTo>
                    <a:pt x="1100667" y="233397"/>
                    <a:pt x="1099416" y="213419"/>
                    <a:pt x="1066800" y="197111"/>
                  </a:cubicBezTo>
                  <a:cubicBezTo>
                    <a:pt x="1050251" y="188837"/>
                    <a:pt x="1030515" y="189854"/>
                    <a:pt x="1012372" y="186225"/>
                  </a:cubicBezTo>
                  <a:cubicBezTo>
                    <a:pt x="1001486" y="178968"/>
                    <a:pt x="991417" y="170305"/>
                    <a:pt x="979715" y="164454"/>
                  </a:cubicBezTo>
                  <a:cubicBezTo>
                    <a:pt x="969452" y="159322"/>
                    <a:pt x="957088" y="159141"/>
                    <a:pt x="947057" y="153568"/>
                  </a:cubicBezTo>
                  <a:cubicBezTo>
                    <a:pt x="924184" y="140861"/>
                    <a:pt x="881743" y="110025"/>
                    <a:pt x="881743" y="110025"/>
                  </a:cubicBezTo>
                  <a:cubicBezTo>
                    <a:pt x="842063" y="50504"/>
                    <a:pt x="882723" y="99792"/>
                    <a:pt x="816429" y="55597"/>
                  </a:cubicBezTo>
                  <a:cubicBezTo>
                    <a:pt x="807889" y="49904"/>
                    <a:pt x="803458" y="39105"/>
                    <a:pt x="794657" y="33825"/>
                  </a:cubicBezTo>
                  <a:cubicBezTo>
                    <a:pt x="784818" y="27922"/>
                    <a:pt x="773033" y="26092"/>
                    <a:pt x="762000" y="22940"/>
                  </a:cubicBezTo>
                  <a:cubicBezTo>
                    <a:pt x="747615" y="18830"/>
                    <a:pt x="732842" y="16164"/>
                    <a:pt x="718457" y="12054"/>
                  </a:cubicBezTo>
                  <a:cubicBezTo>
                    <a:pt x="707424" y="8902"/>
                    <a:pt x="697227" y="2207"/>
                    <a:pt x="685800" y="1168"/>
                  </a:cubicBezTo>
                  <a:cubicBezTo>
                    <a:pt x="656891" y="-1460"/>
                    <a:pt x="640443" y="1168"/>
                    <a:pt x="631372" y="1168"/>
                  </a:cubicBezTo>
                  <a:close/>
                </a:path>
              </a:pathLst>
            </a:cu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064960" y="1299477"/>
            <a:ext cx="3813865" cy="369332"/>
          </a:xfrm>
          <a:prstGeom prst="rect">
            <a:avLst/>
          </a:prstGeom>
        </p:spPr>
        <p:txBody>
          <a:bodyPr wrap="none">
            <a:spAutoFit/>
          </a:bodyPr>
          <a:lstStyle/>
          <a:p>
            <a:r>
              <a:rPr lang="en-US" i="1" dirty="0">
                <a:solidFill>
                  <a:srgbClr val="FFFF00"/>
                </a:solidFill>
                <a:latin typeface="Palatino"/>
              </a:rPr>
              <a:t>and they brought Joseph into Egypt</a:t>
            </a:r>
            <a:endParaRPr lang="en-US" i="1" dirty="0">
              <a:solidFill>
                <a:srgbClr val="FFFF00"/>
              </a:solidFill>
            </a:endParaRPr>
          </a:p>
        </p:txBody>
      </p:sp>
      <p:grpSp>
        <p:nvGrpSpPr>
          <p:cNvPr id="975" name="Group 974"/>
          <p:cNvGrpSpPr/>
          <p:nvPr/>
        </p:nvGrpSpPr>
        <p:grpSpPr>
          <a:xfrm>
            <a:off x="10644024" y="2535229"/>
            <a:ext cx="1088678" cy="2585609"/>
            <a:chOff x="2069555" y="144697"/>
            <a:chExt cx="1219200" cy="2895600"/>
          </a:xfrm>
        </p:grpSpPr>
        <p:sp>
          <p:nvSpPr>
            <p:cNvPr id="976" name="Cloud 97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Cloud 97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Cloud 97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Oval 97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1" name="Trapezoid 98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98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Oval 98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Trapezoid 98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Trapezoid 98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Trapezoid 98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Moon 98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Oval 98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9" name="Cloud 98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0" name="Cloud 98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Oval 99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Rectangle 99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Rectangle 99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Rounded Rectangle 99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5" name="Picture 2" descr="http://icons.iconarchive.com/icons/icons8/ios7/512/Travel-Sea-Waves-icon.png"/>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996" name="Group 995"/>
            <p:cNvGrpSpPr/>
            <p:nvPr/>
          </p:nvGrpSpPr>
          <p:grpSpPr>
            <a:xfrm rot="4983839">
              <a:off x="2618848" y="1746310"/>
              <a:ext cx="588091" cy="315370"/>
              <a:chOff x="4099124" y="1265262"/>
              <a:chExt cx="813257" cy="436117"/>
            </a:xfrm>
          </p:grpSpPr>
          <p:pic>
            <p:nvPicPr>
              <p:cNvPr id="99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998"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 name="Rectangle 2"/>
          <p:cNvSpPr/>
          <p:nvPr/>
        </p:nvSpPr>
        <p:spPr>
          <a:xfrm>
            <a:off x="3812631" y="6215128"/>
            <a:ext cx="4365298" cy="369332"/>
          </a:xfrm>
          <a:prstGeom prst="rect">
            <a:avLst/>
          </a:prstGeom>
        </p:spPr>
        <p:txBody>
          <a:bodyPr wrap="none">
            <a:spAutoFit/>
          </a:bodyPr>
          <a:lstStyle/>
          <a:p>
            <a:r>
              <a:rPr lang="en-US" i="1" dirty="0">
                <a:solidFill>
                  <a:srgbClr val="FFFF00"/>
                </a:solidFill>
                <a:latin typeface="Palatino"/>
              </a:rPr>
              <a:t>The child is not; and I, whither shall I go?</a:t>
            </a:r>
            <a:endParaRPr lang="en-US" i="1" dirty="0">
              <a:solidFill>
                <a:srgbClr val="FFFF00"/>
              </a:solidFill>
            </a:endParaRPr>
          </a:p>
        </p:txBody>
      </p:sp>
    </p:spTree>
    <p:extLst>
      <p:ext uri="{BB962C8B-B14F-4D97-AF65-F5344CB8AC3E}">
        <p14:creationId xmlns:p14="http://schemas.microsoft.com/office/powerpoint/2010/main" val="143040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2" presetClass="entr" presetSubtype="4" fill="hold" nodeType="withEffect">
                                  <p:stCondLst>
                                    <p:cond delay="0"/>
                                  </p:stCondLst>
                                  <p:childTnLst>
                                    <p:set>
                                      <p:cBhvr>
                                        <p:cTn id="23" dur="1" fill="hold">
                                          <p:stCondLst>
                                            <p:cond delay="0"/>
                                          </p:stCondLst>
                                        </p:cTn>
                                        <p:tgtEl>
                                          <p:spTgt spid="1785"/>
                                        </p:tgtEl>
                                        <p:attrNameLst>
                                          <p:attrName>style.visibility</p:attrName>
                                        </p:attrNameLst>
                                      </p:cBhvr>
                                      <p:to>
                                        <p:strVal val="visible"/>
                                      </p:to>
                                    </p:set>
                                    <p:anim calcmode="lin" valueType="num">
                                      <p:cBhvr additive="base">
                                        <p:cTn id="24" dur="1250" fill="hold"/>
                                        <p:tgtEl>
                                          <p:spTgt spid="1785"/>
                                        </p:tgtEl>
                                        <p:attrNameLst>
                                          <p:attrName>ppt_x</p:attrName>
                                        </p:attrNameLst>
                                      </p:cBhvr>
                                      <p:tavLst>
                                        <p:tav tm="0">
                                          <p:val>
                                            <p:strVal val="#ppt_x"/>
                                          </p:val>
                                        </p:tav>
                                        <p:tav tm="100000">
                                          <p:val>
                                            <p:strVal val="#ppt_x"/>
                                          </p:val>
                                        </p:tav>
                                      </p:tavLst>
                                    </p:anim>
                                    <p:anim calcmode="lin" valueType="num">
                                      <p:cBhvr additive="base">
                                        <p:cTn id="25" dur="1250" fill="hold"/>
                                        <p:tgtEl>
                                          <p:spTgt spid="178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par>
                                <p:cTn id="30" presetID="2" presetClass="exit" presetSubtype="2" fill="hold" nodeType="withEffect">
                                  <p:stCondLst>
                                    <p:cond delay="0"/>
                                  </p:stCondLst>
                                  <p:childTnLst>
                                    <p:anim calcmode="lin" valueType="num">
                                      <p:cBhvr additive="base">
                                        <p:cTn id="31" dur="500"/>
                                        <p:tgtEl>
                                          <p:spTgt spid="9"/>
                                        </p:tgtEl>
                                        <p:attrNameLst>
                                          <p:attrName>ppt_x</p:attrName>
                                        </p:attrNameLst>
                                      </p:cBhvr>
                                      <p:tavLst>
                                        <p:tav tm="0">
                                          <p:val>
                                            <p:strVal val="ppt_x"/>
                                          </p:val>
                                        </p:tav>
                                        <p:tav tm="100000">
                                          <p:val>
                                            <p:strVal val="1+ppt_w/2"/>
                                          </p:val>
                                        </p:tav>
                                      </p:tavLst>
                                    </p:anim>
                                    <p:anim calcmode="lin" valueType="num">
                                      <p:cBhvr additive="base">
                                        <p:cTn id="32" dur="500"/>
                                        <p:tgtEl>
                                          <p:spTgt spid="9"/>
                                        </p:tgtEl>
                                        <p:attrNameLst>
                                          <p:attrName>ppt_y</p:attrName>
                                        </p:attrNameLst>
                                      </p:cBhvr>
                                      <p:tavLst>
                                        <p:tav tm="0">
                                          <p:val>
                                            <p:strVal val="ppt_y"/>
                                          </p:val>
                                        </p:tav>
                                        <p:tav tm="100000">
                                          <p:val>
                                            <p:strVal val="ppt_y"/>
                                          </p:val>
                                        </p:tav>
                                      </p:tavLst>
                                    </p:anim>
                                    <p:set>
                                      <p:cBhvr>
                                        <p:cTn id="33" dur="1" fill="hold">
                                          <p:stCondLst>
                                            <p:cond delay="499"/>
                                          </p:stCondLst>
                                        </p:cTn>
                                        <p:tgtEl>
                                          <p:spTgt spid="9"/>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500"/>
                                        <p:tgtEl>
                                          <p:spTgt spid="1785"/>
                                        </p:tgtEl>
                                        <p:attrNameLst>
                                          <p:attrName>ppt_x</p:attrName>
                                        </p:attrNameLst>
                                      </p:cBhvr>
                                      <p:tavLst>
                                        <p:tav tm="0">
                                          <p:val>
                                            <p:strVal val="ppt_x"/>
                                          </p:val>
                                        </p:tav>
                                        <p:tav tm="100000">
                                          <p:val>
                                            <p:strVal val="1+ppt_w/2"/>
                                          </p:val>
                                        </p:tav>
                                      </p:tavLst>
                                    </p:anim>
                                    <p:anim calcmode="lin" valueType="num">
                                      <p:cBhvr additive="base">
                                        <p:cTn id="36" dur="500"/>
                                        <p:tgtEl>
                                          <p:spTgt spid="1785"/>
                                        </p:tgtEl>
                                        <p:attrNameLst>
                                          <p:attrName>ppt_y</p:attrName>
                                        </p:attrNameLst>
                                      </p:cBhvr>
                                      <p:tavLst>
                                        <p:tav tm="0">
                                          <p:val>
                                            <p:strVal val="ppt_y"/>
                                          </p:val>
                                        </p:tav>
                                        <p:tav tm="100000">
                                          <p:val>
                                            <p:strVal val="ppt_y"/>
                                          </p:val>
                                        </p:tav>
                                      </p:tavLst>
                                    </p:anim>
                                    <p:set>
                                      <p:cBhvr>
                                        <p:cTn id="37" dur="1" fill="hold">
                                          <p:stCondLst>
                                            <p:cond delay="499"/>
                                          </p:stCondLst>
                                        </p:cTn>
                                        <p:tgtEl>
                                          <p:spTgt spid="178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7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09DB396-7A46-4938-A945-1E2D1E01FF0A}"/>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37:31-35</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The Lie</a:t>
            </a:r>
          </a:p>
        </p:txBody>
      </p:sp>
      <p:pic>
        <p:nvPicPr>
          <p:cNvPr id="1026" name="Picture 2" descr="https://www.lds.org/bc/content/shared/content/images/gospel-library/manual/00001/barrett-coat-colors-joseph-israel_1265055_i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953" y="1651654"/>
            <a:ext cx="3003261" cy="400843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93434" y="2030133"/>
            <a:ext cx="6096000" cy="3416320"/>
          </a:xfrm>
          <a:prstGeom prst="rect">
            <a:avLst/>
          </a:prstGeom>
        </p:spPr>
        <p:txBody>
          <a:bodyPr>
            <a:spAutoFit/>
          </a:bodyPr>
          <a:lstStyle/>
          <a:p>
            <a:r>
              <a:rPr lang="en-US" sz="2400" dirty="0">
                <a:solidFill>
                  <a:schemeClr val="bg1"/>
                </a:solidFill>
                <a:latin typeface="Calibri" panose="020F0502020204030204" pitchFamily="34" charset="0"/>
              </a:rPr>
              <a:t>Despite the grief Reuben felt, however, Reuben and his brothers dipped Joseph’s coat in animal blood and gave it to their father.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Jacob assumed that Joseph had been killed by a wild animal.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mourned deeply, putting on sackcloth, which was clothing worn in times of sorrow. </a:t>
            </a:r>
            <a:endParaRPr lang="en-US" sz="2400" dirty="0">
              <a:solidFill>
                <a:schemeClr val="bg1"/>
              </a:solidFill>
            </a:endParaRPr>
          </a:p>
        </p:txBody>
      </p:sp>
    </p:spTree>
    <p:extLst>
      <p:ext uri="{BB962C8B-B14F-4D97-AF65-F5344CB8AC3E}">
        <p14:creationId xmlns:p14="http://schemas.microsoft.com/office/powerpoint/2010/main" val="67659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a:extLst>
              <a:ext uri="{FF2B5EF4-FFF2-40B4-BE49-F238E27FC236}">
                <a16:creationId xmlns:a16="http://schemas.microsoft.com/office/drawing/2014/main" id="{633DC878-6170-4D6F-A737-3E304B1E3BB3}"/>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37:36</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Potiphar</a:t>
            </a:r>
          </a:p>
        </p:txBody>
      </p:sp>
      <p:sp>
        <p:nvSpPr>
          <p:cNvPr id="2" name="Rectangle 1"/>
          <p:cNvSpPr/>
          <p:nvPr/>
        </p:nvSpPr>
        <p:spPr>
          <a:xfrm>
            <a:off x="2959388" y="1006876"/>
            <a:ext cx="7493867" cy="369332"/>
          </a:xfrm>
          <a:prstGeom prst="rect">
            <a:avLst/>
          </a:prstGeom>
        </p:spPr>
        <p:txBody>
          <a:bodyPr wrap="square">
            <a:spAutoFit/>
          </a:bodyPr>
          <a:lstStyle/>
          <a:p>
            <a:r>
              <a:rPr lang="en-US" dirty="0">
                <a:solidFill>
                  <a:schemeClr val="bg1"/>
                </a:solidFill>
                <a:latin typeface="Calibri" panose="020F0502020204030204" pitchFamily="34" charset="0"/>
              </a:rPr>
              <a:t>Once in Egypt, Joseph was sold to Potiphar, one of Pharaoh’s officers.</a:t>
            </a:r>
            <a:endParaRPr lang="en-US" dirty="0">
              <a:solidFill>
                <a:schemeClr val="bg1"/>
              </a:solidFill>
            </a:endParaRPr>
          </a:p>
        </p:txBody>
      </p:sp>
      <p:sp>
        <p:nvSpPr>
          <p:cNvPr id="3" name="Rectangle 2"/>
          <p:cNvSpPr/>
          <p:nvPr/>
        </p:nvSpPr>
        <p:spPr>
          <a:xfrm>
            <a:off x="907472" y="1986411"/>
            <a:ext cx="7114042" cy="3785652"/>
          </a:xfrm>
          <a:prstGeom prst="rect">
            <a:avLst/>
          </a:prstGeom>
        </p:spPr>
        <p:txBody>
          <a:bodyPr wrap="square">
            <a:spAutoFit/>
          </a:bodyPr>
          <a:lstStyle/>
          <a:p>
            <a:r>
              <a:rPr lang="en-US" sz="2000" dirty="0">
                <a:solidFill>
                  <a:schemeClr val="bg1"/>
                </a:solidFill>
                <a:latin typeface="Calibri" panose="020F0502020204030204" pitchFamily="34" charset="0"/>
              </a:rPr>
              <a:t>The Hebrew phrase which is translated as “captain of the guards” literally means “chief of the butchers or slaughterers.”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From this meaning some scholars have thought that he was the chief cook or steward in the house of the pharaoh, but other scholars believe that </a:t>
            </a:r>
            <a:r>
              <a:rPr lang="en-US" sz="2000" i="1" dirty="0">
                <a:solidFill>
                  <a:schemeClr val="bg1"/>
                </a:solidFill>
                <a:latin typeface="Calibri" panose="020F0502020204030204" pitchFamily="34" charset="0"/>
              </a:rPr>
              <a:t>butcher</a:t>
            </a:r>
            <a:r>
              <a:rPr lang="en-US" sz="2000" dirty="0">
                <a:solidFill>
                  <a:schemeClr val="bg1"/>
                </a:solidFill>
                <a:latin typeface="Calibri" panose="020F0502020204030204" pitchFamily="34" charset="0"/>
              </a:rPr>
              <a:t> or </a:t>
            </a:r>
            <a:r>
              <a:rPr lang="en-US" sz="2000" i="1" dirty="0">
                <a:solidFill>
                  <a:schemeClr val="bg1"/>
                </a:solidFill>
                <a:latin typeface="Calibri" panose="020F0502020204030204" pitchFamily="34" charset="0"/>
              </a:rPr>
              <a:t>slaughterer</a:t>
            </a:r>
            <a:r>
              <a:rPr lang="en-US" sz="2000" dirty="0">
                <a:solidFill>
                  <a:schemeClr val="bg1"/>
                </a:solidFill>
                <a:latin typeface="Calibri" panose="020F0502020204030204" pitchFamily="34" charset="0"/>
              </a:rPr>
              <a:t> is used in the sense of </a:t>
            </a:r>
            <a:r>
              <a:rPr lang="en-US" sz="2000" i="1" dirty="0">
                <a:solidFill>
                  <a:schemeClr val="bg1"/>
                </a:solidFill>
                <a:latin typeface="Calibri" panose="020F0502020204030204" pitchFamily="34" charset="0"/>
              </a:rPr>
              <a:t>executioner, </a:t>
            </a:r>
            <a:r>
              <a:rPr lang="en-US" sz="2000" dirty="0">
                <a:solidFill>
                  <a:schemeClr val="bg1"/>
                </a:solidFill>
                <a:latin typeface="Calibri" panose="020F0502020204030204" pitchFamily="34" charset="0"/>
              </a:rPr>
              <a:t>and thus Potiphar was the “commanding officer of the royal body-guard, who executed the capital sentences ordered by the king.”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Either way, Potiphar was an important man, but the latter position especially would give him great power and status in Egypt. (11)</a:t>
            </a:r>
            <a:endParaRPr lang="en-US" sz="2000" dirty="0">
              <a:solidFill>
                <a:schemeClr val="bg1"/>
              </a:solidFill>
            </a:endParaRPr>
          </a:p>
        </p:txBody>
      </p:sp>
      <p:grpSp>
        <p:nvGrpSpPr>
          <p:cNvPr id="9" name="Group 8"/>
          <p:cNvGrpSpPr/>
          <p:nvPr/>
        </p:nvGrpSpPr>
        <p:grpSpPr>
          <a:xfrm>
            <a:off x="8510618" y="1883229"/>
            <a:ext cx="1512941" cy="4107205"/>
            <a:chOff x="4769890" y="949303"/>
            <a:chExt cx="1512941" cy="4107205"/>
          </a:xfrm>
        </p:grpSpPr>
        <p:grpSp>
          <p:nvGrpSpPr>
            <p:cNvPr id="10" name="Group 9"/>
            <p:cNvGrpSpPr/>
            <p:nvPr/>
          </p:nvGrpSpPr>
          <p:grpSpPr>
            <a:xfrm rot="2730552">
              <a:off x="5195488" y="4458677"/>
              <a:ext cx="391146" cy="635408"/>
              <a:chOff x="6691905" y="3526017"/>
              <a:chExt cx="391146" cy="635408"/>
            </a:xfrm>
          </p:grpSpPr>
          <p:sp>
            <p:nvSpPr>
              <p:cNvPr id="97" name="Oval 96"/>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rot="19839490">
              <a:off x="5573603" y="4421100"/>
              <a:ext cx="391146" cy="635408"/>
              <a:chOff x="6691905" y="3526017"/>
              <a:chExt cx="391146" cy="635408"/>
            </a:xfrm>
          </p:grpSpPr>
          <p:sp>
            <p:nvSpPr>
              <p:cNvPr id="94" name="Oval 93"/>
              <p:cNvSpPr/>
              <p:nvPr/>
            </p:nvSpPr>
            <p:spPr>
              <a:xfrm>
                <a:off x="6691906" y="3526017"/>
                <a:ext cx="391145" cy="5717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691905" y="3714396"/>
                <a:ext cx="391145" cy="15258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6200000">
                <a:off x="6763128" y="3841502"/>
                <a:ext cx="248700" cy="391146"/>
              </a:xfrm>
              <a:prstGeom prst="moon">
                <a:avLst>
                  <a:gd name="adj" fmla="val 655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4793847" y="2467987"/>
              <a:ext cx="1488616"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608681">
              <a:off x="5775157" y="2371264"/>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935097">
              <a:off x="4769890" y="2350073"/>
              <a:ext cx="507674" cy="823248"/>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0800000">
              <a:off x="5056510" y="2427123"/>
              <a:ext cx="963290" cy="823248"/>
            </a:xfrm>
            <a:prstGeom prst="trapezoid">
              <a:avLst>
                <a:gd name="adj" fmla="val 17595"/>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876800" y="1082198"/>
              <a:ext cx="1295400" cy="1334793"/>
            </a:xfrm>
            <a:prstGeom prst="trapezoid">
              <a:avLst>
                <a:gd name="adj" fmla="val 2500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5066522" y="3259278"/>
              <a:ext cx="963290" cy="1465122"/>
            </a:xfrm>
            <a:prstGeom prst="trapezoid">
              <a:avLst>
                <a:gd name="adj" fmla="val 16537"/>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37970" y="3136071"/>
              <a:ext cx="838200" cy="228600"/>
              <a:chOff x="5026554" y="752352"/>
              <a:chExt cx="838200" cy="228600"/>
            </a:xfrm>
          </p:grpSpPr>
          <p:sp>
            <p:nvSpPr>
              <p:cNvPr id="69" name="Rounded Rectangle 68"/>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5051983" y="766964"/>
                <a:ext cx="790167" cy="182339"/>
                <a:chOff x="4467973" y="3626540"/>
                <a:chExt cx="3616506" cy="834546"/>
              </a:xfrm>
            </p:grpSpPr>
            <p:grpSp>
              <p:nvGrpSpPr>
                <p:cNvPr id="71" name="Group 70"/>
                <p:cNvGrpSpPr/>
                <p:nvPr/>
              </p:nvGrpSpPr>
              <p:grpSpPr>
                <a:xfrm>
                  <a:off x="5715000" y="3650907"/>
                  <a:ext cx="1122453" cy="795758"/>
                  <a:chOff x="4315573" y="3512928"/>
                  <a:chExt cx="1122453" cy="795758"/>
                </a:xfrm>
              </p:grpSpPr>
              <p:sp>
                <p:nvSpPr>
                  <p:cNvPr id="92" name="L-Shape 91"/>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L-Shape 92"/>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p:nvPr/>
              </p:nvGrpSpPr>
              <p:grpSpPr>
                <a:xfrm>
                  <a:off x="4467973" y="3665328"/>
                  <a:ext cx="1122453" cy="795758"/>
                  <a:chOff x="4315573" y="3512928"/>
                  <a:chExt cx="1122453" cy="795758"/>
                </a:xfrm>
              </p:grpSpPr>
              <p:sp>
                <p:nvSpPr>
                  <p:cNvPr id="90" name="L-Shape 89"/>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Shape 90"/>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6962026" y="3626540"/>
                  <a:ext cx="1122453" cy="795758"/>
                  <a:chOff x="4315573" y="3512928"/>
                  <a:chExt cx="1122453" cy="795758"/>
                </a:xfrm>
              </p:grpSpPr>
              <p:sp>
                <p:nvSpPr>
                  <p:cNvPr id="88" name="L-Shape 87"/>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Pentagon 73"/>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entagon 74"/>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4758382" y="3961479"/>
                  <a:ext cx="537409" cy="234241"/>
                  <a:chOff x="4758382" y="3961479"/>
                  <a:chExt cx="537409" cy="234241"/>
                </a:xfrm>
              </p:grpSpPr>
              <p:sp>
                <p:nvSpPr>
                  <p:cNvPr id="85" name="Diamond 84"/>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5991329" y="3948071"/>
                  <a:ext cx="537409" cy="234241"/>
                  <a:chOff x="4758382" y="3961479"/>
                  <a:chExt cx="537409" cy="234241"/>
                </a:xfrm>
              </p:grpSpPr>
              <p:sp>
                <p:nvSpPr>
                  <p:cNvPr id="82" name="Diamond 81"/>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iamond 83"/>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7254664" y="3919481"/>
                  <a:ext cx="537409" cy="234241"/>
                  <a:chOff x="4758382" y="3961479"/>
                  <a:chExt cx="537409" cy="234241"/>
                </a:xfrm>
              </p:grpSpPr>
              <p:sp>
                <p:nvSpPr>
                  <p:cNvPr id="79" name="Diamond 78"/>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0" name="Isosceles Triangle 19"/>
            <p:cNvSpPr/>
            <p:nvPr/>
          </p:nvSpPr>
          <p:spPr>
            <a:xfrm rot="10800000">
              <a:off x="5269246" y="2070767"/>
              <a:ext cx="533400" cy="6508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160354" y="2421226"/>
              <a:ext cx="746606" cy="612698"/>
              <a:chOff x="784796" y="2275179"/>
              <a:chExt cx="3079888" cy="2527495"/>
            </a:xfrm>
          </p:grpSpPr>
          <p:sp>
            <p:nvSpPr>
              <p:cNvPr id="59" name="Hexagon 58"/>
              <p:cNvSpPr/>
              <p:nvPr/>
            </p:nvSpPr>
            <p:spPr>
              <a:xfrm>
                <a:off x="1963711" y="4254708"/>
                <a:ext cx="742015" cy="547966"/>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784796" y="2275179"/>
                <a:ext cx="1519818" cy="1826305"/>
                <a:chOff x="784796" y="2275179"/>
                <a:chExt cx="1519818" cy="1826305"/>
              </a:xfrm>
            </p:grpSpPr>
            <p:sp>
              <p:nvSpPr>
                <p:cNvPr id="66" name="Hexagon 65"/>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9276833">
                  <a:off x="784796" y="2275179"/>
                  <a:ext cx="762001" cy="91439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Up-Down Arrow 67"/>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4350674">
                <a:off x="2317574" y="2344294"/>
                <a:ext cx="1416569" cy="1677650"/>
                <a:chOff x="888045" y="2423834"/>
                <a:chExt cx="1416569" cy="1677650"/>
              </a:xfrm>
            </p:grpSpPr>
            <p:sp>
              <p:nvSpPr>
                <p:cNvPr id="63" name="Hexagon 62"/>
                <p:cNvSpPr/>
                <p:nvPr/>
              </p:nvSpPr>
              <p:spPr>
                <a:xfrm rot="19276833">
                  <a:off x="1542614" y="318708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9276833">
                  <a:off x="888045" y="2423834"/>
                  <a:ext cx="762000" cy="9144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Up-Down Arrow 64"/>
                <p:cNvSpPr/>
                <p:nvPr/>
              </p:nvSpPr>
              <p:spPr>
                <a:xfrm rot="19113459">
                  <a:off x="1344219" y="2913160"/>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Up-Down Arrow 61"/>
              <p:cNvSpPr/>
              <p:nvPr/>
            </p:nvSpPr>
            <p:spPr>
              <a:xfrm>
                <a:off x="2096999" y="3821287"/>
                <a:ext cx="500326" cy="684673"/>
              </a:xfrm>
              <a:prstGeom prst="upDown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Connector 22"/>
            <p:cNvCxnSpPr/>
            <p:nvPr/>
          </p:nvCxnSpPr>
          <p:spPr>
            <a:xfrm flipV="1">
              <a:off x="4899686" y="2246013"/>
              <a:ext cx="1237920" cy="1934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75860" y="2026116"/>
              <a:ext cx="1088279" cy="762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10252" y="1816077"/>
              <a:ext cx="1007371" cy="401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5105400" y="949303"/>
              <a:ext cx="852484" cy="1533529"/>
              <a:chOff x="5105400" y="949303"/>
              <a:chExt cx="852484" cy="1533529"/>
            </a:xfrm>
          </p:grpSpPr>
          <p:sp>
            <p:nvSpPr>
              <p:cNvPr id="27" name="Oval 26"/>
              <p:cNvSpPr/>
              <p:nvPr/>
            </p:nvSpPr>
            <p:spPr>
              <a:xfrm>
                <a:off x="5119560" y="1320944"/>
                <a:ext cx="809879" cy="11618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Delay 27"/>
              <p:cNvSpPr/>
              <p:nvPr/>
            </p:nvSpPr>
            <p:spPr>
              <a:xfrm rot="16200000">
                <a:off x="5244937" y="809766"/>
                <a:ext cx="573409" cy="852484"/>
              </a:xfrm>
              <a:prstGeom prst="flowChartDelay">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112541" y="1437356"/>
                <a:ext cx="838200" cy="228600"/>
                <a:chOff x="5026554" y="752352"/>
                <a:chExt cx="838200" cy="228600"/>
              </a:xfrm>
            </p:grpSpPr>
            <p:sp>
              <p:nvSpPr>
                <p:cNvPr id="34" name="Rounded Rectangle 33"/>
                <p:cNvSpPr/>
                <p:nvPr/>
              </p:nvSpPr>
              <p:spPr>
                <a:xfrm>
                  <a:off x="5026554" y="752352"/>
                  <a:ext cx="838200" cy="228600"/>
                </a:xfrm>
                <a:prstGeom prst="roundRect">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5051983" y="766964"/>
                  <a:ext cx="790167" cy="182339"/>
                  <a:chOff x="4467973" y="3626540"/>
                  <a:chExt cx="3616506" cy="834546"/>
                </a:xfrm>
              </p:grpSpPr>
              <p:grpSp>
                <p:nvGrpSpPr>
                  <p:cNvPr id="36" name="Group 35"/>
                  <p:cNvGrpSpPr/>
                  <p:nvPr/>
                </p:nvGrpSpPr>
                <p:grpSpPr>
                  <a:xfrm>
                    <a:off x="5715000" y="3650907"/>
                    <a:ext cx="1122453" cy="795758"/>
                    <a:chOff x="4315573" y="3512928"/>
                    <a:chExt cx="1122453" cy="795758"/>
                  </a:xfrm>
                </p:grpSpPr>
                <p:sp>
                  <p:nvSpPr>
                    <p:cNvPr id="57" name="L-Shape 56"/>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L-Shape 57"/>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4467973" y="3665328"/>
                    <a:ext cx="1122453" cy="795758"/>
                    <a:chOff x="4315573" y="3512928"/>
                    <a:chExt cx="1122453" cy="795758"/>
                  </a:xfrm>
                </p:grpSpPr>
                <p:sp>
                  <p:nvSpPr>
                    <p:cNvPr id="55" name="L-Shape 54"/>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L-Shape 55"/>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6962026" y="3626540"/>
                    <a:ext cx="1122453" cy="795758"/>
                    <a:chOff x="4315573" y="3512928"/>
                    <a:chExt cx="1122453" cy="795758"/>
                  </a:xfrm>
                </p:grpSpPr>
                <p:sp>
                  <p:nvSpPr>
                    <p:cNvPr id="53" name="L-Shape 52"/>
                    <p:cNvSpPr/>
                    <p:nvPr/>
                  </p:nvSpPr>
                  <p:spPr>
                    <a:xfrm>
                      <a:off x="4315573" y="3537295"/>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Shape 53"/>
                    <p:cNvSpPr/>
                    <p:nvPr/>
                  </p:nvSpPr>
                  <p:spPr>
                    <a:xfrm rot="10800000">
                      <a:off x="4648200" y="3512928"/>
                      <a:ext cx="789826" cy="771391"/>
                    </a:xfrm>
                    <a:prstGeom prst="corner">
                      <a:avLst>
                        <a:gd name="adj1" fmla="val 31937"/>
                        <a:gd name="adj2" fmla="val 29679"/>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Pentagon 38"/>
                  <p:cNvSpPr/>
                  <p:nvPr/>
                </p:nvSpPr>
                <p:spPr>
                  <a:xfrm rot="5400000">
                    <a:off x="5317803" y="3879166"/>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5400000">
                    <a:off x="6593889" y="3865533"/>
                    <a:ext cx="599893" cy="172217"/>
                  </a:xfrm>
                  <a:prstGeom prst="homePlat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4758382" y="3961479"/>
                    <a:ext cx="537409" cy="234241"/>
                    <a:chOff x="4758382" y="3961479"/>
                    <a:chExt cx="537409" cy="234241"/>
                  </a:xfrm>
                </p:grpSpPr>
                <p:sp>
                  <p:nvSpPr>
                    <p:cNvPr id="50" name="Diamond 49"/>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iamond 50"/>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iamond 51"/>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991329" y="3948071"/>
                    <a:ext cx="537409" cy="234241"/>
                    <a:chOff x="4758382" y="3961479"/>
                    <a:chExt cx="537409" cy="234241"/>
                  </a:xfrm>
                </p:grpSpPr>
                <p:sp>
                  <p:nvSpPr>
                    <p:cNvPr id="47" name="Diamond 46"/>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254664" y="3919481"/>
                    <a:ext cx="537409" cy="234241"/>
                    <a:chOff x="4758382" y="3961479"/>
                    <a:chExt cx="537409" cy="234241"/>
                  </a:xfrm>
                </p:grpSpPr>
                <p:sp>
                  <p:nvSpPr>
                    <p:cNvPr id="44" name="Diamond 43"/>
                    <p:cNvSpPr/>
                    <p:nvPr/>
                  </p:nvSpPr>
                  <p:spPr>
                    <a:xfrm>
                      <a:off x="4758382" y="3966202"/>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967278" y="396147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5156716" y="3969889"/>
                      <a:ext cx="139075" cy="225831"/>
                    </a:xfrm>
                    <a:prstGeom prst="diamond">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cxnSp>
            <p:nvCxnSpPr>
              <p:cNvPr id="30" name="Straight Connector 29"/>
              <p:cNvCxnSpPr/>
              <p:nvPr/>
            </p:nvCxnSpPr>
            <p:spPr>
              <a:xfrm>
                <a:off x="5268740" y="1023413"/>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28893" y="968815"/>
                <a:ext cx="5256"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620373" y="968815"/>
                <a:ext cx="5364" cy="4593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04316" y="1027768"/>
                <a:ext cx="0" cy="413943"/>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396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D3E215-3A11-430E-B87E-CEFB630AE716}"/>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1" name="TextBox 400"/>
          <p:cNvSpPr txBox="1"/>
          <p:nvPr/>
        </p:nvSpPr>
        <p:spPr>
          <a:xfrm>
            <a:off x="72427" y="72428"/>
            <a:ext cx="12032055" cy="6247864"/>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pPr marL="342900" indent="-342900">
              <a:buAutoNum type="arabicPeriod"/>
            </a:pPr>
            <a:r>
              <a:rPr lang="en-US" sz="1600" dirty="0">
                <a:solidFill>
                  <a:schemeClr val="bg1"/>
                </a:solidFill>
              </a:rPr>
              <a:t>gospeldoctrine.com</a:t>
            </a:r>
          </a:p>
          <a:p>
            <a:pPr marL="342900" indent="-342900">
              <a:buAutoNum type="arabicPeriod"/>
            </a:pPr>
            <a:endParaRPr lang="en-US" sz="1600" dirty="0">
              <a:solidFill>
                <a:schemeClr val="bg1"/>
              </a:solidFill>
            </a:endParaRPr>
          </a:p>
          <a:p>
            <a:pPr marL="342900" indent="-342900">
              <a:buFontTx/>
              <a:buAutoNum type="arabicPeriod"/>
            </a:pPr>
            <a:r>
              <a:rPr lang="en-US" sz="1600" b="0" i="1" dirty="0">
                <a:solidFill>
                  <a:schemeClr val="bg1"/>
                </a:solidFill>
                <a:effectLst/>
              </a:rPr>
              <a:t>LDS Church News</a:t>
            </a:r>
            <a:r>
              <a:rPr lang="en-US" sz="1600" b="0" i="0" dirty="0">
                <a:solidFill>
                  <a:schemeClr val="bg1"/>
                </a:solidFill>
                <a:effectLst/>
              </a:rPr>
              <a:t>, 1998, 02/21/98)  Illustration (Jacob’s alter) by Nestor G. </a:t>
            </a:r>
            <a:r>
              <a:rPr lang="en-US" sz="1600" b="0" i="0" dirty="0" err="1">
                <a:solidFill>
                  <a:schemeClr val="bg1"/>
                </a:solidFill>
                <a:effectLst/>
              </a:rPr>
              <a:t>Malgapo</a:t>
            </a:r>
            <a:endParaRPr lang="en-US" sz="1600" b="0" i="0" dirty="0">
              <a:solidFill>
                <a:schemeClr val="bg1"/>
              </a:solidFill>
              <a:effectLst/>
            </a:endParaRPr>
          </a:p>
          <a:p>
            <a:pPr marL="342900" indent="-342900">
              <a:buFontTx/>
              <a:buAutoNum type="arabicPeriod"/>
            </a:pPr>
            <a:endParaRPr lang="en-US" sz="1600" dirty="0">
              <a:solidFill>
                <a:schemeClr val="bg1"/>
              </a:solidFill>
            </a:endParaRPr>
          </a:p>
          <a:p>
            <a:pPr marL="342900" indent="-342900">
              <a:buFontTx/>
              <a:buAutoNum type="arabicPeriod"/>
            </a:pPr>
            <a:r>
              <a:rPr lang="en-US" sz="1600" i="1" dirty="0">
                <a:solidFill>
                  <a:schemeClr val="bg1"/>
                </a:solidFill>
              </a:rPr>
              <a:t>Discourses of Brigham Young</a:t>
            </a:r>
            <a:r>
              <a:rPr lang="en-US" sz="1600" dirty="0">
                <a:solidFill>
                  <a:schemeClr val="bg1"/>
                </a:solidFill>
              </a:rPr>
              <a:t>, selected and arranged by John A. </a:t>
            </a:r>
            <a:r>
              <a:rPr lang="en-US" sz="1600" dirty="0" err="1">
                <a:solidFill>
                  <a:schemeClr val="bg1"/>
                </a:solidFill>
              </a:rPr>
              <a:t>Widtsoe</a:t>
            </a:r>
            <a:r>
              <a:rPr lang="en-US" sz="1600" dirty="0">
                <a:solidFill>
                  <a:schemeClr val="bg1"/>
                </a:solidFill>
              </a:rPr>
              <a:t> [Salt Lake City: Deseret Book Co., 1954], 21</a:t>
            </a:r>
          </a:p>
          <a:p>
            <a:pPr marL="342900" indent="-342900">
              <a:buFontTx/>
              <a:buAutoNum type="arabicPeriod"/>
            </a:pPr>
            <a:endParaRPr lang="en-US" sz="1600" dirty="0">
              <a:solidFill>
                <a:schemeClr val="bg1"/>
              </a:solidFill>
            </a:endParaRPr>
          </a:p>
          <a:p>
            <a:pPr marL="342900" indent="-342900">
              <a:buFontTx/>
              <a:buAutoNum type="arabicPeriod"/>
            </a:pPr>
            <a:r>
              <a:rPr lang="en-US" sz="1600" b="0" i="0" dirty="0">
                <a:solidFill>
                  <a:schemeClr val="bg1"/>
                </a:solidFill>
                <a:effectLst/>
              </a:rPr>
              <a:t>Donald W. Parry, ed., </a:t>
            </a:r>
            <a:r>
              <a:rPr lang="en-US" sz="1600" b="0" i="1" dirty="0">
                <a:solidFill>
                  <a:schemeClr val="bg1"/>
                </a:solidFill>
                <a:effectLst/>
              </a:rPr>
              <a:t>Temples of the Ancient World: Ritual and Symbolism [</a:t>
            </a:r>
            <a:r>
              <a:rPr lang="en-US" sz="1600" b="0" i="0" dirty="0">
                <a:solidFill>
                  <a:schemeClr val="bg1"/>
                </a:solidFill>
                <a:effectLst/>
              </a:rPr>
              <a:t>Salt Lake City and Provo: Deseret Book Co., Foundation for Ancient Research and Mormon Studies, 1994], 688</a:t>
            </a:r>
          </a:p>
          <a:p>
            <a:pPr marL="342900" indent="-342900">
              <a:buFontTx/>
              <a:buAutoNum type="arabicPeriod"/>
            </a:pPr>
            <a:endParaRPr lang="en-US" sz="1600" b="0" i="0" dirty="0">
              <a:solidFill>
                <a:schemeClr val="bg1"/>
              </a:solidFill>
              <a:effectLst/>
            </a:endParaRPr>
          </a:p>
          <a:p>
            <a:pPr fontAlgn="base"/>
            <a:r>
              <a:rPr lang="en-US" sz="1600" b="0" i="0" dirty="0">
                <a:solidFill>
                  <a:schemeClr val="bg1"/>
                </a:solidFill>
                <a:effectLst/>
              </a:rPr>
              <a:t> 5. President Gordon B. Hinckley </a:t>
            </a:r>
            <a:r>
              <a:rPr lang="en-US" sz="1600" dirty="0">
                <a:solidFill>
                  <a:schemeClr val="bg1"/>
                </a:solidFill>
              </a:rPr>
              <a:t>“Be Ye Clean” April 1996 General Conf.</a:t>
            </a:r>
          </a:p>
          <a:p>
            <a:pPr fontAlgn="base"/>
            <a:endParaRPr lang="en-US" sz="1600" dirty="0">
              <a:solidFill>
                <a:schemeClr val="bg1"/>
              </a:solidFill>
            </a:endParaRPr>
          </a:p>
          <a:p>
            <a:pPr fontAlgn="base"/>
            <a:r>
              <a:rPr lang="en-US" sz="1600" dirty="0">
                <a:solidFill>
                  <a:schemeClr val="bg1"/>
                </a:solidFill>
              </a:rPr>
              <a:t>6. </a:t>
            </a:r>
            <a:r>
              <a:rPr lang="en-US" sz="1600" b="0" i="1" dirty="0">
                <a:solidFill>
                  <a:schemeClr val="bg1"/>
                </a:solidFill>
                <a:effectLst/>
              </a:rPr>
              <a:t>The Torah: A Modern Commentary,</a:t>
            </a:r>
            <a:r>
              <a:rPr lang="en-US" sz="1600" b="0" i="0" dirty="0">
                <a:solidFill>
                  <a:schemeClr val="bg1"/>
                </a:solidFill>
                <a:effectLst/>
              </a:rPr>
              <a:t> ed. by W. Gunther </a:t>
            </a:r>
            <a:r>
              <a:rPr lang="en-US" sz="1600" b="0" i="0" dirty="0" err="1">
                <a:solidFill>
                  <a:schemeClr val="bg1"/>
                </a:solidFill>
                <a:effectLst/>
              </a:rPr>
              <a:t>Plaut</a:t>
            </a:r>
            <a:r>
              <a:rPr lang="en-US" sz="1600" b="0" i="0" dirty="0">
                <a:solidFill>
                  <a:schemeClr val="bg1"/>
                </a:solidFill>
                <a:effectLst/>
              </a:rPr>
              <a:t> [New York, The Union of American Hebrew Congregations, 1981], 233</a:t>
            </a:r>
          </a:p>
          <a:p>
            <a:pPr fontAlgn="base"/>
            <a:endParaRPr lang="en-US" sz="1600" dirty="0">
              <a:solidFill>
                <a:schemeClr val="bg1"/>
              </a:solidFill>
            </a:endParaRPr>
          </a:p>
          <a:p>
            <a:pPr fontAlgn="base"/>
            <a:r>
              <a:rPr lang="en-US" sz="1600" dirty="0">
                <a:solidFill>
                  <a:schemeClr val="bg1"/>
                </a:solidFill>
              </a:rPr>
              <a:t>7. Elder Joseph B. </a:t>
            </a:r>
            <a:r>
              <a:rPr lang="en-US" sz="1600" dirty="0" err="1">
                <a:solidFill>
                  <a:schemeClr val="bg1"/>
                </a:solidFill>
              </a:rPr>
              <a:t>Wirthlin</a:t>
            </a:r>
            <a:r>
              <a:rPr lang="en-US" sz="1600" dirty="0">
                <a:solidFill>
                  <a:schemeClr val="bg1"/>
                </a:solidFill>
              </a:rPr>
              <a:t> “Come What May, and Love It,”</a:t>
            </a:r>
            <a:r>
              <a:rPr lang="en-US" sz="1600" i="1" dirty="0">
                <a:solidFill>
                  <a:schemeClr val="bg1"/>
                </a:solidFill>
              </a:rPr>
              <a:t> </a:t>
            </a:r>
            <a:r>
              <a:rPr lang="en-US" sz="1600" i="1" dirty="0" err="1">
                <a:solidFill>
                  <a:schemeClr val="bg1"/>
                </a:solidFill>
              </a:rPr>
              <a:t>Ensign</a:t>
            </a:r>
            <a:r>
              <a:rPr lang="en-US" sz="1600" dirty="0" err="1">
                <a:solidFill>
                  <a:schemeClr val="bg1"/>
                </a:solidFill>
              </a:rPr>
              <a:t>or</a:t>
            </a:r>
            <a:r>
              <a:rPr lang="en-US" sz="1600" dirty="0">
                <a:solidFill>
                  <a:schemeClr val="bg1"/>
                </a:solidFill>
              </a:rPr>
              <a:t> </a:t>
            </a:r>
            <a:r>
              <a:rPr lang="en-US" sz="1600" i="1" dirty="0">
                <a:solidFill>
                  <a:schemeClr val="bg1"/>
                </a:solidFill>
              </a:rPr>
              <a:t>Liahona,</a:t>
            </a:r>
            <a:r>
              <a:rPr lang="en-US" sz="1600" dirty="0">
                <a:solidFill>
                  <a:schemeClr val="bg1"/>
                </a:solidFill>
              </a:rPr>
              <a:t> Nov. 2008, 27).</a:t>
            </a:r>
          </a:p>
          <a:p>
            <a:pPr fontAlgn="base"/>
            <a:endParaRPr lang="en-US" sz="1600" dirty="0">
              <a:solidFill>
                <a:schemeClr val="bg1"/>
              </a:solidFill>
            </a:endParaRPr>
          </a:p>
          <a:p>
            <a:pPr fontAlgn="base"/>
            <a:r>
              <a:rPr lang="en-US" sz="1600" dirty="0">
                <a:solidFill>
                  <a:schemeClr val="bg1"/>
                </a:solidFill>
              </a:rPr>
              <a:t>8. </a:t>
            </a:r>
            <a:r>
              <a:rPr lang="en-US" sz="1600" dirty="0" err="1">
                <a:solidFill>
                  <a:schemeClr val="bg1"/>
                </a:solidFill>
              </a:rPr>
              <a:t>Keil</a:t>
            </a:r>
            <a:r>
              <a:rPr lang="en-US" sz="1600" dirty="0">
                <a:solidFill>
                  <a:schemeClr val="bg1"/>
                </a:solidFill>
              </a:rPr>
              <a:t> and </a:t>
            </a:r>
            <a:r>
              <a:rPr lang="en-US" sz="1600" dirty="0" err="1">
                <a:solidFill>
                  <a:schemeClr val="bg1"/>
                </a:solidFill>
              </a:rPr>
              <a:t>Delitzsch</a:t>
            </a:r>
            <a:r>
              <a:rPr lang="en-US" sz="1600" dirty="0">
                <a:solidFill>
                  <a:schemeClr val="bg1"/>
                </a:solidFill>
              </a:rPr>
              <a:t>, </a:t>
            </a:r>
            <a:r>
              <a:rPr lang="en-US" sz="1600" i="1" dirty="0">
                <a:solidFill>
                  <a:schemeClr val="bg1"/>
                </a:solidFill>
              </a:rPr>
              <a:t>Commentary,</a:t>
            </a:r>
            <a:r>
              <a:rPr lang="en-US" sz="1600" dirty="0">
                <a:solidFill>
                  <a:schemeClr val="bg1"/>
                </a:solidFill>
              </a:rPr>
              <a:t>1:1:335</a:t>
            </a:r>
          </a:p>
          <a:p>
            <a:pPr fontAlgn="base"/>
            <a:endParaRPr lang="en-US" sz="1600" dirty="0">
              <a:solidFill>
                <a:schemeClr val="bg1"/>
              </a:solidFill>
            </a:endParaRPr>
          </a:p>
          <a:p>
            <a:pPr fontAlgn="base"/>
            <a:r>
              <a:rPr lang="en-US" sz="1600" dirty="0">
                <a:solidFill>
                  <a:schemeClr val="bg1"/>
                </a:solidFill>
              </a:rPr>
              <a:t>9. Wilson, </a:t>
            </a:r>
            <a:r>
              <a:rPr lang="en-US" sz="1600" i="1" dirty="0">
                <a:solidFill>
                  <a:schemeClr val="bg1"/>
                </a:solidFill>
              </a:rPr>
              <a:t>Old Testament Word Studies,</a:t>
            </a:r>
            <a:r>
              <a:rPr lang="en-US" sz="1600" dirty="0">
                <a:solidFill>
                  <a:schemeClr val="bg1"/>
                </a:solidFill>
              </a:rPr>
              <a:t> </a:t>
            </a:r>
            <a:r>
              <a:rPr lang="en-US" sz="1600" dirty="0" err="1">
                <a:solidFill>
                  <a:schemeClr val="bg1"/>
                </a:solidFill>
              </a:rPr>
              <a:t>s.v</a:t>
            </a:r>
            <a:r>
              <a:rPr lang="en-US" sz="1600" dirty="0">
                <a:solidFill>
                  <a:schemeClr val="bg1"/>
                </a:solidFill>
              </a:rPr>
              <a:t>. “</a:t>
            </a:r>
            <a:r>
              <a:rPr lang="en-US" sz="1600" dirty="0" err="1">
                <a:solidFill>
                  <a:schemeClr val="bg1"/>
                </a:solidFill>
              </a:rPr>
              <a:t>colour</a:t>
            </a:r>
            <a:r>
              <a:rPr lang="en-US" sz="1600" dirty="0">
                <a:solidFill>
                  <a:schemeClr val="bg1"/>
                </a:solidFill>
              </a:rPr>
              <a:t>,” p. 82)” (</a:t>
            </a:r>
            <a:r>
              <a:rPr lang="en-US" sz="1600" i="1" dirty="0">
                <a:solidFill>
                  <a:schemeClr val="bg1"/>
                </a:solidFill>
              </a:rPr>
              <a:t>Old Testament Student Manual: Genesis–2 Samuel,</a:t>
            </a:r>
            <a:r>
              <a:rPr lang="en-US" sz="1600" dirty="0">
                <a:solidFill>
                  <a:schemeClr val="bg1"/>
                </a:solidFill>
              </a:rPr>
              <a:t> 3rd ed. [Church Educational System manual, 2003], 93</a:t>
            </a:r>
          </a:p>
          <a:p>
            <a:pPr fontAlgn="base"/>
            <a:endParaRPr lang="en-US" sz="1600" dirty="0">
              <a:solidFill>
                <a:schemeClr val="bg1"/>
              </a:solidFill>
            </a:endParaRPr>
          </a:p>
          <a:p>
            <a:pPr fontAlgn="base"/>
            <a:r>
              <a:rPr lang="en-US" sz="1600" dirty="0">
                <a:solidFill>
                  <a:schemeClr val="bg1"/>
                </a:solidFill>
              </a:rPr>
              <a:t>10. Elder Jeffrey R. Holland (“The Laborers in the Vineyard,”</a:t>
            </a:r>
            <a:r>
              <a:rPr lang="en-US" sz="1600" i="1" dirty="0">
                <a:solidFill>
                  <a:schemeClr val="bg1"/>
                </a:solidFill>
              </a:rPr>
              <a:t> Ensign,</a:t>
            </a:r>
            <a:r>
              <a:rPr lang="en-US" sz="1600" dirty="0">
                <a:solidFill>
                  <a:schemeClr val="bg1"/>
                </a:solidFill>
              </a:rPr>
              <a:t> May 2012, 31–32).</a:t>
            </a:r>
          </a:p>
          <a:p>
            <a:pPr fontAlgn="base"/>
            <a:endParaRPr lang="en-US" sz="1600" dirty="0">
              <a:solidFill>
                <a:schemeClr val="bg1"/>
              </a:solidFill>
            </a:endParaRPr>
          </a:p>
          <a:p>
            <a:pPr fontAlgn="base"/>
            <a:r>
              <a:rPr lang="en-US" sz="1600" dirty="0">
                <a:solidFill>
                  <a:schemeClr val="bg1"/>
                </a:solidFill>
              </a:rPr>
              <a:t>11. Old Testament Institute Manual and </a:t>
            </a:r>
            <a:r>
              <a:rPr lang="en-US" sz="1600" dirty="0">
                <a:solidFill>
                  <a:schemeClr val="bg1"/>
                </a:solidFill>
                <a:latin typeface="Calibri" panose="020F0502020204030204" pitchFamily="34" charset="0"/>
              </a:rPr>
              <a:t>(</a:t>
            </a:r>
            <a:r>
              <a:rPr lang="en-US" sz="1600" dirty="0" err="1">
                <a:solidFill>
                  <a:schemeClr val="bg1"/>
                </a:solidFill>
                <a:latin typeface="Calibri" panose="020F0502020204030204" pitchFamily="34" charset="0"/>
              </a:rPr>
              <a:t>Keil</a:t>
            </a:r>
            <a:r>
              <a:rPr lang="en-US" sz="1600" dirty="0">
                <a:solidFill>
                  <a:schemeClr val="bg1"/>
                </a:solidFill>
                <a:latin typeface="Calibri" panose="020F0502020204030204" pitchFamily="34" charset="0"/>
              </a:rPr>
              <a:t> and </a:t>
            </a:r>
            <a:r>
              <a:rPr lang="en-US" sz="1600" dirty="0" err="1">
                <a:solidFill>
                  <a:schemeClr val="bg1"/>
                </a:solidFill>
                <a:latin typeface="Calibri" panose="020F0502020204030204" pitchFamily="34" charset="0"/>
              </a:rPr>
              <a:t>Delitzsch</a:t>
            </a:r>
            <a:r>
              <a:rPr lang="en-US" sz="1600" dirty="0">
                <a:solidFill>
                  <a:schemeClr val="bg1"/>
                </a:solidFill>
                <a:latin typeface="Calibri" panose="020F0502020204030204" pitchFamily="34" charset="0"/>
              </a:rPr>
              <a:t>, Commentary, 1:1:338).</a:t>
            </a:r>
            <a:endParaRPr lang="en-US" sz="1600" dirty="0">
              <a:solidFill>
                <a:schemeClr val="bg1"/>
              </a:solidFill>
            </a:endParaRPr>
          </a:p>
        </p:txBody>
      </p:sp>
      <p:sp>
        <p:nvSpPr>
          <p:cNvPr id="5" name="Footer Placeholder 14">
            <a:extLst>
              <a:ext uri="{FF2B5EF4-FFF2-40B4-BE49-F238E27FC236}">
                <a16:creationId xmlns:a16="http://schemas.microsoft.com/office/drawing/2014/main" id="{CCB117FF-3A57-42F2-82A7-9B7888A97983}"/>
              </a:ext>
            </a:extLst>
          </p:cNvPr>
          <p:cNvSpPr>
            <a:spLocks noGrp="1"/>
          </p:cNvSpPr>
          <p:nvPr/>
        </p:nvSpPr>
        <p:spPr>
          <a:xfrm>
            <a:off x="121613" y="638880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030297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3428246" cy="26314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Bethel</a:t>
            </a: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is located in central Palestine, on the border between Ephraim and Benjamin, </a:t>
            </a:r>
            <a:r>
              <a:rPr kumimoji="0" lang="en-US" altLang="en-US" sz="1100" b="0" i="1" u="none" strike="noStrike" cap="none" normalizeH="0" baseline="0" dirty="0">
                <a:ln>
                  <a:noFill/>
                </a:ln>
                <a:solidFill>
                  <a:srgbClr val="000000"/>
                </a:solidFill>
                <a:effectLst/>
                <a:latin typeface="Arial" panose="020B0604020202020204" pitchFamily="34" charset="0"/>
                <a:cs typeface="Arial" panose="020B0604020202020204" pitchFamily="34" charset="0"/>
              </a:rPr>
              <a:t>on the great north-south watershed road of Palestine,</a:t>
            </a: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en-US" altLang="en-US" sz="11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about 12 miles north of Jerusalem, 9 miles south of Shiloh, and just west of Ai</a:t>
            </a:r>
            <a:r>
              <a:rPr lang="en-US" altLang="en-US" sz="800" dirty="0"/>
              <a:t>.</a:t>
            </a:r>
          </a:p>
          <a:p>
            <a:r>
              <a:rPr lang="en-US" sz="1000" dirty="0"/>
              <a:t>There were excellent springs of water near the top of a ridge of hills there which made Bethel an idea place for inhabitation from the beginning.</a:t>
            </a:r>
          </a:p>
          <a:p>
            <a:r>
              <a:rPr lang="en-US" sz="1000" dirty="0"/>
              <a:t>Bethel was also on a key west-east route between the Mediterranean Sea and Eastern Jordan (Trans-</a:t>
            </a:r>
            <a:r>
              <a:rPr lang="en-US" sz="1000" dirty="0" err="1"/>
              <a:t>jordania</a:t>
            </a:r>
            <a:r>
              <a:rPr lang="en-US" sz="1000" dirty="0"/>
              <a:t>) through Jericho. From Bethel, one would travel either through the valley of Avalon or by </a:t>
            </a:r>
            <a:r>
              <a:rPr lang="en-US" sz="1000" dirty="0" err="1"/>
              <a:t>Gophna</a:t>
            </a:r>
            <a:r>
              <a:rPr lang="en-US" sz="1000" dirty="0"/>
              <a:t> through the Plain of Sharon to the sea.</a:t>
            </a:r>
          </a:p>
          <a:p>
            <a:r>
              <a:rPr lang="en-US" sz="1000" dirty="0"/>
              <a:t>Bethel is probably located mostly under the modern city of </a:t>
            </a:r>
            <a:r>
              <a:rPr lang="en-US" sz="1000" dirty="0" err="1"/>
              <a:t>Beitin</a:t>
            </a:r>
            <a:r>
              <a:rPr lang="en-US" sz="1000" dirty="0"/>
              <a:t>. http://kukis.org/Doctrines/Bethel.htm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074" name="Picture 2" descr="Footno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V="1">
            <a:off x="250655" y="401846"/>
            <a:ext cx="45719" cy="457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obincohn.net/wp-content/uploads/2014/04/Screen-Shot-2014-04-27-at-5.44.35-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447" y="41182"/>
            <a:ext cx="4149870" cy="27125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01572" y="3210928"/>
            <a:ext cx="5427051" cy="3416320"/>
          </a:xfrm>
          <a:prstGeom prst="rect">
            <a:avLst/>
          </a:prstGeom>
          <a:ln>
            <a:solidFill>
              <a:schemeClr val="tx1"/>
            </a:solidFill>
          </a:ln>
        </p:spPr>
        <p:txBody>
          <a:bodyPr wrap="square">
            <a:spAutoFit/>
          </a:bodyPr>
          <a:lstStyle/>
          <a:p>
            <a:r>
              <a:rPr lang="en-US" sz="1200" b="1" i="0" dirty="0">
                <a:solidFill>
                  <a:srgbClr val="141412"/>
                </a:solidFill>
                <a:effectLst/>
              </a:rPr>
              <a:t>A </a:t>
            </a:r>
            <a:r>
              <a:rPr lang="en-US" sz="1200" b="1" i="0" dirty="0" err="1">
                <a:solidFill>
                  <a:srgbClr val="141412"/>
                </a:solidFill>
                <a:effectLst/>
              </a:rPr>
              <a:t>mikvah</a:t>
            </a:r>
            <a:r>
              <a:rPr lang="en-US" sz="1200" b="1" i="0" dirty="0">
                <a:solidFill>
                  <a:srgbClr val="141412"/>
                </a:solidFill>
                <a:effectLst/>
              </a:rPr>
              <a:t> </a:t>
            </a:r>
            <a:r>
              <a:rPr lang="en-US" sz="1200" b="0" i="0" dirty="0">
                <a:solidFill>
                  <a:srgbClr val="141412"/>
                </a:solidFill>
                <a:effectLst/>
              </a:rPr>
              <a:t>(also </a:t>
            </a:r>
            <a:r>
              <a:rPr lang="en-US" sz="1200" b="0" i="0" dirty="0" err="1">
                <a:solidFill>
                  <a:srgbClr val="141412"/>
                </a:solidFill>
                <a:effectLst/>
              </a:rPr>
              <a:t>miqvah</a:t>
            </a:r>
            <a:r>
              <a:rPr lang="en-US" sz="1200" b="0" i="0" dirty="0">
                <a:solidFill>
                  <a:srgbClr val="141412"/>
                </a:solidFill>
                <a:effectLst/>
              </a:rPr>
              <a:t> or </a:t>
            </a:r>
            <a:r>
              <a:rPr lang="en-US" sz="1200" b="0" i="0" dirty="0" err="1">
                <a:solidFill>
                  <a:srgbClr val="141412"/>
                </a:solidFill>
                <a:effectLst/>
              </a:rPr>
              <a:t>mikveh</a:t>
            </a:r>
            <a:r>
              <a:rPr lang="en-US" sz="1200" b="0" i="0" dirty="0">
                <a:solidFill>
                  <a:srgbClr val="141412"/>
                </a:solidFill>
                <a:effectLst/>
              </a:rPr>
              <a:t>; </a:t>
            </a:r>
            <a:r>
              <a:rPr lang="en-US" sz="1200" b="0" i="0" dirty="0" err="1">
                <a:solidFill>
                  <a:srgbClr val="141412"/>
                </a:solidFill>
                <a:effectLst/>
              </a:rPr>
              <a:t>mikvot</a:t>
            </a:r>
            <a:r>
              <a:rPr lang="en-US" sz="1200" b="0" i="0" dirty="0">
                <a:solidFill>
                  <a:srgbClr val="141412"/>
                </a:solidFill>
                <a:effectLst/>
              </a:rPr>
              <a:t>, pl.) is a specially designed pool of water used for purification purposes.</a:t>
            </a:r>
          </a:p>
          <a:p>
            <a:r>
              <a:rPr lang="en-US" sz="1200" dirty="0"/>
              <a:t>Immersion in the ritual bath is an important part of Jewish tradition, especially for women who used the </a:t>
            </a:r>
            <a:r>
              <a:rPr lang="en-US" sz="1200" dirty="0" err="1"/>
              <a:t>mikvah</a:t>
            </a:r>
            <a:r>
              <a:rPr lang="en-US" sz="1200" dirty="0"/>
              <a:t> following menstruation, childbirth and before marriage. Men use the ritual bath less frequently. </a:t>
            </a:r>
          </a:p>
          <a:p>
            <a:endParaRPr lang="en-US" sz="1200" dirty="0"/>
          </a:p>
          <a:p>
            <a:r>
              <a:rPr lang="en-US" sz="1200" dirty="0"/>
              <a:t>For either gender, the purpose of the immersion was (and still is) not for the purpose of a physical cleansing, but for achieving spiritual renewal. The </a:t>
            </a:r>
            <a:r>
              <a:rPr lang="en-US" sz="1200" dirty="0" err="1"/>
              <a:t>mikvah</a:t>
            </a:r>
            <a:r>
              <a:rPr lang="en-US" sz="1200" dirty="0"/>
              <a:t> ritual was the precedent for the baptism practices of Christianity and the ghusl rites of Islam.</a:t>
            </a:r>
          </a:p>
          <a:p>
            <a:r>
              <a:rPr lang="en-US" sz="1200" dirty="0"/>
              <a:t>How old is the Jewish tradition of absolution? The only place “</a:t>
            </a:r>
            <a:r>
              <a:rPr lang="en-US" sz="1200" dirty="0" err="1"/>
              <a:t>mikveh</a:t>
            </a:r>
            <a:r>
              <a:rPr lang="en-US" sz="1200" dirty="0"/>
              <a:t>” is specifically mentioned in the Hebrew Bible is Lev. 11:36. </a:t>
            </a:r>
            <a:r>
              <a:rPr lang="en-US" sz="1200" dirty="0" err="1"/>
              <a:t>Mikveh</a:t>
            </a:r>
            <a:r>
              <a:rPr lang="en-US" sz="1200" dirty="0"/>
              <a:t> literally means gathering [of water] without mention of an accompanying ritual. The Hebrew Bible records the tradition of washing in preparation for the Sinai theophany in the 10</a:t>
            </a:r>
            <a:r>
              <a:rPr lang="en-US" sz="1200" baseline="30000" dirty="0"/>
              <a:t>th</a:t>
            </a:r>
            <a:r>
              <a:rPr lang="en-US" sz="1200" dirty="0"/>
              <a:t> century BCE. By the time the story of Bathsheba’s famous rooftop bath is recorded in the 5</a:t>
            </a:r>
            <a:r>
              <a:rPr lang="en-US" sz="1200" baseline="30000" dirty="0"/>
              <a:t>th</a:t>
            </a:r>
            <a:r>
              <a:rPr lang="en-US" sz="1200" dirty="0"/>
              <a:t> century BCE, scholars speculate that ritual washing had become more than a one-time event in a person’s life.</a:t>
            </a:r>
          </a:p>
          <a:p>
            <a:r>
              <a:rPr lang="en-US" sz="1200" dirty="0"/>
              <a:t>http://robincohn.net/biblical-women-and-the-use-of-mikvot-jewish-ritual-baths/</a:t>
            </a:r>
          </a:p>
          <a:p>
            <a:endParaRPr lang="en-US" sz="1200" dirty="0"/>
          </a:p>
        </p:txBody>
      </p:sp>
      <p:sp>
        <p:nvSpPr>
          <p:cNvPr id="4" name="Rectangle 3"/>
          <p:cNvSpPr/>
          <p:nvPr/>
        </p:nvSpPr>
        <p:spPr>
          <a:xfrm>
            <a:off x="0" y="2631490"/>
            <a:ext cx="5018010" cy="2677656"/>
          </a:xfrm>
          <a:prstGeom prst="rect">
            <a:avLst/>
          </a:prstGeom>
          <a:ln>
            <a:solidFill>
              <a:schemeClr val="tx1"/>
            </a:solidFill>
          </a:ln>
        </p:spPr>
        <p:txBody>
          <a:bodyPr wrap="square">
            <a:spAutoFit/>
          </a:bodyPr>
          <a:lstStyle/>
          <a:p>
            <a:r>
              <a:rPr lang="en-US" sz="1200" b="1" i="0" dirty="0">
                <a:effectLst/>
              </a:rPr>
              <a:t>Washing, </a:t>
            </a:r>
            <a:r>
              <a:rPr lang="en-US" sz="1200" b="0" i="0" dirty="0">
                <a:effectLst/>
              </a:rPr>
              <a:t>especially of the hands (and sometimes feet) has long had symbolic significance in the Middle East. Such washing has often been less for ablution (or cleaning) than as a symbol of an inner cleansing. A careful, intentional and ritual washing of the hands prior to prayer can have a powerful psychological effect. For some people, bathing (or showering) prior to prayer, or washing the face and rinsing out the mouth, will also be useful. Whatever form the ritual washing may take, the words of Psalm 26:6-12 (KJV—in the Septuagint it is Psalm 25), can appropriately be recited:</a:t>
            </a:r>
          </a:p>
          <a:p>
            <a:r>
              <a:rPr lang="en-US" sz="1200" b="0" i="0" dirty="0">
                <a:effectLst/>
              </a:rPr>
              <a:t>I will wash my hands in </a:t>
            </a:r>
            <a:r>
              <a:rPr lang="en-US" sz="1200" b="0" i="0" dirty="0" err="1">
                <a:effectLst/>
              </a:rPr>
              <a:t>innocency</a:t>
            </a:r>
            <a:r>
              <a:rPr lang="en-US" sz="1200" b="0" i="0" dirty="0">
                <a:effectLst/>
              </a:rPr>
              <a:t> and I will compass Thine altar, O Lord, that I may hear the voice of Thy praise and tell of all Thy wondrous works. O Lord, I have loved the beauty of Thy house, and the place where Thy glory </a:t>
            </a:r>
            <a:r>
              <a:rPr lang="en-US" sz="1200" b="0" i="0" dirty="0" err="1">
                <a:effectLst/>
              </a:rPr>
              <a:t>dwelleth</a:t>
            </a:r>
            <a:r>
              <a:rPr lang="en-US" sz="1200" b="0" i="0" dirty="0">
                <a:effectLst/>
              </a:rPr>
              <a:t>.</a:t>
            </a:r>
          </a:p>
          <a:p>
            <a:r>
              <a:rPr lang="en-US" sz="1200" b="0" i="0" dirty="0">
                <a:effectLst/>
              </a:rPr>
              <a:t>The tradition of Israel required ritual washing before prayers and meals, and on other specific occasions.</a:t>
            </a:r>
          </a:p>
          <a:p>
            <a:r>
              <a:rPr lang="en-US" sz="1200" b="0" i="0" dirty="0">
                <a:effectLst/>
              </a:rPr>
              <a:t>https://citydesert.wordpress.com/2014/03/24/aids-to-prayer-1-washing/</a:t>
            </a:r>
          </a:p>
        </p:txBody>
      </p:sp>
      <p:pic>
        <p:nvPicPr>
          <p:cNvPr id="3078" name="Picture 6" descr="https://citydesert.files.wordpress.com/2014/03/jewish-hand-wash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3983" y="63121"/>
            <a:ext cx="2039515" cy="250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3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302830" cy="3600986"/>
          </a:xfrm>
          <a:prstGeom prst="rect">
            <a:avLst/>
          </a:prstGeom>
          <a:ln>
            <a:solidFill>
              <a:schemeClr val="tx1"/>
            </a:solidFill>
          </a:ln>
        </p:spPr>
        <p:txBody>
          <a:bodyPr wrap="square">
            <a:spAutoFit/>
          </a:bodyPr>
          <a:lstStyle/>
          <a:p>
            <a:r>
              <a:rPr lang="en-US" sz="1200" b="1" i="0" dirty="0">
                <a:solidFill>
                  <a:srgbClr val="333333"/>
                </a:solidFill>
                <a:effectLst/>
              </a:rPr>
              <a:t>“Rachel's Tomb </a:t>
            </a:r>
            <a:r>
              <a:rPr lang="en-US" sz="1200" b="0" i="0" dirty="0">
                <a:solidFill>
                  <a:srgbClr val="333333"/>
                </a:solidFill>
                <a:effectLst/>
              </a:rPr>
              <a:t>(Hebrew: </a:t>
            </a:r>
            <a:r>
              <a:rPr lang="he-IL" sz="1200" b="0" i="0" dirty="0">
                <a:solidFill>
                  <a:srgbClr val="333333"/>
                </a:solidFill>
                <a:effectLst/>
              </a:rPr>
              <a:t>קבר רחל‎ </a:t>
            </a:r>
            <a:r>
              <a:rPr lang="en-US" sz="1200" b="0" i="0" dirty="0" err="1">
                <a:solidFill>
                  <a:srgbClr val="333333"/>
                </a:solidFill>
                <a:effectLst/>
              </a:rPr>
              <a:t>translit</a:t>
            </a:r>
            <a:r>
              <a:rPr lang="en-US" sz="1200" b="0" i="0" dirty="0">
                <a:solidFill>
                  <a:srgbClr val="333333"/>
                </a:solidFill>
                <a:effectLst/>
              </a:rPr>
              <a:t>. </a:t>
            </a:r>
            <a:r>
              <a:rPr lang="en-US" sz="1200" b="0" i="0" dirty="0" err="1">
                <a:solidFill>
                  <a:srgbClr val="333333"/>
                </a:solidFill>
                <a:effectLst/>
              </a:rPr>
              <a:t>Kever</a:t>
            </a:r>
            <a:r>
              <a:rPr lang="en-US" sz="1200" b="0" i="0" dirty="0">
                <a:solidFill>
                  <a:srgbClr val="333333"/>
                </a:solidFill>
                <a:effectLst/>
              </a:rPr>
              <a:t> </a:t>
            </a:r>
            <a:r>
              <a:rPr lang="en-US" sz="1200" b="0" i="0" dirty="0" err="1">
                <a:solidFill>
                  <a:srgbClr val="333333"/>
                </a:solidFill>
                <a:effectLst/>
              </a:rPr>
              <a:t>Rakhel</a:t>
            </a:r>
            <a:r>
              <a:rPr lang="en-US" sz="1200" b="0" i="0" dirty="0">
                <a:solidFill>
                  <a:srgbClr val="333333"/>
                </a:solidFill>
                <a:effectLst/>
              </a:rPr>
              <a:t>), also known since the 1990s as the Bilal bin </a:t>
            </a:r>
            <a:r>
              <a:rPr lang="en-US" sz="1200" b="0" i="0" dirty="0" err="1">
                <a:solidFill>
                  <a:srgbClr val="333333"/>
                </a:solidFill>
                <a:effectLst/>
              </a:rPr>
              <a:t>Rabah</a:t>
            </a:r>
            <a:r>
              <a:rPr lang="en-US" sz="1200" b="0" i="0" dirty="0">
                <a:solidFill>
                  <a:srgbClr val="333333"/>
                </a:solidFill>
                <a:effectLst/>
              </a:rPr>
              <a:t> mosque (Arabic: </a:t>
            </a:r>
            <a:r>
              <a:rPr lang="ar-AE" sz="1200" b="0" i="0" dirty="0">
                <a:solidFill>
                  <a:srgbClr val="333333"/>
                </a:solidFill>
                <a:effectLst/>
              </a:rPr>
              <a:t>مسجد بلال بن رباح‎) </a:t>
            </a:r>
            <a:r>
              <a:rPr lang="en-US" sz="1200" b="0" i="0" dirty="0">
                <a:solidFill>
                  <a:srgbClr val="333333"/>
                </a:solidFill>
                <a:effectLst/>
              </a:rPr>
              <a:t>to Muslims and UNESCO is the name given to a small religious building encased in concrete revered by Jews, Christians and Muslims. </a:t>
            </a:r>
          </a:p>
          <a:p>
            <a:endParaRPr lang="en-US" sz="1200" dirty="0">
              <a:solidFill>
                <a:srgbClr val="333333"/>
              </a:solidFill>
            </a:endParaRPr>
          </a:p>
          <a:p>
            <a:r>
              <a:rPr lang="en-US" sz="1200" b="0" i="0" dirty="0">
                <a:solidFill>
                  <a:srgbClr val="333333"/>
                </a:solidFill>
                <a:effectLst/>
              </a:rPr>
              <a:t>The tomb is located within a Muslim cemetery in a walled enclave biting into the outskirts of Bethlehem, 460 meters south of Jerusalem’s municipal boundary, in the West Bank. The burial place of the matriarch Rachel as mentioned in the Jewish and Christian Old Testament, and in Muslim literature is contested between this site and several others to the north. The earliest extra-biblical records describing this tomb as Rachel's burial place date to the first decades of the 4th century AD. The domed structure containing the tomb dates from the Muslim Ottoman period and when Sir Moses Montefiore renovated the site in 1841 after obtaining the key for the Jewish community, he added a antechamber which included a </a:t>
            </a:r>
            <a:r>
              <a:rPr lang="en-US" sz="1200" b="0" i="0" dirty="0" err="1">
                <a:solidFill>
                  <a:srgbClr val="333333"/>
                </a:solidFill>
                <a:effectLst/>
              </a:rPr>
              <a:t>mihrab</a:t>
            </a:r>
            <a:r>
              <a:rPr lang="en-US" sz="1200" b="0" i="0" dirty="0">
                <a:solidFill>
                  <a:srgbClr val="333333"/>
                </a:solidFill>
                <a:effectLst/>
              </a:rPr>
              <a:t> for Muslim prayer. According to the 1947 United Nations Partition Plan for Palestine, the tomb was to be part of the internationally administered zone of Jerusalem, but the area was occupied by Jordan, which prohibited Israelis from entering the area. Though not initially falling within Area C, the site has come under the control of the Israeli Ministry of Religious Affairs. Rachel's tomb is the third holiest site in Judaism. Jews have made pilgrimage to the tomb since ancient times, and it has become one of the cornerstones of Jewish-Israeli identity.”</a:t>
            </a:r>
          </a:p>
          <a:p>
            <a:r>
              <a:rPr lang="en-US" sz="1200" b="0" i="0" dirty="0">
                <a:solidFill>
                  <a:srgbClr val="333333"/>
                </a:solidFill>
                <a:effectLst/>
              </a:rPr>
              <a:t> (</a:t>
            </a:r>
            <a:r>
              <a:rPr lang="en-US" sz="1200" b="0" i="0" u="sng" dirty="0">
                <a:solidFill>
                  <a:srgbClr val="156AA3"/>
                </a:solidFill>
                <a:effectLst/>
                <a:hlinkClick r:id="rId2"/>
              </a:rPr>
              <a:t>http://en.wikipedia.org/wiki/Rachel's_Tomb</a:t>
            </a:r>
            <a:r>
              <a:rPr lang="en-US" sz="1200" b="0" i="0" u="none" strike="noStrike" dirty="0">
                <a:solidFill>
                  <a:srgbClr val="156AA3"/>
                </a:solidFill>
                <a:effectLst/>
                <a:hlinkClick r:id="rId2"/>
              </a:rPr>
              <a:t>(link is external)</a:t>
            </a:r>
            <a:r>
              <a:rPr lang="en-US" sz="1200" b="0" i="0" dirty="0">
                <a:solidFill>
                  <a:srgbClr val="333333"/>
                </a:solidFill>
                <a:effectLst/>
              </a:rPr>
              <a:t>)</a:t>
            </a:r>
            <a:endParaRPr lang="en-US" sz="1200" dirty="0"/>
          </a:p>
        </p:txBody>
      </p:sp>
      <p:sp>
        <p:nvSpPr>
          <p:cNvPr id="3" name="Rectangle 2"/>
          <p:cNvSpPr/>
          <p:nvPr/>
        </p:nvSpPr>
        <p:spPr>
          <a:xfrm>
            <a:off x="6302828" y="0"/>
            <a:ext cx="5889171" cy="6771084"/>
          </a:xfrm>
          <a:prstGeom prst="rect">
            <a:avLst/>
          </a:prstGeom>
          <a:ln>
            <a:solidFill>
              <a:schemeClr val="tx1"/>
            </a:solidFill>
          </a:ln>
        </p:spPr>
        <p:txBody>
          <a:bodyPr wrap="square">
            <a:spAutoFit/>
          </a:bodyPr>
          <a:lstStyle/>
          <a:p>
            <a:r>
              <a:rPr lang="en-US" sz="1400" b="1" dirty="0">
                <a:solidFill>
                  <a:srgbClr val="333333"/>
                </a:solidFill>
              </a:rPr>
              <a:t>The name Edom </a:t>
            </a:r>
            <a:r>
              <a:rPr lang="en-US" sz="1400" dirty="0">
                <a:solidFill>
                  <a:srgbClr val="333333"/>
                </a:solidFill>
              </a:rPr>
              <a:t>was given to Esau, the first-born son of Isaac and twin brother of Jacob, when he sold his birthright to the latter for a meal of lentil pottage. The country which the Lord subsequently gave to Esau was hence called ‘the country of Edom,’ Genesis 32:3; and his descendants were called </a:t>
            </a:r>
            <a:r>
              <a:rPr lang="en-US" sz="1400" dirty="0" err="1">
                <a:solidFill>
                  <a:srgbClr val="333333"/>
                </a:solidFill>
              </a:rPr>
              <a:t>Edomites</a:t>
            </a:r>
            <a:r>
              <a:rPr lang="en-US" sz="1400" dirty="0">
                <a:solidFill>
                  <a:srgbClr val="333333"/>
                </a:solidFill>
              </a:rPr>
              <a:t>. Edom was called Mount </a:t>
            </a:r>
            <a:r>
              <a:rPr lang="en-US" sz="1400" dirty="0" err="1">
                <a:solidFill>
                  <a:srgbClr val="333333"/>
                </a:solidFill>
              </a:rPr>
              <a:t>Seir</a:t>
            </a:r>
            <a:r>
              <a:rPr lang="en-US" sz="1400" dirty="0">
                <a:solidFill>
                  <a:srgbClr val="333333"/>
                </a:solidFill>
              </a:rPr>
              <a:t> and </a:t>
            </a:r>
            <a:r>
              <a:rPr lang="en-US" sz="1400" dirty="0" err="1">
                <a:solidFill>
                  <a:srgbClr val="333333"/>
                </a:solidFill>
              </a:rPr>
              <a:t>Idumea</a:t>
            </a:r>
            <a:r>
              <a:rPr lang="en-US" sz="1400" dirty="0">
                <a:solidFill>
                  <a:srgbClr val="333333"/>
                </a:solidFill>
              </a:rPr>
              <a:t> also. Edom was wholly a mountainous country. It embraced the narrow mountainous tract (about 100 miles long by 20 broad) extending along the eastern side of the Arabah from the northern end of the Gulf of </a:t>
            </a:r>
            <a:r>
              <a:rPr lang="en-US" sz="1400" dirty="0" err="1">
                <a:solidFill>
                  <a:srgbClr val="333333"/>
                </a:solidFill>
              </a:rPr>
              <a:t>Elath</a:t>
            </a:r>
            <a:r>
              <a:rPr lang="en-US" sz="1400" dirty="0">
                <a:solidFill>
                  <a:srgbClr val="333333"/>
                </a:solidFill>
              </a:rPr>
              <a:t> to near the southern end of the Dead Sea. The ancient capital of Edom was </a:t>
            </a:r>
            <a:r>
              <a:rPr lang="en-US" sz="1400" dirty="0" err="1">
                <a:solidFill>
                  <a:srgbClr val="333333"/>
                </a:solidFill>
              </a:rPr>
              <a:t>Bozrah</a:t>
            </a:r>
            <a:r>
              <a:rPr lang="en-US" sz="1400" dirty="0">
                <a:solidFill>
                  <a:srgbClr val="333333"/>
                </a:solidFill>
              </a:rPr>
              <a:t> (</a:t>
            </a:r>
            <a:r>
              <a:rPr lang="en-US" sz="1400" dirty="0" err="1">
                <a:solidFill>
                  <a:srgbClr val="333333"/>
                </a:solidFill>
              </a:rPr>
              <a:t>Buseireh</a:t>
            </a:r>
            <a:r>
              <a:rPr lang="en-US" sz="1400" dirty="0">
                <a:solidFill>
                  <a:srgbClr val="333333"/>
                </a:solidFill>
              </a:rPr>
              <a:t>). </a:t>
            </a:r>
            <a:r>
              <a:rPr lang="en-US" sz="1400" dirty="0" err="1">
                <a:solidFill>
                  <a:srgbClr val="333333"/>
                </a:solidFill>
              </a:rPr>
              <a:t>Sela</a:t>
            </a:r>
            <a:r>
              <a:rPr lang="en-US" sz="1400" dirty="0">
                <a:solidFill>
                  <a:srgbClr val="333333"/>
                </a:solidFill>
              </a:rPr>
              <a:t> (Petra) appears to have been the principal stronghold in the days of </a:t>
            </a:r>
            <a:r>
              <a:rPr lang="en-US" sz="1400" dirty="0" err="1">
                <a:solidFill>
                  <a:srgbClr val="333333"/>
                </a:solidFill>
              </a:rPr>
              <a:t>Amaziah</a:t>
            </a:r>
            <a:r>
              <a:rPr lang="en-US" sz="1400" dirty="0">
                <a:solidFill>
                  <a:srgbClr val="333333"/>
                </a:solidFill>
              </a:rPr>
              <a:t> (B.C. 838). 2 Kings 14:7; </a:t>
            </a:r>
            <a:r>
              <a:rPr lang="en-US" sz="1400" dirty="0" err="1">
                <a:solidFill>
                  <a:srgbClr val="333333"/>
                </a:solidFill>
              </a:rPr>
              <a:t>Elath</a:t>
            </a:r>
            <a:r>
              <a:rPr lang="en-US" sz="1400" dirty="0">
                <a:solidFill>
                  <a:srgbClr val="333333"/>
                </a:solidFill>
              </a:rPr>
              <a:t> and </a:t>
            </a:r>
            <a:r>
              <a:rPr lang="en-US" sz="1400" dirty="0" err="1">
                <a:solidFill>
                  <a:srgbClr val="333333"/>
                </a:solidFill>
              </a:rPr>
              <a:t>Ezion-geber</a:t>
            </a:r>
            <a:r>
              <a:rPr lang="en-US" sz="1400" dirty="0">
                <a:solidFill>
                  <a:srgbClr val="333333"/>
                </a:solidFill>
              </a:rPr>
              <a:t> were the seaports. 2 Samuel 8:14; 1 Kings 9:26; History.—Esau's bitter hatred to his brother Jacob for fraudulently obtaining his blessing appears to have been inherited by his latest posterity. The </a:t>
            </a:r>
            <a:r>
              <a:rPr lang="en-US" sz="1400" dirty="0" err="1">
                <a:solidFill>
                  <a:srgbClr val="333333"/>
                </a:solidFill>
              </a:rPr>
              <a:t>Edomites</a:t>
            </a:r>
            <a:r>
              <a:rPr lang="en-US" sz="1400" dirty="0">
                <a:solidFill>
                  <a:srgbClr val="333333"/>
                </a:solidFill>
              </a:rPr>
              <a:t> peremptorily refused to permit the Israelites to pass through their land. Numbers 20:18-21; For a period of 400 years we hear no more of the </a:t>
            </a:r>
            <a:r>
              <a:rPr lang="en-US" sz="1400" dirty="0" err="1">
                <a:solidFill>
                  <a:srgbClr val="333333"/>
                </a:solidFill>
              </a:rPr>
              <a:t>Edomites</a:t>
            </a:r>
            <a:r>
              <a:rPr lang="en-US" sz="1400" dirty="0">
                <a:solidFill>
                  <a:srgbClr val="333333"/>
                </a:solidFill>
              </a:rPr>
              <a:t>. They were then attacked and defeated by Saul, 1 Samuel 14:47; and some forty years later by David. 2 Samuel 8:13, 14; In the reign of Jehoshaphat (B.C. 914) the </a:t>
            </a:r>
            <a:r>
              <a:rPr lang="en-US" sz="1400" dirty="0" err="1">
                <a:solidFill>
                  <a:srgbClr val="333333"/>
                </a:solidFill>
              </a:rPr>
              <a:t>Edomites</a:t>
            </a:r>
            <a:r>
              <a:rPr lang="en-US" sz="1400" dirty="0">
                <a:solidFill>
                  <a:srgbClr val="333333"/>
                </a:solidFill>
              </a:rPr>
              <a:t> attempted to invade Israel, but failed. 2 Chronicles 20:22; They joined Nebuchadnezzar when that king besieged Jerusalem. For their cruelty at this time they were fearfully denounced by the later prophets. Isaiah 34:5-8; Isaiah 63:1-4; Jeremiah 49:17; After this they settled in southern Palestine, and for more than four centuries continued to prosper. But during the warlike rule of the Maccabees they were again completely subdued, and even forced to conform to Jewish laws and rites, and submit to the government of Jewish prefects. The </a:t>
            </a:r>
            <a:r>
              <a:rPr lang="en-US" sz="1400" dirty="0" err="1">
                <a:solidFill>
                  <a:srgbClr val="333333"/>
                </a:solidFill>
              </a:rPr>
              <a:t>Edomites</a:t>
            </a:r>
            <a:r>
              <a:rPr lang="en-US" sz="1400" dirty="0">
                <a:solidFill>
                  <a:srgbClr val="333333"/>
                </a:solidFill>
              </a:rPr>
              <a:t> were now incorporated with the Jewish nation. They were idolaters. 2 Chronicles 25:14, 15, 20; Their habits were singular. The </a:t>
            </a:r>
            <a:r>
              <a:rPr lang="en-US" sz="1400" dirty="0" err="1">
                <a:solidFill>
                  <a:srgbClr val="333333"/>
                </a:solidFill>
              </a:rPr>
              <a:t>Horites</a:t>
            </a:r>
            <a:r>
              <a:rPr lang="en-US" sz="1400" dirty="0">
                <a:solidFill>
                  <a:srgbClr val="333333"/>
                </a:solidFill>
              </a:rPr>
              <a:t>, their predecessors in Mount </a:t>
            </a:r>
            <a:r>
              <a:rPr lang="en-US" sz="1400" dirty="0" err="1">
                <a:solidFill>
                  <a:srgbClr val="333333"/>
                </a:solidFill>
              </a:rPr>
              <a:t>Seir</a:t>
            </a:r>
            <a:r>
              <a:rPr lang="en-US" sz="1400" dirty="0">
                <a:solidFill>
                  <a:srgbClr val="333333"/>
                </a:solidFill>
              </a:rPr>
              <a:t>, were, as their name implies, troglodytes, or dwellers in caves; and the </a:t>
            </a:r>
            <a:r>
              <a:rPr lang="en-US" sz="1400" dirty="0" err="1">
                <a:solidFill>
                  <a:srgbClr val="333333"/>
                </a:solidFill>
              </a:rPr>
              <a:t>Edomites</a:t>
            </a:r>
            <a:r>
              <a:rPr lang="en-US" sz="1400" dirty="0">
                <a:solidFill>
                  <a:srgbClr val="333333"/>
                </a:solidFill>
              </a:rPr>
              <a:t> seem to have adopted their dwellings as well as their country. Everywhere we meet with caves and grottos hewn in the soft sandstone strata.” (</a:t>
            </a:r>
            <a:r>
              <a:rPr lang="en-US" sz="1400" i="1" dirty="0">
                <a:solidFill>
                  <a:srgbClr val="333333"/>
                </a:solidFill>
              </a:rPr>
              <a:t>Dictionary of the Bible</a:t>
            </a:r>
            <a:r>
              <a:rPr lang="en-US" sz="1400" dirty="0">
                <a:solidFill>
                  <a:srgbClr val="333333"/>
                </a:solidFill>
              </a:rPr>
              <a:t>, William Smith, “Edom”)</a:t>
            </a:r>
            <a:endParaRPr lang="en-US" sz="1400" dirty="0"/>
          </a:p>
        </p:txBody>
      </p:sp>
      <p:sp>
        <p:nvSpPr>
          <p:cNvPr id="4" name="Rectangle 3"/>
          <p:cNvSpPr/>
          <p:nvPr/>
        </p:nvSpPr>
        <p:spPr>
          <a:xfrm>
            <a:off x="0" y="3600986"/>
            <a:ext cx="6302829" cy="2893100"/>
          </a:xfrm>
          <a:prstGeom prst="rect">
            <a:avLst/>
          </a:prstGeom>
          <a:ln>
            <a:solidFill>
              <a:schemeClr val="tx1"/>
            </a:solidFill>
          </a:ln>
        </p:spPr>
        <p:txBody>
          <a:bodyPr wrap="square">
            <a:spAutoFit/>
          </a:bodyPr>
          <a:lstStyle/>
          <a:p>
            <a:r>
              <a:rPr lang="en-US" sz="1400" b="1" dirty="0">
                <a:solidFill>
                  <a:srgbClr val="333333"/>
                </a:solidFill>
              </a:rPr>
              <a:t>Mount </a:t>
            </a:r>
            <a:r>
              <a:rPr lang="en-US" sz="1400" b="1" dirty="0" err="1">
                <a:solidFill>
                  <a:srgbClr val="333333"/>
                </a:solidFill>
              </a:rPr>
              <a:t>Seir</a:t>
            </a:r>
            <a:r>
              <a:rPr lang="en-US" sz="1400" b="1" dirty="0">
                <a:solidFill>
                  <a:srgbClr val="333333"/>
                </a:solidFill>
              </a:rPr>
              <a:t> </a:t>
            </a:r>
          </a:p>
          <a:p>
            <a:r>
              <a:rPr lang="en-US" sz="1400" dirty="0">
                <a:solidFill>
                  <a:srgbClr val="333333"/>
                </a:solidFill>
              </a:rPr>
              <a:t>“[</a:t>
            </a:r>
            <a:r>
              <a:rPr lang="en-US" sz="1400" dirty="0" err="1">
                <a:solidFill>
                  <a:srgbClr val="333333"/>
                </a:solidFill>
              </a:rPr>
              <a:t>Seir</a:t>
            </a:r>
            <a:r>
              <a:rPr lang="en-US" sz="1400" dirty="0">
                <a:solidFill>
                  <a:srgbClr val="333333"/>
                </a:solidFill>
              </a:rPr>
              <a:t>] is the original name of the mountain range extending along the east side of the valley of Arabah, from the Dead Sea to the [gulf]. The </a:t>
            </a:r>
            <a:r>
              <a:rPr lang="en-US" sz="1400" dirty="0" err="1">
                <a:solidFill>
                  <a:srgbClr val="333333"/>
                </a:solidFill>
              </a:rPr>
              <a:t>Horites</a:t>
            </a:r>
            <a:r>
              <a:rPr lang="en-US" sz="1400" dirty="0">
                <a:solidFill>
                  <a:srgbClr val="333333"/>
                </a:solidFill>
              </a:rPr>
              <a:t> appear to have been the chief of the aboriginal inhabitants, Genesis 36:20; but it was ever afterward the possession of the </a:t>
            </a:r>
            <a:r>
              <a:rPr lang="en-US" sz="1400" dirty="0" err="1">
                <a:solidFill>
                  <a:srgbClr val="333333"/>
                </a:solidFill>
              </a:rPr>
              <a:t>Edomites</a:t>
            </a:r>
            <a:r>
              <a:rPr lang="en-US" sz="1400" dirty="0">
                <a:solidFill>
                  <a:srgbClr val="333333"/>
                </a:solidFill>
              </a:rPr>
              <a:t>, the descendants of Esau. The Mount </a:t>
            </a:r>
            <a:r>
              <a:rPr lang="en-US" sz="1400" dirty="0" err="1">
                <a:solidFill>
                  <a:srgbClr val="333333"/>
                </a:solidFill>
              </a:rPr>
              <a:t>Seir</a:t>
            </a:r>
            <a:r>
              <a:rPr lang="en-US" sz="1400" dirty="0">
                <a:solidFill>
                  <a:srgbClr val="333333"/>
                </a:solidFill>
              </a:rPr>
              <a:t> of the Bible extended much farther south than the modern province, as is shown by the words of Deuteronomy 2:1-8; It had the Arabah on the west, vs. 1 and 8; it extended as far south as the head of the Gulf of </a:t>
            </a:r>
            <a:r>
              <a:rPr lang="en-US" sz="1400" dirty="0" err="1">
                <a:solidFill>
                  <a:srgbClr val="333333"/>
                </a:solidFill>
              </a:rPr>
              <a:t>Akabah</a:t>
            </a:r>
            <a:r>
              <a:rPr lang="en-US" sz="1400" dirty="0">
                <a:solidFill>
                  <a:srgbClr val="333333"/>
                </a:solidFill>
              </a:rPr>
              <a:t>, ver. 8; its eastern border ran along the base of the mountain range where the plateau of Arabia begins. Its northern, order is not so accurately determined. There is a line of ‘naked’ white hills or cliffs which run across the great valley about eight miles south of the Dead Sea, the highest eminence being Mount </a:t>
            </a:r>
            <a:r>
              <a:rPr lang="en-US" sz="1400" dirty="0" err="1">
                <a:solidFill>
                  <a:srgbClr val="333333"/>
                </a:solidFill>
              </a:rPr>
              <a:t>Hor</a:t>
            </a:r>
            <a:r>
              <a:rPr lang="en-US" sz="1400" dirty="0">
                <a:solidFill>
                  <a:srgbClr val="333333"/>
                </a:solidFill>
              </a:rPr>
              <a:t>, which is 4800 feet high.” (</a:t>
            </a:r>
            <a:r>
              <a:rPr lang="en-US" sz="1400" i="1" dirty="0">
                <a:solidFill>
                  <a:srgbClr val="333333"/>
                </a:solidFill>
              </a:rPr>
              <a:t>Dictionary of the Bible</a:t>
            </a:r>
            <a:r>
              <a:rPr lang="en-US" sz="1400" dirty="0">
                <a:solidFill>
                  <a:srgbClr val="333333"/>
                </a:solidFill>
              </a:rPr>
              <a:t>, William Smith, “</a:t>
            </a:r>
            <a:r>
              <a:rPr lang="en-US" sz="1400" dirty="0" err="1">
                <a:solidFill>
                  <a:srgbClr val="333333"/>
                </a:solidFill>
              </a:rPr>
              <a:t>Seir</a:t>
            </a:r>
            <a:r>
              <a:rPr lang="en-US" sz="1400" dirty="0">
                <a:solidFill>
                  <a:srgbClr val="333333"/>
                </a:solidFill>
              </a:rPr>
              <a:t>”)</a:t>
            </a:r>
            <a:endParaRPr lang="en-US" sz="1400" dirty="0"/>
          </a:p>
        </p:txBody>
      </p:sp>
    </p:spTree>
    <p:extLst>
      <p:ext uri="{BB962C8B-B14F-4D97-AF65-F5344CB8AC3E}">
        <p14:creationId xmlns:p14="http://schemas.microsoft.com/office/powerpoint/2010/main" val="872787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79169"/>
            <a:ext cx="5649686" cy="3631763"/>
          </a:xfrm>
          <a:prstGeom prst="rect">
            <a:avLst/>
          </a:prstGeom>
          <a:ln>
            <a:solidFill>
              <a:schemeClr val="tx1"/>
            </a:solidFill>
          </a:ln>
        </p:spPr>
        <p:txBody>
          <a:bodyPr wrap="square">
            <a:spAutoFit/>
          </a:bodyPr>
          <a:lstStyle/>
          <a:p>
            <a:pPr fontAlgn="base"/>
            <a:r>
              <a:rPr lang="en-US" sz="1400" b="1" i="1" dirty="0"/>
              <a:t>The Right to the coat:</a:t>
            </a:r>
          </a:p>
          <a:p>
            <a:pPr fontAlgn="base"/>
            <a:r>
              <a:rPr lang="en-US" sz="1200" dirty="0"/>
              <a:t>If indeed this coat signaled that Joseph held the birthright, which may have been in question among the brothers because there were four firstborn sons in Jacob’s family, this fact would explain the intense hostility and jealousy the coat provoked among the other sons of Jacob. The following brothers could easily have thought that they should have had the birthright.</a:t>
            </a:r>
            <a:endParaRPr lang="en-US" sz="1200" i="1" dirty="0"/>
          </a:p>
          <a:p>
            <a:pPr fontAlgn="base"/>
            <a:r>
              <a:rPr lang="en-US" sz="1200" i="1" dirty="0"/>
              <a:t>Reuben.</a:t>
            </a:r>
            <a:r>
              <a:rPr lang="en-US" sz="1200" dirty="0"/>
              <a:t> He was the firstborn of all the sons. Although he had lost the right, he may not have accepted that fact.</a:t>
            </a:r>
          </a:p>
          <a:p>
            <a:pPr fontAlgn="base"/>
            <a:r>
              <a:rPr lang="en-US" sz="1200" i="1" dirty="0"/>
              <a:t>Simeon.</a:t>
            </a:r>
            <a:r>
              <a:rPr lang="en-US" sz="1200" dirty="0"/>
              <a:t> Since he was the second son of Leah and next in line following Reuben, he could have assumed the birthright would come to him after Reuben lost his right to it.</a:t>
            </a:r>
          </a:p>
          <a:p>
            <a:pPr fontAlgn="base"/>
            <a:r>
              <a:rPr lang="en-US" sz="1200" i="1" dirty="0"/>
              <a:t>Judah.</a:t>
            </a:r>
            <a:r>
              <a:rPr lang="en-US" sz="1200" dirty="0"/>
              <a:t> He could have argued that not only Reuben had lost the right, but so had Simeon and Levi, through the massacre of the </a:t>
            </a:r>
            <a:r>
              <a:rPr lang="en-US" sz="1200" dirty="0" err="1"/>
              <a:t>Shechemites</a:t>
            </a:r>
            <a:r>
              <a:rPr lang="en-US" sz="1200" dirty="0"/>
              <a:t> (see Genesis 34). The disqualification of these sons would make him the rightful legal heir.</a:t>
            </a:r>
          </a:p>
          <a:p>
            <a:pPr fontAlgn="base"/>
            <a:r>
              <a:rPr lang="en-US" sz="1200" i="1" dirty="0"/>
              <a:t>Dan.</a:t>
            </a:r>
            <a:r>
              <a:rPr lang="en-US" sz="1200" dirty="0"/>
              <a:t> Because his mother, Bilhah, was considered Rachel’s property, he could argue that he was Rachel’s firstborn, not Joseph, and therefore should have received the birthright when Reuben lost it.</a:t>
            </a:r>
          </a:p>
          <a:p>
            <a:pPr fontAlgn="base"/>
            <a:r>
              <a:rPr lang="en-US" sz="1200" i="1" dirty="0"/>
              <a:t>Gad.</a:t>
            </a:r>
            <a:r>
              <a:rPr lang="en-US" sz="1200" dirty="0"/>
              <a:t> He was the firstborn son of </a:t>
            </a:r>
            <a:r>
              <a:rPr lang="en-US" sz="1200" dirty="0" err="1"/>
              <a:t>Zilpah</a:t>
            </a:r>
            <a:r>
              <a:rPr lang="en-US" sz="1200" dirty="0"/>
              <a:t> and therefore could easily have thought he should have taken the birthright after Reuben forfeited it. </a:t>
            </a:r>
          </a:p>
          <a:p>
            <a:pPr fontAlgn="base"/>
            <a:r>
              <a:rPr lang="en-US" sz="1200" dirty="0"/>
              <a:t>Old Testament Institute Manual</a:t>
            </a:r>
            <a:endParaRPr lang="en-US" sz="1200" b="0" i="0" dirty="0">
              <a:effectLst/>
            </a:endParaRPr>
          </a:p>
        </p:txBody>
      </p:sp>
      <p:sp>
        <p:nvSpPr>
          <p:cNvPr id="3" name="Rectangle 2"/>
          <p:cNvSpPr/>
          <p:nvPr/>
        </p:nvSpPr>
        <p:spPr>
          <a:xfrm>
            <a:off x="0" y="16847"/>
            <a:ext cx="5649686" cy="2862322"/>
          </a:xfrm>
          <a:prstGeom prst="rect">
            <a:avLst/>
          </a:prstGeom>
          <a:ln>
            <a:solidFill>
              <a:schemeClr val="tx1"/>
            </a:solidFill>
          </a:ln>
        </p:spPr>
        <p:txBody>
          <a:bodyPr wrap="square">
            <a:spAutoFit/>
          </a:bodyPr>
          <a:lstStyle/>
          <a:p>
            <a:pPr fontAlgn="base"/>
            <a:r>
              <a:rPr lang="en-US" sz="1000" b="1" dirty="0">
                <a:solidFill>
                  <a:srgbClr val="333333"/>
                </a:solidFill>
                <a:latin typeface="Calibri" panose="020F0502020204030204" pitchFamily="34" charset="0"/>
              </a:rPr>
              <a:t>Coat of many Colors: Hugh Nibley</a:t>
            </a:r>
            <a:endParaRPr lang="en-US" sz="1000" dirty="0">
              <a:solidFill>
                <a:srgbClr val="333333"/>
              </a:solidFill>
              <a:latin typeface="Calibri" panose="020F0502020204030204" pitchFamily="34" charset="0"/>
            </a:endParaRPr>
          </a:p>
          <a:p>
            <a:pPr fontAlgn="base"/>
            <a:r>
              <a:rPr lang="en-US" sz="1000" dirty="0">
                <a:solidFill>
                  <a:srgbClr val="333333"/>
                </a:solidFill>
                <a:latin typeface="Calibri" panose="020F0502020204030204" pitchFamily="34" charset="0"/>
              </a:rPr>
              <a:t>Here the survival of Joseph's garment guarantees and typifies the survival of Joseph (Alma 46:24).</a:t>
            </a:r>
          </a:p>
          <a:p>
            <a:pPr fontAlgn="base"/>
            <a:r>
              <a:rPr lang="en-US" sz="1000" dirty="0">
                <a:solidFill>
                  <a:srgbClr val="333333"/>
                </a:solidFill>
                <a:latin typeface="Calibri" panose="020F0502020204030204" pitchFamily="34" charset="0"/>
              </a:rPr>
              <a:t>In the tenth century of our era the greatest antiquarian of the Moslem world, Muhammad ibn-Ibrahim </a:t>
            </a:r>
            <a:r>
              <a:rPr lang="en-US" sz="1000" dirty="0" err="1">
                <a:solidFill>
                  <a:srgbClr val="333333"/>
                </a:solidFill>
                <a:latin typeface="Calibri" panose="020F0502020204030204" pitchFamily="34" charset="0"/>
              </a:rPr>
              <a:t>ath-Tha'labi</a:t>
            </a:r>
            <a:r>
              <a:rPr lang="en-US" sz="1000" dirty="0">
                <a:solidFill>
                  <a:srgbClr val="333333"/>
                </a:solidFill>
                <a:latin typeface="Calibri" panose="020F0502020204030204" pitchFamily="34" charset="0"/>
              </a:rPr>
              <a:t>, collected in Persia a great many old tales and legends about the prophets of Israel…Among other things, </a:t>
            </a:r>
            <a:r>
              <a:rPr lang="en-US" sz="1000" dirty="0" err="1">
                <a:solidFill>
                  <a:srgbClr val="333333"/>
                </a:solidFill>
                <a:latin typeface="Calibri" panose="020F0502020204030204" pitchFamily="34" charset="0"/>
              </a:rPr>
              <a:t>Tha'labi</a:t>
            </a:r>
            <a:r>
              <a:rPr lang="en-US" sz="1000" dirty="0">
                <a:solidFill>
                  <a:srgbClr val="333333"/>
                </a:solidFill>
                <a:latin typeface="Calibri" panose="020F0502020204030204" pitchFamily="34" charset="0"/>
              </a:rPr>
              <a:t> tells a number of stories, which we have not found anywhere else, about Jacob and the garment of Joseph. In one… there were in the garment of Joseph three marks or tokens when they brought it to his father… According to ad-</a:t>
            </a:r>
            <a:r>
              <a:rPr lang="en-US" sz="1000" dirty="0" err="1">
                <a:solidFill>
                  <a:srgbClr val="333333"/>
                </a:solidFill>
                <a:latin typeface="Calibri" panose="020F0502020204030204" pitchFamily="34" charset="0"/>
              </a:rPr>
              <a:t>Dahak</a:t>
            </a:r>
            <a:r>
              <a:rPr lang="en-US" sz="1000" dirty="0">
                <a:solidFill>
                  <a:srgbClr val="333333"/>
                </a:solidFill>
                <a:latin typeface="Calibri" panose="020F0502020204030204" pitchFamily="34" charset="0"/>
              </a:rPr>
              <a:t> that garment was of the weave [pattern, design] of Paradise, and the breath [spirit, odor] of Paradise was in it, so that it never decayed or in any way deteriorated [and that was] a sign [omen]. And Joseph gave them that garment, and it was the very one that had belonged to Abraham, having already had a long history…</a:t>
            </a:r>
          </a:p>
          <a:p>
            <a:pPr fontAlgn="base"/>
            <a:r>
              <a:rPr lang="en-US" sz="1000" dirty="0">
                <a:solidFill>
                  <a:srgbClr val="333333"/>
                </a:solidFill>
                <a:latin typeface="Calibri" panose="020F0502020204030204" pitchFamily="34" charset="0"/>
              </a:rPr>
              <a:t>Note here that there were two remnants of Joseph's garment, one sent by Joseph to his father as a sign that he was still alive (since the garment had not decayed), and the other, torn and smeared with blood, brought by Judah to his father as a sign that Joseph was dead. Moroni actually quotes Jacob (“Now behold, this was the language of Jacob”) as saying: “Now behold, this giveth my soul sorrow; nevertheless, my soul hath joy in my son” (Alma 46:25-26)…</a:t>
            </a:r>
          </a:p>
          <a:p>
            <a:pPr fontAlgn="base"/>
            <a:r>
              <a:rPr lang="en-US" sz="1000" dirty="0">
                <a:solidFill>
                  <a:srgbClr val="333333"/>
                </a:solidFill>
                <a:latin typeface="Calibri" panose="020F0502020204030204" pitchFamily="34" charset="0"/>
              </a:rPr>
              <a:t>“These interesting little details are typical apocryphal variations on a single theme, and the theme is the one Moroni mentions; the rent garment of Joseph is the symbol both of his suffering and his deliverance, misfortune and preservation.” (</a:t>
            </a:r>
            <a:r>
              <a:rPr lang="en-US" sz="1000" i="1" dirty="0">
                <a:solidFill>
                  <a:srgbClr val="333333"/>
                </a:solidFill>
                <a:latin typeface="Calibri" panose="020F0502020204030204" pitchFamily="34" charset="0"/>
              </a:rPr>
              <a:t>An Approach to the Book of Mormon</a:t>
            </a:r>
            <a:r>
              <a:rPr lang="en-US" sz="1000" dirty="0">
                <a:solidFill>
                  <a:srgbClr val="333333"/>
                </a:solidFill>
                <a:latin typeface="Calibri" panose="020F0502020204030204" pitchFamily="34" charset="0"/>
              </a:rPr>
              <a:t>, p. 218-20)</a:t>
            </a:r>
            <a:endParaRPr lang="en-US" sz="1000" b="0" i="0" dirty="0">
              <a:solidFill>
                <a:srgbClr val="333333"/>
              </a:solidFill>
              <a:effectLst/>
              <a:latin typeface="Calibri" panose="020F0502020204030204" pitchFamily="34" charset="0"/>
            </a:endParaRPr>
          </a:p>
        </p:txBody>
      </p:sp>
      <p:sp>
        <p:nvSpPr>
          <p:cNvPr id="22" name="Rectangle 21"/>
          <p:cNvSpPr/>
          <p:nvPr/>
        </p:nvSpPr>
        <p:spPr>
          <a:xfrm>
            <a:off x="5649686" y="14071"/>
            <a:ext cx="6096000" cy="830997"/>
          </a:xfrm>
          <a:prstGeom prst="rect">
            <a:avLst/>
          </a:prstGeom>
          <a:ln>
            <a:solidFill>
              <a:schemeClr val="tx1"/>
            </a:solidFill>
          </a:ln>
        </p:spPr>
        <p:txBody>
          <a:bodyPr>
            <a:spAutoFit/>
          </a:bodyPr>
          <a:lstStyle/>
          <a:p>
            <a:r>
              <a:rPr lang="en-US" sz="1200" b="1" dirty="0">
                <a:latin typeface="Calibri" panose="020F0502020204030204" pitchFamily="34" charset="0"/>
              </a:rPr>
              <a:t>20 Pieces of Silver:</a:t>
            </a:r>
          </a:p>
          <a:p>
            <a:r>
              <a:rPr lang="en-US" sz="1200" dirty="0">
                <a:latin typeface="Calibri" panose="020F0502020204030204" pitchFamily="34" charset="0"/>
              </a:rPr>
              <a:t>The price received for Joseph, twenty pieces of silver, is the same price specified later in the Mosaic law for a slave between the ages of five and twenty (see Leviticus 27:5). Typically, the price for a slave was thirty pieces of silver (see Exodus 21:32).</a:t>
            </a:r>
            <a:endParaRPr lang="en-US" sz="1200" dirty="0"/>
          </a:p>
        </p:txBody>
      </p:sp>
      <p:pic>
        <p:nvPicPr>
          <p:cNvPr id="49" name="Picture 4" descr="http://www.webdonuts.com/comics/2012-03-09-Envio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286" y="886658"/>
            <a:ext cx="5486400" cy="4600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55FF3A-DBF4-4BB2-8EB8-3BBB54EABE8A}"/>
              </a:ext>
            </a:extLst>
          </p:cNvPr>
          <p:cNvSpPr/>
          <p:nvPr/>
        </p:nvSpPr>
        <p:spPr>
          <a:xfrm>
            <a:off x="5649686" y="5053497"/>
            <a:ext cx="6542314" cy="1569660"/>
          </a:xfrm>
          <a:prstGeom prst="rect">
            <a:avLst/>
          </a:prstGeom>
          <a:ln>
            <a:solidFill>
              <a:schemeClr val="tx1"/>
            </a:solidFill>
          </a:ln>
        </p:spPr>
        <p:txBody>
          <a:bodyPr wrap="square">
            <a:spAutoFit/>
          </a:bodyPr>
          <a:lstStyle/>
          <a:p>
            <a:r>
              <a:rPr lang="en-US" sz="1200" b="1" i="1" dirty="0">
                <a:solidFill>
                  <a:srgbClr val="333333"/>
                </a:solidFill>
                <a:latin typeface="Calibri" panose="020F0502020204030204" pitchFamily="34" charset="0"/>
              </a:rPr>
              <a:t>Potiphar: </a:t>
            </a:r>
            <a:r>
              <a:rPr lang="en-US" sz="1200" i="1" dirty="0">
                <a:solidFill>
                  <a:srgbClr val="333333"/>
                </a:solidFill>
                <a:latin typeface="Calibri" panose="020F0502020204030204" pitchFamily="34" charset="0"/>
              </a:rPr>
              <a:t>“The Hebrew phrase which is translated as ‘captain of the guards’ literally means ‘chief of the butchers or slaughterers.’ From this meaning some scholars have thought that he was the chief cook or steward in the house of the pharaoh, but other scholars believe that butcher or slaughterer is used in the sense of executioner, and thus Potiphar was the ‘commanding officer of the royal body-guard, who executed the capital sentences ordered by the king’ (Keil and </a:t>
            </a:r>
            <a:r>
              <a:rPr lang="en-US" sz="1200" i="1" dirty="0" err="1">
                <a:solidFill>
                  <a:srgbClr val="333333"/>
                </a:solidFill>
                <a:latin typeface="Calibri" panose="020F0502020204030204" pitchFamily="34" charset="0"/>
              </a:rPr>
              <a:t>Delitzsch</a:t>
            </a:r>
            <a:r>
              <a:rPr lang="en-US" sz="1200" i="1" dirty="0">
                <a:solidFill>
                  <a:srgbClr val="333333"/>
                </a:solidFill>
                <a:latin typeface="Calibri" panose="020F0502020204030204" pitchFamily="34" charset="0"/>
              </a:rPr>
              <a:t>, </a:t>
            </a:r>
            <a:r>
              <a:rPr lang="en-US" sz="1200" i="1" dirty="0">
                <a:solidFill>
                  <a:srgbClr val="333333"/>
                </a:solidFill>
                <a:latin typeface="Georgia" panose="02040502050405020303" pitchFamily="18" charset="0"/>
              </a:rPr>
              <a:t>Commentary,</a:t>
            </a:r>
            <a:r>
              <a:rPr lang="en-US" sz="1200" i="1" dirty="0">
                <a:solidFill>
                  <a:srgbClr val="333333"/>
                </a:solidFill>
                <a:latin typeface="Calibri" panose="020F0502020204030204" pitchFamily="34" charset="0"/>
              </a:rPr>
              <a:t> 1:1:338). Either way, Potiphar was an important man, but the latter position especially would give him great power and status in Egypt” (</a:t>
            </a:r>
            <a:r>
              <a:rPr lang="en-US" sz="1200" i="1" dirty="0">
                <a:solidFill>
                  <a:srgbClr val="333333"/>
                </a:solidFill>
                <a:latin typeface="Georgia" panose="02040502050405020303" pitchFamily="18" charset="0"/>
              </a:rPr>
              <a:t>Old Testament Student Manual: Genesis–2 Samuel,</a:t>
            </a:r>
            <a:r>
              <a:rPr lang="en-US" sz="1200" i="1" dirty="0">
                <a:solidFill>
                  <a:srgbClr val="333333"/>
                </a:solidFill>
                <a:latin typeface="Calibri" panose="020F0502020204030204" pitchFamily="34" charset="0"/>
              </a:rPr>
              <a:t> 3rd ed. [Church Educational System manual, 2003], </a:t>
            </a:r>
            <a:r>
              <a:rPr lang="en-US" sz="1200" i="1" dirty="0">
                <a:solidFill>
                  <a:srgbClr val="0091BC"/>
                </a:solidFill>
                <a:latin typeface="Calibri" panose="020F0502020204030204" pitchFamily="34" charset="0"/>
              </a:rPr>
              <a:t>94</a:t>
            </a:r>
            <a:r>
              <a:rPr lang="en-US" sz="1200" i="1" dirty="0">
                <a:solidFill>
                  <a:srgbClr val="333333"/>
                </a:solidFill>
                <a:latin typeface="Calibri" panose="020F0502020204030204" pitchFamily="34" charset="0"/>
              </a:rPr>
              <a:t>).</a:t>
            </a:r>
            <a:endParaRPr lang="en-US" sz="1200" dirty="0"/>
          </a:p>
        </p:txBody>
      </p:sp>
    </p:spTree>
    <p:extLst>
      <p:ext uri="{BB962C8B-B14F-4D97-AF65-F5344CB8AC3E}">
        <p14:creationId xmlns:p14="http://schemas.microsoft.com/office/powerpoint/2010/main" val="3222137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18533" y="-163427"/>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When Should You Prepare?</a:t>
            </a:r>
          </a:p>
        </p:txBody>
      </p:sp>
      <p:sp>
        <p:nvSpPr>
          <p:cNvPr id="130" name="Rectangle 1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3" name="Rectangle 2">
            <a:extLst>
              <a:ext uri="{FF2B5EF4-FFF2-40B4-BE49-F238E27FC236}">
                <a16:creationId xmlns:a16="http://schemas.microsoft.com/office/drawing/2014/main" id="{7D83AA45-E235-4D47-B12D-67534A3BC1D9}"/>
              </a:ext>
            </a:extLst>
          </p:cNvPr>
          <p:cNvSpPr/>
          <p:nvPr/>
        </p:nvSpPr>
        <p:spPr>
          <a:xfrm>
            <a:off x="4054429" y="2417187"/>
            <a:ext cx="3999419" cy="2062103"/>
          </a:xfrm>
          <a:prstGeom prst="rect">
            <a:avLst/>
          </a:prstGeom>
        </p:spPr>
        <p:txBody>
          <a:bodyPr wrap="square">
            <a:spAutoFit/>
          </a:bodyPr>
          <a:lstStyle/>
          <a:p>
            <a:pPr algn="ctr"/>
            <a:r>
              <a:rPr lang="en-US" sz="3200" dirty="0">
                <a:solidFill>
                  <a:schemeClr val="bg1"/>
                </a:solidFill>
              </a:rPr>
              <a:t>In what ways might your preparation for this event affect your experience?</a:t>
            </a:r>
          </a:p>
        </p:txBody>
      </p:sp>
      <p:grpSp>
        <p:nvGrpSpPr>
          <p:cNvPr id="5" name="Group 4">
            <a:extLst>
              <a:ext uri="{FF2B5EF4-FFF2-40B4-BE49-F238E27FC236}">
                <a16:creationId xmlns:a16="http://schemas.microsoft.com/office/drawing/2014/main" id="{AE4796F4-E81A-4726-BC4E-7229287FD8AA}"/>
              </a:ext>
            </a:extLst>
          </p:cNvPr>
          <p:cNvGrpSpPr/>
          <p:nvPr/>
        </p:nvGrpSpPr>
        <p:grpSpPr>
          <a:xfrm>
            <a:off x="892808" y="4094288"/>
            <a:ext cx="2888981" cy="2133322"/>
            <a:chOff x="872545" y="3611784"/>
            <a:chExt cx="3982592" cy="2940882"/>
          </a:xfrm>
        </p:grpSpPr>
        <p:grpSp>
          <p:nvGrpSpPr>
            <p:cNvPr id="87" name="Group 86">
              <a:extLst>
                <a:ext uri="{FF2B5EF4-FFF2-40B4-BE49-F238E27FC236}">
                  <a16:creationId xmlns:a16="http://schemas.microsoft.com/office/drawing/2014/main" id="{7A6D57F1-0BA0-41CE-8F5C-9918F3006AFC}"/>
                </a:ext>
              </a:extLst>
            </p:cNvPr>
            <p:cNvGrpSpPr/>
            <p:nvPr/>
          </p:nvGrpSpPr>
          <p:grpSpPr>
            <a:xfrm>
              <a:off x="872545" y="5069457"/>
              <a:ext cx="3982592" cy="1483209"/>
              <a:chOff x="1168101" y="3258336"/>
              <a:chExt cx="5949925" cy="2215889"/>
            </a:xfrm>
            <a:solidFill>
              <a:schemeClr val="tx1"/>
            </a:solidFill>
          </p:grpSpPr>
          <p:grpSp>
            <p:nvGrpSpPr>
              <p:cNvPr id="89" name="Group 88">
                <a:extLst>
                  <a:ext uri="{FF2B5EF4-FFF2-40B4-BE49-F238E27FC236}">
                    <a16:creationId xmlns:a16="http://schemas.microsoft.com/office/drawing/2014/main" id="{593260DA-3C40-4B56-96F5-B1CD0DDD9928}"/>
                  </a:ext>
                </a:extLst>
              </p:cNvPr>
              <p:cNvGrpSpPr/>
              <p:nvPr/>
            </p:nvGrpSpPr>
            <p:grpSpPr>
              <a:xfrm>
                <a:off x="1754147" y="3258336"/>
                <a:ext cx="1076099" cy="1455070"/>
                <a:chOff x="6696052" y="1382055"/>
                <a:chExt cx="1076099" cy="1455070"/>
              </a:xfrm>
              <a:grpFill/>
            </p:grpSpPr>
            <p:sp>
              <p:nvSpPr>
                <p:cNvPr id="120" name="Oval 119">
                  <a:extLst>
                    <a:ext uri="{FF2B5EF4-FFF2-40B4-BE49-F238E27FC236}">
                      <a16:creationId xmlns:a16="http://schemas.microsoft.com/office/drawing/2014/main" id="{FC8DEF24-6E08-4D99-B4AB-2B4B54CB5A80}"/>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a:extLst>
                    <a:ext uri="{FF2B5EF4-FFF2-40B4-BE49-F238E27FC236}">
                      <a16:creationId xmlns:a16="http://schemas.microsoft.com/office/drawing/2014/main" id="{2DA83D49-947D-4C69-BA27-C5FB240841F3}"/>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63DF141F-80E7-4418-8935-0E0F06824C6A}"/>
                  </a:ext>
                </a:extLst>
              </p:cNvPr>
              <p:cNvGrpSpPr/>
              <p:nvPr/>
            </p:nvGrpSpPr>
            <p:grpSpPr>
              <a:xfrm>
                <a:off x="2947096" y="3258336"/>
                <a:ext cx="1076099" cy="1455070"/>
                <a:chOff x="6696052" y="1382055"/>
                <a:chExt cx="1076099" cy="1455070"/>
              </a:xfrm>
              <a:grpFill/>
            </p:grpSpPr>
            <p:sp>
              <p:nvSpPr>
                <p:cNvPr id="118" name="Oval 117">
                  <a:extLst>
                    <a:ext uri="{FF2B5EF4-FFF2-40B4-BE49-F238E27FC236}">
                      <a16:creationId xmlns:a16="http://schemas.microsoft.com/office/drawing/2014/main" id="{A7D12044-6F9B-4999-BD2A-E8A372795592}"/>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a:extLst>
                    <a:ext uri="{FF2B5EF4-FFF2-40B4-BE49-F238E27FC236}">
                      <a16:creationId xmlns:a16="http://schemas.microsoft.com/office/drawing/2014/main" id="{30D85D58-E04F-4EF0-87BC-CA7138D6457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7463B83B-D426-4B5B-B55E-DF36E7EC639E}"/>
                  </a:ext>
                </a:extLst>
              </p:cNvPr>
              <p:cNvGrpSpPr/>
              <p:nvPr/>
            </p:nvGrpSpPr>
            <p:grpSpPr>
              <a:xfrm>
                <a:off x="4140045" y="3258336"/>
                <a:ext cx="1076099" cy="1455070"/>
                <a:chOff x="6696052" y="1382055"/>
                <a:chExt cx="1076099" cy="1455070"/>
              </a:xfrm>
              <a:grpFill/>
            </p:grpSpPr>
            <p:sp>
              <p:nvSpPr>
                <p:cNvPr id="116" name="Oval 115">
                  <a:extLst>
                    <a:ext uri="{FF2B5EF4-FFF2-40B4-BE49-F238E27FC236}">
                      <a16:creationId xmlns:a16="http://schemas.microsoft.com/office/drawing/2014/main" id="{5D9ADA92-E8C0-4B86-91C8-57B74CD8B34B}"/>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lowchart: Delay 116">
                  <a:extLst>
                    <a:ext uri="{FF2B5EF4-FFF2-40B4-BE49-F238E27FC236}">
                      <a16:creationId xmlns:a16="http://schemas.microsoft.com/office/drawing/2014/main" id="{118E753C-6B57-4035-AD7E-0BFF934D535D}"/>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AA47026B-BA17-43EC-82A7-1B1EBED953E2}"/>
                  </a:ext>
                </a:extLst>
              </p:cNvPr>
              <p:cNvGrpSpPr/>
              <p:nvPr/>
            </p:nvGrpSpPr>
            <p:grpSpPr>
              <a:xfrm>
                <a:off x="5332994" y="3258336"/>
                <a:ext cx="1076099" cy="1455070"/>
                <a:chOff x="6696052" y="1382055"/>
                <a:chExt cx="1076099" cy="1455070"/>
              </a:xfrm>
              <a:grpFill/>
            </p:grpSpPr>
            <p:sp>
              <p:nvSpPr>
                <p:cNvPr id="114" name="Oval 113">
                  <a:extLst>
                    <a:ext uri="{FF2B5EF4-FFF2-40B4-BE49-F238E27FC236}">
                      <a16:creationId xmlns:a16="http://schemas.microsoft.com/office/drawing/2014/main" id="{9DE50120-5E07-4B37-9936-1CB167C271D3}"/>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lowchart: Delay 114">
                  <a:extLst>
                    <a:ext uri="{FF2B5EF4-FFF2-40B4-BE49-F238E27FC236}">
                      <a16:creationId xmlns:a16="http://schemas.microsoft.com/office/drawing/2014/main" id="{EE3EEAC9-A99D-4317-8637-296973937E9A}"/>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B331C8B3-A69F-4FB2-BA55-5AE049050606}"/>
                  </a:ext>
                </a:extLst>
              </p:cNvPr>
              <p:cNvGrpSpPr/>
              <p:nvPr/>
            </p:nvGrpSpPr>
            <p:grpSpPr>
              <a:xfrm>
                <a:off x="6041927" y="4019155"/>
                <a:ext cx="1076099" cy="1455070"/>
                <a:chOff x="6696052" y="1382055"/>
                <a:chExt cx="1076099" cy="1455070"/>
              </a:xfrm>
              <a:grpFill/>
            </p:grpSpPr>
            <p:sp>
              <p:nvSpPr>
                <p:cNvPr id="110" name="Oval 109">
                  <a:extLst>
                    <a:ext uri="{FF2B5EF4-FFF2-40B4-BE49-F238E27FC236}">
                      <a16:creationId xmlns:a16="http://schemas.microsoft.com/office/drawing/2014/main" id="{C236B921-99F2-4D05-9B54-51179877DE98}"/>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Delay 110">
                  <a:extLst>
                    <a:ext uri="{FF2B5EF4-FFF2-40B4-BE49-F238E27FC236}">
                      <a16:creationId xmlns:a16="http://schemas.microsoft.com/office/drawing/2014/main" id="{1C4BDD87-8CF1-4CF2-B9A0-393D9171E924}"/>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915433A-B598-4EF6-96B6-D5FBECE400C5}"/>
                  </a:ext>
                </a:extLst>
              </p:cNvPr>
              <p:cNvGrpSpPr/>
              <p:nvPr/>
            </p:nvGrpSpPr>
            <p:grpSpPr>
              <a:xfrm>
                <a:off x="4858456" y="4019155"/>
                <a:ext cx="1076099" cy="1455070"/>
                <a:chOff x="6696052" y="1382055"/>
                <a:chExt cx="1076099" cy="1455070"/>
              </a:xfrm>
              <a:grpFill/>
            </p:grpSpPr>
            <p:sp>
              <p:nvSpPr>
                <p:cNvPr id="108" name="Oval 107">
                  <a:extLst>
                    <a:ext uri="{FF2B5EF4-FFF2-40B4-BE49-F238E27FC236}">
                      <a16:creationId xmlns:a16="http://schemas.microsoft.com/office/drawing/2014/main" id="{7499D756-4AC6-4C08-B05B-872151A02C29}"/>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Delay 108">
                  <a:extLst>
                    <a:ext uri="{FF2B5EF4-FFF2-40B4-BE49-F238E27FC236}">
                      <a16:creationId xmlns:a16="http://schemas.microsoft.com/office/drawing/2014/main" id="{5E5A9EF9-463B-43BF-B63C-01248D1D614C}"/>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CB2844F3-14ED-4428-B0A6-89A02076776E}"/>
                  </a:ext>
                </a:extLst>
              </p:cNvPr>
              <p:cNvGrpSpPr/>
              <p:nvPr/>
            </p:nvGrpSpPr>
            <p:grpSpPr>
              <a:xfrm>
                <a:off x="3661660" y="3985871"/>
                <a:ext cx="1076099" cy="1455070"/>
                <a:chOff x="6696052" y="1382055"/>
                <a:chExt cx="1076099" cy="1455070"/>
              </a:xfrm>
              <a:grpFill/>
            </p:grpSpPr>
            <p:sp>
              <p:nvSpPr>
                <p:cNvPr id="106" name="Oval 105">
                  <a:extLst>
                    <a:ext uri="{FF2B5EF4-FFF2-40B4-BE49-F238E27FC236}">
                      <a16:creationId xmlns:a16="http://schemas.microsoft.com/office/drawing/2014/main" id="{E9122669-C67B-46A2-80F9-FEF94392264A}"/>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a:extLst>
                    <a:ext uri="{FF2B5EF4-FFF2-40B4-BE49-F238E27FC236}">
                      <a16:creationId xmlns:a16="http://schemas.microsoft.com/office/drawing/2014/main" id="{2F2AADAD-9B2E-444D-BFC6-8113C6DE1319}"/>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a:extLst>
                  <a:ext uri="{FF2B5EF4-FFF2-40B4-BE49-F238E27FC236}">
                    <a16:creationId xmlns:a16="http://schemas.microsoft.com/office/drawing/2014/main" id="{16093FF5-558C-42EC-B6D8-F88CA39A33D0}"/>
                  </a:ext>
                </a:extLst>
              </p:cNvPr>
              <p:cNvGrpSpPr/>
              <p:nvPr/>
            </p:nvGrpSpPr>
            <p:grpSpPr>
              <a:xfrm>
                <a:off x="2404654" y="3985871"/>
                <a:ext cx="1076099" cy="1455070"/>
                <a:chOff x="6696052" y="1382055"/>
                <a:chExt cx="1076099" cy="1455070"/>
              </a:xfrm>
              <a:grpFill/>
            </p:grpSpPr>
            <p:sp>
              <p:nvSpPr>
                <p:cNvPr id="104" name="Oval 103">
                  <a:extLst>
                    <a:ext uri="{FF2B5EF4-FFF2-40B4-BE49-F238E27FC236}">
                      <a16:creationId xmlns:a16="http://schemas.microsoft.com/office/drawing/2014/main" id="{791879B8-8D3A-4C12-998E-F1EB898D352F}"/>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04">
                  <a:extLst>
                    <a:ext uri="{FF2B5EF4-FFF2-40B4-BE49-F238E27FC236}">
                      <a16:creationId xmlns:a16="http://schemas.microsoft.com/office/drawing/2014/main" id="{72D54F46-A09D-43A8-9736-80B1AB0BA300}"/>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32E5E56F-4819-4203-A8D5-5782542D460D}"/>
                  </a:ext>
                </a:extLst>
              </p:cNvPr>
              <p:cNvGrpSpPr/>
              <p:nvPr/>
            </p:nvGrpSpPr>
            <p:grpSpPr>
              <a:xfrm>
                <a:off x="1168101" y="3985871"/>
                <a:ext cx="1076099" cy="1455070"/>
                <a:chOff x="6696052" y="1382055"/>
                <a:chExt cx="1076099" cy="1455070"/>
              </a:xfrm>
              <a:grpFill/>
            </p:grpSpPr>
            <p:sp>
              <p:nvSpPr>
                <p:cNvPr id="100" name="Oval 99">
                  <a:extLst>
                    <a:ext uri="{FF2B5EF4-FFF2-40B4-BE49-F238E27FC236}">
                      <a16:creationId xmlns:a16="http://schemas.microsoft.com/office/drawing/2014/main" id="{34ACD849-701F-4325-8588-137E3E30E43D}"/>
                    </a:ext>
                  </a:extLst>
                </p:cNvPr>
                <p:cNvSpPr/>
                <p:nvPr/>
              </p:nvSpPr>
              <p:spPr>
                <a:xfrm>
                  <a:off x="6804117" y="1382055"/>
                  <a:ext cx="859971" cy="85997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Delay 100">
                  <a:extLst>
                    <a:ext uri="{FF2B5EF4-FFF2-40B4-BE49-F238E27FC236}">
                      <a16:creationId xmlns:a16="http://schemas.microsoft.com/office/drawing/2014/main" id="{2CC6C14F-5268-4FA7-9355-DE5A699B30CE}"/>
                    </a:ext>
                  </a:extLst>
                </p:cNvPr>
                <p:cNvSpPr/>
                <p:nvPr/>
              </p:nvSpPr>
              <p:spPr>
                <a:xfrm rot="16200000">
                  <a:off x="6907315" y="1972288"/>
                  <a:ext cx="653574" cy="1076099"/>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 name="Group 1">
              <a:extLst>
                <a:ext uri="{FF2B5EF4-FFF2-40B4-BE49-F238E27FC236}">
                  <a16:creationId xmlns:a16="http://schemas.microsoft.com/office/drawing/2014/main" id="{C2E45055-7BEC-4332-A661-423C7EBFB680}"/>
                </a:ext>
              </a:extLst>
            </p:cNvPr>
            <p:cNvGrpSpPr/>
            <p:nvPr/>
          </p:nvGrpSpPr>
          <p:grpSpPr>
            <a:xfrm>
              <a:off x="2524351" y="3611784"/>
              <a:ext cx="720289" cy="973954"/>
              <a:chOff x="2524351" y="3611784"/>
              <a:chExt cx="720289" cy="973954"/>
            </a:xfrm>
          </p:grpSpPr>
          <p:sp>
            <p:nvSpPr>
              <p:cNvPr id="124" name="Oval 123">
                <a:extLst>
                  <a:ext uri="{FF2B5EF4-FFF2-40B4-BE49-F238E27FC236}">
                    <a16:creationId xmlns:a16="http://schemas.microsoft.com/office/drawing/2014/main" id="{F64FFF61-88E9-4BCD-9516-3867CB6403C7}"/>
                  </a:ext>
                </a:extLst>
              </p:cNvPr>
              <p:cNvSpPr/>
              <p:nvPr/>
            </p:nvSpPr>
            <p:spPr>
              <a:xfrm>
                <a:off x="2596685" y="3611784"/>
                <a:ext cx="575623" cy="57562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Delay 124">
                <a:extLst>
                  <a:ext uri="{FF2B5EF4-FFF2-40B4-BE49-F238E27FC236}">
                    <a16:creationId xmlns:a16="http://schemas.microsoft.com/office/drawing/2014/main" id="{AF027C6E-5DC8-4AC1-BC58-C84639D3CD77}"/>
                  </a:ext>
                </a:extLst>
              </p:cNvPr>
              <p:cNvSpPr/>
              <p:nvPr/>
            </p:nvSpPr>
            <p:spPr>
              <a:xfrm rot="16200000">
                <a:off x="2665760" y="4006858"/>
                <a:ext cx="437471" cy="72028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17FA55C-BCAA-4D3F-9CE1-3F73044A74A4}"/>
                </a:ext>
              </a:extLst>
            </p:cNvPr>
            <p:cNvSpPr/>
            <p:nvPr/>
          </p:nvSpPr>
          <p:spPr>
            <a:xfrm>
              <a:off x="2235434" y="4406463"/>
              <a:ext cx="1293609" cy="5756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B54D6DAB-3D92-4041-BFD7-BB0DACBE5DCC}"/>
              </a:ext>
            </a:extLst>
          </p:cNvPr>
          <p:cNvGrpSpPr/>
          <p:nvPr/>
        </p:nvGrpSpPr>
        <p:grpSpPr>
          <a:xfrm>
            <a:off x="1099105" y="1317914"/>
            <a:ext cx="2160185" cy="2502834"/>
            <a:chOff x="1099105" y="1317914"/>
            <a:chExt cx="2160185" cy="2502834"/>
          </a:xfrm>
        </p:grpSpPr>
        <p:grpSp>
          <p:nvGrpSpPr>
            <p:cNvPr id="129" name="Group 128">
              <a:extLst>
                <a:ext uri="{FF2B5EF4-FFF2-40B4-BE49-F238E27FC236}">
                  <a16:creationId xmlns:a16="http://schemas.microsoft.com/office/drawing/2014/main" id="{DA833540-D4D8-4038-8253-DCD318967FDF}"/>
                </a:ext>
              </a:extLst>
            </p:cNvPr>
            <p:cNvGrpSpPr/>
            <p:nvPr/>
          </p:nvGrpSpPr>
          <p:grpSpPr>
            <a:xfrm>
              <a:off x="1435017" y="1317914"/>
              <a:ext cx="1571076" cy="2223254"/>
              <a:chOff x="969716" y="3540482"/>
              <a:chExt cx="1975664" cy="2795793"/>
            </a:xfrm>
          </p:grpSpPr>
          <p:sp>
            <p:nvSpPr>
              <p:cNvPr id="131" name="Oval 130">
                <a:extLst>
                  <a:ext uri="{FF2B5EF4-FFF2-40B4-BE49-F238E27FC236}">
                    <a16:creationId xmlns:a16="http://schemas.microsoft.com/office/drawing/2014/main" id="{0DFC6382-8381-4E4A-9BD7-CEB261B4A08C}"/>
                  </a:ext>
                </a:extLst>
              </p:cNvPr>
              <p:cNvSpPr/>
              <p:nvPr/>
            </p:nvSpPr>
            <p:spPr>
              <a:xfrm>
                <a:off x="1482566" y="3540482"/>
                <a:ext cx="949966" cy="105551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2">
                <a:extLst>
                  <a:ext uri="{FF2B5EF4-FFF2-40B4-BE49-F238E27FC236}">
                    <a16:creationId xmlns:a16="http://schemas.microsoft.com/office/drawing/2014/main" id="{A84E7493-AAAE-4296-9156-9E9D270A543F}"/>
                  </a:ext>
                </a:extLst>
              </p:cNvPr>
              <p:cNvSpPr/>
              <p:nvPr/>
            </p:nvSpPr>
            <p:spPr>
              <a:xfrm>
                <a:off x="1384039" y="4622469"/>
                <a:ext cx="1158782" cy="579391"/>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4">
                <a:extLst>
                  <a:ext uri="{FF2B5EF4-FFF2-40B4-BE49-F238E27FC236}">
                    <a16:creationId xmlns:a16="http://schemas.microsoft.com/office/drawing/2014/main" id="{CB5F4EF2-CDFD-4429-9F7A-2D5D1EB03F78}"/>
                  </a:ext>
                </a:extLst>
              </p:cNvPr>
              <p:cNvSpPr/>
              <p:nvPr/>
            </p:nvSpPr>
            <p:spPr>
              <a:xfrm>
                <a:off x="1407568" y="4912165"/>
                <a:ext cx="647035" cy="22352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3">
                <a:extLst>
                  <a:ext uri="{FF2B5EF4-FFF2-40B4-BE49-F238E27FC236}">
                    <a16:creationId xmlns:a16="http://schemas.microsoft.com/office/drawing/2014/main" id="{D6F3FEEE-3A4C-40BB-8D33-9AA355065860}"/>
                  </a:ext>
                </a:extLst>
              </p:cNvPr>
              <p:cNvSpPr/>
              <p:nvPr/>
            </p:nvSpPr>
            <p:spPr>
              <a:xfrm rot="7398376">
                <a:off x="1760117" y="4826594"/>
                <a:ext cx="739679" cy="111761"/>
              </a:xfrm>
              <a:prstGeom prst="homePlat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5">
                <a:extLst>
                  <a:ext uri="{FF2B5EF4-FFF2-40B4-BE49-F238E27FC236}">
                    <a16:creationId xmlns:a16="http://schemas.microsoft.com/office/drawing/2014/main" id="{9608F027-053D-4E3B-B429-B979898EC629}"/>
                  </a:ext>
                </a:extLst>
              </p:cNvPr>
              <p:cNvSpPr/>
              <p:nvPr/>
            </p:nvSpPr>
            <p:spPr>
              <a:xfrm rot="19334186">
                <a:off x="1958229" y="4770714"/>
                <a:ext cx="647035" cy="223521"/>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8">
                <a:extLst>
                  <a:ext uri="{FF2B5EF4-FFF2-40B4-BE49-F238E27FC236}">
                    <a16:creationId xmlns:a16="http://schemas.microsoft.com/office/drawing/2014/main" id="{3B209B3B-0FF8-4C52-94C9-59DA3A01552C}"/>
                  </a:ext>
                </a:extLst>
              </p:cNvPr>
              <p:cNvSpPr/>
              <p:nvPr/>
            </p:nvSpPr>
            <p:spPr>
              <a:xfrm rot="16200000">
                <a:off x="1269443" y="5567568"/>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9">
                <a:extLst>
                  <a:ext uri="{FF2B5EF4-FFF2-40B4-BE49-F238E27FC236}">
                    <a16:creationId xmlns:a16="http://schemas.microsoft.com/office/drawing/2014/main" id="{69A9A706-374E-4CCB-8521-19F7CD55C685}"/>
                  </a:ext>
                </a:extLst>
              </p:cNvPr>
              <p:cNvSpPr/>
              <p:nvPr/>
            </p:nvSpPr>
            <p:spPr>
              <a:xfrm rot="16200000">
                <a:off x="1718244" y="5553038"/>
                <a:ext cx="924966" cy="2464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6F60C5A0-07A7-47D8-98D2-9CBAA305A51B}"/>
                  </a:ext>
                </a:extLst>
              </p:cNvPr>
              <p:cNvSpPr/>
              <p:nvPr/>
            </p:nvSpPr>
            <p:spPr>
              <a:xfrm rot="10800000">
                <a:off x="969716" y="5186596"/>
                <a:ext cx="1975664" cy="223521"/>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17C6FAD3-7570-46D3-9140-3D9A7BE93CE2}"/>
                  </a:ext>
                </a:extLst>
              </p:cNvPr>
              <p:cNvSpPr/>
              <p:nvPr/>
            </p:nvSpPr>
            <p:spPr>
              <a:xfrm>
                <a:off x="2676338" y="5232462"/>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0470BB78-F491-4A7E-BE64-F8F838DDAAD9}"/>
                  </a:ext>
                </a:extLst>
              </p:cNvPr>
              <p:cNvSpPr/>
              <p:nvPr/>
            </p:nvSpPr>
            <p:spPr>
              <a:xfrm>
                <a:off x="1111051" y="5232462"/>
                <a:ext cx="125264" cy="11038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a:extLst>
                <a:ext uri="{FF2B5EF4-FFF2-40B4-BE49-F238E27FC236}">
                  <a16:creationId xmlns:a16="http://schemas.microsoft.com/office/drawing/2014/main" id="{C83B03DC-2679-42FC-857A-F58B378EB899}"/>
                </a:ext>
              </a:extLst>
            </p:cNvPr>
            <p:cNvSpPr/>
            <p:nvPr/>
          </p:nvSpPr>
          <p:spPr>
            <a:xfrm>
              <a:off x="1099105" y="3451416"/>
              <a:ext cx="2160185" cy="369332"/>
            </a:xfrm>
            <a:prstGeom prst="rect">
              <a:avLst/>
            </a:prstGeom>
          </p:spPr>
          <p:txBody>
            <a:bodyPr wrap="square">
              <a:spAutoFit/>
            </a:bodyPr>
            <a:lstStyle/>
            <a:p>
              <a:pPr algn="ctr"/>
              <a:r>
                <a:rPr lang="en-US" dirty="0">
                  <a:solidFill>
                    <a:schemeClr val="bg1"/>
                  </a:solidFill>
                </a:rPr>
                <a:t>A test</a:t>
              </a:r>
            </a:p>
          </p:txBody>
        </p:sp>
      </p:grpSp>
      <p:sp>
        <p:nvSpPr>
          <p:cNvPr id="207" name="Rectangle 206">
            <a:extLst>
              <a:ext uri="{FF2B5EF4-FFF2-40B4-BE49-F238E27FC236}">
                <a16:creationId xmlns:a16="http://schemas.microsoft.com/office/drawing/2014/main" id="{BD12529E-2C9E-42E8-A34E-CB9A9C72C1C3}"/>
              </a:ext>
            </a:extLst>
          </p:cNvPr>
          <p:cNvSpPr/>
          <p:nvPr/>
        </p:nvSpPr>
        <p:spPr>
          <a:xfrm>
            <a:off x="1210500" y="6335843"/>
            <a:ext cx="2160185" cy="369332"/>
          </a:xfrm>
          <a:prstGeom prst="rect">
            <a:avLst/>
          </a:prstGeom>
        </p:spPr>
        <p:txBody>
          <a:bodyPr wrap="square">
            <a:spAutoFit/>
          </a:bodyPr>
          <a:lstStyle/>
          <a:p>
            <a:pPr algn="ctr"/>
            <a:r>
              <a:rPr lang="en-US" dirty="0">
                <a:solidFill>
                  <a:schemeClr val="bg1"/>
                </a:solidFill>
              </a:rPr>
              <a:t>Sacrament Meeting</a:t>
            </a:r>
          </a:p>
        </p:txBody>
      </p:sp>
      <p:grpSp>
        <p:nvGrpSpPr>
          <p:cNvPr id="9" name="Group 8">
            <a:extLst>
              <a:ext uri="{FF2B5EF4-FFF2-40B4-BE49-F238E27FC236}">
                <a16:creationId xmlns:a16="http://schemas.microsoft.com/office/drawing/2014/main" id="{0176FE88-C375-4217-8D74-0D01ABBA12A1}"/>
              </a:ext>
            </a:extLst>
          </p:cNvPr>
          <p:cNvGrpSpPr/>
          <p:nvPr/>
        </p:nvGrpSpPr>
        <p:grpSpPr>
          <a:xfrm>
            <a:off x="8713053" y="1347540"/>
            <a:ext cx="2549229" cy="2402079"/>
            <a:chOff x="8713053" y="1347540"/>
            <a:chExt cx="2549229" cy="2402079"/>
          </a:xfrm>
        </p:grpSpPr>
        <p:grpSp>
          <p:nvGrpSpPr>
            <p:cNvPr id="72" name="Group 71">
              <a:extLst>
                <a:ext uri="{FF2B5EF4-FFF2-40B4-BE49-F238E27FC236}">
                  <a16:creationId xmlns:a16="http://schemas.microsoft.com/office/drawing/2014/main" id="{30F8B82B-9E74-492B-8373-5938361BA1E3}"/>
                </a:ext>
              </a:extLst>
            </p:cNvPr>
            <p:cNvGrpSpPr/>
            <p:nvPr/>
          </p:nvGrpSpPr>
          <p:grpSpPr>
            <a:xfrm>
              <a:off x="8713053" y="2558664"/>
              <a:ext cx="914400" cy="915620"/>
              <a:chOff x="6145972" y="3842656"/>
              <a:chExt cx="914400" cy="915620"/>
            </a:xfrm>
          </p:grpSpPr>
          <p:sp>
            <p:nvSpPr>
              <p:cNvPr id="73" name="Oval 72">
                <a:extLst>
                  <a:ext uri="{FF2B5EF4-FFF2-40B4-BE49-F238E27FC236}">
                    <a16:creationId xmlns:a16="http://schemas.microsoft.com/office/drawing/2014/main" id="{7702275D-CFF9-4443-97A2-F8145A12262C}"/>
                  </a:ext>
                </a:extLst>
              </p:cNvPr>
              <p:cNvSpPr/>
              <p:nvPr/>
            </p:nvSpPr>
            <p:spPr>
              <a:xfrm>
                <a:off x="6181496" y="3842656"/>
                <a:ext cx="861561" cy="87085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6" descr="http://icons.iconarchive.com/icons/icons-land/metro-raster-sport/96/Soccer-Ball-icon.png">
                <a:extLst>
                  <a:ext uri="{FF2B5EF4-FFF2-40B4-BE49-F238E27FC236}">
                    <a16:creationId xmlns:a16="http://schemas.microsoft.com/office/drawing/2014/main" id="{0C514BF5-22BE-4F89-96F6-7790A843D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972" y="3843875"/>
                <a:ext cx="914400" cy="9144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a:extLst>
                <a:ext uri="{FF2B5EF4-FFF2-40B4-BE49-F238E27FC236}">
                  <a16:creationId xmlns:a16="http://schemas.microsoft.com/office/drawing/2014/main" id="{37D5DB3D-CA41-49B3-8206-7324C804AE6C}"/>
                </a:ext>
              </a:extLst>
            </p:cNvPr>
            <p:cNvGrpSpPr/>
            <p:nvPr/>
          </p:nvGrpSpPr>
          <p:grpSpPr>
            <a:xfrm flipH="1">
              <a:off x="9768889" y="1347540"/>
              <a:ext cx="843991" cy="1711441"/>
              <a:chOff x="3369330" y="990600"/>
              <a:chExt cx="1891155" cy="3834873"/>
            </a:xfrm>
          </p:grpSpPr>
          <p:sp>
            <p:nvSpPr>
              <p:cNvPr id="78" name="Rounded Rectangle 44">
                <a:extLst>
                  <a:ext uri="{FF2B5EF4-FFF2-40B4-BE49-F238E27FC236}">
                    <a16:creationId xmlns:a16="http://schemas.microsoft.com/office/drawing/2014/main" id="{B5EEE688-6926-45A1-8088-85B10AB85031}"/>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45">
                <a:extLst>
                  <a:ext uri="{FF2B5EF4-FFF2-40B4-BE49-F238E27FC236}">
                    <a16:creationId xmlns:a16="http://schemas.microsoft.com/office/drawing/2014/main" id="{9832976B-53B5-4389-86CA-381ADF1EC709}"/>
                  </a:ext>
                </a:extLst>
              </p:cNvPr>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46">
                <a:extLst>
                  <a:ext uri="{FF2B5EF4-FFF2-40B4-BE49-F238E27FC236}">
                    <a16:creationId xmlns:a16="http://schemas.microsoft.com/office/drawing/2014/main" id="{8CAF2F42-0E0E-4F31-9958-22D0091CE477}"/>
                  </a:ext>
                </a:extLst>
              </p:cNvPr>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47">
                <a:extLst>
                  <a:ext uri="{FF2B5EF4-FFF2-40B4-BE49-F238E27FC236}">
                    <a16:creationId xmlns:a16="http://schemas.microsoft.com/office/drawing/2014/main" id="{25E5FB04-BAE9-4B2B-B81B-DDEA15F68A18}"/>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48">
                <a:extLst>
                  <a:ext uri="{FF2B5EF4-FFF2-40B4-BE49-F238E27FC236}">
                    <a16:creationId xmlns:a16="http://schemas.microsoft.com/office/drawing/2014/main" id="{733A6FB7-F59A-4276-B97E-A4ADD9E0E0E2}"/>
                  </a:ext>
                </a:extLst>
              </p:cNvPr>
              <p:cNvSpPr/>
              <p:nvPr/>
            </p:nvSpPr>
            <p:spPr>
              <a:xfrm rot="7465154">
                <a:off x="4327124" y="3276318"/>
                <a:ext cx="339233" cy="71454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881C7BD2-E39A-4915-8829-A74FC8A1D1D0}"/>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50">
                <a:extLst>
                  <a:ext uri="{FF2B5EF4-FFF2-40B4-BE49-F238E27FC236}">
                    <a16:creationId xmlns:a16="http://schemas.microsoft.com/office/drawing/2014/main" id="{D93256D3-34C7-45BB-BDCB-463C464B4427}"/>
                  </a:ext>
                </a:extLst>
              </p:cNvPr>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51">
                <a:extLst>
                  <a:ext uri="{FF2B5EF4-FFF2-40B4-BE49-F238E27FC236}">
                    <a16:creationId xmlns:a16="http://schemas.microsoft.com/office/drawing/2014/main" id="{9670E2DD-716C-4B87-8E6A-33E0631B7B08}"/>
                  </a:ext>
                </a:extLst>
              </p:cNvPr>
              <p:cNvSpPr/>
              <p:nvPr/>
            </p:nvSpPr>
            <p:spPr>
              <a:xfrm>
                <a:off x="4566960" y="3629049"/>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2">
                <a:extLst>
                  <a:ext uri="{FF2B5EF4-FFF2-40B4-BE49-F238E27FC236}">
                    <a16:creationId xmlns:a16="http://schemas.microsoft.com/office/drawing/2014/main" id="{DC30DCA1-AE05-45C6-8946-5FD7EF468063}"/>
                  </a:ext>
                </a:extLst>
              </p:cNvPr>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Rectangle 207">
              <a:extLst>
                <a:ext uri="{FF2B5EF4-FFF2-40B4-BE49-F238E27FC236}">
                  <a16:creationId xmlns:a16="http://schemas.microsoft.com/office/drawing/2014/main" id="{BAAAE422-DA8B-42A1-B503-E56655FDB231}"/>
                </a:ext>
              </a:extLst>
            </p:cNvPr>
            <p:cNvSpPr/>
            <p:nvPr/>
          </p:nvSpPr>
          <p:spPr>
            <a:xfrm>
              <a:off x="9102097" y="3380287"/>
              <a:ext cx="2160185" cy="369332"/>
            </a:xfrm>
            <a:prstGeom prst="rect">
              <a:avLst/>
            </a:prstGeom>
          </p:spPr>
          <p:txBody>
            <a:bodyPr wrap="square">
              <a:spAutoFit/>
            </a:bodyPr>
            <a:lstStyle/>
            <a:p>
              <a:pPr algn="ctr"/>
              <a:r>
                <a:rPr lang="en-US" dirty="0">
                  <a:solidFill>
                    <a:schemeClr val="bg1"/>
                  </a:solidFill>
                </a:rPr>
                <a:t>Athletic event</a:t>
              </a:r>
            </a:p>
          </p:txBody>
        </p:sp>
      </p:grpSp>
      <p:grpSp>
        <p:nvGrpSpPr>
          <p:cNvPr id="8" name="Group 7">
            <a:extLst>
              <a:ext uri="{FF2B5EF4-FFF2-40B4-BE49-F238E27FC236}">
                <a16:creationId xmlns:a16="http://schemas.microsoft.com/office/drawing/2014/main" id="{7F3D327A-DF5B-4284-B366-F279A437AAEF}"/>
              </a:ext>
            </a:extLst>
          </p:cNvPr>
          <p:cNvGrpSpPr/>
          <p:nvPr/>
        </p:nvGrpSpPr>
        <p:grpSpPr>
          <a:xfrm>
            <a:off x="8958529" y="4159457"/>
            <a:ext cx="2160185" cy="2635038"/>
            <a:chOff x="8958529" y="4159457"/>
            <a:chExt cx="2160185" cy="2635038"/>
          </a:xfrm>
        </p:grpSpPr>
        <p:grpSp>
          <p:nvGrpSpPr>
            <p:cNvPr id="6" name="Group 5">
              <a:extLst>
                <a:ext uri="{FF2B5EF4-FFF2-40B4-BE49-F238E27FC236}">
                  <a16:creationId xmlns:a16="http://schemas.microsoft.com/office/drawing/2014/main" id="{F7A01843-96AE-4E91-B359-9F16800BE393}"/>
                </a:ext>
              </a:extLst>
            </p:cNvPr>
            <p:cNvGrpSpPr/>
            <p:nvPr/>
          </p:nvGrpSpPr>
          <p:grpSpPr>
            <a:xfrm>
              <a:off x="9062014" y="4159457"/>
              <a:ext cx="1500875" cy="2223897"/>
              <a:chOff x="8806905" y="4127992"/>
              <a:chExt cx="1500875" cy="2223897"/>
            </a:xfrm>
          </p:grpSpPr>
          <p:grpSp>
            <p:nvGrpSpPr>
              <p:cNvPr id="188" name="Group 187">
                <a:extLst>
                  <a:ext uri="{FF2B5EF4-FFF2-40B4-BE49-F238E27FC236}">
                    <a16:creationId xmlns:a16="http://schemas.microsoft.com/office/drawing/2014/main" id="{8E607F48-7038-450B-A7ED-CA83DED0DA69}"/>
                  </a:ext>
                </a:extLst>
              </p:cNvPr>
              <p:cNvGrpSpPr/>
              <p:nvPr/>
            </p:nvGrpSpPr>
            <p:grpSpPr>
              <a:xfrm>
                <a:off x="8806905" y="4127992"/>
                <a:ext cx="925292" cy="2223897"/>
                <a:chOff x="9811600" y="2648422"/>
                <a:chExt cx="925292" cy="2223897"/>
              </a:xfrm>
            </p:grpSpPr>
            <p:sp>
              <p:nvSpPr>
                <p:cNvPr id="189" name="Oval 188">
                  <a:extLst>
                    <a:ext uri="{FF2B5EF4-FFF2-40B4-BE49-F238E27FC236}">
                      <a16:creationId xmlns:a16="http://schemas.microsoft.com/office/drawing/2014/main" id="{D208A735-ECC3-4AE1-B374-12963CDFAB5F}"/>
                    </a:ext>
                  </a:extLst>
                </p:cNvPr>
                <p:cNvSpPr/>
                <p:nvPr/>
              </p:nvSpPr>
              <p:spPr>
                <a:xfrm>
                  <a:off x="9826656" y="2648422"/>
                  <a:ext cx="632012" cy="63201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2CD3A17A-843E-40DC-8388-994754FA119F}"/>
                    </a:ext>
                  </a:extLst>
                </p:cNvPr>
                <p:cNvSpPr/>
                <p:nvPr/>
              </p:nvSpPr>
              <p:spPr>
                <a:xfrm rot="16200000">
                  <a:off x="10080504" y="3814374"/>
                  <a:ext cx="250455" cy="50587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2D081E72-8A34-4D6C-9A2D-6358AE213F78}"/>
                    </a:ext>
                  </a:extLst>
                </p:cNvPr>
                <p:cNvSpPr/>
                <p:nvPr/>
              </p:nvSpPr>
              <p:spPr>
                <a:xfrm>
                  <a:off x="10317473" y="4018513"/>
                  <a:ext cx="156250" cy="73711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59A52201-CEB0-4AFE-82C5-54ED5271E4A9}"/>
                    </a:ext>
                  </a:extLst>
                </p:cNvPr>
                <p:cNvSpPr/>
                <p:nvPr/>
              </p:nvSpPr>
              <p:spPr>
                <a:xfrm>
                  <a:off x="9811600" y="4186690"/>
                  <a:ext cx="505873" cy="2964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E3D985FB-935D-4091-8AB1-CEA375E906CB}"/>
                    </a:ext>
                  </a:extLst>
                </p:cNvPr>
                <p:cNvSpPr/>
                <p:nvPr/>
              </p:nvSpPr>
              <p:spPr>
                <a:xfrm rot="16200000">
                  <a:off x="10361810" y="3358682"/>
                  <a:ext cx="219003" cy="53116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F433C646-A948-48E9-BFD5-417F25BC63BB}"/>
                    </a:ext>
                  </a:extLst>
                </p:cNvPr>
                <p:cNvSpPr/>
                <p:nvPr/>
              </p:nvSpPr>
              <p:spPr>
                <a:xfrm rot="16200000">
                  <a:off x="9621753" y="4571349"/>
                  <a:ext cx="505873" cy="96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74382AA8-8584-488C-96EF-23E28DEB162F}"/>
                    </a:ext>
                  </a:extLst>
                </p:cNvPr>
                <p:cNvSpPr/>
                <p:nvPr/>
              </p:nvSpPr>
              <p:spPr>
                <a:xfrm rot="16200000">
                  <a:off x="10000828" y="4565618"/>
                  <a:ext cx="505873" cy="96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A94B06BC-3640-4B98-B8E5-F2FA09115E6D}"/>
                    </a:ext>
                  </a:extLst>
                </p:cNvPr>
                <p:cNvSpPr/>
                <p:nvPr/>
              </p:nvSpPr>
              <p:spPr>
                <a:xfrm>
                  <a:off x="9967850" y="3378992"/>
                  <a:ext cx="349623" cy="8135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a:extLst>
                  <a:ext uri="{FF2B5EF4-FFF2-40B4-BE49-F238E27FC236}">
                    <a16:creationId xmlns:a16="http://schemas.microsoft.com/office/drawing/2014/main" id="{D6B081AF-4115-4E79-9BAA-1E47D0523281}"/>
                  </a:ext>
                </a:extLst>
              </p:cNvPr>
              <p:cNvGrpSpPr/>
              <p:nvPr/>
            </p:nvGrpSpPr>
            <p:grpSpPr>
              <a:xfrm>
                <a:off x="9611911" y="4127992"/>
                <a:ext cx="695869" cy="2146793"/>
                <a:chOff x="10659972" y="2648422"/>
                <a:chExt cx="695869" cy="2146793"/>
              </a:xfrm>
            </p:grpSpPr>
            <p:grpSp>
              <p:nvGrpSpPr>
                <p:cNvPr id="199" name="Group 198">
                  <a:extLst>
                    <a:ext uri="{FF2B5EF4-FFF2-40B4-BE49-F238E27FC236}">
                      <a16:creationId xmlns:a16="http://schemas.microsoft.com/office/drawing/2014/main" id="{9CC38354-C9C5-496C-B1F9-C7BD01043FF7}"/>
                    </a:ext>
                  </a:extLst>
                </p:cNvPr>
                <p:cNvGrpSpPr/>
                <p:nvPr/>
              </p:nvGrpSpPr>
              <p:grpSpPr>
                <a:xfrm>
                  <a:off x="10659972" y="2648422"/>
                  <a:ext cx="689917" cy="2146793"/>
                  <a:chOff x="10659972" y="2848997"/>
                  <a:chExt cx="689917" cy="1946218"/>
                </a:xfrm>
              </p:grpSpPr>
              <p:sp>
                <p:nvSpPr>
                  <p:cNvPr id="201" name="Rectangle 200">
                    <a:extLst>
                      <a:ext uri="{FF2B5EF4-FFF2-40B4-BE49-F238E27FC236}">
                        <a16:creationId xmlns:a16="http://schemas.microsoft.com/office/drawing/2014/main" id="{1402F4AC-6651-4F6D-BF52-B962C814799F}"/>
                      </a:ext>
                    </a:extLst>
                  </p:cNvPr>
                  <p:cNvSpPr/>
                  <p:nvPr/>
                </p:nvSpPr>
                <p:spPr>
                  <a:xfrm>
                    <a:off x="11040315" y="2848997"/>
                    <a:ext cx="309574" cy="19314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493AE7AF-202E-427E-B87A-546E5144F616}"/>
                      </a:ext>
                    </a:extLst>
                  </p:cNvPr>
                  <p:cNvSpPr/>
                  <p:nvPr/>
                </p:nvSpPr>
                <p:spPr>
                  <a:xfrm>
                    <a:off x="10685436" y="3810562"/>
                    <a:ext cx="130786" cy="969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13B8AEEB-B3EB-4FE6-BE42-B55D42249F81}"/>
                      </a:ext>
                    </a:extLst>
                  </p:cNvPr>
                  <p:cNvSpPr/>
                  <p:nvPr/>
                </p:nvSpPr>
                <p:spPr>
                  <a:xfrm rot="16200000">
                    <a:off x="10800152" y="3621920"/>
                    <a:ext cx="409557" cy="6899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C57E21C6-9788-40E8-BD97-399963EF07E1}"/>
                      </a:ext>
                    </a:extLst>
                  </p:cNvPr>
                  <p:cNvSpPr/>
                  <p:nvPr/>
                </p:nvSpPr>
                <p:spPr>
                  <a:xfrm>
                    <a:off x="10692268" y="4637991"/>
                    <a:ext cx="149828" cy="15722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B03A155B-76EC-4190-8133-6933239F4603}"/>
                      </a:ext>
                    </a:extLst>
                  </p:cNvPr>
                  <p:cNvSpPr/>
                  <p:nvPr/>
                </p:nvSpPr>
                <p:spPr>
                  <a:xfrm rot="16200000">
                    <a:off x="10992129" y="4405599"/>
                    <a:ext cx="174067" cy="39986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0" name="Rectangle 199">
                  <a:extLst>
                    <a:ext uri="{FF2B5EF4-FFF2-40B4-BE49-F238E27FC236}">
                      <a16:creationId xmlns:a16="http://schemas.microsoft.com/office/drawing/2014/main" id="{DF8A3F35-4CAB-41C3-B11F-864298F12254}"/>
                    </a:ext>
                  </a:extLst>
                </p:cNvPr>
                <p:cNvSpPr/>
                <p:nvPr/>
              </p:nvSpPr>
              <p:spPr>
                <a:xfrm rot="16200000">
                  <a:off x="11084009" y="3174072"/>
                  <a:ext cx="172864" cy="3708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9" name="Rectangle 208">
              <a:extLst>
                <a:ext uri="{FF2B5EF4-FFF2-40B4-BE49-F238E27FC236}">
                  <a16:creationId xmlns:a16="http://schemas.microsoft.com/office/drawing/2014/main" id="{067341C9-CA45-4BD0-9F04-4BA0E04BE314}"/>
                </a:ext>
              </a:extLst>
            </p:cNvPr>
            <p:cNvSpPr/>
            <p:nvPr/>
          </p:nvSpPr>
          <p:spPr>
            <a:xfrm>
              <a:off x="8958529" y="6425163"/>
              <a:ext cx="2160185" cy="369332"/>
            </a:xfrm>
            <a:prstGeom prst="rect">
              <a:avLst/>
            </a:prstGeom>
          </p:spPr>
          <p:txBody>
            <a:bodyPr wrap="square">
              <a:spAutoFit/>
            </a:bodyPr>
            <a:lstStyle/>
            <a:p>
              <a:pPr algn="ctr"/>
              <a:r>
                <a:rPr lang="en-US" dirty="0">
                  <a:solidFill>
                    <a:schemeClr val="bg1"/>
                  </a:solidFill>
                </a:rPr>
                <a:t>Music Recital</a:t>
              </a:r>
            </a:p>
          </p:txBody>
        </p:sp>
      </p:grpSp>
    </p:spTree>
    <p:extLst>
      <p:ext uri="{BB962C8B-B14F-4D97-AF65-F5344CB8AC3E}">
        <p14:creationId xmlns:p14="http://schemas.microsoft.com/office/powerpoint/2010/main" val="376651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icture 131">
            <a:extLst>
              <a:ext uri="{FF2B5EF4-FFF2-40B4-BE49-F238E27FC236}">
                <a16:creationId xmlns:a16="http://schemas.microsoft.com/office/drawing/2014/main" id="{4A9D6422-EE40-4652-8C27-B24FCA815A49}"/>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Arise and Go</a:t>
            </a:r>
          </a:p>
        </p:txBody>
      </p:sp>
      <p:grpSp>
        <p:nvGrpSpPr>
          <p:cNvPr id="403" name="Group 402"/>
          <p:cNvGrpSpPr/>
          <p:nvPr/>
        </p:nvGrpSpPr>
        <p:grpSpPr>
          <a:xfrm>
            <a:off x="1758322" y="2122304"/>
            <a:ext cx="1450817" cy="3178176"/>
            <a:chOff x="1133802" y="686440"/>
            <a:chExt cx="1650816" cy="4113088"/>
          </a:xfrm>
        </p:grpSpPr>
        <p:sp>
          <p:nvSpPr>
            <p:cNvPr id="404" name="Oval 403"/>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6" name="Oval 405"/>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7" name="Oval 406"/>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8" name="Trapezoid 407"/>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 name="Trapezoid 408"/>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Trapezoid 409"/>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1" name="Group 410"/>
            <p:cNvGrpSpPr/>
            <p:nvPr/>
          </p:nvGrpSpPr>
          <p:grpSpPr>
            <a:xfrm rot="576583">
              <a:off x="1476405" y="3166501"/>
              <a:ext cx="148442" cy="1203961"/>
              <a:chOff x="4038599" y="3983576"/>
              <a:chExt cx="217257" cy="1331328"/>
            </a:xfrm>
          </p:grpSpPr>
          <p:sp>
            <p:nvSpPr>
              <p:cNvPr id="500" name="Pentagon 499"/>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1" name="Group 500"/>
              <p:cNvGrpSpPr/>
              <p:nvPr/>
            </p:nvGrpSpPr>
            <p:grpSpPr>
              <a:xfrm rot="5400000" flipV="1">
                <a:off x="3549760" y="4476730"/>
                <a:ext cx="1194934" cy="208625"/>
                <a:chOff x="3970020" y="4948646"/>
                <a:chExt cx="6939523" cy="1211581"/>
              </a:xfrm>
            </p:grpSpPr>
            <p:grpSp>
              <p:nvGrpSpPr>
                <p:cNvPr id="502" name="Group 501"/>
                <p:cNvGrpSpPr/>
                <p:nvPr/>
              </p:nvGrpSpPr>
              <p:grpSpPr>
                <a:xfrm>
                  <a:off x="3970020" y="4953000"/>
                  <a:ext cx="2080259" cy="1207227"/>
                  <a:chOff x="4551318" y="4950687"/>
                  <a:chExt cx="2080259" cy="1207227"/>
                </a:xfrm>
              </p:grpSpPr>
              <p:sp>
                <p:nvSpPr>
                  <p:cNvPr id="519" name="Rectangle 51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Left-Right Arrow Callout 52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Diamond 52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Diamond 52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Diamond 52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3" name="Diamond 50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4" name="Group 503"/>
                <p:cNvGrpSpPr/>
                <p:nvPr/>
              </p:nvGrpSpPr>
              <p:grpSpPr>
                <a:xfrm>
                  <a:off x="6395357" y="4948646"/>
                  <a:ext cx="2080259" cy="1207227"/>
                  <a:chOff x="4551318" y="4950687"/>
                  <a:chExt cx="2080259" cy="1207227"/>
                </a:xfrm>
              </p:grpSpPr>
              <p:sp>
                <p:nvSpPr>
                  <p:cNvPr id="513" name="Rectangle 51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Left-Right Arrow Callout 51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Diamond 51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Diamond 51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mond 51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5" name="Diamond 50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6" name="Group 505"/>
                <p:cNvGrpSpPr/>
                <p:nvPr/>
              </p:nvGrpSpPr>
              <p:grpSpPr>
                <a:xfrm>
                  <a:off x="8829284" y="4948646"/>
                  <a:ext cx="2080259" cy="1207227"/>
                  <a:chOff x="4551318" y="4950687"/>
                  <a:chExt cx="2080259" cy="1207227"/>
                </a:xfrm>
              </p:grpSpPr>
              <p:sp>
                <p:nvSpPr>
                  <p:cNvPr id="507" name="Rectangle 50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Left-Right Arrow Callout 50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Diamond 50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iamond 51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mond 51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2" name="Group 411"/>
            <p:cNvGrpSpPr/>
            <p:nvPr/>
          </p:nvGrpSpPr>
          <p:grpSpPr>
            <a:xfrm rot="21023417" flipH="1">
              <a:off x="1680724" y="3197449"/>
              <a:ext cx="148442" cy="1203961"/>
              <a:chOff x="4038599" y="3983576"/>
              <a:chExt cx="217257" cy="1331328"/>
            </a:xfrm>
          </p:grpSpPr>
          <p:sp>
            <p:nvSpPr>
              <p:cNvPr id="475" name="Pentagon 474"/>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475"/>
              <p:cNvGrpSpPr/>
              <p:nvPr/>
            </p:nvGrpSpPr>
            <p:grpSpPr>
              <a:xfrm rot="5400000" flipV="1">
                <a:off x="3549760" y="4476730"/>
                <a:ext cx="1194934" cy="208625"/>
                <a:chOff x="3970020" y="4948646"/>
                <a:chExt cx="6939523" cy="1211581"/>
              </a:xfrm>
            </p:grpSpPr>
            <p:grpSp>
              <p:nvGrpSpPr>
                <p:cNvPr id="477" name="Group 476"/>
                <p:cNvGrpSpPr/>
                <p:nvPr/>
              </p:nvGrpSpPr>
              <p:grpSpPr>
                <a:xfrm>
                  <a:off x="3970020" y="4953000"/>
                  <a:ext cx="2080259" cy="1207227"/>
                  <a:chOff x="4551318" y="4950687"/>
                  <a:chExt cx="2080259" cy="1207227"/>
                </a:xfrm>
              </p:grpSpPr>
              <p:sp>
                <p:nvSpPr>
                  <p:cNvPr id="494" name="Rectangle 49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Left-Right Arrow Callout 49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Diamond 49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8" name="Diamond 47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9" name="Group 478"/>
                <p:cNvGrpSpPr/>
                <p:nvPr/>
              </p:nvGrpSpPr>
              <p:grpSpPr>
                <a:xfrm>
                  <a:off x="6395357" y="4948646"/>
                  <a:ext cx="2080259" cy="1207227"/>
                  <a:chOff x="4551318" y="4950687"/>
                  <a:chExt cx="2080259" cy="1207227"/>
                </a:xfrm>
              </p:grpSpPr>
              <p:sp>
                <p:nvSpPr>
                  <p:cNvPr id="488" name="Rectangle 48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Left-Right Arrow Callout 48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mond 49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iamond 49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0" name="Diamond 47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1" name="Group 480"/>
                <p:cNvGrpSpPr/>
                <p:nvPr/>
              </p:nvGrpSpPr>
              <p:grpSpPr>
                <a:xfrm>
                  <a:off x="8829284" y="4948646"/>
                  <a:ext cx="2080259" cy="1207227"/>
                  <a:chOff x="4551318" y="4950687"/>
                  <a:chExt cx="2080259" cy="1207227"/>
                </a:xfrm>
              </p:grpSpPr>
              <p:sp>
                <p:nvSpPr>
                  <p:cNvPr id="482" name="Rectangle 48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Left-Right Arrow Callout 48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Diamond 48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13" name="Group 412"/>
            <p:cNvGrpSpPr/>
            <p:nvPr/>
          </p:nvGrpSpPr>
          <p:grpSpPr>
            <a:xfrm>
              <a:off x="1553983" y="3036996"/>
              <a:ext cx="779810" cy="220840"/>
              <a:chOff x="3431377" y="2577520"/>
              <a:chExt cx="2319927" cy="361305"/>
            </a:xfrm>
          </p:grpSpPr>
          <p:sp>
            <p:nvSpPr>
              <p:cNvPr id="450" name="Rounded Rectangle 449"/>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p:cNvGrpSpPr/>
              <p:nvPr/>
            </p:nvGrpSpPr>
            <p:grpSpPr>
              <a:xfrm>
                <a:off x="3657600" y="2599731"/>
                <a:ext cx="1892332" cy="330385"/>
                <a:chOff x="3970020" y="4948646"/>
                <a:chExt cx="6939523" cy="1211581"/>
              </a:xfrm>
            </p:grpSpPr>
            <p:grpSp>
              <p:nvGrpSpPr>
                <p:cNvPr id="452" name="Group 451"/>
                <p:cNvGrpSpPr/>
                <p:nvPr/>
              </p:nvGrpSpPr>
              <p:grpSpPr>
                <a:xfrm>
                  <a:off x="3970020" y="4953000"/>
                  <a:ext cx="2080259" cy="1207227"/>
                  <a:chOff x="4551318" y="4950687"/>
                  <a:chExt cx="2080259" cy="1207227"/>
                </a:xfrm>
              </p:grpSpPr>
              <p:sp>
                <p:nvSpPr>
                  <p:cNvPr id="469" name="Rectangle 468"/>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eft-Right Arrow Callout 470"/>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Diamond 472"/>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3" name="Diamond 452"/>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4" name="Group 453"/>
                <p:cNvGrpSpPr/>
                <p:nvPr/>
              </p:nvGrpSpPr>
              <p:grpSpPr>
                <a:xfrm>
                  <a:off x="6395357" y="4948646"/>
                  <a:ext cx="2080259" cy="1207227"/>
                  <a:chOff x="4551318" y="4950687"/>
                  <a:chExt cx="2080259" cy="1207227"/>
                </a:xfrm>
              </p:grpSpPr>
              <p:sp>
                <p:nvSpPr>
                  <p:cNvPr id="463" name="Rectangle 462"/>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Left-Right Arrow Callout 464"/>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Diamond 465"/>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Diamond 466"/>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5" name="Diamond 454"/>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6" name="Group 455"/>
                <p:cNvGrpSpPr/>
                <p:nvPr/>
              </p:nvGrpSpPr>
              <p:grpSpPr>
                <a:xfrm>
                  <a:off x="8829284" y="4948646"/>
                  <a:ext cx="2080259" cy="1207227"/>
                  <a:chOff x="4551318" y="4950687"/>
                  <a:chExt cx="2080259" cy="1207227"/>
                </a:xfrm>
              </p:grpSpPr>
              <p:sp>
                <p:nvSpPr>
                  <p:cNvPr id="457" name="Rectangle 456"/>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Left-Right Arrow Callout 458"/>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Diamond 459"/>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Diamond 461"/>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14" name="Isosceles Triangle 413"/>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p:cNvGrpSpPr/>
            <p:nvPr/>
          </p:nvGrpSpPr>
          <p:grpSpPr>
            <a:xfrm>
              <a:off x="1238801" y="686440"/>
              <a:ext cx="1515213" cy="1532853"/>
              <a:chOff x="1238801" y="686440"/>
              <a:chExt cx="1515213" cy="1532853"/>
            </a:xfrm>
          </p:grpSpPr>
          <p:sp>
            <p:nvSpPr>
              <p:cNvPr id="416" name="Round Diagonal Corner Rectangle 415"/>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7" name="Round Diagonal Corner Rectangle 416"/>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8" name="Oval 417"/>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9" name="Round Diagonal Corner Rectangle 418"/>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0" name="Round Diagonal Corner Rectangle 419"/>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1" name="Oval 420"/>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2" name="Oval 421"/>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3" name="Oval 422"/>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24" name="Group 423"/>
              <p:cNvGrpSpPr/>
              <p:nvPr/>
            </p:nvGrpSpPr>
            <p:grpSpPr>
              <a:xfrm>
                <a:off x="1361620" y="1073300"/>
                <a:ext cx="1251291" cy="220840"/>
                <a:chOff x="3431377" y="2577520"/>
                <a:chExt cx="2319927" cy="361305"/>
              </a:xfrm>
            </p:grpSpPr>
            <p:sp>
              <p:nvSpPr>
                <p:cNvPr id="425" name="Rounded Rectangle 424"/>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6" name="Group 425"/>
                <p:cNvGrpSpPr/>
                <p:nvPr/>
              </p:nvGrpSpPr>
              <p:grpSpPr>
                <a:xfrm>
                  <a:off x="3657600" y="2599731"/>
                  <a:ext cx="1892332" cy="330385"/>
                  <a:chOff x="3970020" y="4948646"/>
                  <a:chExt cx="6939523" cy="1211581"/>
                </a:xfrm>
              </p:grpSpPr>
              <p:grpSp>
                <p:nvGrpSpPr>
                  <p:cNvPr id="427" name="Group 426"/>
                  <p:cNvGrpSpPr/>
                  <p:nvPr/>
                </p:nvGrpSpPr>
                <p:grpSpPr>
                  <a:xfrm>
                    <a:off x="3970020" y="4953000"/>
                    <a:ext cx="2080259" cy="1207227"/>
                    <a:chOff x="4551318" y="4950687"/>
                    <a:chExt cx="2080259" cy="1207227"/>
                  </a:xfrm>
                </p:grpSpPr>
                <p:sp>
                  <p:nvSpPr>
                    <p:cNvPr id="444" name="Rectangle 443"/>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Left-Right Arrow Callout 445"/>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Diamond 446"/>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Diamond 448"/>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8" name="Diamond 427"/>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428"/>
                  <p:cNvGrpSpPr/>
                  <p:nvPr/>
                </p:nvGrpSpPr>
                <p:grpSpPr>
                  <a:xfrm>
                    <a:off x="6395357" y="4948646"/>
                    <a:ext cx="2080259" cy="1207227"/>
                    <a:chOff x="4551318" y="4950687"/>
                    <a:chExt cx="2080259" cy="1207227"/>
                  </a:xfrm>
                </p:grpSpPr>
                <p:sp>
                  <p:nvSpPr>
                    <p:cNvPr id="438" name="Rectangle 437"/>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Left-Right Arrow Callout 439"/>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Diamond 442"/>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Diamond 429"/>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430"/>
                  <p:cNvGrpSpPr/>
                  <p:nvPr/>
                </p:nvGrpSpPr>
                <p:grpSpPr>
                  <a:xfrm>
                    <a:off x="8829284" y="4948646"/>
                    <a:ext cx="2080259" cy="1207227"/>
                    <a:chOff x="4551318" y="4950687"/>
                    <a:chExt cx="2080259" cy="1207227"/>
                  </a:xfrm>
                </p:grpSpPr>
                <p:sp>
                  <p:nvSpPr>
                    <p:cNvPr id="432" name="Rectangle 431"/>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Left-Right Arrow Callout 433"/>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Diamond 434"/>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Diamond 435"/>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Diamond 436"/>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pic>
        <p:nvPicPr>
          <p:cNvPr id="1026" name="Picture 2" descr="http://www.israel-a-history-of.com/images/JacobAndSonsMove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226" y="2165474"/>
            <a:ext cx="2671223" cy="34740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83571" y="2524099"/>
            <a:ext cx="5102177" cy="2862322"/>
          </a:xfrm>
          <a:prstGeom prst="rect">
            <a:avLst/>
          </a:prstGeom>
        </p:spPr>
        <p:txBody>
          <a:bodyPr wrap="square">
            <a:spAutoFit/>
          </a:bodyPr>
          <a:lstStyle/>
          <a:p>
            <a:pPr fontAlgn="base"/>
            <a:r>
              <a:rPr lang="en-US" b="0" i="0" dirty="0">
                <a:solidFill>
                  <a:schemeClr val="bg1"/>
                </a:solidFill>
                <a:effectLst/>
              </a:rPr>
              <a:t>In those days, such an outrage was dealt with by surrounding cities banding together to punish the offenders.</a:t>
            </a:r>
          </a:p>
          <a:p>
            <a:pPr fontAlgn="base"/>
            <a:r>
              <a:rPr lang="en-US" b="0" i="0" dirty="0">
                <a:solidFill>
                  <a:schemeClr val="bg1"/>
                </a:solidFill>
                <a:effectLst/>
              </a:rPr>
              <a:t> </a:t>
            </a:r>
          </a:p>
          <a:p>
            <a:pPr fontAlgn="base"/>
            <a:r>
              <a:rPr lang="en-US" b="0" i="0" dirty="0">
                <a:solidFill>
                  <a:schemeClr val="bg1"/>
                </a:solidFill>
                <a:effectLst/>
              </a:rPr>
              <a:t>God protected Jacob and his family by first commanding them to move before they were attacked, and second by protecting them once on their journey, “and the terror of God was upon the cities that were round about them, and they did not pursue after the sons of Jacob”</a:t>
            </a:r>
          </a:p>
        </p:txBody>
      </p:sp>
      <p:sp>
        <p:nvSpPr>
          <p:cNvPr id="128" name="Rectangle 127"/>
          <p:cNvSpPr/>
          <p:nvPr/>
        </p:nvSpPr>
        <p:spPr>
          <a:xfrm>
            <a:off x="42404" y="6407121"/>
            <a:ext cx="5102177" cy="369332"/>
          </a:xfrm>
          <a:prstGeom prst="rect">
            <a:avLst/>
          </a:prstGeom>
        </p:spPr>
        <p:txBody>
          <a:bodyPr wrap="square">
            <a:spAutoFit/>
          </a:bodyPr>
          <a:lstStyle/>
          <a:p>
            <a:pPr fontAlgn="base"/>
            <a:r>
              <a:rPr lang="en-US" b="0" i="0" dirty="0">
                <a:solidFill>
                  <a:schemeClr val="bg1"/>
                </a:solidFill>
                <a:effectLst/>
              </a:rPr>
              <a:t>Genesis 35:1</a:t>
            </a:r>
          </a:p>
        </p:txBody>
      </p:sp>
      <p:sp>
        <p:nvSpPr>
          <p:cNvPr id="129" name="Rectangle 128"/>
          <p:cNvSpPr/>
          <p:nvPr/>
        </p:nvSpPr>
        <p:spPr>
          <a:xfrm>
            <a:off x="302922" y="574350"/>
            <a:ext cx="5102177" cy="1200329"/>
          </a:xfrm>
          <a:prstGeom prst="rect">
            <a:avLst/>
          </a:prstGeom>
        </p:spPr>
        <p:txBody>
          <a:bodyPr wrap="square">
            <a:spAutoFit/>
          </a:bodyPr>
          <a:lstStyle/>
          <a:p>
            <a:pPr fontAlgn="base"/>
            <a:r>
              <a:rPr lang="en-US" b="0" i="0" dirty="0">
                <a:solidFill>
                  <a:schemeClr val="bg1"/>
                </a:solidFill>
                <a:effectLst/>
              </a:rPr>
              <a:t>Previously:</a:t>
            </a:r>
          </a:p>
          <a:p>
            <a:pPr fontAlgn="base"/>
            <a:r>
              <a:rPr lang="en-US" dirty="0">
                <a:solidFill>
                  <a:schemeClr val="bg1"/>
                </a:solidFill>
              </a:rPr>
              <a:t>Because of Levi and Simeon’s massacre of the men in </a:t>
            </a:r>
            <a:r>
              <a:rPr lang="en-US" dirty="0" err="1">
                <a:solidFill>
                  <a:schemeClr val="bg1"/>
                </a:solidFill>
              </a:rPr>
              <a:t>Shechem</a:t>
            </a:r>
            <a:r>
              <a:rPr lang="en-US" dirty="0">
                <a:solidFill>
                  <a:schemeClr val="bg1"/>
                </a:solidFill>
              </a:rPr>
              <a:t> the family was in trouble with the neighboring lands.</a:t>
            </a:r>
            <a:endParaRPr lang="en-US" b="0" i="0" dirty="0">
              <a:solidFill>
                <a:schemeClr val="bg1"/>
              </a:solidFill>
              <a:effectLst/>
            </a:endParaRPr>
          </a:p>
        </p:txBody>
      </p:sp>
      <p:sp>
        <p:nvSpPr>
          <p:cNvPr id="130" name="Rectangle 1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Tree>
    <p:extLst>
      <p:ext uri="{BB962C8B-B14F-4D97-AF65-F5344CB8AC3E}">
        <p14:creationId xmlns:p14="http://schemas.microsoft.com/office/powerpoint/2010/main" val="278741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302B2C4-7F3E-40FA-BCD5-B08B32219F4A}"/>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Bethel—House of God</a:t>
            </a:r>
          </a:p>
        </p:txBody>
      </p:sp>
      <p:sp>
        <p:nvSpPr>
          <p:cNvPr id="3" name="Rectangle 2"/>
          <p:cNvSpPr/>
          <p:nvPr/>
        </p:nvSpPr>
        <p:spPr>
          <a:xfrm>
            <a:off x="549243" y="1120676"/>
            <a:ext cx="7798051" cy="2308324"/>
          </a:xfrm>
          <a:prstGeom prst="rect">
            <a:avLst/>
          </a:prstGeom>
        </p:spPr>
        <p:txBody>
          <a:bodyPr wrap="square">
            <a:spAutoFit/>
          </a:bodyPr>
          <a:lstStyle/>
          <a:p>
            <a:pPr fontAlgn="base"/>
            <a:r>
              <a:rPr lang="en-US" b="0" i="1" dirty="0">
                <a:solidFill>
                  <a:srgbClr val="FFFF00"/>
                </a:solidFill>
                <a:effectLst/>
                <a:latin typeface="Calibri" panose="020F0502020204030204" pitchFamily="34" charset="0"/>
              </a:rPr>
              <a:t>Beth-el</a:t>
            </a:r>
            <a:r>
              <a:rPr lang="en-US" b="0" i="0" dirty="0">
                <a:solidFill>
                  <a:srgbClr val="FFFF00"/>
                </a:solidFill>
                <a:effectLst/>
                <a:latin typeface="Calibri" panose="020F0502020204030204" pitchFamily="34" charset="0"/>
              </a:rPr>
              <a:t> means literally “house of God.” </a:t>
            </a:r>
          </a:p>
          <a:p>
            <a:pPr fontAlgn="base"/>
            <a:endParaRPr lang="en-US" dirty="0">
              <a:solidFill>
                <a:srgbClr val="FFFF00"/>
              </a:solidFill>
              <a:latin typeface="Calibri" panose="020F0502020204030204" pitchFamily="34" charset="0"/>
            </a:endParaRPr>
          </a:p>
          <a:p>
            <a:pPr fontAlgn="base"/>
            <a:r>
              <a:rPr lang="en-US" b="0" i="1" dirty="0">
                <a:solidFill>
                  <a:srgbClr val="FFFF00"/>
                </a:solidFill>
                <a:effectLst/>
                <a:latin typeface="Calibri" panose="020F0502020204030204" pitchFamily="34" charset="0"/>
              </a:rPr>
              <a:t>El</a:t>
            </a:r>
            <a:r>
              <a:rPr lang="en-US" b="0" i="0" dirty="0">
                <a:solidFill>
                  <a:srgbClr val="FFFF00"/>
                </a:solidFill>
                <a:effectLst/>
                <a:latin typeface="Calibri" panose="020F0502020204030204" pitchFamily="34" charset="0"/>
              </a:rPr>
              <a:t> means “God” and </a:t>
            </a:r>
            <a:r>
              <a:rPr lang="en-US" b="0" i="1" dirty="0">
                <a:solidFill>
                  <a:srgbClr val="FFFF00"/>
                </a:solidFill>
                <a:effectLst/>
                <a:latin typeface="Calibri" panose="020F0502020204030204" pitchFamily="34" charset="0"/>
              </a:rPr>
              <a:t>Beth</a:t>
            </a:r>
            <a:r>
              <a:rPr lang="en-US" b="0" i="0" dirty="0">
                <a:solidFill>
                  <a:srgbClr val="FFFF00"/>
                </a:solidFill>
                <a:effectLst/>
                <a:latin typeface="Calibri" panose="020F0502020204030204" pitchFamily="34" charset="0"/>
              </a:rPr>
              <a:t> is a prefix that means “house of”</a:t>
            </a:r>
          </a:p>
          <a:p>
            <a:pPr fontAlgn="base"/>
            <a:endParaRPr lang="en-US" b="0" i="0" dirty="0">
              <a:solidFill>
                <a:srgbClr val="FFFF00"/>
              </a:solidFill>
              <a:effectLst/>
              <a:latin typeface="Calibri" panose="020F0502020204030204" pitchFamily="34" charset="0"/>
            </a:endParaRPr>
          </a:p>
          <a:p>
            <a:pPr fontAlgn="base">
              <a:buFont typeface="Arial" panose="020B0604020202020204" pitchFamily="34" charset="0"/>
              <a:buChar char="•"/>
            </a:pPr>
            <a:r>
              <a:rPr lang="en-US" b="0" i="0" dirty="0">
                <a:solidFill>
                  <a:srgbClr val="FFFF00"/>
                </a:solidFill>
                <a:effectLst/>
                <a:latin typeface="Calibri" panose="020F0502020204030204" pitchFamily="34" charset="0"/>
              </a:rPr>
              <a:t>Bethlehem House of bread</a:t>
            </a:r>
          </a:p>
          <a:p>
            <a:pPr fontAlgn="base">
              <a:buFont typeface="Arial" panose="020B0604020202020204" pitchFamily="34" charset="0"/>
              <a:buChar char="•"/>
            </a:pPr>
            <a:r>
              <a:rPr lang="en-US" b="0" i="0" dirty="0" err="1">
                <a:solidFill>
                  <a:srgbClr val="FFFF00"/>
                </a:solidFill>
                <a:effectLst/>
                <a:latin typeface="Calibri" panose="020F0502020204030204" pitchFamily="34" charset="0"/>
              </a:rPr>
              <a:t>Bethphage</a:t>
            </a:r>
            <a:r>
              <a:rPr lang="en-US" b="0" i="0" dirty="0">
                <a:solidFill>
                  <a:srgbClr val="FFFF00"/>
                </a:solidFill>
                <a:effectLst/>
                <a:latin typeface="Calibri" panose="020F0502020204030204" pitchFamily="34" charset="0"/>
              </a:rPr>
              <a:t> House of figs</a:t>
            </a:r>
          </a:p>
          <a:p>
            <a:pPr fontAlgn="base">
              <a:buFont typeface="Arial" panose="020B0604020202020204" pitchFamily="34" charset="0"/>
              <a:buChar char="•"/>
            </a:pPr>
            <a:r>
              <a:rPr lang="en-US" b="0" i="0" dirty="0">
                <a:solidFill>
                  <a:srgbClr val="FFFF00"/>
                </a:solidFill>
                <a:effectLst/>
                <a:latin typeface="Calibri" panose="020F0502020204030204" pitchFamily="34" charset="0"/>
              </a:rPr>
              <a:t>Bethsaida House of fish</a:t>
            </a:r>
          </a:p>
          <a:p>
            <a:pPr fontAlgn="base">
              <a:buFont typeface="Arial" panose="020B0604020202020204" pitchFamily="34" charset="0"/>
              <a:buChar char="•"/>
            </a:pPr>
            <a:r>
              <a:rPr lang="en-US" b="0" i="0" dirty="0" err="1">
                <a:solidFill>
                  <a:srgbClr val="FFFF00"/>
                </a:solidFill>
                <a:effectLst/>
                <a:latin typeface="Calibri" panose="020F0502020204030204" pitchFamily="34" charset="0"/>
              </a:rPr>
              <a:t>Bethshemesh</a:t>
            </a:r>
            <a:r>
              <a:rPr lang="en-US" b="0" i="0" dirty="0">
                <a:solidFill>
                  <a:srgbClr val="FFFF00"/>
                </a:solidFill>
                <a:effectLst/>
                <a:latin typeface="Calibri" panose="020F0502020204030204" pitchFamily="34" charset="0"/>
              </a:rPr>
              <a:t> House of the sun</a:t>
            </a:r>
          </a:p>
        </p:txBody>
      </p:sp>
      <p:sp>
        <p:nvSpPr>
          <p:cNvPr id="1024" name="Rectangle 1023"/>
          <p:cNvSpPr/>
          <p:nvPr/>
        </p:nvSpPr>
        <p:spPr>
          <a:xfrm>
            <a:off x="5745933" y="4132004"/>
            <a:ext cx="6096000" cy="2492990"/>
          </a:xfrm>
          <a:prstGeom prst="rect">
            <a:avLst/>
          </a:prstGeom>
        </p:spPr>
        <p:txBody>
          <a:bodyPr>
            <a:spAutoFit/>
          </a:bodyPr>
          <a:lstStyle/>
          <a:p>
            <a:r>
              <a:rPr lang="en-US" b="0" i="0" dirty="0">
                <a:solidFill>
                  <a:schemeClr val="bg1"/>
                </a:solidFill>
                <a:effectLst/>
                <a:latin typeface="Calibri" panose="020F0502020204030204" pitchFamily="34" charset="0"/>
              </a:rPr>
              <a:t>“One of the most sacred sites of the Old Testament was a placed called Bethel. It was at Bethel that Abraham built his altar on his first arrival in Canaan. </a:t>
            </a:r>
            <a:r>
              <a:rPr lang="en-US" sz="1200" b="0" i="0" dirty="0">
                <a:solidFill>
                  <a:schemeClr val="bg1"/>
                </a:solidFill>
                <a:effectLst/>
                <a:latin typeface="Calibri" panose="020F0502020204030204" pitchFamily="34" charset="0"/>
              </a:rPr>
              <a:t>(See Gen. 12:8, 13.)</a:t>
            </a:r>
          </a:p>
          <a:p>
            <a:endParaRPr lang="en-US" sz="1200" dirty="0">
              <a:solidFill>
                <a:schemeClr val="bg1"/>
              </a:solidFill>
              <a:latin typeface="Calibri" panose="020F0502020204030204" pitchFamily="34" charset="0"/>
            </a:endParaRPr>
          </a:p>
          <a:p>
            <a:r>
              <a:rPr lang="en-US" sz="1200" b="0" i="0" dirty="0">
                <a:solidFill>
                  <a:schemeClr val="bg1"/>
                </a:solidFill>
                <a:effectLst/>
                <a:latin typeface="Calibri" panose="020F0502020204030204" pitchFamily="34" charset="0"/>
              </a:rPr>
              <a:t> </a:t>
            </a:r>
            <a:r>
              <a:rPr lang="en-US" b="0" i="0" dirty="0">
                <a:solidFill>
                  <a:schemeClr val="bg1"/>
                </a:solidFill>
                <a:effectLst/>
                <a:latin typeface="Calibri" panose="020F0502020204030204" pitchFamily="34" charset="0"/>
              </a:rPr>
              <a:t>And it was at Bethel that Jacob saw in vision a ladder reaching up into heaven, after which he built a pillar.</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Until that time, the place was called Luz. Jacob renamed it Bethel, which means "house of God."</a:t>
            </a:r>
            <a:endParaRPr lang="en-US" dirty="0">
              <a:solidFill>
                <a:schemeClr val="bg1"/>
              </a:solidFill>
            </a:endParaRPr>
          </a:p>
        </p:txBody>
      </p:sp>
      <p:pic>
        <p:nvPicPr>
          <p:cNvPr id="1028" name="Picture 4" descr="http://static.panoramio.com/photos/large/492573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475" y="3443701"/>
            <a:ext cx="4154535" cy="3115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jesusmessage.files.wordpress.com/2012/07/jacob-pill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54" y="2395606"/>
            <a:ext cx="2226213" cy="15412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ukis.org/Doctrines/bethel/bethel3.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974" y="1120676"/>
            <a:ext cx="2905125" cy="1838325"/>
          </a:xfrm>
          <a:prstGeom prst="rect">
            <a:avLst/>
          </a:prstGeom>
          <a:noFill/>
          <a:extLst>
            <a:ext uri="{909E8E84-426E-40DD-AFC4-6F175D3DCCD1}">
              <a14:hiddenFill xmlns:a14="http://schemas.microsoft.com/office/drawing/2010/main">
                <a:solidFill>
                  <a:srgbClr val="FFFFFF"/>
                </a:solidFill>
              </a14:hiddenFill>
            </a:ext>
          </a:extLst>
        </p:spPr>
      </p:pic>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(2)</a:t>
            </a:r>
          </a:p>
        </p:txBody>
      </p:sp>
    </p:spTree>
    <p:extLst>
      <p:ext uri="{BB962C8B-B14F-4D97-AF65-F5344CB8AC3E}">
        <p14:creationId xmlns:p14="http://schemas.microsoft.com/office/powerpoint/2010/main" val="218047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4">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fade">
                                      <p:cBhvr>
                                        <p:cTn id="16" dur="500"/>
                                        <p:tgtEl>
                                          <p:spTgt spid="103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
                                            <p:txEl>
                                              <p:pRg st="2" end="2"/>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01EF819-C3B0-451E-939D-D2C002F62327}"/>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Put Away Your Gods</a:t>
            </a:r>
          </a:p>
        </p:txBody>
      </p:sp>
      <p:sp>
        <p:nvSpPr>
          <p:cNvPr id="3" name="Rectangle 2"/>
          <p:cNvSpPr/>
          <p:nvPr/>
        </p:nvSpPr>
        <p:spPr>
          <a:xfrm>
            <a:off x="754454" y="979595"/>
            <a:ext cx="4891890" cy="1200329"/>
          </a:xfrm>
          <a:prstGeom prst="rect">
            <a:avLst/>
          </a:prstGeom>
        </p:spPr>
        <p:txBody>
          <a:bodyPr wrap="square">
            <a:spAutoFit/>
          </a:bodyPr>
          <a:lstStyle/>
          <a:p>
            <a:pPr fontAlgn="base"/>
            <a:r>
              <a:rPr lang="en-US" dirty="0">
                <a:solidFill>
                  <a:schemeClr val="bg1"/>
                </a:solidFill>
              </a:rPr>
              <a:t>Jacob lived in a time when idolatry was the cultural norm. While Jacob was never an idol worshipper, some of his household still held to idolatrous practices.</a:t>
            </a:r>
            <a:endParaRPr lang="en-US" b="0" i="0" dirty="0">
              <a:solidFill>
                <a:schemeClr val="bg1"/>
              </a:solidFill>
              <a:effectLst/>
              <a:latin typeface="Calibri" panose="020F0502020204030204" pitchFamily="34" charset="0"/>
            </a:endParaRPr>
          </a:p>
        </p:txBody>
      </p:sp>
      <p:sp>
        <p:nvSpPr>
          <p:cNvPr id="1024" name="Rectangle 1023"/>
          <p:cNvSpPr/>
          <p:nvPr/>
        </p:nvSpPr>
        <p:spPr>
          <a:xfrm>
            <a:off x="5929337" y="3583330"/>
            <a:ext cx="6096000" cy="2585323"/>
          </a:xfrm>
          <a:prstGeom prst="rect">
            <a:avLst/>
          </a:prstGeom>
        </p:spPr>
        <p:txBody>
          <a:bodyPr>
            <a:spAutoFit/>
          </a:bodyPr>
          <a:lstStyle/>
          <a:p>
            <a:r>
              <a:rPr lang="en-US" dirty="0">
                <a:solidFill>
                  <a:schemeClr val="bg1"/>
                </a:solidFill>
              </a:rPr>
              <a:t>“What is commonly termed idolatry has arisen from a few sincere men, full of faith and having a little knowledge, urging upon a backsliding people to preserve some customs—to cling to some fashions or figures, to put them in mind of that God with whom their fathers were acquainted, without designing or wishing the people to worship an idol—to worship stocks, stones, beasts, and birds. Idols have been introduced, which are now worshipped, and have been for centuries and thousands of years.”  (3)</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pic>
        <p:nvPicPr>
          <p:cNvPr id="4098" name="Picture 2" descr="http://members.bib-arch.org/bswb_graphics/BSBA/26/05/BSBA260502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155" y="943755"/>
            <a:ext cx="2341830" cy="25015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vchoicemagazine.co.uk/sites/default/files/hbg/Oscar_Stat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791" y="2399068"/>
            <a:ext cx="1537608" cy="268422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www.awardstoronto.com/bmz_cache/2/249ccf6f2030cdfd7ad971a1b746186b.image.250x37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8996" y="2399068"/>
            <a:ext cx="1682925" cy="252438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trophykits.com/images/gt/RP82354-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577" y="5258268"/>
            <a:ext cx="1499369" cy="122948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2.bp.blogspot.com/-WDUyva50a4Y/Ux6U8r0AY1I/AAAAAAAAEtc/1Rwyn1-sL5s/s1600/Gold-Resin-Money-Sign-Trophy.jpg"/>
          <p:cNvPicPr>
            <a:picLocks noChangeAspect="1" noChangeArrowheads="1"/>
          </p:cNvPicPr>
          <p:nvPr/>
        </p:nvPicPr>
        <p:blipFill rotWithShape="1">
          <a:blip r:embed="rId7">
            <a:extLst>
              <a:ext uri="{28A0092B-C50C-407E-A947-70E740481C1C}">
                <a14:useLocalDpi xmlns:a14="http://schemas.microsoft.com/office/drawing/2010/main" val="0"/>
              </a:ext>
            </a:extLst>
          </a:blip>
          <a:srcRect l="11236" t="1676" r="14884" b="4633"/>
          <a:stretch/>
        </p:blipFill>
        <p:spPr bwMode="auto">
          <a:xfrm>
            <a:off x="3981661" y="2396749"/>
            <a:ext cx="1548142" cy="249875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885866" y="6068567"/>
            <a:ext cx="6096000" cy="523220"/>
          </a:xfrm>
          <a:prstGeom prst="rect">
            <a:avLst/>
          </a:prstGeom>
        </p:spPr>
        <p:txBody>
          <a:bodyPr>
            <a:spAutoFit/>
          </a:bodyPr>
          <a:lstStyle/>
          <a:p>
            <a:r>
              <a:rPr lang="en-US" sz="2800" dirty="0">
                <a:solidFill>
                  <a:srgbClr val="FFFF00"/>
                </a:solidFill>
              </a:rPr>
              <a:t>What can become our idols?</a:t>
            </a: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6683" t="-251" r="11634" b="8318"/>
          <a:stretch/>
        </p:blipFill>
        <p:spPr>
          <a:xfrm>
            <a:off x="11133659" y="5572824"/>
            <a:ext cx="570370" cy="917777"/>
          </a:xfrm>
          <a:prstGeom prst="rect">
            <a:avLst/>
          </a:prstGeom>
        </p:spPr>
      </p:pic>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35:2-5</a:t>
            </a:r>
          </a:p>
        </p:txBody>
      </p:sp>
    </p:spTree>
    <p:extLst>
      <p:ext uri="{BB962C8B-B14F-4D97-AF65-F5344CB8AC3E}">
        <p14:creationId xmlns:p14="http://schemas.microsoft.com/office/powerpoint/2010/main" val="14748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24"/>
                                        </p:tgtEl>
                                        <p:attrNameLst>
                                          <p:attrName>style.visibility</p:attrName>
                                        </p:attrNameLst>
                                      </p:cBhvr>
                                      <p:to>
                                        <p:strVal val="visible"/>
                                      </p:to>
                                    </p:set>
                                    <p:animEffect transition="in" filter="fade">
                                      <p:cBhvr>
                                        <p:cTn id="15" dur="500"/>
                                        <p:tgtEl>
                                          <p:spTgt spid="1024"/>
                                        </p:tgtEl>
                                      </p:cBhvr>
                                    </p:animEffect>
                                  </p:childTnLst>
                                </p:cTn>
                              </p:par>
                              <p:par>
                                <p:cTn id="16" presetID="10"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Effect transition="in" filter="fade">
                                      <p:cBhvr>
                                        <p:cTn id="23" dur="500"/>
                                        <p:tgtEl>
                                          <p:spTgt spid="4100"/>
                                        </p:tgtEl>
                                      </p:cBhvr>
                                    </p:animEffect>
                                  </p:childTnLst>
                                </p:cTn>
                              </p:par>
                              <p:par>
                                <p:cTn id="24" presetID="10" presetClass="entr" presetSubtype="0" fill="hold" nodeType="withEffect">
                                  <p:stCondLst>
                                    <p:cond delay="0"/>
                                  </p:stCondLst>
                                  <p:childTnLst>
                                    <p:set>
                                      <p:cBhvr>
                                        <p:cTn id="25" dur="1" fill="hold">
                                          <p:stCondLst>
                                            <p:cond delay="0"/>
                                          </p:stCondLst>
                                        </p:cTn>
                                        <p:tgtEl>
                                          <p:spTgt spid="4104"/>
                                        </p:tgtEl>
                                        <p:attrNameLst>
                                          <p:attrName>style.visibility</p:attrName>
                                        </p:attrNameLst>
                                      </p:cBhvr>
                                      <p:to>
                                        <p:strVal val="visible"/>
                                      </p:to>
                                    </p:set>
                                    <p:animEffect transition="in" filter="fade">
                                      <p:cBhvr>
                                        <p:cTn id="26" dur="500"/>
                                        <p:tgtEl>
                                          <p:spTgt spid="4104"/>
                                        </p:tgtEl>
                                      </p:cBhvr>
                                    </p:animEffect>
                                  </p:childTnLst>
                                </p:cTn>
                              </p:par>
                              <p:par>
                                <p:cTn id="27" presetID="10" presetClass="entr" presetSubtype="0" fill="hold" nodeType="withEffect">
                                  <p:stCondLst>
                                    <p:cond delay="0"/>
                                  </p:stCondLst>
                                  <p:childTnLst>
                                    <p:set>
                                      <p:cBhvr>
                                        <p:cTn id="28" dur="1" fill="hold">
                                          <p:stCondLst>
                                            <p:cond delay="0"/>
                                          </p:stCondLst>
                                        </p:cTn>
                                        <p:tgtEl>
                                          <p:spTgt spid="4108"/>
                                        </p:tgtEl>
                                        <p:attrNameLst>
                                          <p:attrName>style.visibility</p:attrName>
                                        </p:attrNameLst>
                                      </p:cBhvr>
                                      <p:to>
                                        <p:strVal val="visible"/>
                                      </p:to>
                                    </p:set>
                                    <p:animEffect transition="in" filter="fade">
                                      <p:cBhvr>
                                        <p:cTn id="29" dur="500"/>
                                        <p:tgtEl>
                                          <p:spTgt spid="4108"/>
                                        </p:tgtEl>
                                      </p:cBhvr>
                                    </p:animEffect>
                                  </p:childTnLst>
                                </p:cTn>
                              </p:par>
                              <p:par>
                                <p:cTn id="30" presetID="10" presetClass="entr" presetSubtype="0" fill="hold" nodeType="with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fade">
                                      <p:cBhvr>
                                        <p:cTn id="32" dur="500"/>
                                        <p:tgtEl>
                                          <p:spTgt spid="410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D7A277-FC9F-41B2-A4D0-064E4342E49B}"/>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Prepare To Worship</a:t>
            </a:r>
          </a:p>
        </p:txBody>
      </p:sp>
      <p:sp>
        <p:nvSpPr>
          <p:cNvPr id="1024" name="Rectangle 1023"/>
          <p:cNvSpPr/>
          <p:nvPr/>
        </p:nvSpPr>
        <p:spPr>
          <a:xfrm>
            <a:off x="307135" y="1015663"/>
            <a:ext cx="5170212" cy="2031325"/>
          </a:xfrm>
          <a:prstGeom prst="rect">
            <a:avLst/>
          </a:prstGeom>
        </p:spPr>
        <p:txBody>
          <a:bodyPr wrap="square">
            <a:spAutoFit/>
          </a:bodyPr>
          <a:lstStyle/>
          <a:p>
            <a:pPr fontAlgn="base"/>
            <a:r>
              <a:rPr lang="en-US" dirty="0">
                <a:solidFill>
                  <a:schemeClr val="bg1"/>
                </a:solidFill>
              </a:rPr>
              <a:t>As we approach the temple, we too should repent before we are washed, anointed, and clothed in the garments of the temple.  </a:t>
            </a:r>
          </a:p>
          <a:p>
            <a:pPr fontAlgn="base"/>
            <a:r>
              <a:rPr lang="en-US" dirty="0">
                <a:solidFill>
                  <a:schemeClr val="bg1"/>
                </a:solidFill>
              </a:rPr>
              <a:t> </a:t>
            </a:r>
          </a:p>
          <a:p>
            <a:pPr fontAlgn="base"/>
            <a:r>
              <a:rPr lang="en-US" dirty="0">
                <a:solidFill>
                  <a:schemeClr val="bg1"/>
                </a:solidFill>
              </a:rPr>
              <a:t>The cleansing of one's garments was ritually important in ancient Israel as a necessary preparation for appearing before God. </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(1)</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35:7</a:t>
            </a:r>
          </a:p>
        </p:txBody>
      </p:sp>
      <p:sp>
        <p:nvSpPr>
          <p:cNvPr id="6" name="Rectangle 5"/>
          <p:cNvSpPr/>
          <p:nvPr/>
        </p:nvSpPr>
        <p:spPr>
          <a:xfrm>
            <a:off x="5784482" y="2497454"/>
            <a:ext cx="6096000" cy="2031325"/>
          </a:xfrm>
          <a:prstGeom prst="rect">
            <a:avLst/>
          </a:prstGeom>
        </p:spPr>
        <p:txBody>
          <a:bodyPr>
            <a:spAutoFit/>
          </a:bodyPr>
          <a:lstStyle/>
          <a:p>
            <a:r>
              <a:rPr lang="en-US" b="0" i="1" dirty="0">
                <a:solidFill>
                  <a:srgbClr val="FFFF00"/>
                </a:solidFill>
                <a:effectLst/>
                <a:latin typeface="Calibri" panose="020F0502020204030204" pitchFamily="34" charset="0"/>
              </a:rPr>
              <a:t>And the Lord said unto Moses, Go unto the people, and sanctify them to day and to morrow, and let them wash their clothes, and be ready against the third day: for the third day the Lord will come down in the sight of all the people upon mount Sinai. . . . And Moses went down from the mount unto the people, and sanctified the people; and they washed their clothes (Exodus 19:10-11, 14).</a:t>
            </a:r>
            <a:endParaRPr lang="en-US" i="1" dirty="0">
              <a:solidFill>
                <a:srgbClr val="FFFF00"/>
              </a:solidFill>
            </a:endParaRPr>
          </a:p>
        </p:txBody>
      </p:sp>
      <p:sp>
        <p:nvSpPr>
          <p:cNvPr id="7" name="Rectangle 6"/>
          <p:cNvSpPr/>
          <p:nvPr/>
        </p:nvSpPr>
        <p:spPr>
          <a:xfrm>
            <a:off x="2090758" y="4723006"/>
            <a:ext cx="9560459" cy="1754326"/>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“This washing was to prepare the people for meeting the Lord and becoming a ‘kingdom of priests’.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“In ancient Israel, garments were cleansed before the performance of sacred functions.</a:t>
            </a:r>
          </a:p>
          <a:p>
            <a:pPr fontAlgn="base"/>
            <a:endParaRPr lang="en-US" dirty="0">
              <a:solidFill>
                <a:schemeClr val="bg1"/>
              </a:solidFill>
              <a:latin typeface="Calibri" panose="020F0502020204030204" pitchFamily="34" charset="0"/>
            </a:endParaRPr>
          </a:p>
          <a:p>
            <a:pPr fontAlgn="base"/>
            <a:r>
              <a:rPr lang="en-US" b="0" i="0" dirty="0">
                <a:solidFill>
                  <a:schemeClr val="bg1"/>
                </a:solidFill>
                <a:effectLst/>
                <a:latin typeface="Calibri" panose="020F0502020204030204" pitchFamily="34" charset="0"/>
              </a:rPr>
              <a:t> A ritually unclean person was required to wash himself and his clothes, sometimes following this practice by sacrifice.” (4)</a:t>
            </a:r>
          </a:p>
        </p:txBody>
      </p:sp>
      <p:pic>
        <p:nvPicPr>
          <p:cNvPr id="5122" name="Picture 2" descr="http://www.ancientbiblehistory.com/facts/lady-ba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0988" y="973856"/>
            <a:ext cx="2734048" cy="156540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aviesplace.files.wordpress.com/2012/08/biblical-hand-wash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8" y="2824843"/>
            <a:ext cx="1693846" cy="189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40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animEffect transition="in" filter="fade">
                                      <p:cBhvr>
                                        <p:cTn id="9" dur="500"/>
                                        <p:tgtEl>
                                          <p:spTgt spid="51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98A5CA10-6ED1-460E-9A94-41E7004C7A32}"/>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Repentant and Become Clean</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(5)</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35:6-10</a:t>
            </a:r>
          </a:p>
        </p:txBody>
      </p:sp>
      <p:grpSp>
        <p:nvGrpSpPr>
          <p:cNvPr id="11" name="Group 10"/>
          <p:cNvGrpSpPr/>
          <p:nvPr/>
        </p:nvGrpSpPr>
        <p:grpSpPr>
          <a:xfrm>
            <a:off x="4393743" y="111487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27925" y="1092731"/>
              <a:ext cx="2371313" cy="1200329"/>
            </a:xfrm>
            <a:prstGeom prst="rect">
              <a:avLst/>
            </a:prstGeom>
          </p:spPr>
          <p:txBody>
            <a:bodyPr wrap="square">
              <a:spAutoFit/>
            </a:bodyPr>
            <a:lstStyle/>
            <a:p>
              <a:pPr algn="ctr"/>
              <a:r>
                <a:rPr lang="en-US" b="1" dirty="0"/>
                <a:t>As we prepare ourselves to worship the Lord, we invite His revelation</a:t>
              </a:r>
              <a:endParaRPr lang="en-US" i="1" dirty="0"/>
            </a:p>
          </p:txBody>
        </p:sp>
      </p:grpSp>
      <p:sp>
        <p:nvSpPr>
          <p:cNvPr id="2" name="Rectangle 1"/>
          <p:cNvSpPr/>
          <p:nvPr/>
        </p:nvSpPr>
        <p:spPr>
          <a:xfrm>
            <a:off x="709225" y="3596954"/>
            <a:ext cx="6741514" cy="2862322"/>
          </a:xfrm>
          <a:prstGeom prst="rect">
            <a:avLst/>
          </a:prstGeom>
        </p:spPr>
        <p:txBody>
          <a:bodyPr wrap="square">
            <a:spAutoFit/>
          </a:bodyPr>
          <a:lstStyle/>
          <a:p>
            <a:pPr fontAlgn="base"/>
            <a:r>
              <a:rPr lang="en-US" b="0" i="1" dirty="0">
                <a:solidFill>
                  <a:srgbClr val="FFFF00"/>
                </a:solidFill>
                <a:effectLst/>
                <a:latin typeface="Palatino"/>
              </a:rPr>
              <a:t>Wash you, make you clean; put away the evil of your doings from before mine eyes; cease to do evil;</a:t>
            </a:r>
          </a:p>
          <a:p>
            <a:pPr fontAlgn="base"/>
            <a:endParaRPr lang="en-US" b="0" i="1" dirty="0">
              <a:solidFill>
                <a:srgbClr val="FFFF00"/>
              </a:solidFill>
              <a:effectLst/>
              <a:latin typeface="Palatino"/>
            </a:endParaRPr>
          </a:p>
          <a:p>
            <a:pPr fontAlgn="base"/>
            <a:r>
              <a:rPr lang="en-US" b="0" i="1" dirty="0">
                <a:solidFill>
                  <a:srgbClr val="FFFF00"/>
                </a:solidFill>
                <a:effectLst/>
                <a:latin typeface="Palatino"/>
              </a:rPr>
              <a:t>Learn to do well; seek judgment, relieve the oppressed, judge the fatherless, plead for the widow.</a:t>
            </a:r>
          </a:p>
          <a:p>
            <a:pPr fontAlgn="base"/>
            <a:endParaRPr lang="en-US" i="1" dirty="0">
              <a:solidFill>
                <a:srgbClr val="FFFF00"/>
              </a:solidFill>
              <a:latin typeface="Palatino"/>
            </a:endParaRPr>
          </a:p>
          <a:p>
            <a:pPr fontAlgn="base"/>
            <a:r>
              <a:rPr lang="en-US" b="0" i="1" dirty="0">
                <a:solidFill>
                  <a:srgbClr val="FFFF00"/>
                </a:solidFill>
                <a:effectLst/>
                <a:latin typeface="Palatino"/>
              </a:rPr>
              <a:t>Come now, and let us reason together, </a:t>
            </a:r>
            <a:r>
              <a:rPr lang="en-US" b="0" i="1" dirty="0" err="1">
                <a:solidFill>
                  <a:srgbClr val="FFFF00"/>
                </a:solidFill>
                <a:effectLst/>
                <a:latin typeface="Palatino"/>
              </a:rPr>
              <a:t>saith</a:t>
            </a:r>
            <a:r>
              <a:rPr lang="en-US" b="0" i="1" dirty="0">
                <a:solidFill>
                  <a:srgbClr val="FFFF00"/>
                </a:solidFill>
                <a:effectLst/>
                <a:latin typeface="Palatino"/>
              </a:rPr>
              <a:t> the </a:t>
            </a:r>
            <a:r>
              <a:rPr lang="en-US" b="0" i="1" cap="small" dirty="0">
                <a:solidFill>
                  <a:srgbClr val="FFFF00"/>
                </a:solidFill>
                <a:effectLst/>
                <a:latin typeface="Palatino"/>
              </a:rPr>
              <a:t>Lord</a:t>
            </a:r>
            <a:r>
              <a:rPr lang="en-US" b="0" i="1" dirty="0">
                <a:solidFill>
                  <a:srgbClr val="FFFF00"/>
                </a:solidFill>
                <a:effectLst/>
                <a:latin typeface="Palatino"/>
              </a:rPr>
              <a:t>: though your sins be as scarlet, they shall be as white as snow; though they be red like crimson, they shall be as wool. </a:t>
            </a:r>
          </a:p>
          <a:p>
            <a:pPr fontAlgn="base"/>
            <a:r>
              <a:rPr lang="en-US" b="0" i="1" dirty="0">
                <a:solidFill>
                  <a:srgbClr val="FFFF00"/>
                </a:solidFill>
                <a:effectLst/>
                <a:latin typeface="Palatino"/>
              </a:rPr>
              <a:t>Isaiah 1:16-18</a:t>
            </a:r>
          </a:p>
        </p:txBody>
      </p:sp>
      <p:sp>
        <p:nvSpPr>
          <p:cNvPr id="3" name="Rectangle 2"/>
          <p:cNvSpPr/>
          <p:nvPr/>
        </p:nvSpPr>
        <p:spPr>
          <a:xfrm>
            <a:off x="3477334" y="802348"/>
            <a:ext cx="4815934" cy="369332"/>
          </a:xfrm>
          <a:prstGeom prst="rect">
            <a:avLst/>
          </a:prstGeom>
        </p:spPr>
        <p:txBody>
          <a:bodyPr wrap="none">
            <a:spAutoFit/>
          </a:bodyPr>
          <a:lstStyle/>
          <a:p>
            <a:r>
              <a:rPr lang="en-US" b="0" i="0" dirty="0">
                <a:solidFill>
                  <a:schemeClr val="bg1"/>
                </a:solidFill>
                <a:effectLst/>
                <a:latin typeface="Calibri" panose="020F0502020204030204" pitchFamily="34" charset="0"/>
              </a:rPr>
              <a:t>Everything looks better when there is cleanliness.</a:t>
            </a:r>
            <a:endParaRPr lang="en-US" dirty="0">
              <a:solidFill>
                <a:schemeClr val="bg1"/>
              </a:solidFill>
            </a:endParaRPr>
          </a:p>
        </p:txBody>
      </p:sp>
      <p:sp>
        <p:nvSpPr>
          <p:cNvPr id="5" name="Rectangle 4"/>
          <p:cNvSpPr/>
          <p:nvPr/>
        </p:nvSpPr>
        <p:spPr>
          <a:xfrm>
            <a:off x="8146494" y="3401255"/>
            <a:ext cx="3807983" cy="2862322"/>
          </a:xfrm>
          <a:prstGeom prst="rect">
            <a:avLst/>
          </a:prstGeom>
        </p:spPr>
        <p:txBody>
          <a:bodyPr wrap="square">
            <a:spAutoFit/>
          </a:bodyPr>
          <a:lstStyle/>
          <a:p>
            <a:r>
              <a:rPr lang="en-US" b="0" i="0" dirty="0">
                <a:solidFill>
                  <a:schemeClr val="bg1"/>
                </a:solidFill>
                <a:effectLst/>
                <a:latin typeface="Calibri" panose="020F0502020204030204" pitchFamily="34" charset="0"/>
              </a:rPr>
              <a:t>“Be ye clean that bear the vessels of the Lord” (</a:t>
            </a:r>
            <a:r>
              <a:rPr lang="en-US" b="0" i="0" u="none" strike="noStrike" dirty="0">
                <a:solidFill>
                  <a:schemeClr val="bg1"/>
                </a:solidFill>
                <a:effectLst/>
                <a:latin typeface="Calibri" panose="020F0502020204030204" pitchFamily="34" charset="0"/>
              </a:rPr>
              <a:t>D&amp;C 133:5</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Thus has He spoken to us in modern revelation:</a:t>
            </a:r>
          </a:p>
          <a:p>
            <a:endParaRPr lang="en-US" b="0" i="0" dirty="0">
              <a:solidFill>
                <a:schemeClr val="bg1"/>
              </a:solidFill>
              <a:effectLst/>
              <a:latin typeface="Calibri" panose="020F0502020204030204" pitchFamily="34" charset="0"/>
            </a:endParaRPr>
          </a:p>
          <a:p>
            <a:r>
              <a:rPr lang="en-US" b="0" i="0" dirty="0">
                <a:solidFill>
                  <a:schemeClr val="bg1"/>
                </a:solidFill>
                <a:effectLst/>
                <a:latin typeface="Calibri" panose="020F0502020204030204" pitchFamily="34" charset="0"/>
              </a:rPr>
              <a:t>Be clean in body.</a:t>
            </a:r>
          </a:p>
          <a:p>
            <a:r>
              <a:rPr lang="en-US" b="0" i="0" dirty="0">
                <a:solidFill>
                  <a:schemeClr val="bg1"/>
                </a:solidFill>
                <a:effectLst/>
                <a:latin typeface="Calibri" panose="020F0502020204030204" pitchFamily="34" charset="0"/>
              </a:rPr>
              <a:t>Be clean in mind.</a:t>
            </a:r>
          </a:p>
          <a:p>
            <a:r>
              <a:rPr lang="en-US" b="0" i="0" dirty="0">
                <a:solidFill>
                  <a:schemeClr val="bg1"/>
                </a:solidFill>
                <a:effectLst/>
                <a:latin typeface="Calibri" panose="020F0502020204030204" pitchFamily="34" charset="0"/>
              </a:rPr>
              <a:t>Be clean in language.</a:t>
            </a:r>
          </a:p>
          <a:p>
            <a:r>
              <a:rPr lang="en-US" b="0" i="0" dirty="0">
                <a:solidFill>
                  <a:schemeClr val="bg1"/>
                </a:solidFill>
                <a:effectLst/>
                <a:latin typeface="Calibri" panose="020F0502020204030204" pitchFamily="34" charset="0"/>
              </a:rPr>
              <a:t>Be clean in dress and manner.</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6182" y="1916189"/>
            <a:ext cx="1065871" cy="1329049"/>
          </a:xfrm>
          <a:prstGeom prst="rect">
            <a:avLst/>
          </a:prstGeom>
        </p:spPr>
      </p:pic>
      <p:pic>
        <p:nvPicPr>
          <p:cNvPr id="6146" name="Picture 2" descr="https://lh5.ggpht.com/8zgWWsG-C7IETFby4Sjg8IvMN4oBmbJTJQ5L5aTqiFTIDo0ANRIy2sr7Fbf8YEYCWFk=h90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05" t="7199" r="26796" b="13840"/>
          <a:stretch/>
        </p:blipFill>
        <p:spPr bwMode="auto">
          <a:xfrm>
            <a:off x="1199822" y="1445394"/>
            <a:ext cx="1970959" cy="177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2000"/>
                                        <p:tgtEl>
                                          <p:spTgt spid="6146"/>
                                        </p:tgtEl>
                                      </p:cBhvr>
                                    </p:animEffect>
                                    <p:set>
                                      <p:cBhvr>
                                        <p:cTn id="7" dur="1" fill="hold">
                                          <p:stCondLst>
                                            <p:cond delay="1999"/>
                                          </p:stCondLst>
                                        </p:cTn>
                                        <p:tgtEl>
                                          <p:spTgt spid="614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731418-D010-412D-A1D3-E492C2AC2936}"/>
              </a:ext>
            </a:extLst>
          </p:cNvPr>
          <p:cNvPicPr>
            <a:picLocks noChangeAspect="1"/>
          </p:cNvPicPr>
          <p:nvPr/>
        </p:nvPicPr>
        <p:blipFill rotWithShape="1">
          <a:blip r:embed="rId2">
            <a:extLst>
              <a:ext uri="{28A0092B-C50C-407E-A947-70E740481C1C}">
                <a14:useLocalDpi xmlns:a14="http://schemas.microsoft.com/office/drawing/2010/main" val="0"/>
              </a:ext>
            </a:extLst>
          </a:blip>
          <a:srcRect b="9981"/>
          <a:stretch/>
        </p:blipFill>
        <p:spPr>
          <a:xfrm>
            <a:off x="-169333" y="-118533"/>
            <a:ext cx="12429065" cy="7095066"/>
          </a:xfrm>
          <a:prstGeom prst="rect">
            <a:avLst/>
          </a:prstGeom>
        </p:spPr>
      </p:pic>
      <p:sp>
        <p:nvSpPr>
          <p:cNvPr id="402" name="TextBox 401"/>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Jacob No More</a:t>
            </a:r>
          </a:p>
        </p:txBody>
      </p:sp>
      <p:sp>
        <p:nvSpPr>
          <p:cNvPr id="1024" name="Rectangle 1023"/>
          <p:cNvSpPr/>
          <p:nvPr/>
        </p:nvSpPr>
        <p:spPr>
          <a:xfrm>
            <a:off x="307134" y="1015663"/>
            <a:ext cx="5615683" cy="461665"/>
          </a:xfrm>
          <a:prstGeom prst="rect">
            <a:avLst/>
          </a:prstGeom>
        </p:spPr>
        <p:txBody>
          <a:bodyPr wrap="square">
            <a:spAutoFit/>
          </a:bodyPr>
          <a:lstStyle/>
          <a:p>
            <a:pPr fontAlgn="base"/>
            <a:r>
              <a:rPr lang="en-US" sz="2400" dirty="0">
                <a:solidFill>
                  <a:schemeClr val="bg1"/>
                </a:solidFill>
              </a:rPr>
              <a:t>Jacob was to be called “Israel” at that point</a:t>
            </a:r>
          </a:p>
        </p:txBody>
      </p:sp>
      <p:sp>
        <p:nvSpPr>
          <p:cNvPr id="530" name="Rectangle 529"/>
          <p:cNvSpPr/>
          <p:nvPr/>
        </p:nvSpPr>
        <p:spPr>
          <a:xfrm>
            <a:off x="10402432" y="6407121"/>
            <a:ext cx="1684648" cy="369332"/>
          </a:xfrm>
          <a:prstGeom prst="rect">
            <a:avLst/>
          </a:prstGeom>
        </p:spPr>
        <p:txBody>
          <a:bodyPr wrap="square">
            <a:spAutoFit/>
          </a:bodyPr>
          <a:lstStyle/>
          <a:p>
            <a:pPr algn="r" fontAlgn="base"/>
            <a:r>
              <a:rPr lang="en-US" b="0" i="0" dirty="0">
                <a:solidFill>
                  <a:schemeClr val="bg1"/>
                </a:solidFill>
                <a:effectLst/>
              </a:rPr>
              <a:t>(6)</a:t>
            </a:r>
          </a:p>
        </p:txBody>
      </p:sp>
      <p:sp>
        <p:nvSpPr>
          <p:cNvPr id="18" name="Rectangle 17"/>
          <p:cNvSpPr/>
          <p:nvPr/>
        </p:nvSpPr>
        <p:spPr>
          <a:xfrm>
            <a:off x="13469" y="6460923"/>
            <a:ext cx="5102177" cy="369332"/>
          </a:xfrm>
          <a:prstGeom prst="rect">
            <a:avLst/>
          </a:prstGeom>
        </p:spPr>
        <p:txBody>
          <a:bodyPr wrap="square">
            <a:spAutoFit/>
          </a:bodyPr>
          <a:lstStyle/>
          <a:p>
            <a:pPr fontAlgn="base"/>
            <a:r>
              <a:rPr lang="en-US" b="0" i="0" dirty="0">
                <a:solidFill>
                  <a:schemeClr val="bg1"/>
                </a:solidFill>
                <a:effectLst/>
              </a:rPr>
              <a:t>Genesis 35:10</a:t>
            </a:r>
          </a:p>
        </p:txBody>
      </p:sp>
      <p:sp>
        <p:nvSpPr>
          <p:cNvPr id="2" name="Rectangle 1"/>
          <p:cNvSpPr/>
          <p:nvPr/>
        </p:nvSpPr>
        <p:spPr>
          <a:xfrm>
            <a:off x="4566279" y="1751942"/>
            <a:ext cx="6651069" cy="4524315"/>
          </a:xfrm>
          <a:prstGeom prst="rect">
            <a:avLst/>
          </a:prstGeom>
        </p:spPr>
        <p:txBody>
          <a:bodyPr wrap="square">
            <a:spAutoFit/>
          </a:bodyPr>
          <a:lstStyle/>
          <a:p>
            <a:r>
              <a:rPr lang="en-US" sz="2400" b="0" i="0" dirty="0">
                <a:solidFill>
                  <a:schemeClr val="bg1"/>
                </a:solidFill>
                <a:effectLst/>
                <a:latin typeface="Calibri" panose="020F0502020204030204" pitchFamily="34" charset="0"/>
              </a:rPr>
              <a:t>“Critics have attempted to distinguish between an ‘Israel tradition’ and a ‘Jacob tradition… [one author] has attempted, however, to show that each particular usage has a purpose.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His analysis covers the forty-five times ‘Jacob’ is used and the thirty-four times ‘Israel’ is written from here to the end of Genesis.</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 ‘Israel’ is said to be used whenever the spiritual side of the Patriarch is emphasized, ‘Jacob’ when material and physical aspects are involved.” </a:t>
            </a:r>
            <a:endParaRPr lang="en-US" sz="2400" dirty="0">
              <a:solidFill>
                <a:schemeClr val="bg1"/>
              </a:solidFill>
            </a:endParaRPr>
          </a:p>
        </p:txBody>
      </p:sp>
      <p:pic>
        <p:nvPicPr>
          <p:cNvPr id="7170" name="Picture 2" descr="http://www.lightworldwide.net/jacob27s_vow_at__bethel_117.jpg"/>
          <p:cNvPicPr>
            <a:picLocks noChangeAspect="1" noChangeArrowheads="1"/>
          </p:cNvPicPr>
          <p:nvPr/>
        </p:nvPicPr>
        <p:blipFill rotWithShape="1">
          <a:blip r:embed="rId3">
            <a:extLst>
              <a:ext uri="{28A0092B-C50C-407E-A947-70E740481C1C}">
                <a14:useLocalDpi xmlns:a14="http://schemas.microsoft.com/office/drawing/2010/main" val="0"/>
              </a:ext>
            </a:extLst>
          </a:blip>
          <a:srcRect t="1243" r="38066" b="1"/>
          <a:stretch/>
        </p:blipFill>
        <p:spPr bwMode="auto">
          <a:xfrm>
            <a:off x="2151052" y="2004839"/>
            <a:ext cx="2005734" cy="440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27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TotalTime>
  <Words>4703</Words>
  <Application>Microsoft Office PowerPoint</Application>
  <PresentationFormat>Widescreen</PresentationFormat>
  <Paragraphs>264</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Palatino</vt:lpstr>
      <vt:lpstr>Georgia</vt:lpstr>
      <vt:lpstr>Calibri Light</vt:lpstr>
      <vt:lpstr>Calibri</vt:lpstr>
      <vt:lpstr>Agency FB</vt:lpstr>
      <vt:lpstr>Arial</vt:lpstr>
      <vt:lpstr>Baskerville Old 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44</cp:revision>
  <dcterms:created xsi:type="dcterms:W3CDTF">2015-09-08T15:58:02Z</dcterms:created>
  <dcterms:modified xsi:type="dcterms:W3CDTF">2020-11-14T01:55:39Z</dcterms:modified>
</cp:coreProperties>
</file>