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 id="258" r:id="rId4"/>
    <p:sldId id="261" r:id="rId5"/>
    <p:sldId id="264" r:id="rId6"/>
    <p:sldId id="265" r:id="rId7"/>
    <p:sldId id="263" r:id="rId8"/>
    <p:sldId id="266" r:id="rId9"/>
    <p:sldId id="267" r:id="rId10"/>
    <p:sldId id="270" r:id="rId11"/>
    <p:sldId id="268" r:id="rId12"/>
    <p:sldId id="269" r:id="rId13"/>
    <p:sldId id="271" r:id="rId14"/>
    <p:sldId id="257" r:id="rId15"/>
    <p:sldId id="259" r:id="rId16"/>
  </p:sldIdLst>
  <p:sldSz cx="12192000" cy="6858000"/>
  <p:notesSz cx="6858000" cy="9144000"/>
  <p:embeddedFontLst>
    <p:embeddedFont>
      <p:font typeface="Berlin Sans FB" panose="020E0602020502020306" pitchFamily="34" charset="0"/>
      <p:regular r:id="rId17"/>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olonna MT" panose="04020805060202030203" pitchFamily="82" charset="0"/>
      <p:regular r:id="rId25"/>
    </p:embeddedFont>
    <p:embeddedFont>
      <p:font typeface="Comic Sans MS" panose="030F0702030302020204" pitchFamily="66" charset="0"/>
      <p:regular r:id="rId26"/>
      <p:bold r:id="rId27"/>
      <p:italic r:id="rId28"/>
      <p:boldItalic r:id="rId29"/>
    </p:embeddedFont>
    <p:embeddedFont>
      <p:font typeface="Palatino"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2425D8-646F-40E8-B8BB-15F01F1BBBE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268841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425D8-646F-40E8-B8BB-15F01F1BBBE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60211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425D8-646F-40E8-B8BB-15F01F1BBBE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213491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425D8-646F-40E8-B8BB-15F01F1BBBE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145390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425D8-646F-40E8-B8BB-15F01F1BBBE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5422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425D8-646F-40E8-B8BB-15F01F1BBBE7}"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130227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425D8-646F-40E8-B8BB-15F01F1BBBE7}"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275092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425D8-646F-40E8-B8BB-15F01F1BBBE7}"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63268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425D8-646F-40E8-B8BB-15F01F1BBBE7}"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9549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2425D8-646F-40E8-B8BB-15F01F1BBBE7}"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63513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2425D8-646F-40E8-B8BB-15F01F1BBBE7}"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187077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425D8-646F-40E8-B8BB-15F01F1BBBE7}"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B2485-535C-4207-B978-F0829B896936}" type="slidenum">
              <a:rPr lang="en-US" smtClean="0"/>
              <a:t>‹#›</a:t>
            </a:fld>
            <a:endParaRPr lang="en-US"/>
          </a:p>
        </p:txBody>
      </p:sp>
    </p:spTree>
    <p:extLst>
      <p:ext uri="{BB962C8B-B14F-4D97-AF65-F5344CB8AC3E}">
        <p14:creationId xmlns:p14="http://schemas.microsoft.com/office/powerpoint/2010/main" val="2384927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5B48B-A3D7-49B7-9669-7679AE612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08641" y="99588"/>
            <a:ext cx="1602463" cy="369332"/>
          </a:xfrm>
          <a:prstGeom prst="rect">
            <a:avLst/>
          </a:prstGeom>
          <a:noFill/>
        </p:spPr>
        <p:txBody>
          <a:bodyPr wrap="square" rtlCol="0">
            <a:spAutoFit/>
          </a:bodyPr>
          <a:lstStyle/>
          <a:p>
            <a:r>
              <a:rPr lang="en-US" dirty="0">
                <a:solidFill>
                  <a:schemeClr val="bg1"/>
                </a:solidFill>
              </a:rPr>
              <a:t>Lesson 39</a:t>
            </a:r>
          </a:p>
        </p:txBody>
      </p:sp>
      <p:sp>
        <p:nvSpPr>
          <p:cNvPr id="6" name="TextBox 5"/>
          <p:cNvSpPr txBox="1"/>
          <p:nvPr/>
        </p:nvSpPr>
        <p:spPr>
          <a:xfrm>
            <a:off x="0" y="930998"/>
            <a:ext cx="12192000" cy="1754326"/>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Judah VS Joseph</a:t>
            </a:r>
          </a:p>
          <a:p>
            <a:pPr algn="ctr"/>
            <a:r>
              <a:rPr lang="en-US" sz="4800" dirty="0">
                <a:solidFill>
                  <a:schemeClr val="bg1"/>
                </a:solidFill>
                <a:latin typeface="Berlin Sans FB" panose="020E0602020502020306" pitchFamily="34" charset="0"/>
              </a:rPr>
              <a:t>Genesis 38-39</a:t>
            </a:r>
          </a:p>
        </p:txBody>
      </p:sp>
      <p:grpSp>
        <p:nvGrpSpPr>
          <p:cNvPr id="7" name="Group 6"/>
          <p:cNvGrpSpPr/>
          <p:nvPr/>
        </p:nvGrpSpPr>
        <p:grpSpPr>
          <a:xfrm>
            <a:off x="1781959" y="2283551"/>
            <a:ext cx="1730786" cy="3888296"/>
            <a:chOff x="536022" y="3314942"/>
            <a:chExt cx="1296534" cy="3203103"/>
          </a:xfrm>
        </p:grpSpPr>
        <p:sp>
          <p:nvSpPr>
            <p:cNvPr id="8" name="Oval 7"/>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01"/>
            <p:cNvGrpSpPr/>
            <p:nvPr/>
          </p:nvGrpSpPr>
          <p:grpSpPr>
            <a:xfrm rot="7128265">
              <a:off x="1266712" y="6168842"/>
              <a:ext cx="230789" cy="449153"/>
              <a:chOff x="4267200" y="5105400"/>
              <a:chExt cx="685800" cy="609600"/>
            </a:xfrm>
          </p:grpSpPr>
          <p:sp>
            <p:nvSpPr>
              <p:cNvPr id="240"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02"/>
            <p:cNvGrpSpPr/>
            <p:nvPr/>
          </p:nvGrpSpPr>
          <p:grpSpPr>
            <a:xfrm rot="14157531">
              <a:off x="1014825" y="6178074"/>
              <a:ext cx="230789" cy="449153"/>
              <a:chOff x="4267200" y="5105400"/>
              <a:chExt cx="685800" cy="609600"/>
            </a:xfrm>
          </p:grpSpPr>
          <p:sp>
            <p:nvSpPr>
              <p:cNvPr id="238" name="Oval 237"/>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70"/>
            <p:cNvGrpSpPr/>
            <p:nvPr/>
          </p:nvGrpSpPr>
          <p:grpSpPr>
            <a:xfrm>
              <a:off x="615449" y="3393845"/>
              <a:ext cx="1196458" cy="1028329"/>
              <a:chOff x="2731569" y="4101704"/>
              <a:chExt cx="2435810" cy="2042401"/>
            </a:xfrm>
          </p:grpSpPr>
          <p:sp>
            <p:nvSpPr>
              <p:cNvPr id="229"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7"/>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97"/>
            <p:cNvGrpSpPr/>
            <p:nvPr/>
          </p:nvGrpSpPr>
          <p:grpSpPr>
            <a:xfrm>
              <a:off x="962691" y="5459694"/>
              <a:ext cx="469239" cy="635646"/>
              <a:chOff x="4648200" y="4038600"/>
              <a:chExt cx="838200" cy="1349829"/>
            </a:xfrm>
          </p:grpSpPr>
          <p:sp>
            <p:nvSpPr>
              <p:cNvPr id="208" name="Trapezoid 207"/>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rot="5595418">
                <a:off x="4297276" y="4567385"/>
                <a:ext cx="1211525" cy="322729"/>
                <a:chOff x="6019800" y="5334000"/>
                <a:chExt cx="2590800" cy="914400"/>
              </a:xfrm>
            </p:grpSpPr>
            <p:grpSp>
              <p:nvGrpSpPr>
                <p:cNvPr id="220" name="Group 79"/>
                <p:cNvGrpSpPr/>
                <p:nvPr/>
              </p:nvGrpSpPr>
              <p:grpSpPr>
                <a:xfrm>
                  <a:off x="6019800" y="5334000"/>
                  <a:ext cx="914400" cy="914400"/>
                  <a:chOff x="6019800" y="5334000"/>
                  <a:chExt cx="914400" cy="914400"/>
                </a:xfrm>
              </p:grpSpPr>
              <p:sp>
                <p:nvSpPr>
                  <p:cNvPr id="227" name="Quad Arrow 22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80"/>
                <p:cNvGrpSpPr/>
                <p:nvPr/>
              </p:nvGrpSpPr>
              <p:grpSpPr>
                <a:xfrm>
                  <a:off x="6858000" y="5334000"/>
                  <a:ext cx="914400" cy="914400"/>
                  <a:chOff x="6019800" y="5334000"/>
                  <a:chExt cx="914400" cy="914400"/>
                </a:xfrm>
              </p:grpSpPr>
              <p:sp>
                <p:nvSpPr>
                  <p:cNvPr id="225" name="Quad Arrow 22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83"/>
                <p:cNvGrpSpPr/>
                <p:nvPr/>
              </p:nvGrpSpPr>
              <p:grpSpPr>
                <a:xfrm>
                  <a:off x="7696200" y="5334000"/>
                  <a:ext cx="914400" cy="914400"/>
                  <a:chOff x="6019800" y="5334000"/>
                  <a:chExt cx="914400" cy="914400"/>
                </a:xfrm>
              </p:grpSpPr>
              <p:sp>
                <p:nvSpPr>
                  <p:cNvPr id="223" name="Quad Arrow 22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p:cNvGrpSpPr/>
              <p:nvPr/>
            </p:nvGrpSpPr>
            <p:grpSpPr>
              <a:xfrm rot="5160593">
                <a:off x="4618957" y="4567387"/>
                <a:ext cx="1211525" cy="322729"/>
                <a:chOff x="6019800" y="5334000"/>
                <a:chExt cx="2590800" cy="914400"/>
              </a:xfrm>
            </p:grpSpPr>
            <p:grpSp>
              <p:nvGrpSpPr>
                <p:cNvPr id="211" name="Group 79"/>
                <p:cNvGrpSpPr/>
                <p:nvPr/>
              </p:nvGrpSpPr>
              <p:grpSpPr>
                <a:xfrm>
                  <a:off x="6019800" y="5334000"/>
                  <a:ext cx="914400" cy="914400"/>
                  <a:chOff x="6019800" y="5334000"/>
                  <a:chExt cx="914400" cy="914400"/>
                </a:xfrm>
              </p:grpSpPr>
              <p:sp>
                <p:nvSpPr>
                  <p:cNvPr id="218" name="Quad Arrow 2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80"/>
                <p:cNvGrpSpPr/>
                <p:nvPr/>
              </p:nvGrpSpPr>
              <p:grpSpPr>
                <a:xfrm>
                  <a:off x="6858000" y="5334000"/>
                  <a:ext cx="914400" cy="914400"/>
                  <a:chOff x="6019800" y="5334000"/>
                  <a:chExt cx="914400" cy="914400"/>
                </a:xfrm>
              </p:grpSpPr>
              <p:sp>
                <p:nvSpPr>
                  <p:cNvPr id="216" name="Quad Arrow 21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83"/>
                <p:cNvGrpSpPr/>
                <p:nvPr/>
              </p:nvGrpSpPr>
              <p:grpSpPr>
                <a:xfrm>
                  <a:off x="7696200" y="5334000"/>
                  <a:ext cx="914400" cy="914400"/>
                  <a:chOff x="6019800" y="5334000"/>
                  <a:chExt cx="914400" cy="914400"/>
                </a:xfrm>
              </p:grpSpPr>
              <p:sp>
                <p:nvSpPr>
                  <p:cNvPr id="214" name="Quad Arrow 21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Rounded Rectangle 19"/>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5"/>
            <p:cNvGrpSpPr/>
            <p:nvPr/>
          </p:nvGrpSpPr>
          <p:grpSpPr>
            <a:xfrm flipV="1">
              <a:off x="615448" y="3764639"/>
              <a:ext cx="1133486" cy="180100"/>
              <a:chOff x="5029200" y="838200"/>
              <a:chExt cx="1905000" cy="457200"/>
            </a:xfrm>
          </p:grpSpPr>
          <p:sp>
            <p:nvSpPr>
              <p:cNvPr id="197" name="Rounded Rectangle 196"/>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14"/>
              <p:cNvGrpSpPr/>
              <p:nvPr/>
            </p:nvGrpSpPr>
            <p:grpSpPr>
              <a:xfrm rot="10800000">
                <a:off x="5334000" y="914400"/>
                <a:ext cx="1211525" cy="322729"/>
                <a:chOff x="6019800" y="5334000"/>
                <a:chExt cx="2590800" cy="914400"/>
              </a:xfrm>
            </p:grpSpPr>
            <p:grpSp>
              <p:nvGrpSpPr>
                <p:cNvPr id="199" name="Group 79"/>
                <p:cNvGrpSpPr/>
                <p:nvPr/>
              </p:nvGrpSpPr>
              <p:grpSpPr>
                <a:xfrm>
                  <a:off x="6019800" y="5334000"/>
                  <a:ext cx="914400" cy="914400"/>
                  <a:chOff x="6019800" y="5334000"/>
                  <a:chExt cx="914400" cy="914400"/>
                </a:xfrm>
              </p:grpSpPr>
              <p:sp>
                <p:nvSpPr>
                  <p:cNvPr id="206" name="Quad Arrow 20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80"/>
                <p:cNvGrpSpPr/>
                <p:nvPr/>
              </p:nvGrpSpPr>
              <p:grpSpPr>
                <a:xfrm>
                  <a:off x="6858000" y="5334000"/>
                  <a:ext cx="914400" cy="914400"/>
                  <a:chOff x="6019800" y="5334000"/>
                  <a:chExt cx="914400" cy="914400"/>
                </a:xfrm>
              </p:grpSpPr>
              <p:sp>
                <p:nvSpPr>
                  <p:cNvPr id="204" name="Quad Arrow 20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83"/>
                <p:cNvGrpSpPr/>
                <p:nvPr/>
              </p:nvGrpSpPr>
              <p:grpSpPr>
                <a:xfrm>
                  <a:off x="7696200" y="5334000"/>
                  <a:ext cx="914400" cy="914400"/>
                  <a:chOff x="6019800" y="5334000"/>
                  <a:chExt cx="914400" cy="914400"/>
                </a:xfrm>
              </p:grpSpPr>
              <p:sp>
                <p:nvSpPr>
                  <p:cNvPr id="202" name="Quad Arrow 20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1"/>
            <p:cNvGrpSpPr/>
            <p:nvPr/>
          </p:nvGrpSpPr>
          <p:grpSpPr>
            <a:xfrm>
              <a:off x="536022" y="3314942"/>
              <a:ext cx="1296534" cy="697352"/>
              <a:chOff x="4823577" y="4053405"/>
              <a:chExt cx="2270956" cy="1287310"/>
            </a:xfrm>
          </p:grpSpPr>
          <p:grpSp>
            <p:nvGrpSpPr>
              <p:cNvPr id="23" name="Group 113"/>
              <p:cNvGrpSpPr/>
              <p:nvPr/>
            </p:nvGrpSpPr>
            <p:grpSpPr>
              <a:xfrm>
                <a:off x="4823577" y="4493188"/>
                <a:ext cx="1404453" cy="847527"/>
                <a:chOff x="5334000" y="1676401"/>
                <a:chExt cx="3200400" cy="2295940"/>
              </a:xfrm>
            </p:grpSpPr>
            <p:grpSp>
              <p:nvGrpSpPr>
                <p:cNvPr id="140" name="Group 59"/>
                <p:cNvGrpSpPr/>
                <p:nvPr/>
              </p:nvGrpSpPr>
              <p:grpSpPr>
                <a:xfrm>
                  <a:off x="5334000" y="1676401"/>
                  <a:ext cx="3200400" cy="2295940"/>
                  <a:chOff x="3329709" y="1676400"/>
                  <a:chExt cx="5204691" cy="3733801"/>
                </a:xfrm>
              </p:grpSpPr>
              <p:grpSp>
                <p:nvGrpSpPr>
                  <p:cNvPr id="144" name="Group 139"/>
                  <p:cNvGrpSpPr/>
                  <p:nvPr/>
                </p:nvGrpSpPr>
                <p:grpSpPr>
                  <a:xfrm>
                    <a:off x="5784951" y="1676400"/>
                    <a:ext cx="2749449" cy="2932281"/>
                    <a:chOff x="4370181" y="2237947"/>
                    <a:chExt cx="1395285" cy="1533800"/>
                  </a:xfrm>
                  <a:solidFill>
                    <a:schemeClr val="accent6">
                      <a:lumMod val="50000"/>
                    </a:schemeClr>
                  </a:solidFill>
                </p:grpSpPr>
                <p:sp>
                  <p:nvSpPr>
                    <p:cNvPr id="176"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22"/>
                    <p:cNvGrpSpPr/>
                    <p:nvPr/>
                  </p:nvGrpSpPr>
                  <p:grpSpPr>
                    <a:xfrm>
                      <a:off x="4975163" y="2434420"/>
                      <a:ext cx="790303" cy="409072"/>
                      <a:chOff x="4975163" y="2434420"/>
                      <a:chExt cx="790303" cy="409072"/>
                    </a:xfrm>
                    <a:grpFill/>
                  </p:grpSpPr>
                  <p:sp>
                    <p:nvSpPr>
                      <p:cNvPr id="194"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23"/>
                    <p:cNvGrpSpPr/>
                    <p:nvPr/>
                  </p:nvGrpSpPr>
                  <p:grpSpPr>
                    <a:xfrm>
                      <a:off x="4842164" y="2673927"/>
                      <a:ext cx="856672" cy="364837"/>
                      <a:chOff x="4975163" y="2434420"/>
                      <a:chExt cx="790303" cy="409072"/>
                    </a:xfrm>
                    <a:grpFill/>
                  </p:grpSpPr>
                  <p:sp>
                    <p:nvSpPr>
                      <p:cNvPr id="191"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27"/>
                    <p:cNvGrpSpPr/>
                    <p:nvPr/>
                  </p:nvGrpSpPr>
                  <p:grpSpPr>
                    <a:xfrm>
                      <a:off x="4702690" y="2882384"/>
                      <a:ext cx="790303" cy="409072"/>
                      <a:chOff x="4975163" y="2434420"/>
                      <a:chExt cx="790303" cy="409072"/>
                    </a:xfrm>
                    <a:grpFill/>
                  </p:grpSpPr>
                  <p:sp>
                    <p:nvSpPr>
                      <p:cNvPr id="188"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31"/>
                    <p:cNvGrpSpPr/>
                    <p:nvPr/>
                  </p:nvGrpSpPr>
                  <p:grpSpPr>
                    <a:xfrm>
                      <a:off x="4545672" y="3122529"/>
                      <a:ext cx="790303" cy="409072"/>
                      <a:chOff x="4975163" y="2434420"/>
                      <a:chExt cx="790303" cy="409072"/>
                    </a:xfrm>
                    <a:grpFill/>
                  </p:grpSpPr>
                  <p:sp>
                    <p:nvSpPr>
                      <p:cNvPr id="185"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35"/>
                    <p:cNvGrpSpPr/>
                    <p:nvPr/>
                  </p:nvGrpSpPr>
                  <p:grpSpPr>
                    <a:xfrm rot="1269795">
                      <a:off x="4370181" y="3362675"/>
                      <a:ext cx="790303" cy="409072"/>
                      <a:chOff x="4975163" y="2434420"/>
                      <a:chExt cx="790303" cy="409072"/>
                    </a:xfrm>
                    <a:grpFill/>
                  </p:grpSpPr>
                  <p:sp>
                    <p:nvSpPr>
                      <p:cNvPr id="182"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140"/>
                  <p:cNvGrpSpPr/>
                  <p:nvPr/>
                </p:nvGrpSpPr>
                <p:grpSpPr>
                  <a:xfrm flipH="1">
                    <a:off x="3329709" y="1768267"/>
                    <a:ext cx="2749449" cy="2932281"/>
                    <a:chOff x="4370181" y="2237947"/>
                    <a:chExt cx="1395285" cy="1533800"/>
                  </a:xfrm>
                  <a:solidFill>
                    <a:schemeClr val="accent6">
                      <a:lumMod val="50000"/>
                    </a:schemeClr>
                  </a:solidFill>
                </p:grpSpPr>
                <p:sp>
                  <p:nvSpPr>
                    <p:cNvPr id="155" name="Rounded Rectangle 154"/>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22"/>
                    <p:cNvGrpSpPr/>
                    <p:nvPr/>
                  </p:nvGrpSpPr>
                  <p:grpSpPr>
                    <a:xfrm>
                      <a:off x="4975163" y="2434420"/>
                      <a:ext cx="790303" cy="409072"/>
                      <a:chOff x="4975163" y="2434420"/>
                      <a:chExt cx="790303" cy="409072"/>
                    </a:xfrm>
                    <a:grpFill/>
                  </p:grpSpPr>
                  <p:sp>
                    <p:nvSpPr>
                      <p:cNvPr id="173"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23"/>
                    <p:cNvGrpSpPr/>
                    <p:nvPr/>
                  </p:nvGrpSpPr>
                  <p:grpSpPr>
                    <a:xfrm>
                      <a:off x="4842164" y="2673927"/>
                      <a:ext cx="856672" cy="364837"/>
                      <a:chOff x="4975163" y="2434420"/>
                      <a:chExt cx="790303" cy="409072"/>
                    </a:xfrm>
                    <a:grpFill/>
                  </p:grpSpPr>
                  <p:sp>
                    <p:nvSpPr>
                      <p:cNvPr id="170"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27"/>
                    <p:cNvGrpSpPr/>
                    <p:nvPr/>
                  </p:nvGrpSpPr>
                  <p:grpSpPr>
                    <a:xfrm>
                      <a:off x="4702690" y="2882384"/>
                      <a:ext cx="790303" cy="409072"/>
                      <a:chOff x="4975163" y="2434420"/>
                      <a:chExt cx="790303" cy="409072"/>
                    </a:xfrm>
                    <a:grpFill/>
                  </p:grpSpPr>
                  <p:sp>
                    <p:nvSpPr>
                      <p:cNvPr id="167"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31"/>
                    <p:cNvGrpSpPr/>
                    <p:nvPr/>
                  </p:nvGrpSpPr>
                  <p:grpSpPr>
                    <a:xfrm>
                      <a:off x="4545672" y="3122529"/>
                      <a:ext cx="790303" cy="409072"/>
                      <a:chOff x="4975163" y="2434420"/>
                      <a:chExt cx="790303" cy="409072"/>
                    </a:xfrm>
                    <a:grpFill/>
                  </p:grpSpPr>
                  <p:sp>
                    <p:nvSpPr>
                      <p:cNvPr id="164" name="Moon 16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35"/>
                    <p:cNvGrpSpPr/>
                    <p:nvPr/>
                  </p:nvGrpSpPr>
                  <p:grpSpPr>
                    <a:xfrm rot="1269795">
                      <a:off x="4370181" y="3362675"/>
                      <a:ext cx="790303" cy="409072"/>
                      <a:chOff x="4975163" y="2434420"/>
                      <a:chExt cx="790303" cy="409072"/>
                    </a:xfrm>
                    <a:grpFill/>
                  </p:grpSpPr>
                  <p:sp>
                    <p:nvSpPr>
                      <p:cNvPr id="161" name="Moon 16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62"/>
                  <p:cNvGrpSpPr/>
                  <p:nvPr/>
                </p:nvGrpSpPr>
                <p:grpSpPr>
                  <a:xfrm rot="4467257">
                    <a:off x="4822952" y="4237309"/>
                    <a:ext cx="1510882" cy="806088"/>
                    <a:chOff x="4975163" y="2434420"/>
                    <a:chExt cx="790303" cy="409072"/>
                  </a:xfrm>
                  <a:solidFill>
                    <a:schemeClr val="accent6">
                      <a:lumMod val="50000"/>
                    </a:schemeClr>
                  </a:solidFill>
                </p:grpSpPr>
                <p:sp>
                  <p:nvSpPr>
                    <p:cNvPr id="152" name="Moon 15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49"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Oval 147"/>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10"/>
                <p:cNvGrpSpPr/>
                <p:nvPr/>
              </p:nvGrpSpPr>
              <p:grpSpPr>
                <a:xfrm>
                  <a:off x="6705600" y="2819400"/>
                  <a:ext cx="457200" cy="457200"/>
                  <a:chOff x="6019800" y="5334000"/>
                  <a:chExt cx="914400" cy="914400"/>
                </a:xfrm>
              </p:grpSpPr>
              <p:sp>
                <p:nvSpPr>
                  <p:cNvPr id="142" name="Quad Arrow 141"/>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13"/>
              <p:cNvGrpSpPr/>
              <p:nvPr/>
            </p:nvGrpSpPr>
            <p:grpSpPr>
              <a:xfrm rot="10800000">
                <a:off x="5254651" y="4053405"/>
                <a:ext cx="1404453" cy="847527"/>
                <a:chOff x="5334000" y="1676401"/>
                <a:chExt cx="3200400" cy="2295940"/>
              </a:xfrm>
            </p:grpSpPr>
            <p:grpSp>
              <p:nvGrpSpPr>
                <p:cNvPr id="83" name="Group 59"/>
                <p:cNvGrpSpPr/>
                <p:nvPr/>
              </p:nvGrpSpPr>
              <p:grpSpPr>
                <a:xfrm>
                  <a:off x="5334000" y="1676401"/>
                  <a:ext cx="3200400" cy="2295940"/>
                  <a:chOff x="3329709" y="1676400"/>
                  <a:chExt cx="5204691" cy="3733801"/>
                </a:xfrm>
              </p:grpSpPr>
              <p:grpSp>
                <p:nvGrpSpPr>
                  <p:cNvPr id="87" name="Group 139"/>
                  <p:cNvGrpSpPr/>
                  <p:nvPr/>
                </p:nvGrpSpPr>
                <p:grpSpPr>
                  <a:xfrm>
                    <a:off x="5784951" y="1676400"/>
                    <a:ext cx="2749449" cy="2932281"/>
                    <a:chOff x="4370181" y="2237947"/>
                    <a:chExt cx="1395285" cy="1533800"/>
                  </a:xfrm>
                  <a:solidFill>
                    <a:schemeClr val="accent6">
                      <a:lumMod val="50000"/>
                    </a:schemeClr>
                  </a:solidFill>
                </p:grpSpPr>
                <p:sp>
                  <p:nvSpPr>
                    <p:cNvPr id="119"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22"/>
                    <p:cNvGrpSpPr/>
                    <p:nvPr/>
                  </p:nvGrpSpPr>
                  <p:grpSpPr>
                    <a:xfrm>
                      <a:off x="4975163" y="2434420"/>
                      <a:ext cx="790303" cy="409072"/>
                      <a:chOff x="4975163" y="2434420"/>
                      <a:chExt cx="790303" cy="409072"/>
                    </a:xfrm>
                    <a:grpFill/>
                  </p:grpSpPr>
                  <p:sp>
                    <p:nvSpPr>
                      <p:cNvPr id="137"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3"/>
                    <p:cNvGrpSpPr/>
                    <p:nvPr/>
                  </p:nvGrpSpPr>
                  <p:grpSpPr>
                    <a:xfrm>
                      <a:off x="4842164" y="2673927"/>
                      <a:ext cx="856672" cy="364837"/>
                      <a:chOff x="4975163" y="2434420"/>
                      <a:chExt cx="790303" cy="409072"/>
                    </a:xfrm>
                    <a:grpFill/>
                  </p:grpSpPr>
                  <p:sp>
                    <p:nvSpPr>
                      <p:cNvPr id="134"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7"/>
                    <p:cNvGrpSpPr/>
                    <p:nvPr/>
                  </p:nvGrpSpPr>
                  <p:grpSpPr>
                    <a:xfrm>
                      <a:off x="4702690" y="2882384"/>
                      <a:ext cx="790303" cy="409072"/>
                      <a:chOff x="4975163" y="2434420"/>
                      <a:chExt cx="790303" cy="409072"/>
                    </a:xfrm>
                    <a:grpFill/>
                  </p:grpSpPr>
                  <p:sp>
                    <p:nvSpPr>
                      <p:cNvPr id="131"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31"/>
                    <p:cNvGrpSpPr/>
                    <p:nvPr/>
                  </p:nvGrpSpPr>
                  <p:grpSpPr>
                    <a:xfrm>
                      <a:off x="4545672" y="3122529"/>
                      <a:ext cx="790303" cy="409072"/>
                      <a:chOff x="4975163" y="2434420"/>
                      <a:chExt cx="790303" cy="409072"/>
                    </a:xfrm>
                    <a:grpFill/>
                  </p:grpSpPr>
                  <p:sp>
                    <p:nvSpPr>
                      <p:cNvPr id="128"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35"/>
                    <p:cNvGrpSpPr/>
                    <p:nvPr/>
                  </p:nvGrpSpPr>
                  <p:grpSpPr>
                    <a:xfrm rot="1269795">
                      <a:off x="4370181" y="3362675"/>
                      <a:ext cx="790303" cy="409072"/>
                      <a:chOff x="4975163" y="2434420"/>
                      <a:chExt cx="790303" cy="409072"/>
                    </a:xfrm>
                    <a:grpFill/>
                  </p:grpSpPr>
                  <p:sp>
                    <p:nvSpPr>
                      <p:cNvPr id="125"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140"/>
                  <p:cNvGrpSpPr/>
                  <p:nvPr/>
                </p:nvGrpSpPr>
                <p:grpSpPr>
                  <a:xfrm flipH="1">
                    <a:off x="3329709" y="1768267"/>
                    <a:ext cx="2749449" cy="2932281"/>
                    <a:chOff x="4370181" y="2237947"/>
                    <a:chExt cx="1395285" cy="1533800"/>
                  </a:xfrm>
                  <a:solidFill>
                    <a:schemeClr val="accent6">
                      <a:lumMod val="50000"/>
                    </a:schemeClr>
                  </a:solidFill>
                </p:grpSpPr>
                <p:sp>
                  <p:nvSpPr>
                    <p:cNvPr id="98" name="Rounded Rectangle 97"/>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22"/>
                    <p:cNvGrpSpPr/>
                    <p:nvPr/>
                  </p:nvGrpSpPr>
                  <p:grpSpPr>
                    <a:xfrm>
                      <a:off x="4975163" y="2434420"/>
                      <a:ext cx="790303" cy="409072"/>
                      <a:chOff x="4975163" y="2434420"/>
                      <a:chExt cx="790303" cy="409072"/>
                    </a:xfrm>
                    <a:grpFill/>
                  </p:grpSpPr>
                  <p:sp>
                    <p:nvSpPr>
                      <p:cNvPr id="116"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23"/>
                    <p:cNvGrpSpPr/>
                    <p:nvPr/>
                  </p:nvGrpSpPr>
                  <p:grpSpPr>
                    <a:xfrm>
                      <a:off x="4842164" y="2673927"/>
                      <a:ext cx="856672" cy="364837"/>
                      <a:chOff x="4975163" y="2434420"/>
                      <a:chExt cx="790303" cy="409072"/>
                    </a:xfrm>
                    <a:grpFill/>
                  </p:grpSpPr>
                  <p:sp>
                    <p:nvSpPr>
                      <p:cNvPr id="113"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27"/>
                    <p:cNvGrpSpPr/>
                    <p:nvPr/>
                  </p:nvGrpSpPr>
                  <p:grpSpPr>
                    <a:xfrm>
                      <a:off x="4702690" y="2882384"/>
                      <a:ext cx="790303" cy="409072"/>
                      <a:chOff x="4975163" y="2434420"/>
                      <a:chExt cx="790303" cy="409072"/>
                    </a:xfrm>
                    <a:grpFill/>
                  </p:grpSpPr>
                  <p:sp>
                    <p:nvSpPr>
                      <p:cNvPr id="110"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31"/>
                    <p:cNvGrpSpPr/>
                    <p:nvPr/>
                  </p:nvGrpSpPr>
                  <p:grpSpPr>
                    <a:xfrm>
                      <a:off x="4545672" y="3122529"/>
                      <a:ext cx="790303" cy="409072"/>
                      <a:chOff x="4975163" y="2434420"/>
                      <a:chExt cx="790303" cy="409072"/>
                    </a:xfrm>
                    <a:grpFill/>
                  </p:grpSpPr>
                  <p:sp>
                    <p:nvSpPr>
                      <p:cNvPr id="107" name="Moon 10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35"/>
                    <p:cNvGrpSpPr/>
                    <p:nvPr/>
                  </p:nvGrpSpPr>
                  <p:grpSpPr>
                    <a:xfrm rot="1269795">
                      <a:off x="4370181" y="3362675"/>
                      <a:ext cx="790303" cy="409072"/>
                      <a:chOff x="4975163" y="2434420"/>
                      <a:chExt cx="790303" cy="409072"/>
                    </a:xfrm>
                    <a:grpFill/>
                  </p:grpSpPr>
                  <p:sp>
                    <p:nvSpPr>
                      <p:cNvPr id="104" name="Moon 10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162"/>
                  <p:cNvGrpSpPr/>
                  <p:nvPr/>
                </p:nvGrpSpPr>
                <p:grpSpPr>
                  <a:xfrm rot="4467257">
                    <a:off x="4822952" y="4237309"/>
                    <a:ext cx="1510882" cy="806088"/>
                    <a:chOff x="4975163" y="2434420"/>
                    <a:chExt cx="790303" cy="409072"/>
                  </a:xfrm>
                  <a:solidFill>
                    <a:schemeClr val="accent6">
                      <a:lumMod val="50000"/>
                    </a:schemeClr>
                  </a:solidFill>
                </p:grpSpPr>
                <p:sp>
                  <p:nvSpPr>
                    <p:cNvPr id="95" name="Moon 9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92"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10"/>
                <p:cNvGrpSpPr/>
                <p:nvPr/>
              </p:nvGrpSpPr>
              <p:grpSpPr>
                <a:xfrm>
                  <a:off x="6705600" y="2819400"/>
                  <a:ext cx="457200" cy="457200"/>
                  <a:chOff x="6019800" y="5334000"/>
                  <a:chExt cx="914400" cy="914400"/>
                </a:xfrm>
              </p:grpSpPr>
              <p:sp>
                <p:nvSpPr>
                  <p:cNvPr id="85" name="Quad Arrow 84"/>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113"/>
              <p:cNvGrpSpPr/>
              <p:nvPr/>
            </p:nvGrpSpPr>
            <p:grpSpPr>
              <a:xfrm>
                <a:off x="5690080" y="4462708"/>
                <a:ext cx="1404453" cy="847527"/>
                <a:chOff x="5334000" y="1676401"/>
                <a:chExt cx="3200400" cy="2295940"/>
              </a:xfrm>
            </p:grpSpPr>
            <p:grpSp>
              <p:nvGrpSpPr>
                <p:cNvPr id="26" name="Group 59"/>
                <p:cNvGrpSpPr/>
                <p:nvPr/>
              </p:nvGrpSpPr>
              <p:grpSpPr>
                <a:xfrm>
                  <a:off x="5334000" y="1676401"/>
                  <a:ext cx="3200400" cy="2295940"/>
                  <a:chOff x="3329709" y="1676400"/>
                  <a:chExt cx="5204691" cy="3733801"/>
                </a:xfrm>
              </p:grpSpPr>
              <p:grpSp>
                <p:nvGrpSpPr>
                  <p:cNvPr id="30" name="Group 139"/>
                  <p:cNvGrpSpPr/>
                  <p:nvPr/>
                </p:nvGrpSpPr>
                <p:grpSpPr>
                  <a:xfrm>
                    <a:off x="5784951" y="1676400"/>
                    <a:ext cx="2749449" cy="2932281"/>
                    <a:chOff x="4370181" y="2237947"/>
                    <a:chExt cx="1395285" cy="1533800"/>
                  </a:xfrm>
                  <a:solidFill>
                    <a:schemeClr val="accent6">
                      <a:lumMod val="50000"/>
                    </a:schemeClr>
                  </a:solidFill>
                </p:grpSpPr>
                <p:sp>
                  <p:nvSpPr>
                    <p:cNvPr id="6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22"/>
                    <p:cNvGrpSpPr/>
                    <p:nvPr/>
                  </p:nvGrpSpPr>
                  <p:grpSpPr>
                    <a:xfrm>
                      <a:off x="4975163" y="2434420"/>
                      <a:ext cx="790303" cy="409072"/>
                      <a:chOff x="4975163" y="2434420"/>
                      <a:chExt cx="790303" cy="409072"/>
                    </a:xfrm>
                    <a:grpFill/>
                  </p:grpSpPr>
                  <p:sp>
                    <p:nvSpPr>
                      <p:cNvPr id="8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23"/>
                    <p:cNvGrpSpPr/>
                    <p:nvPr/>
                  </p:nvGrpSpPr>
                  <p:grpSpPr>
                    <a:xfrm>
                      <a:off x="4842164" y="2673927"/>
                      <a:ext cx="856672" cy="364837"/>
                      <a:chOff x="4975163" y="2434420"/>
                      <a:chExt cx="790303" cy="409072"/>
                    </a:xfrm>
                    <a:grpFill/>
                  </p:grpSpPr>
                  <p:sp>
                    <p:nvSpPr>
                      <p:cNvPr id="7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27"/>
                    <p:cNvGrpSpPr/>
                    <p:nvPr/>
                  </p:nvGrpSpPr>
                  <p:grpSpPr>
                    <a:xfrm>
                      <a:off x="4702690" y="2882384"/>
                      <a:ext cx="790303" cy="409072"/>
                      <a:chOff x="4975163" y="2434420"/>
                      <a:chExt cx="790303" cy="409072"/>
                    </a:xfrm>
                    <a:grpFill/>
                  </p:grpSpPr>
                  <p:sp>
                    <p:nvSpPr>
                      <p:cNvPr id="7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31"/>
                    <p:cNvGrpSpPr/>
                    <p:nvPr/>
                  </p:nvGrpSpPr>
                  <p:grpSpPr>
                    <a:xfrm>
                      <a:off x="4545672" y="3122529"/>
                      <a:ext cx="790303" cy="409072"/>
                      <a:chOff x="4975163" y="2434420"/>
                      <a:chExt cx="790303" cy="409072"/>
                    </a:xfrm>
                    <a:grpFill/>
                  </p:grpSpPr>
                  <p:sp>
                    <p:nvSpPr>
                      <p:cNvPr id="7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35"/>
                    <p:cNvGrpSpPr/>
                    <p:nvPr/>
                  </p:nvGrpSpPr>
                  <p:grpSpPr>
                    <a:xfrm rot="1269795">
                      <a:off x="4370181" y="3362675"/>
                      <a:ext cx="790303" cy="409072"/>
                      <a:chOff x="4975163" y="2434420"/>
                      <a:chExt cx="790303" cy="409072"/>
                    </a:xfrm>
                    <a:grpFill/>
                  </p:grpSpPr>
                  <p:sp>
                    <p:nvSpPr>
                      <p:cNvPr id="6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140"/>
                  <p:cNvGrpSpPr/>
                  <p:nvPr/>
                </p:nvGrpSpPr>
                <p:grpSpPr>
                  <a:xfrm flipH="1">
                    <a:off x="3329709" y="1768267"/>
                    <a:ext cx="2749449" cy="2932281"/>
                    <a:chOff x="4370181" y="2237947"/>
                    <a:chExt cx="1395285" cy="1533800"/>
                  </a:xfrm>
                  <a:solidFill>
                    <a:schemeClr val="accent6">
                      <a:lumMod val="50000"/>
                    </a:schemeClr>
                  </a:solidFill>
                </p:grpSpPr>
                <p:sp>
                  <p:nvSpPr>
                    <p:cNvPr id="41" name="Rounded Rectangle 4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22"/>
                    <p:cNvGrpSpPr/>
                    <p:nvPr/>
                  </p:nvGrpSpPr>
                  <p:grpSpPr>
                    <a:xfrm>
                      <a:off x="4975163" y="2434420"/>
                      <a:ext cx="790303" cy="409072"/>
                      <a:chOff x="4975163" y="2434420"/>
                      <a:chExt cx="790303" cy="409072"/>
                    </a:xfrm>
                    <a:grpFill/>
                  </p:grpSpPr>
                  <p:sp>
                    <p:nvSpPr>
                      <p:cNvPr id="5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23"/>
                    <p:cNvGrpSpPr/>
                    <p:nvPr/>
                  </p:nvGrpSpPr>
                  <p:grpSpPr>
                    <a:xfrm>
                      <a:off x="4842164" y="2673927"/>
                      <a:ext cx="856672" cy="364837"/>
                      <a:chOff x="4975163" y="2434420"/>
                      <a:chExt cx="790303" cy="409072"/>
                    </a:xfrm>
                    <a:grpFill/>
                  </p:grpSpPr>
                  <p:sp>
                    <p:nvSpPr>
                      <p:cNvPr id="5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27"/>
                    <p:cNvGrpSpPr/>
                    <p:nvPr/>
                  </p:nvGrpSpPr>
                  <p:grpSpPr>
                    <a:xfrm>
                      <a:off x="4702690" y="2882384"/>
                      <a:ext cx="790303" cy="409072"/>
                      <a:chOff x="4975163" y="2434420"/>
                      <a:chExt cx="790303" cy="409072"/>
                    </a:xfrm>
                    <a:grpFill/>
                  </p:grpSpPr>
                  <p:sp>
                    <p:nvSpPr>
                      <p:cNvPr id="5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31"/>
                    <p:cNvGrpSpPr/>
                    <p:nvPr/>
                  </p:nvGrpSpPr>
                  <p:grpSpPr>
                    <a:xfrm>
                      <a:off x="4545672" y="3122529"/>
                      <a:ext cx="790303" cy="409072"/>
                      <a:chOff x="4975163" y="2434420"/>
                      <a:chExt cx="790303" cy="409072"/>
                    </a:xfrm>
                    <a:grpFill/>
                  </p:grpSpPr>
                  <p:sp>
                    <p:nvSpPr>
                      <p:cNvPr id="50" name="Moon 4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35"/>
                    <p:cNvGrpSpPr/>
                    <p:nvPr/>
                  </p:nvGrpSpPr>
                  <p:grpSpPr>
                    <a:xfrm rot="1269795">
                      <a:off x="4370181" y="3362675"/>
                      <a:ext cx="790303" cy="409072"/>
                      <a:chOff x="4975163" y="2434420"/>
                      <a:chExt cx="790303" cy="409072"/>
                    </a:xfrm>
                    <a:grpFill/>
                  </p:grpSpPr>
                  <p:sp>
                    <p:nvSpPr>
                      <p:cNvPr id="47" name="Moon 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162"/>
                  <p:cNvGrpSpPr/>
                  <p:nvPr/>
                </p:nvGrpSpPr>
                <p:grpSpPr>
                  <a:xfrm rot="4467257">
                    <a:off x="4822952" y="4237309"/>
                    <a:ext cx="1510882" cy="806088"/>
                    <a:chOff x="4975163" y="2434420"/>
                    <a:chExt cx="790303" cy="409072"/>
                  </a:xfrm>
                  <a:solidFill>
                    <a:schemeClr val="accent6">
                      <a:lumMod val="50000"/>
                    </a:schemeClr>
                  </a:solidFill>
                </p:grpSpPr>
                <p:sp>
                  <p:nvSpPr>
                    <p:cNvPr id="38" name="Moon 3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10"/>
                <p:cNvGrpSpPr/>
                <p:nvPr/>
              </p:nvGrpSpPr>
              <p:grpSpPr>
                <a:xfrm>
                  <a:off x="6705600" y="2819400"/>
                  <a:ext cx="457200" cy="457200"/>
                  <a:chOff x="6019800" y="5334000"/>
                  <a:chExt cx="914400" cy="914400"/>
                </a:xfrm>
              </p:grpSpPr>
              <p:sp>
                <p:nvSpPr>
                  <p:cNvPr id="28" name="Quad Arrow 2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42" name="Group 72"/>
          <p:cNvGrpSpPr/>
          <p:nvPr/>
        </p:nvGrpSpPr>
        <p:grpSpPr>
          <a:xfrm>
            <a:off x="8348955" y="2335367"/>
            <a:ext cx="1474055" cy="3945525"/>
            <a:chOff x="754412" y="3803705"/>
            <a:chExt cx="1521331" cy="4292726"/>
          </a:xfrm>
        </p:grpSpPr>
        <p:grpSp>
          <p:nvGrpSpPr>
            <p:cNvPr id="243" name="Group 3"/>
            <p:cNvGrpSpPr/>
            <p:nvPr/>
          </p:nvGrpSpPr>
          <p:grpSpPr>
            <a:xfrm rot="2754858">
              <a:off x="991462" y="7433382"/>
              <a:ext cx="362746" cy="580393"/>
              <a:chOff x="1676400" y="2133600"/>
              <a:chExt cx="1447800" cy="2088845"/>
            </a:xfrm>
          </p:grpSpPr>
          <p:sp>
            <p:nvSpPr>
              <p:cNvPr id="293" name="Oval 29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8"/>
            <p:cNvGrpSpPr/>
            <p:nvPr/>
          </p:nvGrpSpPr>
          <p:grpSpPr>
            <a:xfrm rot="19182012">
              <a:off x="1592451" y="7516038"/>
              <a:ext cx="362746" cy="580393"/>
              <a:chOff x="1676400" y="2133600"/>
              <a:chExt cx="1447800" cy="2088845"/>
            </a:xfrm>
          </p:grpSpPr>
          <p:sp>
            <p:nvSpPr>
              <p:cNvPr id="290" name="Oval 28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Oval 244"/>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77"/>
            <p:cNvGrpSpPr/>
            <p:nvPr/>
          </p:nvGrpSpPr>
          <p:grpSpPr>
            <a:xfrm>
              <a:off x="966746" y="3803705"/>
              <a:ext cx="1166855" cy="1482633"/>
              <a:chOff x="5029200" y="600855"/>
              <a:chExt cx="1541530" cy="2059846"/>
            </a:xfrm>
          </p:grpSpPr>
          <p:sp>
            <p:nvSpPr>
              <p:cNvPr id="282" name="Rounded Rectangle 281"/>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71"/>
              <p:cNvGrpSpPr/>
              <p:nvPr/>
            </p:nvGrpSpPr>
            <p:grpSpPr>
              <a:xfrm rot="21037220">
                <a:off x="5059595" y="600855"/>
                <a:ext cx="1340487" cy="1376021"/>
                <a:chOff x="6862932" y="1711953"/>
                <a:chExt cx="1742735" cy="1770839"/>
              </a:xfrm>
              <a:solidFill>
                <a:srgbClr val="E2B470"/>
              </a:solidFill>
            </p:grpSpPr>
            <p:sp>
              <p:nvSpPr>
                <p:cNvPr id="286" name="Chord 285"/>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hord 286"/>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213"/>
            <p:cNvGrpSpPr/>
            <p:nvPr/>
          </p:nvGrpSpPr>
          <p:grpSpPr>
            <a:xfrm>
              <a:off x="990600" y="4114800"/>
              <a:ext cx="990600" cy="228600"/>
              <a:chOff x="2895600" y="4343400"/>
              <a:chExt cx="1524000" cy="381000"/>
            </a:xfrm>
          </p:grpSpPr>
          <p:sp>
            <p:nvSpPr>
              <p:cNvPr id="268" name="Rounded Rectangle 267"/>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00"/>
              <p:cNvGrpSpPr/>
              <p:nvPr/>
            </p:nvGrpSpPr>
            <p:grpSpPr>
              <a:xfrm>
                <a:off x="2950029" y="4388922"/>
                <a:ext cx="1405247" cy="294904"/>
                <a:chOff x="990600" y="3101789"/>
                <a:chExt cx="4800600" cy="1775011"/>
              </a:xfrm>
            </p:grpSpPr>
            <p:sp>
              <p:nvSpPr>
                <p:cNvPr id="270" name="L-Shape 269"/>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L-Shape 270"/>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Shape 271"/>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Shape 272"/>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Shape 273"/>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Shape 274"/>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Isosceles Triangle 275"/>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14"/>
            <p:cNvGrpSpPr/>
            <p:nvPr/>
          </p:nvGrpSpPr>
          <p:grpSpPr>
            <a:xfrm>
              <a:off x="1143000" y="5867400"/>
              <a:ext cx="762000" cy="304800"/>
              <a:chOff x="2895600" y="4343400"/>
              <a:chExt cx="1524000" cy="381000"/>
            </a:xfrm>
          </p:grpSpPr>
          <p:sp>
            <p:nvSpPr>
              <p:cNvPr id="254" name="Rounded Rectangle 253"/>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00"/>
              <p:cNvGrpSpPr/>
              <p:nvPr/>
            </p:nvGrpSpPr>
            <p:grpSpPr>
              <a:xfrm>
                <a:off x="2950029" y="4388922"/>
                <a:ext cx="1405247" cy="294904"/>
                <a:chOff x="990600" y="3101789"/>
                <a:chExt cx="4800600" cy="1775011"/>
              </a:xfrm>
            </p:grpSpPr>
            <p:sp>
              <p:nvSpPr>
                <p:cNvPr id="256" name="L-Shape 255"/>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L-Shape 256"/>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Shape 257"/>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Shape 258"/>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Shape 259"/>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Shape 260"/>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Isosceles Triangle 261"/>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Isosceles Triangle 263"/>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96" name="Rectangle 295"/>
          <p:cNvSpPr/>
          <p:nvPr/>
        </p:nvSpPr>
        <p:spPr>
          <a:xfrm>
            <a:off x="4216584" y="3409094"/>
            <a:ext cx="3371468" cy="923330"/>
          </a:xfrm>
          <a:prstGeom prst="rect">
            <a:avLst/>
          </a:prstGeom>
        </p:spPr>
        <p:txBody>
          <a:bodyPr wrap="square">
            <a:spAutoFit/>
          </a:bodyPr>
          <a:lstStyle/>
          <a:p>
            <a:r>
              <a:rPr lang="en-US" i="1" dirty="0">
                <a:solidFill>
                  <a:schemeClr val="bg1"/>
                </a:solidFill>
              </a:rPr>
              <a:t>A man’s pride shall bring him low: but </a:t>
            </a:r>
            <a:r>
              <a:rPr lang="en-US" i="1" dirty="0" err="1">
                <a:solidFill>
                  <a:schemeClr val="bg1"/>
                </a:solidFill>
              </a:rPr>
              <a:t>honour</a:t>
            </a:r>
            <a:r>
              <a:rPr lang="en-US" i="1" dirty="0">
                <a:solidFill>
                  <a:schemeClr val="bg1"/>
                </a:solidFill>
              </a:rPr>
              <a:t> shall uphold the humble in spirit. Proverbs 29:23</a:t>
            </a:r>
          </a:p>
        </p:txBody>
      </p:sp>
    </p:spTree>
    <p:extLst>
      <p:ext uri="{BB962C8B-B14F-4D97-AF65-F5344CB8AC3E}">
        <p14:creationId xmlns:p14="http://schemas.microsoft.com/office/powerpoint/2010/main" val="121542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Doctrinal Mastery</a:t>
            </a:r>
          </a:p>
        </p:txBody>
      </p:sp>
      <p:sp>
        <p:nvSpPr>
          <p:cNvPr id="9" name="Rectangle 8"/>
          <p:cNvSpPr/>
          <p:nvPr/>
        </p:nvSpPr>
        <p:spPr>
          <a:xfrm>
            <a:off x="5544527" y="2309286"/>
            <a:ext cx="6261191" cy="2246769"/>
          </a:xfrm>
          <a:prstGeom prst="rect">
            <a:avLst/>
          </a:prstGeom>
        </p:spPr>
        <p:txBody>
          <a:bodyPr wrap="square">
            <a:spAutoFit/>
          </a:bodyPr>
          <a:lstStyle/>
          <a:p>
            <a:r>
              <a:rPr lang="en-US" sz="2800" i="1" dirty="0">
                <a:solidFill>
                  <a:schemeClr val="bg1"/>
                </a:solidFill>
              </a:rPr>
              <a:t>There is</a:t>
            </a:r>
            <a:r>
              <a:rPr lang="en-US" sz="2800" dirty="0">
                <a:solidFill>
                  <a:schemeClr val="bg1"/>
                </a:solidFill>
              </a:rPr>
              <a:t> none greater in this house than I; neither hath he kept back any thing from me but thee, because thou </a:t>
            </a:r>
            <a:r>
              <a:rPr lang="en-US" sz="2800" i="1" dirty="0">
                <a:solidFill>
                  <a:schemeClr val="bg1"/>
                </a:solidFill>
              </a:rPr>
              <a:t>art</a:t>
            </a:r>
            <a:r>
              <a:rPr lang="en-US" sz="2800" dirty="0">
                <a:solidFill>
                  <a:schemeClr val="bg1"/>
                </a:solidFill>
              </a:rPr>
              <a:t> his wife: how then can I do this great wickedness, and sin against God?</a:t>
            </a:r>
          </a:p>
        </p:txBody>
      </p:sp>
      <p:grpSp>
        <p:nvGrpSpPr>
          <p:cNvPr id="122" name="Group 121"/>
          <p:cNvGrpSpPr/>
          <p:nvPr/>
        </p:nvGrpSpPr>
        <p:grpSpPr>
          <a:xfrm>
            <a:off x="917207" y="1611000"/>
            <a:ext cx="2979879" cy="3770972"/>
            <a:chOff x="2819400" y="3657600"/>
            <a:chExt cx="1447800" cy="2121932"/>
          </a:xfrm>
        </p:grpSpPr>
        <p:sp>
          <p:nvSpPr>
            <p:cNvPr id="123" name="TextBox 122"/>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24" name="Rectangle 123"/>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Genesis 39:9</a:t>
              </a:r>
            </a:p>
          </p:txBody>
        </p:sp>
        <p:sp>
          <p:nvSpPr>
            <p:cNvPr id="127" name="Rectangle 126"/>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001632" y="3141552"/>
            <a:ext cx="1462109" cy="67901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1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250" fill="hold"/>
                                        <p:tgtEl>
                                          <p:spTgt spid="122"/>
                                        </p:tgtEl>
                                        <p:attrNameLst>
                                          <p:attrName>ppt_x</p:attrName>
                                        </p:attrNameLst>
                                      </p:cBhvr>
                                      <p:tavLst>
                                        <p:tav tm="0">
                                          <p:val>
                                            <p:strVal val="0-#ppt_w/2"/>
                                          </p:val>
                                        </p:tav>
                                        <p:tav tm="100000">
                                          <p:val>
                                            <p:strVal val="#ppt_x"/>
                                          </p:val>
                                        </p:tav>
                                      </p:tavLst>
                                    </p:anim>
                                    <p:anim calcmode="lin" valueType="num">
                                      <p:cBhvr additive="base">
                                        <p:cTn id="8" dur="1250" fill="hold"/>
                                        <p:tgtEl>
                                          <p:spTgt spid="1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112" name="Rectangle 111"/>
          <p:cNvSpPr/>
          <p:nvPr/>
        </p:nvSpPr>
        <p:spPr>
          <a:xfrm>
            <a:off x="442827" y="1116796"/>
            <a:ext cx="7861032" cy="4247317"/>
          </a:xfrm>
          <a:prstGeom prst="rect">
            <a:avLst/>
          </a:prstGeom>
        </p:spPr>
        <p:txBody>
          <a:bodyPr wrap="square">
            <a:spAutoFit/>
          </a:bodyPr>
          <a:lstStyle/>
          <a:p>
            <a:pPr fontAlgn="base"/>
            <a:r>
              <a:rPr lang="en-US" dirty="0">
                <a:solidFill>
                  <a:schemeClr val="bg1"/>
                </a:solidFill>
                <a:latin typeface="Calibri" panose="020F0502020204030204" pitchFamily="34" charset="0"/>
              </a:rPr>
              <a:t>The influences today may be more apparent and more seductive, but they are no more compelling. You cannot be shielded entirely from these influences. They are all about us. Our culture is saturated with them. But the same kind of self-discipline exercised by Joseph will yield the same beneficial result.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Notwithstanding the so-called "new morality," notwithstanding the much-discussed changes in our moral standard, there is no adequate substitute for virtue. The old standard is challenged on every campus in America as it is in Europe. But God has not abrogated his commandments.</a:t>
            </a:r>
          </a:p>
          <a:p>
            <a:pPr fontAlgn="base"/>
            <a:r>
              <a:rPr lang="en-US" dirty="0">
                <a:solidFill>
                  <a:schemeClr val="bg1"/>
                </a:solidFill>
                <a:latin typeface="Calibri" panose="020F0502020204030204" pitchFamily="34" charset="0"/>
              </a:rPr>
              <a:t> </a:t>
            </a:r>
          </a:p>
          <a:p>
            <a:pPr fontAlgn="base"/>
            <a:r>
              <a:rPr lang="en-US" dirty="0">
                <a:solidFill>
                  <a:schemeClr val="bg1"/>
                </a:solidFill>
                <a:latin typeface="Calibri" panose="020F0502020204030204" pitchFamily="34" charset="0"/>
              </a:rPr>
              <a:t>The violation of these commandments in this, as in any other age, brings only regret, sorrow, loss of self-respect, and in many cases tragedy. Rationalization and equivocation will not erase the cankering scar that blights the self-respect of a young man who takes that virtue which he can never replace. Self-justification will never mend the heart of a young woman who has drifted into moral tragedy.</a:t>
            </a:r>
          </a:p>
        </p:txBody>
      </p:sp>
      <p:sp>
        <p:nvSpPr>
          <p:cNvPr id="160" name="TextBox 159"/>
          <p:cNvSpPr txBox="1"/>
          <p:nvPr/>
        </p:nvSpPr>
        <p:spPr>
          <a:xfrm>
            <a:off x="9613457" y="6464432"/>
            <a:ext cx="2462543" cy="369332"/>
          </a:xfrm>
          <a:prstGeom prst="rect">
            <a:avLst/>
          </a:prstGeom>
          <a:noFill/>
        </p:spPr>
        <p:txBody>
          <a:bodyPr wrap="square" rtlCol="0">
            <a:spAutoFit/>
          </a:bodyPr>
          <a:lstStyle/>
          <a:p>
            <a:pPr algn="r"/>
            <a:r>
              <a:rPr lang="en-US" dirty="0">
                <a:solidFill>
                  <a:schemeClr val="bg1"/>
                </a:solidFill>
              </a:rPr>
              <a:t>(4)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6685" y="1833231"/>
            <a:ext cx="2334756" cy="2911239"/>
          </a:xfrm>
          <a:prstGeom prst="rect">
            <a:avLst/>
          </a:prstGeom>
        </p:spPr>
      </p:pic>
    </p:spTree>
    <p:extLst>
      <p:ext uri="{BB962C8B-B14F-4D97-AF65-F5344CB8AC3E}">
        <p14:creationId xmlns:p14="http://schemas.microsoft.com/office/powerpoint/2010/main" val="5106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Lord Was With Him</a:t>
            </a:r>
          </a:p>
        </p:txBody>
      </p:sp>
      <p:sp>
        <p:nvSpPr>
          <p:cNvPr id="112" name="Rectangle 111"/>
          <p:cNvSpPr/>
          <p:nvPr/>
        </p:nvSpPr>
        <p:spPr>
          <a:xfrm>
            <a:off x="192294" y="2082648"/>
            <a:ext cx="4527847" cy="646331"/>
          </a:xfrm>
          <a:prstGeom prst="rect">
            <a:avLst/>
          </a:prstGeom>
        </p:spPr>
        <p:txBody>
          <a:bodyPr wrap="square">
            <a:spAutoFit/>
          </a:bodyPr>
          <a:lstStyle/>
          <a:p>
            <a:r>
              <a:rPr lang="en-US" dirty="0">
                <a:solidFill>
                  <a:schemeClr val="bg1"/>
                </a:solidFill>
              </a:rPr>
              <a:t>“Even making the right choices did not free Joseph from the challenges he faced in life.” </a:t>
            </a:r>
            <a:endParaRPr lang="en-US" dirty="0">
              <a:solidFill>
                <a:schemeClr val="bg1"/>
              </a:solidFill>
              <a:latin typeface="Calibri" panose="020F0502020204030204" pitchFamily="34" charset="0"/>
            </a:endParaRPr>
          </a:p>
        </p:txBody>
      </p:sp>
      <p:grpSp>
        <p:nvGrpSpPr>
          <p:cNvPr id="10" name="Group 9"/>
          <p:cNvGrpSpPr/>
          <p:nvPr/>
        </p:nvGrpSpPr>
        <p:grpSpPr>
          <a:xfrm>
            <a:off x="1439501" y="2810032"/>
            <a:ext cx="10226320" cy="3946306"/>
            <a:chOff x="1475715" y="1631804"/>
            <a:chExt cx="10226320" cy="3946306"/>
          </a:xfrm>
        </p:grpSpPr>
        <p:sp>
          <p:nvSpPr>
            <p:cNvPr id="3" name="Rectangle 2"/>
            <p:cNvSpPr/>
            <p:nvPr/>
          </p:nvSpPr>
          <p:spPr>
            <a:xfrm>
              <a:off x="1605550" y="4988304"/>
              <a:ext cx="9883298" cy="58980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475715" y="4255679"/>
              <a:ext cx="1754718" cy="1054918"/>
              <a:chOff x="1475715" y="4255679"/>
              <a:chExt cx="1754718" cy="1054918"/>
            </a:xfrm>
          </p:grpSpPr>
          <p:sp>
            <p:nvSpPr>
              <p:cNvPr id="7" name="Rounded Rectangle 6"/>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a:off x="2343482" y="4783138"/>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p:cNvGrpSpPr/>
            <p:nvPr/>
          </p:nvGrpSpPr>
          <p:grpSpPr>
            <a:xfrm>
              <a:off x="1513976" y="3202867"/>
              <a:ext cx="1754718" cy="1054918"/>
              <a:chOff x="1475715" y="4255679"/>
              <a:chExt cx="1754718" cy="1054918"/>
            </a:xfrm>
          </p:grpSpPr>
          <p:sp>
            <p:nvSpPr>
              <p:cNvPr id="421" name="Rounded Rectangle 420"/>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ed Rectangle 421"/>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424"/>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425"/>
            <p:cNvGrpSpPr/>
            <p:nvPr/>
          </p:nvGrpSpPr>
          <p:grpSpPr>
            <a:xfrm>
              <a:off x="9901115" y="4269416"/>
              <a:ext cx="1754718" cy="1054918"/>
              <a:chOff x="1475715" y="4255679"/>
              <a:chExt cx="1754718" cy="1054918"/>
            </a:xfrm>
          </p:grpSpPr>
          <p:sp>
            <p:nvSpPr>
              <p:cNvPr id="427" name="Rounded Rectangle 426"/>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a:off x="2343482" y="4783138"/>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28"/>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429"/>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31"/>
            <p:cNvGrpSpPr/>
            <p:nvPr/>
          </p:nvGrpSpPr>
          <p:grpSpPr>
            <a:xfrm>
              <a:off x="9914464" y="3224706"/>
              <a:ext cx="1754718" cy="1054918"/>
              <a:chOff x="1475715" y="4255679"/>
              <a:chExt cx="1754718" cy="1054918"/>
            </a:xfrm>
          </p:grpSpPr>
          <p:sp>
            <p:nvSpPr>
              <p:cNvPr id="433" name="Rounded Rectangle 43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34"/>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435"/>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ed Rectangle 436"/>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9947317" y="2182682"/>
              <a:ext cx="1754718" cy="1054918"/>
              <a:chOff x="1475715" y="4255679"/>
              <a:chExt cx="1754718" cy="1054918"/>
            </a:xfrm>
          </p:grpSpPr>
          <p:sp>
            <p:nvSpPr>
              <p:cNvPr id="439" name="Rounded Rectangle 438"/>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439"/>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ed Rectangle 440"/>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ed Rectangle 441"/>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443"/>
            <p:cNvGrpSpPr/>
            <p:nvPr/>
          </p:nvGrpSpPr>
          <p:grpSpPr>
            <a:xfrm>
              <a:off x="1569756" y="2146114"/>
              <a:ext cx="1754718" cy="1054918"/>
              <a:chOff x="1475715" y="4255679"/>
              <a:chExt cx="1754718" cy="1054918"/>
            </a:xfrm>
          </p:grpSpPr>
          <p:sp>
            <p:nvSpPr>
              <p:cNvPr id="445" name="Rounded Rectangle 444"/>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ed Rectangle 447"/>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0" name="Rectangle 449"/>
            <p:cNvSpPr/>
            <p:nvPr/>
          </p:nvSpPr>
          <p:spPr>
            <a:xfrm rot="5400000">
              <a:off x="1776126" y="3738307"/>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p:nvSpPr>
          <p:spPr>
            <a:xfrm rot="5400000">
              <a:off x="2606805" y="3749354"/>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p:cNvSpPr/>
            <p:nvPr/>
          </p:nvSpPr>
          <p:spPr>
            <a:xfrm rot="5400000">
              <a:off x="3461290"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p:nvSpPr>
          <p:spPr>
            <a:xfrm rot="5400000">
              <a:off x="4312234"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p:nvSpPr>
          <p:spPr>
            <a:xfrm rot="5400000">
              <a:off x="5325556"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p:nvSpPr>
          <p:spPr>
            <a:xfrm rot="5400000">
              <a:off x="6338878"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rot="5400000">
              <a:off x="7352200"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456"/>
            <p:cNvGrpSpPr/>
            <p:nvPr/>
          </p:nvGrpSpPr>
          <p:grpSpPr>
            <a:xfrm>
              <a:off x="2575326" y="1631804"/>
              <a:ext cx="1700686" cy="535747"/>
              <a:chOff x="1475715" y="4774850"/>
              <a:chExt cx="1700686" cy="535747"/>
            </a:xfrm>
          </p:grpSpPr>
          <p:sp>
            <p:nvSpPr>
              <p:cNvPr id="458" name="Rounded Rectangle 457"/>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p:cNvGrpSpPr/>
            <p:nvPr/>
          </p:nvGrpSpPr>
          <p:grpSpPr>
            <a:xfrm>
              <a:off x="4303890" y="1656876"/>
              <a:ext cx="1700686" cy="535747"/>
              <a:chOff x="1475715" y="4774850"/>
              <a:chExt cx="1700686" cy="535747"/>
            </a:xfrm>
          </p:grpSpPr>
          <p:sp>
            <p:nvSpPr>
              <p:cNvPr id="464" name="Rounded Rectangle 463"/>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p:cNvGrpSpPr/>
            <p:nvPr/>
          </p:nvGrpSpPr>
          <p:grpSpPr>
            <a:xfrm>
              <a:off x="6031239" y="1648867"/>
              <a:ext cx="1700686" cy="535747"/>
              <a:chOff x="1475715" y="4774850"/>
              <a:chExt cx="1700686" cy="535747"/>
            </a:xfrm>
          </p:grpSpPr>
          <p:sp>
            <p:nvSpPr>
              <p:cNvPr id="467" name="Rounded Rectangle 466"/>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a:off x="7750514" y="1648867"/>
              <a:ext cx="1700686" cy="535747"/>
              <a:chOff x="1475715" y="4774850"/>
              <a:chExt cx="1700686" cy="535747"/>
            </a:xfrm>
          </p:grpSpPr>
          <p:sp>
            <p:nvSpPr>
              <p:cNvPr id="470" name="Rounded Rectangle 469"/>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a:off x="9467231" y="1641452"/>
              <a:ext cx="1700686" cy="535747"/>
              <a:chOff x="1475715" y="4774850"/>
              <a:chExt cx="1700686" cy="535747"/>
            </a:xfrm>
          </p:grpSpPr>
          <p:sp>
            <p:nvSpPr>
              <p:cNvPr id="473" name="Rounded Rectangle 47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3534659" y="871591"/>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“We learn a great lesson from Joseph. When he was presented with a temptation, he immediately separated himself from even the appearance of evil.”</a:t>
            </a:r>
            <a:endParaRPr lang="en-US" dirty="0">
              <a:solidFill>
                <a:schemeClr val="bg1"/>
              </a:solidFill>
            </a:endParaRPr>
          </a:p>
        </p:txBody>
      </p:sp>
      <p:grpSp>
        <p:nvGrpSpPr>
          <p:cNvPr id="243" name="Group 72"/>
          <p:cNvGrpSpPr/>
          <p:nvPr/>
        </p:nvGrpSpPr>
        <p:grpSpPr>
          <a:xfrm>
            <a:off x="8289365" y="2912475"/>
            <a:ext cx="1474055" cy="3945525"/>
            <a:chOff x="754412" y="3803705"/>
            <a:chExt cx="1521331" cy="4292726"/>
          </a:xfrm>
        </p:grpSpPr>
        <p:grpSp>
          <p:nvGrpSpPr>
            <p:cNvPr id="244" name="Group 3"/>
            <p:cNvGrpSpPr/>
            <p:nvPr/>
          </p:nvGrpSpPr>
          <p:grpSpPr>
            <a:xfrm rot="2754858">
              <a:off x="991462" y="7433382"/>
              <a:ext cx="362746" cy="580393"/>
              <a:chOff x="1676400" y="2133600"/>
              <a:chExt cx="1447800" cy="2088845"/>
            </a:xfrm>
          </p:grpSpPr>
          <p:sp>
            <p:nvSpPr>
              <p:cNvPr id="294" name="Oval 29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8"/>
            <p:cNvGrpSpPr/>
            <p:nvPr/>
          </p:nvGrpSpPr>
          <p:grpSpPr>
            <a:xfrm rot="19182012">
              <a:off x="1592451" y="7516038"/>
              <a:ext cx="362746" cy="580393"/>
              <a:chOff x="1676400" y="2133600"/>
              <a:chExt cx="1447800" cy="2088845"/>
            </a:xfrm>
          </p:grpSpPr>
          <p:sp>
            <p:nvSpPr>
              <p:cNvPr id="291" name="Oval 29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Oval 245"/>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50"/>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77"/>
            <p:cNvGrpSpPr/>
            <p:nvPr/>
          </p:nvGrpSpPr>
          <p:grpSpPr>
            <a:xfrm>
              <a:off x="966746" y="3803705"/>
              <a:ext cx="1166855" cy="1482633"/>
              <a:chOff x="5029200" y="600855"/>
              <a:chExt cx="1541530" cy="2059846"/>
            </a:xfrm>
          </p:grpSpPr>
          <p:sp>
            <p:nvSpPr>
              <p:cNvPr id="283" name="Rounded Rectangle 282"/>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71"/>
              <p:cNvGrpSpPr/>
              <p:nvPr/>
            </p:nvGrpSpPr>
            <p:grpSpPr>
              <a:xfrm rot="21037220">
                <a:off x="5059595" y="600855"/>
                <a:ext cx="1340487" cy="1376021"/>
                <a:chOff x="6862932" y="1711953"/>
                <a:chExt cx="1742735" cy="1770839"/>
              </a:xfrm>
              <a:solidFill>
                <a:srgbClr val="E2B470"/>
              </a:solidFill>
            </p:grpSpPr>
            <p:sp>
              <p:nvSpPr>
                <p:cNvPr id="287" name="Chord 286"/>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hord 28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13"/>
            <p:cNvGrpSpPr/>
            <p:nvPr/>
          </p:nvGrpSpPr>
          <p:grpSpPr>
            <a:xfrm>
              <a:off x="990600" y="4114800"/>
              <a:ext cx="990600" cy="228600"/>
              <a:chOff x="2895600" y="4343400"/>
              <a:chExt cx="1524000" cy="381000"/>
            </a:xfrm>
          </p:grpSpPr>
          <p:sp>
            <p:nvSpPr>
              <p:cNvPr id="269" name="Rounded Rectangle 268"/>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00"/>
              <p:cNvGrpSpPr/>
              <p:nvPr/>
            </p:nvGrpSpPr>
            <p:grpSpPr>
              <a:xfrm>
                <a:off x="2950029" y="4388922"/>
                <a:ext cx="1405247" cy="294904"/>
                <a:chOff x="990600" y="3101789"/>
                <a:chExt cx="4800600" cy="1775011"/>
              </a:xfrm>
            </p:grpSpPr>
            <p:sp>
              <p:nvSpPr>
                <p:cNvPr id="271" name="L-Shape 270"/>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Shape 271"/>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Shape 272"/>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Shape 273"/>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Shape 274"/>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Shape 275"/>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14"/>
            <p:cNvGrpSpPr/>
            <p:nvPr/>
          </p:nvGrpSpPr>
          <p:grpSpPr>
            <a:xfrm>
              <a:off x="1143000" y="5867400"/>
              <a:ext cx="762000" cy="304800"/>
              <a:chOff x="2895600" y="4343400"/>
              <a:chExt cx="1524000" cy="381000"/>
            </a:xfrm>
          </p:grpSpPr>
          <p:sp>
            <p:nvSpPr>
              <p:cNvPr id="255" name="Rounded Rectangle 254"/>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00"/>
              <p:cNvGrpSpPr/>
              <p:nvPr/>
            </p:nvGrpSpPr>
            <p:grpSpPr>
              <a:xfrm>
                <a:off x="2950029" y="4388922"/>
                <a:ext cx="1405247" cy="294904"/>
                <a:chOff x="990600" y="3101789"/>
                <a:chExt cx="4800600" cy="1775011"/>
              </a:xfrm>
            </p:grpSpPr>
            <p:sp>
              <p:nvSpPr>
                <p:cNvPr id="257" name="L-Shape 256"/>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Shape 257"/>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Shape 258"/>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Shape 259"/>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Shape 260"/>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Shape 261"/>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Isosceles Triangle 263"/>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5" name="TextBox 474"/>
          <p:cNvSpPr txBox="1"/>
          <p:nvPr/>
        </p:nvSpPr>
        <p:spPr>
          <a:xfrm>
            <a:off x="11728364" y="6480537"/>
            <a:ext cx="496591" cy="369332"/>
          </a:xfrm>
          <a:prstGeom prst="rect">
            <a:avLst/>
          </a:prstGeom>
          <a:noFill/>
        </p:spPr>
        <p:txBody>
          <a:bodyPr wrap="square" rtlCol="0">
            <a:spAutoFit/>
          </a:bodyPr>
          <a:lstStyle/>
          <a:p>
            <a:r>
              <a:rPr lang="en-US" dirty="0">
                <a:solidFill>
                  <a:schemeClr val="bg1"/>
                </a:solidFill>
              </a:rPr>
              <a:t>(5)</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577" y="177570"/>
            <a:ext cx="1095375" cy="1095375"/>
          </a:xfrm>
          <a:prstGeom prst="rect">
            <a:avLst/>
          </a:prstGeom>
        </p:spPr>
      </p:pic>
    </p:spTree>
    <p:extLst>
      <p:ext uri="{BB962C8B-B14F-4D97-AF65-F5344CB8AC3E}">
        <p14:creationId xmlns:p14="http://schemas.microsoft.com/office/powerpoint/2010/main" val="33681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down)">
                                      <p:cBhvr>
                                        <p:cTn id="11" dur="500"/>
                                        <p:tgtEl>
                                          <p:spTgt spid="112"/>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nodeType="with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wipe(down)">
                                      <p:cBhvr>
                                        <p:cTn id="1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p:cNvSpPr txBox="1"/>
          <p:nvPr/>
        </p:nvSpPr>
        <p:spPr>
          <a:xfrm>
            <a:off x="36410" y="-9719"/>
            <a:ext cx="12192000" cy="1077218"/>
          </a:xfrm>
          <a:prstGeom prst="rect">
            <a:avLst/>
          </a:prstGeom>
          <a:noFill/>
        </p:spPr>
        <p:txBody>
          <a:bodyPr wrap="square" rtlCol="0">
            <a:spAutoFit/>
          </a:bodyPr>
          <a:lstStyle/>
          <a:p>
            <a:pPr algn="ctr"/>
            <a:r>
              <a:rPr lang="en-US" sz="3200" dirty="0">
                <a:solidFill>
                  <a:schemeClr val="bg1"/>
                </a:solidFill>
                <a:latin typeface="Berlin Sans FB" panose="020E0602020502020306" pitchFamily="34" charset="0"/>
              </a:rPr>
              <a:t>What Can We Learn From the Choices that Joseph made compared to Judah’s choices?</a:t>
            </a:r>
          </a:p>
        </p:txBody>
      </p:sp>
      <p:grpSp>
        <p:nvGrpSpPr>
          <p:cNvPr id="243" name="Group 72"/>
          <p:cNvGrpSpPr/>
          <p:nvPr/>
        </p:nvGrpSpPr>
        <p:grpSpPr>
          <a:xfrm>
            <a:off x="5610662" y="2840065"/>
            <a:ext cx="1474055" cy="3945525"/>
            <a:chOff x="754412" y="3803705"/>
            <a:chExt cx="1521331" cy="4292726"/>
          </a:xfrm>
        </p:grpSpPr>
        <p:grpSp>
          <p:nvGrpSpPr>
            <p:cNvPr id="244" name="Group 3"/>
            <p:cNvGrpSpPr/>
            <p:nvPr/>
          </p:nvGrpSpPr>
          <p:grpSpPr>
            <a:xfrm rot="2754858">
              <a:off x="991462" y="7433382"/>
              <a:ext cx="362746" cy="580393"/>
              <a:chOff x="1676400" y="2133600"/>
              <a:chExt cx="1447800" cy="2088845"/>
            </a:xfrm>
          </p:grpSpPr>
          <p:sp>
            <p:nvSpPr>
              <p:cNvPr id="294" name="Oval 29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8"/>
            <p:cNvGrpSpPr/>
            <p:nvPr/>
          </p:nvGrpSpPr>
          <p:grpSpPr>
            <a:xfrm rot="19182012">
              <a:off x="1592451" y="7516038"/>
              <a:ext cx="362746" cy="580393"/>
              <a:chOff x="1676400" y="2133600"/>
              <a:chExt cx="1447800" cy="2088845"/>
            </a:xfrm>
          </p:grpSpPr>
          <p:sp>
            <p:nvSpPr>
              <p:cNvPr id="291" name="Oval 29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Oval 245"/>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50"/>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77"/>
            <p:cNvGrpSpPr/>
            <p:nvPr/>
          </p:nvGrpSpPr>
          <p:grpSpPr>
            <a:xfrm>
              <a:off x="966746" y="3803705"/>
              <a:ext cx="1166855" cy="1482633"/>
              <a:chOff x="5029200" y="600855"/>
              <a:chExt cx="1541530" cy="2059846"/>
            </a:xfrm>
          </p:grpSpPr>
          <p:sp>
            <p:nvSpPr>
              <p:cNvPr id="283" name="Rounded Rectangle 282"/>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71"/>
              <p:cNvGrpSpPr/>
              <p:nvPr/>
            </p:nvGrpSpPr>
            <p:grpSpPr>
              <a:xfrm rot="21037220">
                <a:off x="5059595" y="600855"/>
                <a:ext cx="1340487" cy="1376021"/>
                <a:chOff x="6862932" y="1711953"/>
                <a:chExt cx="1742735" cy="1770839"/>
              </a:xfrm>
              <a:solidFill>
                <a:srgbClr val="E2B470"/>
              </a:solidFill>
            </p:grpSpPr>
            <p:sp>
              <p:nvSpPr>
                <p:cNvPr id="287" name="Chord 286"/>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hord 28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13"/>
            <p:cNvGrpSpPr/>
            <p:nvPr/>
          </p:nvGrpSpPr>
          <p:grpSpPr>
            <a:xfrm>
              <a:off x="990600" y="4114800"/>
              <a:ext cx="990600" cy="228600"/>
              <a:chOff x="2895600" y="4343400"/>
              <a:chExt cx="1524000" cy="381000"/>
            </a:xfrm>
          </p:grpSpPr>
          <p:sp>
            <p:nvSpPr>
              <p:cNvPr id="269" name="Rounded Rectangle 268"/>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00"/>
              <p:cNvGrpSpPr/>
              <p:nvPr/>
            </p:nvGrpSpPr>
            <p:grpSpPr>
              <a:xfrm>
                <a:off x="2950029" y="4388922"/>
                <a:ext cx="1405247" cy="294904"/>
                <a:chOff x="990600" y="3101789"/>
                <a:chExt cx="4800600" cy="1775011"/>
              </a:xfrm>
            </p:grpSpPr>
            <p:sp>
              <p:nvSpPr>
                <p:cNvPr id="271" name="L-Shape 270"/>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Shape 271"/>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Shape 272"/>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Shape 273"/>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Shape 274"/>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Shape 275"/>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14"/>
            <p:cNvGrpSpPr/>
            <p:nvPr/>
          </p:nvGrpSpPr>
          <p:grpSpPr>
            <a:xfrm>
              <a:off x="1143000" y="5867400"/>
              <a:ext cx="762000" cy="304800"/>
              <a:chOff x="2895600" y="4343400"/>
              <a:chExt cx="1524000" cy="381000"/>
            </a:xfrm>
          </p:grpSpPr>
          <p:sp>
            <p:nvSpPr>
              <p:cNvPr id="255" name="Rounded Rectangle 254"/>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00"/>
              <p:cNvGrpSpPr/>
              <p:nvPr/>
            </p:nvGrpSpPr>
            <p:grpSpPr>
              <a:xfrm>
                <a:off x="2950029" y="4388922"/>
                <a:ext cx="1405247" cy="294904"/>
                <a:chOff x="990600" y="3101789"/>
                <a:chExt cx="4800600" cy="1775011"/>
              </a:xfrm>
            </p:grpSpPr>
            <p:sp>
              <p:nvSpPr>
                <p:cNvPr id="257" name="L-Shape 256"/>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Shape 257"/>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Shape 258"/>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Shape 259"/>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Shape 260"/>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Shape 261"/>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Isosceles Triangle 263"/>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5" name="TextBox 474"/>
          <p:cNvSpPr txBox="1"/>
          <p:nvPr/>
        </p:nvSpPr>
        <p:spPr>
          <a:xfrm>
            <a:off x="11728364" y="6480537"/>
            <a:ext cx="496591" cy="369332"/>
          </a:xfrm>
          <a:prstGeom prst="rect">
            <a:avLst/>
          </a:prstGeom>
          <a:noFill/>
        </p:spPr>
        <p:txBody>
          <a:bodyPr wrap="square" rtlCol="0">
            <a:spAutoFit/>
          </a:bodyPr>
          <a:lstStyle/>
          <a:p>
            <a:r>
              <a:rPr lang="en-US" dirty="0">
                <a:solidFill>
                  <a:schemeClr val="bg1"/>
                </a:solidFill>
              </a:rPr>
              <a:t>(5)</a:t>
            </a:r>
          </a:p>
        </p:txBody>
      </p:sp>
      <p:grpSp>
        <p:nvGrpSpPr>
          <p:cNvPr id="123" name="Group 122"/>
          <p:cNvGrpSpPr/>
          <p:nvPr/>
        </p:nvGrpSpPr>
        <p:grpSpPr>
          <a:xfrm>
            <a:off x="4695365" y="1010249"/>
            <a:ext cx="3093571" cy="2149044"/>
            <a:chOff x="228600" y="381000"/>
            <a:chExt cx="3505068" cy="2501531"/>
          </a:xfrm>
        </p:grpSpPr>
        <p:grpSp>
          <p:nvGrpSpPr>
            <p:cNvPr id="124" name="Group 123"/>
            <p:cNvGrpSpPr/>
            <p:nvPr/>
          </p:nvGrpSpPr>
          <p:grpSpPr>
            <a:xfrm>
              <a:off x="228600" y="381000"/>
              <a:ext cx="3505068" cy="2501531"/>
              <a:chOff x="534986" y="381000"/>
              <a:chExt cx="2637111" cy="2501531"/>
            </a:xfrm>
          </p:grpSpPr>
          <p:sp>
            <p:nvSpPr>
              <p:cNvPr id="126" name="Rectangle 12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534986" y="384805"/>
                <a:ext cx="457200" cy="2497726"/>
                <a:chOff x="533400" y="381000"/>
                <a:chExt cx="457200" cy="2497726"/>
              </a:xfrm>
            </p:grpSpPr>
            <p:sp>
              <p:nvSpPr>
                <p:cNvPr id="133" name="Oval 13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2714897" y="381000"/>
                <a:ext cx="457200" cy="2497726"/>
                <a:chOff x="2714897" y="457200"/>
                <a:chExt cx="457200" cy="2497726"/>
              </a:xfrm>
            </p:grpSpPr>
            <p:sp>
              <p:nvSpPr>
                <p:cNvPr id="129" name="Oval 12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Rectangle 124"/>
            <p:cNvSpPr/>
            <p:nvPr/>
          </p:nvSpPr>
          <p:spPr>
            <a:xfrm>
              <a:off x="789976" y="1142615"/>
              <a:ext cx="2371312" cy="830996"/>
            </a:xfrm>
            <a:prstGeom prst="rect">
              <a:avLst/>
            </a:prstGeom>
          </p:spPr>
          <p:txBody>
            <a:bodyPr wrap="square">
              <a:spAutoFit/>
            </a:bodyPr>
            <a:lstStyle/>
            <a:p>
              <a:pPr algn="ctr"/>
              <a:r>
                <a:rPr lang="en-US" sz="1600" b="1" dirty="0"/>
                <a:t>Our devotion to God gives us strength to resist temptation</a:t>
              </a:r>
              <a:endParaRPr lang="en-US" sz="1600" i="1" dirty="0"/>
            </a:p>
          </p:txBody>
        </p:sp>
      </p:grpSp>
      <p:grpSp>
        <p:nvGrpSpPr>
          <p:cNvPr id="137" name="Group 136"/>
          <p:cNvGrpSpPr/>
          <p:nvPr/>
        </p:nvGrpSpPr>
        <p:grpSpPr>
          <a:xfrm>
            <a:off x="916041" y="2918048"/>
            <a:ext cx="3505068" cy="2501531"/>
            <a:chOff x="228600" y="381000"/>
            <a:chExt cx="3505068" cy="2501531"/>
          </a:xfrm>
        </p:grpSpPr>
        <p:grpSp>
          <p:nvGrpSpPr>
            <p:cNvPr id="138" name="Group 137"/>
            <p:cNvGrpSpPr/>
            <p:nvPr/>
          </p:nvGrpSpPr>
          <p:grpSpPr>
            <a:xfrm>
              <a:off x="228600" y="381000"/>
              <a:ext cx="3505068" cy="2501531"/>
              <a:chOff x="534986" y="381000"/>
              <a:chExt cx="2637111" cy="2501531"/>
            </a:xfrm>
          </p:grpSpPr>
          <p:sp>
            <p:nvSpPr>
              <p:cNvPr id="140" name="Rectangle 13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534986" y="384805"/>
                <a:ext cx="457200" cy="2497726"/>
                <a:chOff x="533400" y="381000"/>
                <a:chExt cx="457200" cy="2497726"/>
              </a:xfrm>
            </p:grpSpPr>
            <p:sp>
              <p:nvSpPr>
                <p:cNvPr id="147" name="Oval 14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ounded Rectangle 14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2714897" y="381000"/>
                <a:ext cx="457200" cy="2497726"/>
                <a:chOff x="2714897" y="457200"/>
                <a:chExt cx="457200" cy="2497726"/>
              </a:xfrm>
            </p:grpSpPr>
            <p:sp>
              <p:nvSpPr>
                <p:cNvPr id="143" name="Oval 14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Rectangle 138"/>
            <p:cNvSpPr/>
            <p:nvPr/>
          </p:nvSpPr>
          <p:spPr>
            <a:xfrm>
              <a:off x="766133" y="1060939"/>
              <a:ext cx="2371313" cy="1323439"/>
            </a:xfrm>
            <a:prstGeom prst="rect">
              <a:avLst/>
            </a:prstGeom>
          </p:spPr>
          <p:txBody>
            <a:bodyPr wrap="square">
              <a:spAutoFit/>
            </a:bodyPr>
            <a:lstStyle/>
            <a:p>
              <a:pPr algn="ctr"/>
              <a:r>
                <a:rPr lang="en-US" sz="1600" b="1" dirty="0"/>
                <a:t>If we remove ourselves from tempting situations, then we will have greater ability to resist temptation</a:t>
              </a:r>
              <a:endParaRPr lang="en-US" sz="1600" i="1" dirty="0"/>
            </a:p>
          </p:txBody>
        </p:sp>
      </p:grpSp>
      <p:grpSp>
        <p:nvGrpSpPr>
          <p:cNvPr id="151" name="Group 150"/>
          <p:cNvGrpSpPr/>
          <p:nvPr/>
        </p:nvGrpSpPr>
        <p:grpSpPr>
          <a:xfrm>
            <a:off x="7990727" y="2914244"/>
            <a:ext cx="3505068" cy="2501531"/>
            <a:chOff x="228600" y="381000"/>
            <a:chExt cx="3505068" cy="2501531"/>
          </a:xfrm>
        </p:grpSpPr>
        <p:grpSp>
          <p:nvGrpSpPr>
            <p:cNvPr id="152" name="Group 151"/>
            <p:cNvGrpSpPr/>
            <p:nvPr/>
          </p:nvGrpSpPr>
          <p:grpSpPr>
            <a:xfrm>
              <a:off x="228600" y="381000"/>
              <a:ext cx="3505068" cy="2501531"/>
              <a:chOff x="534986" y="381000"/>
              <a:chExt cx="2637111" cy="2501531"/>
            </a:xfrm>
          </p:grpSpPr>
          <p:sp>
            <p:nvSpPr>
              <p:cNvPr id="154" name="Rectangle 15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534986" y="384805"/>
                <a:ext cx="457200" cy="2497726"/>
                <a:chOff x="533400" y="381000"/>
                <a:chExt cx="457200" cy="2497726"/>
              </a:xfrm>
            </p:grpSpPr>
            <p:sp>
              <p:nvSpPr>
                <p:cNvPr id="161" name="Oval 16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ounded Rectangle 16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2714897" y="381000"/>
                <a:ext cx="457200" cy="2497726"/>
                <a:chOff x="2714897" y="457200"/>
                <a:chExt cx="457200" cy="2497726"/>
              </a:xfrm>
            </p:grpSpPr>
            <p:sp>
              <p:nvSpPr>
                <p:cNvPr id="157" name="Oval 15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3" name="Rectangle 152"/>
            <p:cNvSpPr/>
            <p:nvPr/>
          </p:nvSpPr>
          <p:spPr>
            <a:xfrm>
              <a:off x="786141" y="1174167"/>
              <a:ext cx="2371313" cy="923330"/>
            </a:xfrm>
            <a:prstGeom prst="rect">
              <a:avLst/>
            </a:prstGeom>
          </p:spPr>
          <p:txBody>
            <a:bodyPr wrap="square">
              <a:spAutoFit/>
            </a:bodyPr>
            <a:lstStyle/>
            <a:p>
              <a:pPr algn="ctr"/>
              <a:r>
                <a:rPr lang="en-US" dirty="0"/>
                <a:t> </a:t>
              </a:r>
              <a:r>
                <a:rPr lang="en-US" b="1" dirty="0"/>
                <a:t>If we do what is right, then the Lord will be with us and help us</a:t>
              </a:r>
              <a:endParaRPr lang="en-US" i="1" dirty="0"/>
            </a:p>
          </p:txBody>
        </p:sp>
      </p:grpSp>
    </p:spTree>
    <p:extLst>
      <p:ext uri="{BB962C8B-B14F-4D97-AF65-F5344CB8AC3E}">
        <p14:creationId xmlns:p14="http://schemas.microsoft.com/office/powerpoint/2010/main" val="76227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arn(outVertical)">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barn(outVertical)">
                                      <p:cBhvr>
                                        <p:cTn id="12" dur="5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barn(outVertical)">
                                      <p:cBhvr>
                                        <p:cTn id="1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108641" y="99588"/>
            <a:ext cx="12083359" cy="424731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#262 </a:t>
            </a:r>
            <a:r>
              <a:rPr lang="en-US" i="1" dirty="0">
                <a:solidFill>
                  <a:schemeClr val="bg1"/>
                </a:solidFill>
                <a:latin typeface="Calibri" panose="020F0502020204030204" pitchFamily="34" charset="0"/>
              </a:rPr>
              <a:t>Go, Ye Messengers of Glory</a:t>
            </a:r>
          </a:p>
          <a:p>
            <a:endParaRPr lang="en-US" i="1" dirty="0">
              <a:solidFill>
                <a:schemeClr val="bg1"/>
              </a:solidFill>
              <a:latin typeface="Calibri" panose="020F0502020204030204" pitchFamily="34" charset="0"/>
            </a:endParaRPr>
          </a:p>
          <a:p>
            <a:r>
              <a:rPr lang="en-US" i="1" dirty="0">
                <a:solidFill>
                  <a:schemeClr val="bg1"/>
                </a:solidFill>
                <a:latin typeface="Calibri" panose="020F0502020204030204" pitchFamily="34" charset="0"/>
              </a:rPr>
              <a:t>Video: Joseph in Egypt (1:27) President Ezra Taft Benson</a:t>
            </a:r>
          </a:p>
          <a:p>
            <a:endParaRPr lang="en-US" i="1"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1. Old Testament Institute Manual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Elder David A. Bednar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or</a:t>
            </a:r>
            <a:r>
              <a:rPr lang="en-US" i="1" dirty="0">
                <a:solidFill>
                  <a:schemeClr val="bg1"/>
                </a:solidFill>
                <a:latin typeface="Calibri" panose="020F0502020204030204" pitchFamily="34" charset="0"/>
              </a:rPr>
              <a:t> Liahona, </a:t>
            </a:r>
            <a:r>
              <a:rPr lang="en-US" dirty="0">
                <a:solidFill>
                  <a:schemeClr val="bg1"/>
                </a:solidFill>
                <a:latin typeface="Calibri" panose="020F0502020204030204" pitchFamily="34" charset="0"/>
              </a:rPr>
              <a:t>May 2013, 42).</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Who’s Who in the Old Testament 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pg. 152</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4. Gordon B. Hinckley (</a:t>
            </a:r>
            <a:r>
              <a:rPr lang="en-US" i="1" dirty="0">
                <a:solidFill>
                  <a:schemeClr val="bg1"/>
                </a:solidFill>
                <a:latin typeface="Calibri" panose="020F0502020204030204" pitchFamily="34" charset="0"/>
              </a:rPr>
              <a:t>Conference Report</a:t>
            </a:r>
            <a:r>
              <a:rPr lang="en-US" dirty="0">
                <a:solidFill>
                  <a:schemeClr val="bg1"/>
                </a:solidFill>
                <a:latin typeface="Calibri" panose="020F0502020204030204" pitchFamily="34" charset="0"/>
              </a:rPr>
              <a:t>, October 1964, pp. 116-119)</a:t>
            </a: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5. Elder L. Tom Perry Becoming Men in Whom the Spirit of God Is April 2002 Gen. Conf.</a:t>
            </a:r>
          </a:p>
        </p:txBody>
      </p:sp>
      <p:grpSp>
        <p:nvGrpSpPr>
          <p:cNvPr id="6" name="Group 5"/>
          <p:cNvGrpSpPr/>
          <p:nvPr/>
        </p:nvGrpSpPr>
        <p:grpSpPr>
          <a:xfrm>
            <a:off x="6234546" y="814715"/>
            <a:ext cx="842274" cy="106688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99D3AC06-0E4D-45F7-9A49-881CE51FA185}"/>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6231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323439"/>
          </a:xfrm>
          <a:prstGeom prst="rect">
            <a:avLst/>
          </a:prstGeom>
          <a:ln>
            <a:solidFill>
              <a:schemeClr val="tx1"/>
            </a:solidFill>
          </a:ln>
        </p:spPr>
        <p:txBody>
          <a:bodyPr>
            <a:spAutoFit/>
          </a:bodyPr>
          <a:lstStyle/>
          <a:p>
            <a:pPr fontAlgn="base"/>
            <a:r>
              <a:rPr lang="en-US" sz="1600" b="1" i="0" dirty="0">
                <a:effectLst/>
                <a:latin typeface="Calibri" panose="020F0502020204030204" pitchFamily="34" charset="0"/>
              </a:rPr>
              <a:t>Levirate: </a:t>
            </a:r>
          </a:p>
          <a:p>
            <a:pPr fontAlgn="base"/>
            <a:r>
              <a:rPr lang="en-US" sz="1600" b="0" i="0" dirty="0">
                <a:effectLst/>
                <a:latin typeface="Calibri" panose="020F0502020204030204" pitchFamily="34" charset="0"/>
              </a:rPr>
              <a:t>The word has nothing to do with the name Levi or the biblical Levites but is so called because of the Latin </a:t>
            </a:r>
            <a:r>
              <a:rPr lang="en-US" sz="1600" b="0" i="1" dirty="0" err="1">
                <a:effectLst/>
                <a:latin typeface="Calibri" panose="020F0502020204030204" pitchFamily="34" charset="0"/>
              </a:rPr>
              <a:t>levir</a:t>
            </a:r>
            <a:r>
              <a:rPr lang="en-US" sz="1600" b="0" i="1" dirty="0">
                <a:effectLst/>
                <a:latin typeface="Calibri" panose="020F0502020204030204" pitchFamily="34" charset="0"/>
              </a:rPr>
              <a:t>,</a:t>
            </a:r>
            <a:r>
              <a:rPr lang="en-US" sz="1600" b="0" i="0" dirty="0">
                <a:effectLst/>
                <a:latin typeface="Calibri" panose="020F0502020204030204" pitchFamily="34" charset="0"/>
              </a:rPr>
              <a:t> meaning “husband’s brother,” connected with the English suffix </a:t>
            </a:r>
            <a:r>
              <a:rPr lang="en-US" sz="1600" b="0" i="1" dirty="0">
                <a:effectLst/>
                <a:latin typeface="Calibri" panose="020F0502020204030204" pitchFamily="34" charset="0"/>
              </a:rPr>
              <a:t>-ate,</a:t>
            </a:r>
            <a:r>
              <a:rPr lang="en-US" sz="1600" b="0" i="0" dirty="0">
                <a:effectLst/>
                <a:latin typeface="Calibri" panose="020F0502020204030204" pitchFamily="34" charset="0"/>
              </a:rPr>
              <a:t> thus constituting </a:t>
            </a:r>
            <a:r>
              <a:rPr lang="en-US" sz="1600" b="0" i="1" dirty="0">
                <a:effectLst/>
                <a:latin typeface="Calibri" panose="020F0502020204030204" pitchFamily="34" charset="0"/>
              </a:rPr>
              <a:t>levirate.</a:t>
            </a:r>
          </a:p>
          <a:p>
            <a:pPr fontAlgn="base"/>
            <a:r>
              <a:rPr lang="en-US" sz="1600" b="0" i="1" dirty="0">
                <a:effectLst/>
                <a:latin typeface="Calibri" panose="020F0502020204030204" pitchFamily="34" charset="0"/>
              </a:rPr>
              <a:t>Bible Dictionary</a:t>
            </a:r>
            <a:r>
              <a:rPr lang="en-US" sz="1600" b="0" i="0" dirty="0">
                <a:effectLst/>
                <a:latin typeface="Calibri" panose="020F0502020204030204" pitchFamily="34" charset="0"/>
              </a:rPr>
              <a:t> </a:t>
            </a:r>
          </a:p>
        </p:txBody>
      </p:sp>
      <p:sp>
        <p:nvSpPr>
          <p:cNvPr id="3" name="Rectangle 2"/>
          <p:cNvSpPr/>
          <p:nvPr/>
        </p:nvSpPr>
        <p:spPr>
          <a:xfrm>
            <a:off x="6096000" y="837"/>
            <a:ext cx="6096000" cy="6124754"/>
          </a:xfrm>
          <a:prstGeom prst="rect">
            <a:avLst/>
          </a:prstGeom>
          <a:ln>
            <a:solidFill>
              <a:schemeClr val="tx1"/>
            </a:solidFill>
          </a:ln>
        </p:spPr>
        <p:txBody>
          <a:bodyPr>
            <a:spAutoFit/>
          </a:bodyPr>
          <a:lstStyle/>
          <a:p>
            <a:r>
              <a:rPr lang="en-US" sz="1400" b="1" i="0" dirty="0">
                <a:solidFill>
                  <a:srgbClr val="444444"/>
                </a:solidFill>
                <a:effectLst/>
                <a:latin typeface="Arial" panose="020B0604020202020204" pitchFamily="34" charset="0"/>
              </a:rPr>
              <a:t>Scarlet Thread: something of interest</a:t>
            </a:r>
          </a:p>
          <a:p>
            <a:r>
              <a:rPr lang="en-US" sz="1400" b="0" i="0" dirty="0">
                <a:solidFill>
                  <a:srgbClr val="444444"/>
                </a:solidFill>
                <a:effectLst/>
                <a:latin typeface="Arial" panose="020B0604020202020204" pitchFamily="34" charset="0"/>
              </a:rPr>
              <a:t>One reference to the scarlet thread in the Bible occurs during the birth of the twin sons of Judah and Tamar (</a:t>
            </a:r>
            <a:r>
              <a:rPr lang="en-US" sz="1400" b="0" i="0" u="sng" dirty="0">
                <a:solidFill>
                  <a:srgbClr val="333333"/>
                </a:solidFill>
                <a:effectLst/>
                <a:latin typeface="Arial" panose="020B0604020202020204" pitchFamily="34" charset="0"/>
              </a:rPr>
              <a:t>Genesis 38:27–30</a:t>
            </a:r>
            <a:r>
              <a:rPr lang="en-US" sz="1400" b="0" i="0" dirty="0">
                <a:solidFill>
                  <a:srgbClr val="444444"/>
                </a:solidFill>
                <a:effectLst/>
                <a:latin typeface="Arial" panose="020B0604020202020204" pitchFamily="34" charset="0"/>
              </a:rPr>
              <a:t>). As Tamar was giving birth, the arm of one twin,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reached out of the birth canal, and immediately the midwife tied a scarlet thread to the baby’s wrist to designate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as the firstborn. As it turned out, however,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was not the firstborn; the arm was withdrawn into the womb, and the other twin, Perez, was born first.</a:t>
            </a:r>
            <a:br>
              <a:rPr lang="en-US" sz="1400" dirty="0"/>
            </a:br>
            <a:br>
              <a:rPr lang="en-US" sz="1400" dirty="0"/>
            </a:br>
            <a:r>
              <a:rPr lang="en-US" sz="1400" b="0" i="0" dirty="0">
                <a:solidFill>
                  <a:srgbClr val="444444"/>
                </a:solidFill>
                <a:effectLst/>
                <a:latin typeface="Arial" panose="020B0604020202020204" pitchFamily="34" charset="0"/>
              </a:rPr>
              <a:t>In the case of Perez and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the scarlet thread was to indicate who was to have the designation and privileges of the firstborn. To all appearances,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seemed to be the one, but God had different plans, and Perez was the firstborn. In God’s providence, it was through Perez that the line of the Lord Jesus Christ proceeded (</a:t>
            </a:r>
            <a:r>
              <a:rPr lang="en-US" sz="1400" b="0" i="0" u="sng" dirty="0">
                <a:solidFill>
                  <a:srgbClr val="333333"/>
                </a:solidFill>
                <a:effectLst/>
                <a:latin typeface="Arial" panose="020B0604020202020204" pitchFamily="34" charset="0"/>
              </a:rPr>
              <a:t>Matthew 1:3</a:t>
            </a:r>
            <a:r>
              <a:rPr lang="en-US" sz="1400" b="0" i="0" dirty="0">
                <a:solidFill>
                  <a:srgbClr val="444444"/>
                </a:solidFill>
                <a:effectLst/>
                <a:latin typeface="Arial" panose="020B0604020202020204" pitchFamily="34" charset="0"/>
              </a:rPr>
              <a:t>).</a:t>
            </a:r>
          </a:p>
          <a:p>
            <a:endParaRPr lang="en-US" sz="1400" dirty="0">
              <a:solidFill>
                <a:srgbClr val="444444"/>
              </a:solidFill>
              <a:latin typeface="Arial" panose="020B0604020202020204" pitchFamily="34" charset="0"/>
            </a:endParaRPr>
          </a:p>
          <a:p>
            <a:r>
              <a:rPr lang="en-US" sz="1400" dirty="0"/>
              <a:t>The Bible also mentions scarlet thread or scarlet yarn as part of the tabernacle’s curtains (</a:t>
            </a:r>
            <a:r>
              <a:rPr lang="en-US" sz="1400" u="sng" dirty="0"/>
              <a:t>Exodus 26:1</a:t>
            </a:r>
            <a:r>
              <a:rPr lang="en-US" sz="1400" dirty="0"/>
              <a:t>) and the high priest’s </a:t>
            </a:r>
            <a:r>
              <a:rPr lang="en-US" sz="1400" u="sng" dirty="0"/>
              <a:t>ephod</a:t>
            </a:r>
            <a:r>
              <a:rPr lang="en-US" sz="1400" dirty="0"/>
              <a:t> (</a:t>
            </a:r>
            <a:r>
              <a:rPr lang="en-US" sz="1400" u="sng" dirty="0"/>
              <a:t>Exodus 28:6</a:t>
            </a:r>
            <a:r>
              <a:rPr lang="en-US" sz="1400" dirty="0"/>
              <a:t>), along with threads of gold, blue, and purple. Scripture does not comment on the significance of those colors in the curtains or ephod, but some commentators surmise that the gold, blue, and purple foreshadow Christ’s glory, heavenly origin, and kingly position, while the scarlet thread represents Christ’s atoning work on the cross through the shedding of His blood.</a:t>
            </a:r>
          </a:p>
          <a:p>
            <a:endParaRPr lang="en-US" sz="1400" dirty="0"/>
          </a:p>
          <a:p>
            <a:r>
              <a:rPr lang="en-US" sz="1400" dirty="0"/>
              <a:t>Theologians and Bible students sometimes refer to “the scarlet thread running through the Bible.” By this they mean that the Bible’s theme is Jesus Christ and His sacrifice for the redemption of mankind. The </a:t>
            </a:r>
            <a:r>
              <a:rPr lang="en-US" sz="1400" u="sng" dirty="0"/>
              <a:t>blood of Christ</a:t>
            </a:r>
            <a:r>
              <a:rPr lang="en-US" sz="1400" dirty="0"/>
              <a:t> runs throughout the entire Bible, symbolically.</a:t>
            </a:r>
          </a:p>
          <a:p>
            <a:r>
              <a:rPr lang="en-US" sz="1400" dirty="0"/>
              <a:t>gotquestions.org </a:t>
            </a:r>
          </a:p>
        </p:txBody>
      </p:sp>
      <p:sp>
        <p:nvSpPr>
          <p:cNvPr id="4" name="Rectangle 3"/>
          <p:cNvSpPr/>
          <p:nvPr/>
        </p:nvSpPr>
        <p:spPr>
          <a:xfrm>
            <a:off x="0" y="1569660"/>
            <a:ext cx="6096000" cy="2677656"/>
          </a:xfrm>
          <a:prstGeom prst="rect">
            <a:avLst/>
          </a:prstGeom>
          <a:ln>
            <a:solidFill>
              <a:schemeClr val="tx1"/>
            </a:solidFill>
          </a:ln>
        </p:spPr>
        <p:txBody>
          <a:bodyPr>
            <a:spAutoFit/>
          </a:bodyPr>
          <a:lstStyle/>
          <a:p>
            <a:r>
              <a:rPr lang="en-US" sz="1400" b="1" i="0" dirty="0">
                <a:solidFill>
                  <a:srgbClr val="333333"/>
                </a:solidFill>
                <a:effectLst/>
                <a:latin typeface="Calibri" panose="020F0502020204030204" pitchFamily="34" charset="0"/>
              </a:rPr>
              <a:t>The purpose of such a marriage </a:t>
            </a:r>
            <a:r>
              <a:rPr lang="en-US" sz="1400" b="0" i="0" dirty="0">
                <a:solidFill>
                  <a:srgbClr val="333333"/>
                </a:solidFill>
                <a:effectLst/>
                <a:latin typeface="Calibri" panose="020F0502020204030204" pitchFamily="34" charset="0"/>
              </a:rPr>
              <a:t>was to produce a male heir for the dead man and thus perpetuate his name and memory. It was regarded as a great calamity to die without a son, for then the man’s lineage did not continue and also the man’s property reverted to someone else’s family (through daughters, if he had any, or through other relatives). It may be that Onan, who by virtue of the death of his older brother would have been next in line for the inheritance of Judah, refused to raise up seed through Tamar because the inheritance would have stayed with the elder son’s family. He went through the outward show of taking Tamar to wife but refused to let her have children. Thus when Judah failed to keep his promise to send the youngest son to her, Tamar resorted to deception in order to bear children.</a:t>
            </a:r>
          </a:p>
          <a:p>
            <a:r>
              <a:rPr lang="en-US" sz="1400" dirty="0">
                <a:solidFill>
                  <a:srgbClr val="333333"/>
                </a:solidFill>
                <a:latin typeface="Calibri" panose="020F0502020204030204" pitchFamily="34" charset="0"/>
              </a:rPr>
              <a:t>Old Testament Institute Manual</a:t>
            </a:r>
            <a:endParaRPr lang="en-US" sz="1400" dirty="0"/>
          </a:p>
        </p:txBody>
      </p:sp>
      <p:sp>
        <p:nvSpPr>
          <p:cNvPr id="5" name="Rectangle 4"/>
          <p:cNvSpPr/>
          <p:nvPr/>
        </p:nvSpPr>
        <p:spPr>
          <a:xfrm>
            <a:off x="0" y="4247316"/>
            <a:ext cx="6096000" cy="2123658"/>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The Actions of Tamar and Judah:</a:t>
            </a:r>
          </a:p>
          <a:p>
            <a:pPr fontAlgn="base"/>
            <a:r>
              <a:rPr lang="en-US" sz="1200" b="0" i="0" dirty="0">
                <a:solidFill>
                  <a:srgbClr val="333333"/>
                </a:solidFill>
                <a:effectLst/>
                <a:latin typeface="Calibri" panose="020F0502020204030204" pitchFamily="34" charset="0"/>
              </a:rPr>
              <a:t>Tamar’s actions show why Satan’s temptations are at times so compelling. In the ancient world, not having children would have meant embarrassment and even humiliation, perhaps resulting in a poorer quality of life for Tamar. Tamar feared the long-term consequences of remaining childless, and she viewed the risk of remaining childless as being greater than the risk of physical and spiritual death. Tamar took matters into her own hands instead of trusting in God.</a:t>
            </a:r>
          </a:p>
          <a:p>
            <a:pPr fontAlgn="base"/>
            <a:r>
              <a:rPr lang="en-US" sz="1200" dirty="0"/>
              <a:t>We must also recognize that despite the double standard of Judah and Tamar’s situation, the Lord holds men and woman equally accountable in keeping the law of chastity. Although because of their culture Judah was not in as much physical danger as Tamar, the spiritual consequences of his violating the law of chastity were the same as they were for Tamar.</a:t>
            </a:r>
          </a:p>
          <a:p>
            <a:pPr fontAlgn="base"/>
            <a:r>
              <a:rPr lang="en-US" sz="1200" dirty="0">
                <a:solidFill>
                  <a:srgbClr val="333333"/>
                </a:solidFill>
                <a:latin typeface="Calibri" panose="020F0502020204030204" pitchFamily="34" charset="0"/>
              </a:rPr>
              <a:t>Seminary Teacher Manual</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134685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0" y="6488668"/>
            <a:ext cx="2385091" cy="369332"/>
          </a:xfrm>
          <a:prstGeom prst="rect">
            <a:avLst/>
          </a:prstGeom>
          <a:noFill/>
        </p:spPr>
        <p:txBody>
          <a:bodyPr wrap="square" rtlCol="0">
            <a:spAutoFit/>
          </a:bodyPr>
          <a:lstStyle/>
          <a:p>
            <a:r>
              <a:rPr lang="en-US" dirty="0">
                <a:solidFill>
                  <a:schemeClr val="bg1"/>
                </a:solidFill>
              </a:rPr>
              <a:t>Genesis 38:1-11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Judah</a:t>
            </a:r>
          </a:p>
        </p:txBody>
      </p:sp>
      <p:sp>
        <p:nvSpPr>
          <p:cNvPr id="2" name="Rectangle 1"/>
          <p:cNvSpPr/>
          <p:nvPr/>
        </p:nvSpPr>
        <p:spPr>
          <a:xfrm>
            <a:off x="3747941" y="1320050"/>
            <a:ext cx="5141446" cy="2308324"/>
          </a:xfrm>
          <a:prstGeom prst="rect">
            <a:avLst/>
          </a:prstGeom>
        </p:spPr>
        <p:txBody>
          <a:bodyPr wrap="square">
            <a:spAutoFit/>
          </a:bodyPr>
          <a:lstStyle/>
          <a:p>
            <a:r>
              <a:rPr lang="en-US" b="0" i="0" dirty="0">
                <a:solidFill>
                  <a:schemeClr val="bg1"/>
                </a:solidFill>
                <a:effectLst/>
                <a:latin typeface="Calibri" panose="020F0502020204030204" pitchFamily="34" charset="0"/>
              </a:rPr>
              <a:t>Judah, married a Canaanite woman (a daughter of </a:t>
            </a:r>
            <a:r>
              <a:rPr lang="en-US" b="0" i="0" dirty="0" err="1">
                <a:solidFill>
                  <a:schemeClr val="bg1"/>
                </a:solidFill>
                <a:effectLst/>
                <a:latin typeface="Calibri" panose="020F0502020204030204" pitchFamily="34" charset="0"/>
              </a:rPr>
              <a:t>Shuah</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Judah and his wife had three sons together: </a:t>
            </a:r>
            <a:r>
              <a:rPr lang="en-US" b="0" i="0" dirty="0" err="1">
                <a:solidFill>
                  <a:schemeClr val="bg1"/>
                </a:solidFill>
                <a:effectLst/>
                <a:latin typeface="Calibri" panose="020F0502020204030204" pitchFamily="34" charset="0"/>
              </a:rPr>
              <a:t>Er</a:t>
            </a:r>
            <a:r>
              <a:rPr lang="en-US" b="0" i="0" dirty="0">
                <a:solidFill>
                  <a:schemeClr val="bg1"/>
                </a:solidFill>
                <a:effectLst/>
                <a:latin typeface="Calibri" panose="020F0502020204030204" pitchFamily="34" charset="0"/>
              </a:rPr>
              <a:t>, Onan, and </a:t>
            </a:r>
            <a:r>
              <a:rPr lang="en-US" b="0" i="0" dirty="0" err="1">
                <a:solidFill>
                  <a:schemeClr val="bg1"/>
                </a:solidFill>
                <a:effectLst/>
                <a:latin typeface="Calibri" panose="020F0502020204030204" pitchFamily="34" charset="0"/>
              </a:rPr>
              <a:t>Shelah</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oldest son, </a:t>
            </a:r>
            <a:r>
              <a:rPr lang="en-US" b="0" i="0" dirty="0" err="1">
                <a:solidFill>
                  <a:schemeClr val="bg1"/>
                </a:solidFill>
                <a:effectLst/>
                <a:latin typeface="Calibri" panose="020F0502020204030204" pitchFamily="34" charset="0"/>
              </a:rPr>
              <a:t>Er</a:t>
            </a:r>
            <a:r>
              <a:rPr lang="en-US" b="0" i="0" dirty="0">
                <a:solidFill>
                  <a:schemeClr val="bg1"/>
                </a:solidFill>
                <a:effectLst/>
                <a:latin typeface="Calibri" panose="020F0502020204030204" pitchFamily="34" charset="0"/>
              </a:rPr>
              <a:t>, married a woman named Tamar, but he died before they had children.</a:t>
            </a:r>
          </a:p>
        </p:txBody>
      </p:sp>
      <p:grpSp>
        <p:nvGrpSpPr>
          <p:cNvPr id="44" name="Group 43"/>
          <p:cNvGrpSpPr/>
          <p:nvPr/>
        </p:nvGrpSpPr>
        <p:grpSpPr>
          <a:xfrm>
            <a:off x="337228" y="720478"/>
            <a:ext cx="3680948" cy="3416288"/>
            <a:chOff x="549510" y="699054"/>
            <a:chExt cx="3680948" cy="3416288"/>
          </a:xfrm>
        </p:grpSpPr>
        <p:grpSp>
          <p:nvGrpSpPr>
            <p:cNvPr id="29" name="Group 28"/>
            <p:cNvGrpSpPr/>
            <p:nvPr/>
          </p:nvGrpSpPr>
          <p:grpSpPr>
            <a:xfrm>
              <a:off x="549510" y="1298626"/>
              <a:ext cx="2905340" cy="2816716"/>
              <a:chOff x="1826605" y="1130941"/>
              <a:chExt cx="2905340" cy="2816716"/>
            </a:xfrm>
          </p:grpSpPr>
          <p:sp>
            <p:nvSpPr>
              <p:cNvPr id="10" name="Rectangle 9"/>
              <p:cNvSpPr/>
              <p:nvPr/>
            </p:nvSpPr>
            <p:spPr>
              <a:xfrm>
                <a:off x="3127308" y="3613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Shelah</a:t>
                </a:r>
                <a:endParaRPr lang="en-US" dirty="0"/>
              </a:p>
            </p:txBody>
          </p:sp>
          <p:cxnSp>
            <p:nvCxnSpPr>
              <p:cNvPr id="20" name="Straight Arrow Connector 19"/>
              <p:cNvCxnSpPr/>
              <p:nvPr/>
            </p:nvCxnSpPr>
            <p:spPr>
              <a:xfrm>
                <a:off x="3532351" y="2228704"/>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27309" y="31148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Onan</a:t>
                </a:r>
              </a:p>
            </p:txBody>
          </p:sp>
          <p:cxnSp>
            <p:nvCxnSpPr>
              <p:cNvPr id="25" name="Straight Arrow Connector 24"/>
              <p:cNvCxnSpPr/>
              <p:nvPr/>
            </p:nvCxnSpPr>
            <p:spPr>
              <a:xfrm>
                <a:off x="3089622" y="2013004"/>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662186" y="11309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15" name="Rectangle 14"/>
              <p:cNvSpPr/>
              <p:nvPr/>
            </p:nvSpPr>
            <p:spPr>
              <a:xfrm>
                <a:off x="3662188" y="184291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361484" y="184474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cxnSp>
            <p:nvCxnSpPr>
              <p:cNvPr id="27" name="Straight Arrow Connector 26"/>
              <p:cNvCxnSpPr/>
              <p:nvPr/>
            </p:nvCxnSpPr>
            <p:spPr>
              <a:xfrm>
                <a:off x="2587612" y="2818972"/>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27309" y="265175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a:t>
                </a:r>
                <a:endParaRPr lang="en-US" dirty="0"/>
              </a:p>
            </p:txBody>
          </p:sp>
          <p:sp>
            <p:nvSpPr>
              <p:cNvPr id="11" name="Rectangle 10"/>
              <p:cNvSpPr/>
              <p:nvPr/>
            </p:nvSpPr>
            <p:spPr>
              <a:xfrm>
                <a:off x="1826605" y="265175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cxnSp>
            <p:nvCxnSpPr>
              <p:cNvPr id="28" name="Straight Arrow Connector 27"/>
              <p:cNvCxnSpPr/>
              <p:nvPr/>
            </p:nvCxnSpPr>
            <p:spPr>
              <a:xfrm>
                <a:off x="4197064" y="150496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609480" y="699054"/>
              <a:ext cx="2620978" cy="523220"/>
            </a:xfrm>
            <a:prstGeom prst="rect">
              <a:avLst/>
            </a:prstGeom>
            <a:noFill/>
          </p:spPr>
          <p:txBody>
            <a:bodyPr wrap="square" rtlCol="0">
              <a:spAutoFit/>
            </a:bodyPr>
            <a:lstStyle/>
            <a:p>
              <a:pPr algn="ctr"/>
              <a:r>
                <a:rPr lang="en-US" sz="2800" dirty="0">
                  <a:solidFill>
                    <a:schemeClr val="bg1"/>
                  </a:solidFill>
                  <a:latin typeface="Berlin Sans FB" panose="020E0602020502020306" pitchFamily="34" charset="0"/>
                </a:rPr>
                <a:t>Canaanite</a:t>
              </a:r>
            </a:p>
          </p:txBody>
        </p:sp>
      </p:grpSp>
      <p:grpSp>
        <p:nvGrpSpPr>
          <p:cNvPr id="45" name="Group 44"/>
          <p:cNvGrpSpPr/>
          <p:nvPr/>
        </p:nvGrpSpPr>
        <p:grpSpPr>
          <a:xfrm>
            <a:off x="8771672" y="692791"/>
            <a:ext cx="3530469" cy="3407955"/>
            <a:chOff x="8924246" y="896033"/>
            <a:chExt cx="3530469" cy="3407955"/>
          </a:xfrm>
        </p:grpSpPr>
        <p:grpSp>
          <p:nvGrpSpPr>
            <p:cNvPr id="31" name="Group 30"/>
            <p:cNvGrpSpPr/>
            <p:nvPr/>
          </p:nvGrpSpPr>
          <p:grpSpPr>
            <a:xfrm>
              <a:off x="8924246" y="1487272"/>
              <a:ext cx="2858284" cy="2816716"/>
              <a:chOff x="1873661" y="1130941"/>
              <a:chExt cx="2858284" cy="2816716"/>
            </a:xfrm>
          </p:grpSpPr>
          <p:sp>
            <p:nvSpPr>
              <p:cNvPr id="32" name="Rectangle 31"/>
              <p:cNvSpPr/>
              <p:nvPr/>
            </p:nvSpPr>
            <p:spPr>
              <a:xfrm>
                <a:off x="3127308" y="3613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Shelah</a:t>
                </a:r>
                <a:endParaRPr lang="en-US" dirty="0"/>
              </a:p>
            </p:txBody>
          </p:sp>
          <p:cxnSp>
            <p:nvCxnSpPr>
              <p:cNvPr id="33" name="Straight Arrow Connector 32"/>
              <p:cNvCxnSpPr/>
              <p:nvPr/>
            </p:nvCxnSpPr>
            <p:spPr>
              <a:xfrm>
                <a:off x="3532351" y="2228704"/>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089622" y="2013004"/>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662186" y="11309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37" name="Rectangle 36"/>
              <p:cNvSpPr/>
              <p:nvPr/>
            </p:nvSpPr>
            <p:spPr>
              <a:xfrm>
                <a:off x="3662188" y="184291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361484" y="184474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cxnSp>
            <p:nvCxnSpPr>
              <p:cNvPr id="39" name="Straight Arrow Connector 38"/>
              <p:cNvCxnSpPr/>
              <p:nvPr/>
            </p:nvCxnSpPr>
            <p:spPr>
              <a:xfrm>
                <a:off x="2587612" y="3291752"/>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127309" y="2651750"/>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a:t>
                </a:r>
                <a:endParaRPr lang="en-US" dirty="0"/>
              </a:p>
            </p:txBody>
          </p:sp>
          <p:sp>
            <p:nvSpPr>
              <p:cNvPr id="41" name="Rectangle 40"/>
              <p:cNvSpPr/>
              <p:nvPr/>
            </p:nvSpPr>
            <p:spPr>
              <a:xfrm>
                <a:off x="1873661" y="314510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cxnSp>
            <p:nvCxnSpPr>
              <p:cNvPr id="42" name="Straight Arrow Connector 41"/>
              <p:cNvCxnSpPr/>
              <p:nvPr/>
            </p:nvCxnSpPr>
            <p:spPr>
              <a:xfrm>
                <a:off x="4197064" y="150496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27309" y="31148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Onan</a:t>
                </a:r>
              </a:p>
            </p:txBody>
          </p:sp>
        </p:grpSp>
        <p:sp>
          <p:nvSpPr>
            <p:cNvPr id="43" name="TextBox 42"/>
            <p:cNvSpPr txBox="1"/>
            <p:nvPr/>
          </p:nvSpPr>
          <p:spPr>
            <a:xfrm>
              <a:off x="9833737" y="896033"/>
              <a:ext cx="2620978" cy="523220"/>
            </a:xfrm>
            <a:prstGeom prst="rect">
              <a:avLst/>
            </a:prstGeom>
            <a:noFill/>
          </p:spPr>
          <p:txBody>
            <a:bodyPr wrap="square" rtlCol="0">
              <a:spAutoFit/>
            </a:bodyPr>
            <a:lstStyle/>
            <a:p>
              <a:pPr algn="ctr"/>
              <a:r>
                <a:rPr lang="en-US" sz="2800" dirty="0">
                  <a:solidFill>
                    <a:schemeClr val="bg1"/>
                  </a:solidFill>
                  <a:latin typeface="Berlin Sans FB" panose="020E0602020502020306" pitchFamily="34" charset="0"/>
                </a:rPr>
                <a:t>Canaanite</a:t>
              </a:r>
            </a:p>
          </p:txBody>
        </p:sp>
      </p:grpSp>
      <p:grpSp>
        <p:nvGrpSpPr>
          <p:cNvPr id="46" name="Group 199"/>
          <p:cNvGrpSpPr/>
          <p:nvPr/>
        </p:nvGrpSpPr>
        <p:grpSpPr>
          <a:xfrm>
            <a:off x="10675016" y="4182475"/>
            <a:ext cx="1229634" cy="2402442"/>
            <a:chOff x="4266247" y="609601"/>
            <a:chExt cx="3035448" cy="5509156"/>
          </a:xfrm>
        </p:grpSpPr>
        <p:grpSp>
          <p:nvGrpSpPr>
            <p:cNvPr id="47" name="Group 187"/>
            <p:cNvGrpSpPr/>
            <p:nvPr/>
          </p:nvGrpSpPr>
          <p:grpSpPr>
            <a:xfrm>
              <a:off x="5105400" y="5334000"/>
              <a:ext cx="584021" cy="762000"/>
              <a:chOff x="7531306" y="801594"/>
              <a:chExt cx="2573630" cy="2895600"/>
            </a:xfrm>
          </p:grpSpPr>
          <p:grpSp>
            <p:nvGrpSpPr>
              <p:cNvPr id="129" name="Group 162"/>
              <p:cNvGrpSpPr/>
              <p:nvPr/>
            </p:nvGrpSpPr>
            <p:grpSpPr>
              <a:xfrm>
                <a:off x="7531306" y="801594"/>
                <a:ext cx="2573630" cy="2895600"/>
                <a:chOff x="3859245" y="5528567"/>
                <a:chExt cx="1088566" cy="874149"/>
              </a:xfrm>
            </p:grpSpPr>
            <p:sp>
              <p:nvSpPr>
                <p:cNvPr id="131" name="Oval 130"/>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Regular Pentagon 129"/>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93"/>
            <p:cNvGrpSpPr/>
            <p:nvPr/>
          </p:nvGrpSpPr>
          <p:grpSpPr>
            <a:xfrm rot="19673203" flipH="1">
              <a:off x="5731843" y="5356757"/>
              <a:ext cx="584021" cy="762000"/>
              <a:chOff x="7531306" y="801594"/>
              <a:chExt cx="2573630" cy="2895600"/>
            </a:xfrm>
          </p:grpSpPr>
          <p:grpSp>
            <p:nvGrpSpPr>
              <p:cNvPr id="124" name="Group 162"/>
              <p:cNvGrpSpPr/>
              <p:nvPr/>
            </p:nvGrpSpPr>
            <p:grpSpPr>
              <a:xfrm>
                <a:off x="7531306" y="801594"/>
                <a:ext cx="2573630" cy="2895600"/>
                <a:chOff x="3859245" y="5528567"/>
                <a:chExt cx="1088566" cy="874149"/>
              </a:xfrm>
            </p:grpSpPr>
            <p:sp>
              <p:nvSpPr>
                <p:cNvPr id="126" name="Oval 125"/>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egular Pentagon 124"/>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86"/>
            <p:cNvGrpSpPr/>
            <p:nvPr/>
          </p:nvGrpSpPr>
          <p:grpSpPr>
            <a:xfrm>
              <a:off x="4266247" y="609601"/>
              <a:ext cx="3035448" cy="5092316"/>
              <a:chOff x="4266247" y="609601"/>
              <a:chExt cx="3035448" cy="5092316"/>
            </a:xfrm>
          </p:grpSpPr>
          <p:sp>
            <p:nvSpPr>
              <p:cNvPr id="50" name="Oval 49"/>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4899932" y="2962502"/>
                <a:ext cx="1637282" cy="2739415"/>
              </a:xfrm>
              <a:prstGeom prst="trapezoid">
                <a:avLst>
                  <a:gd name="adj" fmla="val 17846"/>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lowchart: Delay 52"/>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505404">
                <a:off x="4350831" y="2953068"/>
                <a:ext cx="906215" cy="1416627"/>
              </a:xfrm>
              <a:prstGeom prst="trapezoid">
                <a:avLst>
                  <a:gd name="adj" fmla="val 29076"/>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54"/>
              <p:cNvSpPr/>
              <p:nvPr/>
            </p:nvSpPr>
            <p:spPr>
              <a:xfrm rot="20172944">
                <a:off x="6185747" y="2808632"/>
                <a:ext cx="950939" cy="1547962"/>
              </a:xfrm>
              <a:prstGeom prst="trapezoid">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loud 55"/>
              <p:cNvSpPr/>
              <p:nvPr/>
            </p:nvSpPr>
            <p:spPr>
              <a:xfrm rot="4849455" flipH="1">
                <a:off x="5241602"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6750545">
                <a:off x="4354315"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5197619" y="1166866"/>
                <a:ext cx="1041907" cy="4334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54"/>
              <p:cNvGrpSpPr/>
              <p:nvPr/>
            </p:nvGrpSpPr>
            <p:grpSpPr>
              <a:xfrm>
                <a:off x="4953000" y="914399"/>
                <a:ext cx="1524000" cy="228601"/>
                <a:chOff x="7162800" y="1981200"/>
                <a:chExt cx="4847444" cy="1060563"/>
              </a:xfrm>
            </p:grpSpPr>
            <p:grpSp>
              <p:nvGrpSpPr>
                <p:cNvPr id="100" name="Group 130"/>
                <p:cNvGrpSpPr/>
                <p:nvPr/>
              </p:nvGrpSpPr>
              <p:grpSpPr>
                <a:xfrm rot="5400000">
                  <a:off x="7321133" y="1822867"/>
                  <a:ext cx="1038069" cy="1354736"/>
                  <a:chOff x="7162800" y="381000"/>
                  <a:chExt cx="1371600" cy="1295400"/>
                </a:xfrm>
              </p:grpSpPr>
              <p:sp>
                <p:nvSpPr>
                  <p:cNvPr id="119" name="Diamond 11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36"/>
                <p:cNvGrpSpPr/>
                <p:nvPr/>
              </p:nvGrpSpPr>
              <p:grpSpPr>
                <a:xfrm rot="5400000">
                  <a:off x="8485369" y="1830365"/>
                  <a:ext cx="1038069" cy="1354736"/>
                  <a:chOff x="7162800" y="381000"/>
                  <a:chExt cx="1371600" cy="1295400"/>
                </a:xfrm>
              </p:grpSpPr>
              <p:sp>
                <p:nvSpPr>
                  <p:cNvPr id="114" name="Diamond 11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Hexagon 11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42"/>
                <p:cNvGrpSpPr/>
                <p:nvPr/>
              </p:nvGrpSpPr>
              <p:grpSpPr>
                <a:xfrm rot="5400000">
                  <a:off x="9649605" y="1837863"/>
                  <a:ext cx="1038069" cy="1354736"/>
                  <a:chOff x="7162800" y="381000"/>
                  <a:chExt cx="1371600" cy="1295400"/>
                </a:xfrm>
              </p:grpSpPr>
              <p:sp>
                <p:nvSpPr>
                  <p:cNvPr id="109" name="Diamond 10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1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48"/>
                <p:cNvGrpSpPr/>
                <p:nvPr/>
              </p:nvGrpSpPr>
              <p:grpSpPr>
                <a:xfrm rot="5400000">
                  <a:off x="10813841" y="1845361"/>
                  <a:ext cx="1038069" cy="1354736"/>
                  <a:chOff x="7162800" y="381000"/>
                  <a:chExt cx="1371600" cy="1295400"/>
                </a:xfrm>
              </p:grpSpPr>
              <p:sp>
                <p:nvSpPr>
                  <p:cNvPr id="104" name="Diamond 10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Rectangle 62"/>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55"/>
              <p:cNvGrpSpPr/>
              <p:nvPr/>
            </p:nvGrpSpPr>
            <p:grpSpPr>
              <a:xfrm>
                <a:off x="5029200" y="3962400"/>
                <a:ext cx="1447800" cy="381000"/>
                <a:chOff x="7162800" y="1981200"/>
                <a:chExt cx="4847444" cy="1060563"/>
              </a:xfrm>
            </p:grpSpPr>
            <p:grpSp>
              <p:nvGrpSpPr>
                <p:cNvPr id="76" name="Group 130"/>
                <p:cNvGrpSpPr/>
                <p:nvPr/>
              </p:nvGrpSpPr>
              <p:grpSpPr>
                <a:xfrm rot="5400000">
                  <a:off x="7321133" y="1822867"/>
                  <a:ext cx="1038069" cy="1354736"/>
                  <a:chOff x="7162800" y="381000"/>
                  <a:chExt cx="1371600" cy="1295400"/>
                </a:xfrm>
              </p:grpSpPr>
              <p:sp>
                <p:nvSpPr>
                  <p:cNvPr id="95" name="Diamond 9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36"/>
                <p:cNvGrpSpPr/>
                <p:nvPr/>
              </p:nvGrpSpPr>
              <p:grpSpPr>
                <a:xfrm rot="5400000">
                  <a:off x="8485369" y="1830365"/>
                  <a:ext cx="1038069" cy="1354736"/>
                  <a:chOff x="7162800" y="381000"/>
                  <a:chExt cx="1371600" cy="1295400"/>
                </a:xfrm>
              </p:grpSpPr>
              <p:sp>
                <p:nvSpPr>
                  <p:cNvPr id="90" name="Diamond 8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Hexagon 9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42"/>
                <p:cNvGrpSpPr/>
                <p:nvPr/>
              </p:nvGrpSpPr>
              <p:grpSpPr>
                <a:xfrm rot="5400000">
                  <a:off x="9649605" y="1837863"/>
                  <a:ext cx="1038069" cy="1354736"/>
                  <a:chOff x="7162800" y="381000"/>
                  <a:chExt cx="1371600" cy="1295400"/>
                </a:xfrm>
              </p:grpSpPr>
              <p:sp>
                <p:nvSpPr>
                  <p:cNvPr id="85" name="Diamond 8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48"/>
                <p:cNvGrpSpPr/>
                <p:nvPr/>
              </p:nvGrpSpPr>
              <p:grpSpPr>
                <a:xfrm rot="5400000">
                  <a:off x="10813841" y="1845361"/>
                  <a:ext cx="1038069" cy="1354736"/>
                  <a:chOff x="7162800" y="381000"/>
                  <a:chExt cx="1371600" cy="1295400"/>
                </a:xfrm>
              </p:grpSpPr>
              <p:sp>
                <p:nvSpPr>
                  <p:cNvPr id="80" name="Diamond 7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185"/>
              <p:cNvGrpSpPr/>
              <p:nvPr/>
            </p:nvGrpSpPr>
            <p:grpSpPr>
              <a:xfrm>
                <a:off x="5410200" y="2819400"/>
                <a:ext cx="685800" cy="914400"/>
                <a:chOff x="7641583" y="1524000"/>
                <a:chExt cx="1091090" cy="1752600"/>
              </a:xfrm>
            </p:grpSpPr>
            <p:grpSp>
              <p:nvGrpSpPr>
                <p:cNvPr id="66" name="Group 129"/>
                <p:cNvGrpSpPr/>
                <p:nvPr/>
              </p:nvGrpSpPr>
              <p:grpSpPr>
                <a:xfrm>
                  <a:off x="7696200" y="2057400"/>
                  <a:ext cx="990600" cy="1219200"/>
                  <a:chOff x="7162800" y="381000"/>
                  <a:chExt cx="1371600" cy="1295400"/>
                </a:xfrm>
              </p:grpSpPr>
              <p:sp>
                <p:nvSpPr>
                  <p:cNvPr id="71" name="Diamond 7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iamond 66"/>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4" name="Rectangle 133"/>
          <p:cNvSpPr/>
          <p:nvPr/>
        </p:nvSpPr>
        <p:spPr>
          <a:xfrm>
            <a:off x="4600697" y="4238781"/>
            <a:ext cx="6096000" cy="2308324"/>
          </a:xfrm>
          <a:prstGeom prst="rect">
            <a:avLst/>
          </a:prstGeom>
        </p:spPr>
        <p:txBody>
          <a:bodyPr>
            <a:spAutoFit/>
          </a:bodyPr>
          <a:lstStyle/>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According to the customary law at that time, a widow who had no children had claim on her husband’s next oldest brother or his closest living male relative.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This man, if asked by the widow, was obligated to marry her and raise up seed, or produce children, on behalf of his deceased brother.</a:t>
            </a:r>
            <a:endParaRPr lang="en-US" dirty="0"/>
          </a:p>
        </p:txBody>
      </p:sp>
      <p:grpSp>
        <p:nvGrpSpPr>
          <p:cNvPr id="135" name="Group 134"/>
          <p:cNvGrpSpPr/>
          <p:nvPr/>
        </p:nvGrpSpPr>
        <p:grpSpPr>
          <a:xfrm>
            <a:off x="2913642" y="3721456"/>
            <a:ext cx="1333575" cy="2794876"/>
            <a:chOff x="536022" y="3314942"/>
            <a:chExt cx="1296534" cy="3203103"/>
          </a:xfrm>
        </p:grpSpPr>
        <p:sp>
          <p:nvSpPr>
            <p:cNvPr id="136" name="Oval 135"/>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gular Pentagon 140"/>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3" name="Group 101"/>
            <p:cNvGrpSpPr/>
            <p:nvPr/>
          </p:nvGrpSpPr>
          <p:grpSpPr>
            <a:xfrm rot="7128265">
              <a:off x="1266712" y="6168842"/>
              <a:ext cx="230789" cy="449153"/>
              <a:chOff x="4267200" y="5105400"/>
              <a:chExt cx="685800" cy="609600"/>
            </a:xfrm>
          </p:grpSpPr>
          <p:sp>
            <p:nvSpPr>
              <p:cNvPr id="368"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02"/>
            <p:cNvGrpSpPr/>
            <p:nvPr/>
          </p:nvGrpSpPr>
          <p:grpSpPr>
            <a:xfrm rot="14157531">
              <a:off x="1014825" y="6178074"/>
              <a:ext cx="230789" cy="449153"/>
              <a:chOff x="4267200" y="5105400"/>
              <a:chExt cx="685800" cy="609600"/>
            </a:xfrm>
          </p:grpSpPr>
          <p:sp>
            <p:nvSpPr>
              <p:cNvPr id="366" name="Oval 365"/>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70"/>
            <p:cNvGrpSpPr/>
            <p:nvPr/>
          </p:nvGrpSpPr>
          <p:grpSpPr>
            <a:xfrm>
              <a:off x="615449" y="3393845"/>
              <a:ext cx="1196458" cy="1028329"/>
              <a:chOff x="2731569" y="4101704"/>
              <a:chExt cx="2435810" cy="2042401"/>
            </a:xfrm>
          </p:grpSpPr>
          <p:sp>
            <p:nvSpPr>
              <p:cNvPr id="357"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rapezoid 145"/>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97"/>
            <p:cNvGrpSpPr/>
            <p:nvPr/>
          </p:nvGrpSpPr>
          <p:grpSpPr>
            <a:xfrm>
              <a:off x="962691" y="5459694"/>
              <a:ext cx="469239" cy="635646"/>
              <a:chOff x="4648200" y="4038600"/>
              <a:chExt cx="838200" cy="1349829"/>
            </a:xfrm>
          </p:grpSpPr>
          <p:sp>
            <p:nvSpPr>
              <p:cNvPr id="336" name="Trapezoid 335"/>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p:cNvGrpSpPr/>
              <p:nvPr/>
            </p:nvGrpSpPr>
            <p:grpSpPr>
              <a:xfrm rot="5595418">
                <a:off x="4297276" y="4567385"/>
                <a:ext cx="1211525" cy="322729"/>
                <a:chOff x="6019800" y="5334000"/>
                <a:chExt cx="2590800" cy="914400"/>
              </a:xfrm>
            </p:grpSpPr>
            <p:grpSp>
              <p:nvGrpSpPr>
                <p:cNvPr id="348" name="Group 79"/>
                <p:cNvGrpSpPr/>
                <p:nvPr/>
              </p:nvGrpSpPr>
              <p:grpSpPr>
                <a:xfrm>
                  <a:off x="6019800" y="5334000"/>
                  <a:ext cx="914400" cy="914400"/>
                  <a:chOff x="6019800" y="5334000"/>
                  <a:chExt cx="914400" cy="914400"/>
                </a:xfrm>
              </p:grpSpPr>
              <p:sp>
                <p:nvSpPr>
                  <p:cNvPr id="355" name="Quad Arrow 35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80"/>
                <p:cNvGrpSpPr/>
                <p:nvPr/>
              </p:nvGrpSpPr>
              <p:grpSpPr>
                <a:xfrm>
                  <a:off x="6858000" y="5334000"/>
                  <a:ext cx="914400" cy="914400"/>
                  <a:chOff x="6019800" y="5334000"/>
                  <a:chExt cx="914400" cy="914400"/>
                </a:xfrm>
              </p:grpSpPr>
              <p:sp>
                <p:nvSpPr>
                  <p:cNvPr id="353" name="Quad Arrow 35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83"/>
                <p:cNvGrpSpPr/>
                <p:nvPr/>
              </p:nvGrpSpPr>
              <p:grpSpPr>
                <a:xfrm>
                  <a:off x="7696200" y="5334000"/>
                  <a:ext cx="914400" cy="914400"/>
                  <a:chOff x="6019800" y="5334000"/>
                  <a:chExt cx="914400" cy="914400"/>
                </a:xfrm>
              </p:grpSpPr>
              <p:sp>
                <p:nvSpPr>
                  <p:cNvPr id="351" name="Quad Arrow 3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 name="Group 337"/>
              <p:cNvGrpSpPr/>
              <p:nvPr/>
            </p:nvGrpSpPr>
            <p:grpSpPr>
              <a:xfrm rot="5160593">
                <a:off x="4618957" y="4567387"/>
                <a:ext cx="1211525" cy="322729"/>
                <a:chOff x="6019800" y="5334000"/>
                <a:chExt cx="2590800" cy="914400"/>
              </a:xfrm>
            </p:grpSpPr>
            <p:grpSp>
              <p:nvGrpSpPr>
                <p:cNvPr id="339" name="Group 79"/>
                <p:cNvGrpSpPr/>
                <p:nvPr/>
              </p:nvGrpSpPr>
              <p:grpSpPr>
                <a:xfrm>
                  <a:off x="6019800" y="5334000"/>
                  <a:ext cx="914400" cy="914400"/>
                  <a:chOff x="6019800" y="5334000"/>
                  <a:chExt cx="914400" cy="914400"/>
                </a:xfrm>
              </p:grpSpPr>
              <p:sp>
                <p:nvSpPr>
                  <p:cNvPr id="346" name="Quad Arrow 34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80"/>
                <p:cNvGrpSpPr/>
                <p:nvPr/>
              </p:nvGrpSpPr>
              <p:grpSpPr>
                <a:xfrm>
                  <a:off x="6858000" y="5334000"/>
                  <a:ext cx="914400" cy="914400"/>
                  <a:chOff x="6019800" y="5334000"/>
                  <a:chExt cx="914400" cy="914400"/>
                </a:xfrm>
              </p:grpSpPr>
              <p:sp>
                <p:nvSpPr>
                  <p:cNvPr id="344" name="Quad Arrow 34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83"/>
                <p:cNvGrpSpPr/>
                <p:nvPr/>
              </p:nvGrpSpPr>
              <p:grpSpPr>
                <a:xfrm>
                  <a:off x="7696200" y="5334000"/>
                  <a:ext cx="914400" cy="914400"/>
                  <a:chOff x="6019800" y="5334000"/>
                  <a:chExt cx="914400" cy="914400"/>
                </a:xfrm>
              </p:grpSpPr>
              <p:sp>
                <p:nvSpPr>
                  <p:cNvPr id="342" name="Quad Arrow 34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8" name="Rounded Rectangle 147"/>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25"/>
            <p:cNvGrpSpPr/>
            <p:nvPr/>
          </p:nvGrpSpPr>
          <p:grpSpPr>
            <a:xfrm flipV="1">
              <a:off x="615448" y="3764639"/>
              <a:ext cx="1133486" cy="180100"/>
              <a:chOff x="5029200" y="838200"/>
              <a:chExt cx="1905000" cy="457200"/>
            </a:xfrm>
          </p:grpSpPr>
          <p:sp>
            <p:nvSpPr>
              <p:cNvPr id="325" name="Rounded Rectangle 324"/>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114"/>
              <p:cNvGrpSpPr/>
              <p:nvPr/>
            </p:nvGrpSpPr>
            <p:grpSpPr>
              <a:xfrm rot="10800000">
                <a:off x="5334000" y="914400"/>
                <a:ext cx="1211525" cy="322729"/>
                <a:chOff x="6019800" y="5334000"/>
                <a:chExt cx="2590800" cy="914400"/>
              </a:xfrm>
            </p:grpSpPr>
            <p:grpSp>
              <p:nvGrpSpPr>
                <p:cNvPr id="327" name="Group 79"/>
                <p:cNvGrpSpPr/>
                <p:nvPr/>
              </p:nvGrpSpPr>
              <p:grpSpPr>
                <a:xfrm>
                  <a:off x="6019800" y="5334000"/>
                  <a:ext cx="914400" cy="914400"/>
                  <a:chOff x="6019800" y="5334000"/>
                  <a:chExt cx="914400" cy="914400"/>
                </a:xfrm>
              </p:grpSpPr>
              <p:sp>
                <p:nvSpPr>
                  <p:cNvPr id="334" name="Quad Arrow 33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80"/>
                <p:cNvGrpSpPr/>
                <p:nvPr/>
              </p:nvGrpSpPr>
              <p:grpSpPr>
                <a:xfrm>
                  <a:off x="6858000" y="5334000"/>
                  <a:ext cx="914400" cy="914400"/>
                  <a:chOff x="6019800" y="5334000"/>
                  <a:chExt cx="914400" cy="914400"/>
                </a:xfrm>
              </p:grpSpPr>
              <p:sp>
                <p:nvSpPr>
                  <p:cNvPr id="332" name="Quad Arrow 33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83"/>
                <p:cNvGrpSpPr/>
                <p:nvPr/>
              </p:nvGrpSpPr>
              <p:grpSpPr>
                <a:xfrm>
                  <a:off x="7696200" y="5334000"/>
                  <a:ext cx="914400" cy="914400"/>
                  <a:chOff x="6019800" y="5334000"/>
                  <a:chExt cx="914400" cy="914400"/>
                </a:xfrm>
              </p:grpSpPr>
              <p:sp>
                <p:nvSpPr>
                  <p:cNvPr id="330" name="Quad Arrow 32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0" name="Group 149"/>
            <p:cNvGrpSpPr/>
            <p:nvPr/>
          </p:nvGrpSpPr>
          <p:grpSpPr>
            <a:xfrm>
              <a:off x="536022" y="3314942"/>
              <a:ext cx="1296534" cy="697352"/>
              <a:chOff x="4823577" y="4053405"/>
              <a:chExt cx="2270956" cy="1287310"/>
            </a:xfrm>
          </p:grpSpPr>
          <p:grpSp>
            <p:nvGrpSpPr>
              <p:cNvPr id="151" name="Group 113"/>
              <p:cNvGrpSpPr/>
              <p:nvPr/>
            </p:nvGrpSpPr>
            <p:grpSpPr>
              <a:xfrm>
                <a:off x="4823577" y="4493188"/>
                <a:ext cx="1404453" cy="847527"/>
                <a:chOff x="5334000" y="1676401"/>
                <a:chExt cx="3200400" cy="2295940"/>
              </a:xfrm>
            </p:grpSpPr>
            <p:grpSp>
              <p:nvGrpSpPr>
                <p:cNvPr id="268" name="Group 59"/>
                <p:cNvGrpSpPr/>
                <p:nvPr/>
              </p:nvGrpSpPr>
              <p:grpSpPr>
                <a:xfrm>
                  <a:off x="5334000" y="1676401"/>
                  <a:ext cx="3200400" cy="2295940"/>
                  <a:chOff x="3329709" y="1676400"/>
                  <a:chExt cx="5204691" cy="3733801"/>
                </a:xfrm>
              </p:grpSpPr>
              <p:grpSp>
                <p:nvGrpSpPr>
                  <p:cNvPr id="272" name="Group 139"/>
                  <p:cNvGrpSpPr/>
                  <p:nvPr/>
                </p:nvGrpSpPr>
                <p:grpSpPr>
                  <a:xfrm>
                    <a:off x="5784951" y="1676400"/>
                    <a:ext cx="2749449" cy="2932281"/>
                    <a:chOff x="4370181" y="2237947"/>
                    <a:chExt cx="1395285" cy="1533800"/>
                  </a:xfrm>
                  <a:solidFill>
                    <a:schemeClr val="accent6">
                      <a:lumMod val="50000"/>
                    </a:schemeClr>
                  </a:solidFill>
                </p:grpSpPr>
                <p:sp>
                  <p:nvSpPr>
                    <p:cNvPr id="30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22"/>
                    <p:cNvGrpSpPr/>
                    <p:nvPr/>
                  </p:nvGrpSpPr>
                  <p:grpSpPr>
                    <a:xfrm>
                      <a:off x="4975163" y="2434420"/>
                      <a:ext cx="790303" cy="409072"/>
                      <a:chOff x="4975163" y="2434420"/>
                      <a:chExt cx="790303" cy="409072"/>
                    </a:xfrm>
                    <a:grpFill/>
                  </p:grpSpPr>
                  <p:sp>
                    <p:nvSpPr>
                      <p:cNvPr id="32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123"/>
                    <p:cNvGrpSpPr/>
                    <p:nvPr/>
                  </p:nvGrpSpPr>
                  <p:grpSpPr>
                    <a:xfrm>
                      <a:off x="4842164" y="2673927"/>
                      <a:ext cx="856672" cy="364837"/>
                      <a:chOff x="4975163" y="2434420"/>
                      <a:chExt cx="790303" cy="409072"/>
                    </a:xfrm>
                    <a:grpFill/>
                  </p:grpSpPr>
                  <p:sp>
                    <p:nvSpPr>
                      <p:cNvPr id="31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127"/>
                    <p:cNvGrpSpPr/>
                    <p:nvPr/>
                  </p:nvGrpSpPr>
                  <p:grpSpPr>
                    <a:xfrm>
                      <a:off x="4702690" y="2882384"/>
                      <a:ext cx="790303" cy="409072"/>
                      <a:chOff x="4975163" y="2434420"/>
                      <a:chExt cx="790303" cy="409072"/>
                    </a:xfrm>
                    <a:grpFill/>
                  </p:grpSpPr>
                  <p:sp>
                    <p:nvSpPr>
                      <p:cNvPr id="31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31"/>
                    <p:cNvGrpSpPr/>
                    <p:nvPr/>
                  </p:nvGrpSpPr>
                  <p:grpSpPr>
                    <a:xfrm>
                      <a:off x="4545672" y="3122529"/>
                      <a:ext cx="790303" cy="409072"/>
                      <a:chOff x="4975163" y="2434420"/>
                      <a:chExt cx="790303" cy="409072"/>
                    </a:xfrm>
                    <a:grpFill/>
                  </p:grpSpPr>
                  <p:sp>
                    <p:nvSpPr>
                      <p:cNvPr id="31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35"/>
                    <p:cNvGrpSpPr/>
                    <p:nvPr/>
                  </p:nvGrpSpPr>
                  <p:grpSpPr>
                    <a:xfrm rot="1269795">
                      <a:off x="4370181" y="3362675"/>
                      <a:ext cx="790303" cy="409072"/>
                      <a:chOff x="4975163" y="2434420"/>
                      <a:chExt cx="790303" cy="409072"/>
                    </a:xfrm>
                    <a:grpFill/>
                  </p:grpSpPr>
                  <p:sp>
                    <p:nvSpPr>
                      <p:cNvPr id="31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140"/>
                  <p:cNvGrpSpPr/>
                  <p:nvPr/>
                </p:nvGrpSpPr>
                <p:grpSpPr>
                  <a:xfrm flipH="1">
                    <a:off x="3329709" y="1768267"/>
                    <a:ext cx="2749449" cy="2932281"/>
                    <a:chOff x="4370181" y="2237947"/>
                    <a:chExt cx="1395285" cy="1533800"/>
                  </a:xfrm>
                  <a:solidFill>
                    <a:schemeClr val="accent6">
                      <a:lumMod val="50000"/>
                    </a:schemeClr>
                  </a:solidFill>
                </p:grpSpPr>
                <p:sp>
                  <p:nvSpPr>
                    <p:cNvPr id="283" name="Rounded Rectangle 28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122"/>
                    <p:cNvGrpSpPr/>
                    <p:nvPr/>
                  </p:nvGrpSpPr>
                  <p:grpSpPr>
                    <a:xfrm>
                      <a:off x="4975163" y="2434420"/>
                      <a:ext cx="790303" cy="409072"/>
                      <a:chOff x="4975163" y="2434420"/>
                      <a:chExt cx="790303" cy="409072"/>
                    </a:xfrm>
                    <a:grpFill/>
                  </p:grpSpPr>
                  <p:sp>
                    <p:nvSpPr>
                      <p:cNvPr id="30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3"/>
                    <p:cNvGrpSpPr/>
                    <p:nvPr/>
                  </p:nvGrpSpPr>
                  <p:grpSpPr>
                    <a:xfrm>
                      <a:off x="4842164" y="2673927"/>
                      <a:ext cx="856672" cy="364837"/>
                      <a:chOff x="4975163" y="2434420"/>
                      <a:chExt cx="790303" cy="409072"/>
                    </a:xfrm>
                    <a:grpFill/>
                  </p:grpSpPr>
                  <p:sp>
                    <p:nvSpPr>
                      <p:cNvPr id="29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27"/>
                    <p:cNvGrpSpPr/>
                    <p:nvPr/>
                  </p:nvGrpSpPr>
                  <p:grpSpPr>
                    <a:xfrm>
                      <a:off x="4702690" y="2882384"/>
                      <a:ext cx="790303" cy="409072"/>
                      <a:chOff x="4975163" y="2434420"/>
                      <a:chExt cx="790303" cy="409072"/>
                    </a:xfrm>
                    <a:grpFill/>
                  </p:grpSpPr>
                  <p:sp>
                    <p:nvSpPr>
                      <p:cNvPr id="29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31"/>
                    <p:cNvGrpSpPr/>
                    <p:nvPr/>
                  </p:nvGrpSpPr>
                  <p:grpSpPr>
                    <a:xfrm>
                      <a:off x="4545672" y="3122529"/>
                      <a:ext cx="790303" cy="409072"/>
                      <a:chOff x="4975163" y="2434420"/>
                      <a:chExt cx="790303" cy="409072"/>
                    </a:xfrm>
                    <a:grpFill/>
                  </p:grpSpPr>
                  <p:sp>
                    <p:nvSpPr>
                      <p:cNvPr id="292" name="Moon 29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135"/>
                    <p:cNvGrpSpPr/>
                    <p:nvPr/>
                  </p:nvGrpSpPr>
                  <p:grpSpPr>
                    <a:xfrm rot="1269795">
                      <a:off x="4370181" y="3362675"/>
                      <a:ext cx="790303" cy="409072"/>
                      <a:chOff x="4975163" y="2434420"/>
                      <a:chExt cx="790303" cy="409072"/>
                    </a:xfrm>
                    <a:grpFill/>
                  </p:grpSpPr>
                  <p:sp>
                    <p:nvSpPr>
                      <p:cNvPr id="289" name="Moon 28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4" name="Group 162"/>
                  <p:cNvGrpSpPr/>
                  <p:nvPr/>
                </p:nvGrpSpPr>
                <p:grpSpPr>
                  <a:xfrm rot="4467257">
                    <a:off x="4822952" y="4237309"/>
                    <a:ext cx="1510882" cy="806088"/>
                    <a:chOff x="4975163" y="2434420"/>
                    <a:chExt cx="790303" cy="409072"/>
                  </a:xfrm>
                  <a:solidFill>
                    <a:schemeClr val="accent6">
                      <a:lumMod val="50000"/>
                    </a:schemeClr>
                  </a:solidFill>
                </p:grpSpPr>
                <p:sp>
                  <p:nvSpPr>
                    <p:cNvPr id="280" name="Moon 27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7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Oval 27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10"/>
                <p:cNvGrpSpPr/>
                <p:nvPr/>
              </p:nvGrpSpPr>
              <p:grpSpPr>
                <a:xfrm>
                  <a:off x="6705600" y="2819400"/>
                  <a:ext cx="457200" cy="457200"/>
                  <a:chOff x="6019800" y="5334000"/>
                  <a:chExt cx="914400" cy="914400"/>
                </a:xfrm>
              </p:grpSpPr>
              <p:sp>
                <p:nvSpPr>
                  <p:cNvPr id="270" name="Quad Arrow 26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13"/>
              <p:cNvGrpSpPr/>
              <p:nvPr/>
            </p:nvGrpSpPr>
            <p:grpSpPr>
              <a:xfrm rot="10800000">
                <a:off x="5254651" y="4053405"/>
                <a:ext cx="1404453" cy="847527"/>
                <a:chOff x="5334000" y="1676401"/>
                <a:chExt cx="3200400" cy="2295940"/>
              </a:xfrm>
            </p:grpSpPr>
            <p:grpSp>
              <p:nvGrpSpPr>
                <p:cNvPr id="211" name="Group 59"/>
                <p:cNvGrpSpPr/>
                <p:nvPr/>
              </p:nvGrpSpPr>
              <p:grpSpPr>
                <a:xfrm>
                  <a:off x="5334000" y="1676401"/>
                  <a:ext cx="3200400" cy="2295940"/>
                  <a:chOff x="3329709" y="1676400"/>
                  <a:chExt cx="5204691" cy="3733801"/>
                </a:xfrm>
              </p:grpSpPr>
              <p:grpSp>
                <p:nvGrpSpPr>
                  <p:cNvPr id="215" name="Group 139"/>
                  <p:cNvGrpSpPr/>
                  <p:nvPr/>
                </p:nvGrpSpPr>
                <p:grpSpPr>
                  <a:xfrm>
                    <a:off x="5784951" y="1676400"/>
                    <a:ext cx="2749449" cy="2932281"/>
                    <a:chOff x="4370181" y="2237947"/>
                    <a:chExt cx="1395285" cy="1533800"/>
                  </a:xfrm>
                  <a:solidFill>
                    <a:schemeClr val="accent6">
                      <a:lumMod val="50000"/>
                    </a:schemeClr>
                  </a:solidFill>
                </p:grpSpPr>
                <p:sp>
                  <p:nvSpPr>
                    <p:cNvPr id="24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122"/>
                    <p:cNvGrpSpPr/>
                    <p:nvPr/>
                  </p:nvGrpSpPr>
                  <p:grpSpPr>
                    <a:xfrm>
                      <a:off x="4975163" y="2434420"/>
                      <a:ext cx="790303" cy="409072"/>
                      <a:chOff x="4975163" y="2434420"/>
                      <a:chExt cx="790303" cy="409072"/>
                    </a:xfrm>
                    <a:grpFill/>
                  </p:grpSpPr>
                  <p:sp>
                    <p:nvSpPr>
                      <p:cNvPr id="26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23"/>
                    <p:cNvGrpSpPr/>
                    <p:nvPr/>
                  </p:nvGrpSpPr>
                  <p:grpSpPr>
                    <a:xfrm>
                      <a:off x="4842164" y="2673927"/>
                      <a:ext cx="856672" cy="364837"/>
                      <a:chOff x="4975163" y="2434420"/>
                      <a:chExt cx="790303" cy="409072"/>
                    </a:xfrm>
                    <a:grpFill/>
                  </p:grpSpPr>
                  <p:sp>
                    <p:nvSpPr>
                      <p:cNvPr id="26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27"/>
                    <p:cNvGrpSpPr/>
                    <p:nvPr/>
                  </p:nvGrpSpPr>
                  <p:grpSpPr>
                    <a:xfrm>
                      <a:off x="4702690" y="2882384"/>
                      <a:ext cx="790303" cy="409072"/>
                      <a:chOff x="4975163" y="2434420"/>
                      <a:chExt cx="790303" cy="409072"/>
                    </a:xfrm>
                    <a:grpFill/>
                  </p:grpSpPr>
                  <p:sp>
                    <p:nvSpPr>
                      <p:cNvPr id="25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31"/>
                    <p:cNvGrpSpPr/>
                    <p:nvPr/>
                  </p:nvGrpSpPr>
                  <p:grpSpPr>
                    <a:xfrm>
                      <a:off x="4545672" y="3122529"/>
                      <a:ext cx="790303" cy="409072"/>
                      <a:chOff x="4975163" y="2434420"/>
                      <a:chExt cx="790303" cy="409072"/>
                    </a:xfrm>
                    <a:grpFill/>
                  </p:grpSpPr>
                  <p:sp>
                    <p:nvSpPr>
                      <p:cNvPr id="25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35"/>
                    <p:cNvGrpSpPr/>
                    <p:nvPr/>
                  </p:nvGrpSpPr>
                  <p:grpSpPr>
                    <a:xfrm rot="1269795">
                      <a:off x="4370181" y="3362675"/>
                      <a:ext cx="790303" cy="409072"/>
                      <a:chOff x="4975163" y="2434420"/>
                      <a:chExt cx="790303" cy="409072"/>
                    </a:xfrm>
                    <a:grpFill/>
                  </p:grpSpPr>
                  <p:sp>
                    <p:nvSpPr>
                      <p:cNvPr id="25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6" name="Group 140"/>
                  <p:cNvGrpSpPr/>
                  <p:nvPr/>
                </p:nvGrpSpPr>
                <p:grpSpPr>
                  <a:xfrm flipH="1">
                    <a:off x="3329709" y="1768267"/>
                    <a:ext cx="2749449" cy="2932281"/>
                    <a:chOff x="4370181" y="2237947"/>
                    <a:chExt cx="1395285" cy="1533800"/>
                  </a:xfrm>
                  <a:solidFill>
                    <a:schemeClr val="accent6">
                      <a:lumMod val="50000"/>
                    </a:schemeClr>
                  </a:solidFill>
                </p:grpSpPr>
                <p:sp>
                  <p:nvSpPr>
                    <p:cNvPr id="226" name="Rounded Rectangle 22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122"/>
                    <p:cNvGrpSpPr/>
                    <p:nvPr/>
                  </p:nvGrpSpPr>
                  <p:grpSpPr>
                    <a:xfrm>
                      <a:off x="4975163" y="2434420"/>
                      <a:ext cx="790303" cy="409072"/>
                      <a:chOff x="4975163" y="2434420"/>
                      <a:chExt cx="790303" cy="409072"/>
                    </a:xfrm>
                    <a:grpFill/>
                  </p:grpSpPr>
                  <p:sp>
                    <p:nvSpPr>
                      <p:cNvPr id="24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23"/>
                    <p:cNvGrpSpPr/>
                    <p:nvPr/>
                  </p:nvGrpSpPr>
                  <p:grpSpPr>
                    <a:xfrm>
                      <a:off x="4842164" y="2673927"/>
                      <a:ext cx="856672" cy="364837"/>
                      <a:chOff x="4975163" y="2434420"/>
                      <a:chExt cx="790303" cy="409072"/>
                    </a:xfrm>
                    <a:grpFill/>
                  </p:grpSpPr>
                  <p:sp>
                    <p:nvSpPr>
                      <p:cNvPr id="24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27"/>
                    <p:cNvGrpSpPr/>
                    <p:nvPr/>
                  </p:nvGrpSpPr>
                  <p:grpSpPr>
                    <a:xfrm>
                      <a:off x="4702690" y="2882384"/>
                      <a:ext cx="790303" cy="409072"/>
                      <a:chOff x="4975163" y="2434420"/>
                      <a:chExt cx="790303" cy="409072"/>
                    </a:xfrm>
                    <a:grpFill/>
                  </p:grpSpPr>
                  <p:sp>
                    <p:nvSpPr>
                      <p:cNvPr id="23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31"/>
                    <p:cNvGrpSpPr/>
                    <p:nvPr/>
                  </p:nvGrpSpPr>
                  <p:grpSpPr>
                    <a:xfrm>
                      <a:off x="4545672" y="3122529"/>
                      <a:ext cx="790303" cy="409072"/>
                      <a:chOff x="4975163" y="2434420"/>
                      <a:chExt cx="790303" cy="409072"/>
                    </a:xfrm>
                    <a:grpFill/>
                  </p:grpSpPr>
                  <p:sp>
                    <p:nvSpPr>
                      <p:cNvPr id="235" name="Moon 23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35"/>
                    <p:cNvGrpSpPr/>
                    <p:nvPr/>
                  </p:nvGrpSpPr>
                  <p:grpSpPr>
                    <a:xfrm rot="1269795">
                      <a:off x="4370181" y="3362675"/>
                      <a:ext cx="790303" cy="409072"/>
                      <a:chOff x="4975163" y="2434420"/>
                      <a:chExt cx="790303" cy="409072"/>
                    </a:xfrm>
                    <a:grpFill/>
                  </p:grpSpPr>
                  <p:sp>
                    <p:nvSpPr>
                      <p:cNvPr id="232" name="Moon 23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162"/>
                  <p:cNvGrpSpPr/>
                  <p:nvPr/>
                </p:nvGrpSpPr>
                <p:grpSpPr>
                  <a:xfrm rot="4467257">
                    <a:off x="4822952" y="4237309"/>
                    <a:ext cx="1510882" cy="806088"/>
                    <a:chOff x="4975163" y="2434420"/>
                    <a:chExt cx="790303" cy="409072"/>
                  </a:xfrm>
                  <a:solidFill>
                    <a:schemeClr val="accent6">
                      <a:lumMod val="50000"/>
                    </a:schemeClr>
                  </a:solidFill>
                </p:grpSpPr>
                <p:sp>
                  <p:nvSpPr>
                    <p:cNvPr id="223" name="Moon 22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2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Oval 21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10"/>
                <p:cNvGrpSpPr/>
                <p:nvPr/>
              </p:nvGrpSpPr>
              <p:grpSpPr>
                <a:xfrm>
                  <a:off x="6705600" y="2819400"/>
                  <a:ext cx="457200" cy="457200"/>
                  <a:chOff x="6019800" y="5334000"/>
                  <a:chExt cx="914400" cy="914400"/>
                </a:xfrm>
              </p:grpSpPr>
              <p:sp>
                <p:nvSpPr>
                  <p:cNvPr id="213" name="Quad Arrow 21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113"/>
              <p:cNvGrpSpPr/>
              <p:nvPr/>
            </p:nvGrpSpPr>
            <p:grpSpPr>
              <a:xfrm>
                <a:off x="5690080" y="4462708"/>
                <a:ext cx="1404453" cy="847527"/>
                <a:chOff x="5334000" y="1676401"/>
                <a:chExt cx="3200400" cy="2295940"/>
              </a:xfrm>
            </p:grpSpPr>
            <p:grpSp>
              <p:nvGrpSpPr>
                <p:cNvPr id="154" name="Group 59"/>
                <p:cNvGrpSpPr/>
                <p:nvPr/>
              </p:nvGrpSpPr>
              <p:grpSpPr>
                <a:xfrm>
                  <a:off x="5334000" y="1676401"/>
                  <a:ext cx="3200400" cy="2295940"/>
                  <a:chOff x="3329709" y="1676400"/>
                  <a:chExt cx="5204691" cy="3733801"/>
                </a:xfrm>
              </p:grpSpPr>
              <p:grpSp>
                <p:nvGrpSpPr>
                  <p:cNvPr id="158" name="Group 139"/>
                  <p:cNvGrpSpPr/>
                  <p:nvPr/>
                </p:nvGrpSpPr>
                <p:grpSpPr>
                  <a:xfrm>
                    <a:off x="5784951" y="1676400"/>
                    <a:ext cx="2749449" cy="2932281"/>
                    <a:chOff x="4370181" y="2237947"/>
                    <a:chExt cx="1395285" cy="1533800"/>
                  </a:xfrm>
                  <a:solidFill>
                    <a:schemeClr val="accent6">
                      <a:lumMod val="50000"/>
                    </a:schemeClr>
                  </a:solidFill>
                </p:grpSpPr>
                <p:sp>
                  <p:nvSpPr>
                    <p:cNvPr id="19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22"/>
                    <p:cNvGrpSpPr/>
                    <p:nvPr/>
                  </p:nvGrpSpPr>
                  <p:grpSpPr>
                    <a:xfrm>
                      <a:off x="4975163" y="2434420"/>
                      <a:ext cx="790303" cy="409072"/>
                      <a:chOff x="4975163" y="2434420"/>
                      <a:chExt cx="790303" cy="409072"/>
                    </a:xfrm>
                    <a:grpFill/>
                  </p:grpSpPr>
                  <p:sp>
                    <p:nvSpPr>
                      <p:cNvPr id="20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23"/>
                    <p:cNvGrpSpPr/>
                    <p:nvPr/>
                  </p:nvGrpSpPr>
                  <p:grpSpPr>
                    <a:xfrm>
                      <a:off x="4842164" y="2673927"/>
                      <a:ext cx="856672" cy="364837"/>
                      <a:chOff x="4975163" y="2434420"/>
                      <a:chExt cx="790303" cy="409072"/>
                    </a:xfrm>
                    <a:grpFill/>
                  </p:grpSpPr>
                  <p:sp>
                    <p:nvSpPr>
                      <p:cNvPr id="20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27"/>
                    <p:cNvGrpSpPr/>
                    <p:nvPr/>
                  </p:nvGrpSpPr>
                  <p:grpSpPr>
                    <a:xfrm>
                      <a:off x="4702690" y="2882384"/>
                      <a:ext cx="790303" cy="409072"/>
                      <a:chOff x="4975163" y="2434420"/>
                      <a:chExt cx="790303" cy="409072"/>
                    </a:xfrm>
                    <a:grpFill/>
                  </p:grpSpPr>
                  <p:sp>
                    <p:nvSpPr>
                      <p:cNvPr id="20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31"/>
                    <p:cNvGrpSpPr/>
                    <p:nvPr/>
                  </p:nvGrpSpPr>
                  <p:grpSpPr>
                    <a:xfrm>
                      <a:off x="4545672" y="3122529"/>
                      <a:ext cx="790303" cy="409072"/>
                      <a:chOff x="4975163" y="2434420"/>
                      <a:chExt cx="790303" cy="409072"/>
                    </a:xfrm>
                    <a:grpFill/>
                  </p:grpSpPr>
                  <p:sp>
                    <p:nvSpPr>
                      <p:cNvPr id="19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35"/>
                    <p:cNvGrpSpPr/>
                    <p:nvPr/>
                  </p:nvGrpSpPr>
                  <p:grpSpPr>
                    <a:xfrm rot="1269795">
                      <a:off x="4370181" y="3362675"/>
                      <a:ext cx="790303" cy="409072"/>
                      <a:chOff x="4975163" y="2434420"/>
                      <a:chExt cx="790303" cy="409072"/>
                    </a:xfrm>
                    <a:grpFill/>
                  </p:grpSpPr>
                  <p:sp>
                    <p:nvSpPr>
                      <p:cNvPr id="19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40"/>
                  <p:cNvGrpSpPr/>
                  <p:nvPr/>
                </p:nvGrpSpPr>
                <p:grpSpPr>
                  <a:xfrm flipH="1">
                    <a:off x="3329709" y="1768267"/>
                    <a:ext cx="2749449" cy="2932281"/>
                    <a:chOff x="4370181" y="2237947"/>
                    <a:chExt cx="1395285" cy="1533800"/>
                  </a:xfrm>
                  <a:solidFill>
                    <a:schemeClr val="accent6">
                      <a:lumMod val="50000"/>
                    </a:schemeClr>
                  </a:solidFill>
                </p:grpSpPr>
                <p:sp>
                  <p:nvSpPr>
                    <p:cNvPr id="169" name="Rounded Rectangle 16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22"/>
                    <p:cNvGrpSpPr/>
                    <p:nvPr/>
                  </p:nvGrpSpPr>
                  <p:grpSpPr>
                    <a:xfrm>
                      <a:off x="4975163" y="2434420"/>
                      <a:ext cx="790303" cy="409072"/>
                      <a:chOff x="4975163" y="2434420"/>
                      <a:chExt cx="790303" cy="409072"/>
                    </a:xfrm>
                    <a:grpFill/>
                  </p:grpSpPr>
                  <p:sp>
                    <p:nvSpPr>
                      <p:cNvPr id="18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23"/>
                    <p:cNvGrpSpPr/>
                    <p:nvPr/>
                  </p:nvGrpSpPr>
                  <p:grpSpPr>
                    <a:xfrm>
                      <a:off x="4842164" y="2673927"/>
                      <a:ext cx="856672" cy="364837"/>
                      <a:chOff x="4975163" y="2434420"/>
                      <a:chExt cx="790303" cy="409072"/>
                    </a:xfrm>
                    <a:grpFill/>
                  </p:grpSpPr>
                  <p:sp>
                    <p:nvSpPr>
                      <p:cNvPr id="18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27"/>
                    <p:cNvGrpSpPr/>
                    <p:nvPr/>
                  </p:nvGrpSpPr>
                  <p:grpSpPr>
                    <a:xfrm>
                      <a:off x="4702690" y="2882384"/>
                      <a:ext cx="790303" cy="409072"/>
                      <a:chOff x="4975163" y="2434420"/>
                      <a:chExt cx="790303" cy="409072"/>
                    </a:xfrm>
                    <a:grpFill/>
                  </p:grpSpPr>
                  <p:sp>
                    <p:nvSpPr>
                      <p:cNvPr id="18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31"/>
                    <p:cNvGrpSpPr/>
                    <p:nvPr/>
                  </p:nvGrpSpPr>
                  <p:grpSpPr>
                    <a:xfrm>
                      <a:off x="4545672" y="3122529"/>
                      <a:ext cx="790303" cy="409072"/>
                      <a:chOff x="4975163" y="2434420"/>
                      <a:chExt cx="790303" cy="409072"/>
                    </a:xfrm>
                    <a:grpFill/>
                  </p:grpSpPr>
                  <p:sp>
                    <p:nvSpPr>
                      <p:cNvPr id="178" name="Moon 17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35"/>
                    <p:cNvGrpSpPr/>
                    <p:nvPr/>
                  </p:nvGrpSpPr>
                  <p:grpSpPr>
                    <a:xfrm rot="1269795">
                      <a:off x="4370181" y="3362675"/>
                      <a:ext cx="790303" cy="409072"/>
                      <a:chOff x="4975163" y="2434420"/>
                      <a:chExt cx="790303" cy="409072"/>
                    </a:xfrm>
                    <a:grpFill/>
                  </p:grpSpPr>
                  <p:sp>
                    <p:nvSpPr>
                      <p:cNvPr id="175" name="Moon 17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62"/>
                  <p:cNvGrpSpPr/>
                  <p:nvPr/>
                </p:nvGrpSpPr>
                <p:grpSpPr>
                  <a:xfrm rot="4467257">
                    <a:off x="4822952" y="4237309"/>
                    <a:ext cx="1510882" cy="806088"/>
                    <a:chOff x="4975163" y="2434420"/>
                    <a:chExt cx="790303" cy="409072"/>
                  </a:xfrm>
                  <a:solidFill>
                    <a:schemeClr val="accent6">
                      <a:lumMod val="50000"/>
                    </a:schemeClr>
                  </a:solidFill>
                </p:grpSpPr>
                <p:sp>
                  <p:nvSpPr>
                    <p:cNvPr id="166" name="Moon 16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6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Oval 16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10"/>
                <p:cNvGrpSpPr/>
                <p:nvPr/>
              </p:nvGrpSpPr>
              <p:grpSpPr>
                <a:xfrm>
                  <a:off x="6705600" y="2819400"/>
                  <a:ext cx="457200" cy="457200"/>
                  <a:chOff x="6019800" y="5334000"/>
                  <a:chExt cx="914400" cy="914400"/>
                </a:xfrm>
              </p:grpSpPr>
              <p:sp>
                <p:nvSpPr>
                  <p:cNvPr id="156" name="Quad Arrow 15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3677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animEffect transition="in" filter="wipe(down)">
                                      <p:cBhvr>
                                        <p:cTn id="9" dur="580">
                                          <p:stCondLst>
                                            <p:cond delay="0"/>
                                          </p:stCondLst>
                                        </p:cTn>
                                        <p:tgtEl>
                                          <p:spTgt spid="135"/>
                                        </p:tgtEl>
                                      </p:cBhvr>
                                    </p:animEffect>
                                    <p:anim calcmode="lin" valueType="num">
                                      <p:cBhvr>
                                        <p:cTn id="10" dur="1822" tmFilter="0,0; 0.14,0.36; 0.43,0.73; 0.71,0.91; 1.0,1.0">
                                          <p:stCondLst>
                                            <p:cond delay="0"/>
                                          </p:stCondLst>
                                        </p:cTn>
                                        <p:tgtEl>
                                          <p:spTgt spid="13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5"/>
                                        </p:tgtEl>
                                        <p:attrNameLst>
                                          <p:attrName>ppt_y</p:attrName>
                                        </p:attrNameLst>
                                      </p:cBhvr>
                                      <p:tavLst>
                                        <p:tav tm="0" fmla="#ppt_y-sin(pi*$)/81">
                                          <p:val>
                                            <p:fltVal val="0"/>
                                          </p:val>
                                        </p:tav>
                                        <p:tav tm="100000">
                                          <p:val>
                                            <p:fltVal val="1"/>
                                          </p:val>
                                        </p:tav>
                                      </p:tavLst>
                                    </p:anim>
                                    <p:animScale>
                                      <p:cBhvr>
                                        <p:cTn id="15" dur="26">
                                          <p:stCondLst>
                                            <p:cond delay="650"/>
                                          </p:stCondLst>
                                        </p:cTn>
                                        <p:tgtEl>
                                          <p:spTgt spid="135"/>
                                        </p:tgtEl>
                                      </p:cBhvr>
                                      <p:to x="100000" y="60000"/>
                                    </p:animScale>
                                    <p:animScale>
                                      <p:cBhvr>
                                        <p:cTn id="16" dur="166" decel="50000">
                                          <p:stCondLst>
                                            <p:cond delay="676"/>
                                          </p:stCondLst>
                                        </p:cTn>
                                        <p:tgtEl>
                                          <p:spTgt spid="135"/>
                                        </p:tgtEl>
                                      </p:cBhvr>
                                      <p:to x="100000" y="100000"/>
                                    </p:animScale>
                                    <p:animScale>
                                      <p:cBhvr>
                                        <p:cTn id="17" dur="26">
                                          <p:stCondLst>
                                            <p:cond delay="1312"/>
                                          </p:stCondLst>
                                        </p:cTn>
                                        <p:tgtEl>
                                          <p:spTgt spid="135"/>
                                        </p:tgtEl>
                                      </p:cBhvr>
                                      <p:to x="100000" y="80000"/>
                                    </p:animScale>
                                    <p:animScale>
                                      <p:cBhvr>
                                        <p:cTn id="18" dur="166" decel="50000">
                                          <p:stCondLst>
                                            <p:cond delay="1338"/>
                                          </p:stCondLst>
                                        </p:cTn>
                                        <p:tgtEl>
                                          <p:spTgt spid="135"/>
                                        </p:tgtEl>
                                      </p:cBhvr>
                                      <p:to x="100000" y="100000"/>
                                    </p:animScale>
                                    <p:animScale>
                                      <p:cBhvr>
                                        <p:cTn id="19" dur="26">
                                          <p:stCondLst>
                                            <p:cond delay="1642"/>
                                          </p:stCondLst>
                                        </p:cTn>
                                        <p:tgtEl>
                                          <p:spTgt spid="135"/>
                                        </p:tgtEl>
                                      </p:cBhvr>
                                      <p:to x="100000" y="90000"/>
                                    </p:animScale>
                                    <p:animScale>
                                      <p:cBhvr>
                                        <p:cTn id="20" dur="166" decel="50000">
                                          <p:stCondLst>
                                            <p:cond delay="1668"/>
                                          </p:stCondLst>
                                        </p:cTn>
                                        <p:tgtEl>
                                          <p:spTgt spid="135"/>
                                        </p:tgtEl>
                                      </p:cBhvr>
                                      <p:to x="100000" y="100000"/>
                                    </p:animScale>
                                    <p:animScale>
                                      <p:cBhvr>
                                        <p:cTn id="21" dur="26">
                                          <p:stCondLst>
                                            <p:cond delay="1808"/>
                                          </p:stCondLst>
                                        </p:cTn>
                                        <p:tgtEl>
                                          <p:spTgt spid="135"/>
                                        </p:tgtEl>
                                      </p:cBhvr>
                                      <p:to x="100000" y="95000"/>
                                    </p:animScale>
                                    <p:animScale>
                                      <p:cBhvr>
                                        <p:cTn id="22" dur="166" decel="50000">
                                          <p:stCondLst>
                                            <p:cond delay="1834"/>
                                          </p:stCondLst>
                                        </p:cTn>
                                        <p:tgtEl>
                                          <p:spTgt spid="13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44"/>
                                        </p:tgtEl>
                                      </p:cBhvr>
                                    </p:animEffect>
                                    <p:set>
                                      <p:cBhvr>
                                        <p:cTn id="41" dur="1" fill="hold">
                                          <p:stCondLst>
                                            <p:cond delay="499"/>
                                          </p:stCondLst>
                                        </p:cTn>
                                        <p:tgtEl>
                                          <p:spTgt spid="4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34">
                                            <p:txEl>
                                              <p:pRg st="1" end="1"/>
                                            </p:txEl>
                                          </p:spTgt>
                                        </p:tgtEl>
                                        <p:attrNameLst>
                                          <p:attrName>style.visibility</p:attrName>
                                        </p:attrNameLst>
                                      </p:cBhvr>
                                      <p:to>
                                        <p:strVal val="visible"/>
                                      </p:to>
                                    </p:set>
                                  </p:childTnLst>
                                </p:cTn>
                              </p:par>
                              <p:par>
                                <p:cTn id="46" presetID="26"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80">
                                          <p:stCondLst>
                                            <p:cond delay="0"/>
                                          </p:stCondLst>
                                        </p:cTn>
                                        <p:tgtEl>
                                          <p:spTgt spid="46"/>
                                        </p:tgtEl>
                                      </p:cBhvr>
                                    </p:animEffect>
                                    <p:anim calcmode="lin" valueType="num">
                                      <p:cBhvr>
                                        <p:cTn id="49"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54" dur="26">
                                          <p:stCondLst>
                                            <p:cond delay="650"/>
                                          </p:stCondLst>
                                        </p:cTn>
                                        <p:tgtEl>
                                          <p:spTgt spid="46"/>
                                        </p:tgtEl>
                                      </p:cBhvr>
                                      <p:to x="100000" y="60000"/>
                                    </p:animScale>
                                    <p:animScale>
                                      <p:cBhvr>
                                        <p:cTn id="55" dur="166" decel="50000">
                                          <p:stCondLst>
                                            <p:cond delay="676"/>
                                          </p:stCondLst>
                                        </p:cTn>
                                        <p:tgtEl>
                                          <p:spTgt spid="46"/>
                                        </p:tgtEl>
                                      </p:cBhvr>
                                      <p:to x="100000" y="100000"/>
                                    </p:animScale>
                                    <p:animScale>
                                      <p:cBhvr>
                                        <p:cTn id="56" dur="26">
                                          <p:stCondLst>
                                            <p:cond delay="1312"/>
                                          </p:stCondLst>
                                        </p:cTn>
                                        <p:tgtEl>
                                          <p:spTgt spid="46"/>
                                        </p:tgtEl>
                                      </p:cBhvr>
                                      <p:to x="100000" y="80000"/>
                                    </p:animScale>
                                    <p:animScale>
                                      <p:cBhvr>
                                        <p:cTn id="57" dur="166" decel="50000">
                                          <p:stCondLst>
                                            <p:cond delay="1338"/>
                                          </p:stCondLst>
                                        </p:cTn>
                                        <p:tgtEl>
                                          <p:spTgt spid="46"/>
                                        </p:tgtEl>
                                      </p:cBhvr>
                                      <p:to x="100000" y="100000"/>
                                    </p:animScale>
                                    <p:animScale>
                                      <p:cBhvr>
                                        <p:cTn id="58" dur="26">
                                          <p:stCondLst>
                                            <p:cond delay="1642"/>
                                          </p:stCondLst>
                                        </p:cTn>
                                        <p:tgtEl>
                                          <p:spTgt spid="46"/>
                                        </p:tgtEl>
                                      </p:cBhvr>
                                      <p:to x="100000" y="90000"/>
                                    </p:animScale>
                                    <p:animScale>
                                      <p:cBhvr>
                                        <p:cTn id="59" dur="166" decel="50000">
                                          <p:stCondLst>
                                            <p:cond delay="1668"/>
                                          </p:stCondLst>
                                        </p:cTn>
                                        <p:tgtEl>
                                          <p:spTgt spid="46"/>
                                        </p:tgtEl>
                                      </p:cBhvr>
                                      <p:to x="100000" y="100000"/>
                                    </p:animScale>
                                    <p:animScale>
                                      <p:cBhvr>
                                        <p:cTn id="60" dur="26">
                                          <p:stCondLst>
                                            <p:cond delay="1808"/>
                                          </p:stCondLst>
                                        </p:cTn>
                                        <p:tgtEl>
                                          <p:spTgt spid="46"/>
                                        </p:tgtEl>
                                      </p:cBhvr>
                                      <p:to x="100000" y="95000"/>
                                    </p:animScale>
                                    <p:animScale>
                                      <p:cBhvr>
                                        <p:cTn id="61" dur="166" decel="50000">
                                          <p:stCondLst>
                                            <p:cond delay="1834"/>
                                          </p:stCondLst>
                                        </p:cTn>
                                        <p:tgtEl>
                                          <p:spTgt spid="4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90534" y="6488668"/>
            <a:ext cx="1602463" cy="369332"/>
          </a:xfrm>
          <a:prstGeom prst="rect">
            <a:avLst/>
          </a:prstGeom>
          <a:noFill/>
        </p:spPr>
        <p:txBody>
          <a:bodyPr wrap="square" rtlCol="0">
            <a:spAutoFit/>
          </a:bodyPr>
          <a:lstStyle/>
          <a:p>
            <a:r>
              <a:rPr lang="en-US" dirty="0">
                <a:solidFill>
                  <a:schemeClr val="bg1"/>
                </a:solidFill>
              </a:rPr>
              <a:t>Genesis 38:8</a:t>
            </a:r>
          </a:p>
        </p:txBody>
      </p:sp>
      <p:sp>
        <p:nvSpPr>
          <p:cNvPr id="6" name="TextBox 5"/>
          <p:cNvSpPr txBox="1"/>
          <p:nvPr/>
        </p:nvSpPr>
        <p:spPr>
          <a:xfrm>
            <a:off x="0" y="40337"/>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Levirate Marriage—Deut. 25:5-10</a:t>
            </a:r>
          </a:p>
        </p:txBody>
      </p:sp>
      <p:sp>
        <p:nvSpPr>
          <p:cNvPr id="3" name="Rectangle 2"/>
          <p:cNvSpPr/>
          <p:nvPr/>
        </p:nvSpPr>
        <p:spPr>
          <a:xfrm>
            <a:off x="239916" y="1506431"/>
            <a:ext cx="8831656" cy="5016758"/>
          </a:xfrm>
          <a:prstGeom prst="rect">
            <a:avLst/>
          </a:prstGeom>
        </p:spPr>
        <p:txBody>
          <a:bodyPr wrap="square">
            <a:spAutoFit/>
          </a:bodyPr>
          <a:lstStyle/>
          <a:p>
            <a:pPr fontAlgn="base"/>
            <a:r>
              <a:rPr lang="en-US" sz="1600" b="1" i="1" dirty="0">
                <a:solidFill>
                  <a:srgbClr val="FFFF00"/>
                </a:solidFill>
                <a:effectLst/>
                <a:latin typeface="Palatino"/>
              </a:rPr>
              <a:t>5 </a:t>
            </a:r>
            <a:r>
              <a:rPr lang="en-US" sz="1600" b="0" i="1" dirty="0">
                <a:solidFill>
                  <a:srgbClr val="FFFF00"/>
                </a:solidFill>
                <a:effectLst/>
                <a:latin typeface="Palatino"/>
              </a:rPr>
              <a:t>¶If brethren dwell together, and one of them die, and have no child, the wife of the dead shall not marry without unto a stranger: her husband’s brother shall go in unto her, and take her to him to wife, and perform the duty of an husband’s brother unto her.</a:t>
            </a:r>
          </a:p>
          <a:p>
            <a:pPr fontAlgn="base"/>
            <a:endParaRPr lang="en-US" sz="1600" b="0" i="1" dirty="0">
              <a:solidFill>
                <a:srgbClr val="FFFF00"/>
              </a:solidFill>
              <a:effectLst/>
              <a:latin typeface="Palatino"/>
            </a:endParaRPr>
          </a:p>
          <a:p>
            <a:pPr fontAlgn="base"/>
            <a:r>
              <a:rPr lang="en-US" sz="1600" b="0" i="1" dirty="0">
                <a:solidFill>
                  <a:srgbClr val="FFFF00"/>
                </a:solidFill>
                <a:effectLst/>
                <a:latin typeface="Palatino"/>
              </a:rPr>
              <a:t> </a:t>
            </a:r>
            <a:r>
              <a:rPr lang="en-US" sz="1600" b="1" i="1" dirty="0">
                <a:solidFill>
                  <a:srgbClr val="FFFF00"/>
                </a:solidFill>
                <a:effectLst/>
                <a:latin typeface="Palatino"/>
              </a:rPr>
              <a:t>6 </a:t>
            </a:r>
            <a:r>
              <a:rPr lang="en-US" sz="1600" b="0" i="1" dirty="0">
                <a:solidFill>
                  <a:srgbClr val="FFFF00"/>
                </a:solidFill>
                <a:effectLst/>
                <a:latin typeface="Palatino"/>
              </a:rPr>
              <a:t>And it shall be, that the firstborn which she </a:t>
            </a:r>
            <a:r>
              <a:rPr lang="en-US" sz="1600" b="0" i="1" dirty="0" err="1">
                <a:solidFill>
                  <a:srgbClr val="FFFF00"/>
                </a:solidFill>
                <a:effectLst/>
                <a:latin typeface="Palatino"/>
              </a:rPr>
              <a:t>beareth</a:t>
            </a:r>
            <a:r>
              <a:rPr lang="en-US" sz="1600" b="0" i="1" dirty="0">
                <a:solidFill>
                  <a:srgbClr val="FFFF00"/>
                </a:solidFill>
                <a:effectLst/>
                <a:latin typeface="Palatino"/>
              </a:rPr>
              <a:t> shall succeed in the name of his brother which is dead, that his</a:t>
            </a:r>
          </a:p>
          <a:p>
            <a:pPr fontAlgn="base"/>
            <a:r>
              <a:rPr lang="en-US" sz="1600" b="0" i="1" dirty="0">
                <a:solidFill>
                  <a:srgbClr val="FFFF00"/>
                </a:solidFill>
                <a:effectLst/>
                <a:latin typeface="Palatino"/>
              </a:rPr>
              <a:t>name be not put out of Israel.</a:t>
            </a:r>
          </a:p>
          <a:p>
            <a:pPr fontAlgn="base"/>
            <a:endParaRPr lang="en-US" sz="1600" b="0" i="1" dirty="0">
              <a:solidFill>
                <a:srgbClr val="FFFF00"/>
              </a:solidFill>
              <a:effectLst/>
              <a:latin typeface="Palatino"/>
            </a:endParaRPr>
          </a:p>
          <a:p>
            <a:pPr fontAlgn="base"/>
            <a:r>
              <a:rPr lang="en-US" sz="1600" b="0" i="1" dirty="0">
                <a:solidFill>
                  <a:srgbClr val="FFFF00"/>
                </a:solidFill>
                <a:effectLst/>
                <a:latin typeface="Palatino"/>
              </a:rPr>
              <a:t> </a:t>
            </a:r>
            <a:r>
              <a:rPr lang="en-US" sz="1600" b="1" i="1" dirty="0">
                <a:solidFill>
                  <a:srgbClr val="FFFF00"/>
                </a:solidFill>
                <a:effectLst/>
                <a:latin typeface="Palatino"/>
              </a:rPr>
              <a:t>7 </a:t>
            </a:r>
            <a:r>
              <a:rPr lang="en-US" sz="1600" b="0" i="1" dirty="0">
                <a:solidFill>
                  <a:srgbClr val="FFFF00"/>
                </a:solidFill>
                <a:effectLst/>
                <a:latin typeface="Palatino"/>
              </a:rPr>
              <a:t>And if the man like not to take his brother’s wife, then let his brother’s wife go up to the gate unto the elders, and say, My husband’s brother </a:t>
            </a:r>
            <a:r>
              <a:rPr lang="en-US" sz="1600" b="0" i="1" dirty="0" err="1">
                <a:solidFill>
                  <a:srgbClr val="FFFF00"/>
                </a:solidFill>
                <a:effectLst/>
                <a:latin typeface="Palatino"/>
              </a:rPr>
              <a:t>refuseth</a:t>
            </a:r>
            <a:r>
              <a:rPr lang="en-US" sz="1600" b="0" i="1" dirty="0">
                <a:solidFill>
                  <a:srgbClr val="FFFF00"/>
                </a:solidFill>
                <a:effectLst/>
                <a:latin typeface="Palatino"/>
              </a:rPr>
              <a:t> to raise up unto his brother a name in Israel, he will not perform the duty of my husband’s brother.</a:t>
            </a:r>
          </a:p>
          <a:p>
            <a:pPr fontAlgn="base"/>
            <a:endParaRPr lang="en-US" sz="1600" b="0" i="1" dirty="0">
              <a:solidFill>
                <a:srgbClr val="FFFF00"/>
              </a:solidFill>
              <a:effectLst/>
              <a:latin typeface="Palatino"/>
            </a:endParaRPr>
          </a:p>
          <a:p>
            <a:pPr fontAlgn="base"/>
            <a:r>
              <a:rPr lang="en-US" sz="1600" b="0" i="1" dirty="0">
                <a:solidFill>
                  <a:srgbClr val="FFFF00"/>
                </a:solidFill>
                <a:effectLst/>
                <a:latin typeface="Palatino"/>
              </a:rPr>
              <a:t> </a:t>
            </a:r>
            <a:r>
              <a:rPr lang="en-US" sz="1600" b="1" i="1" dirty="0">
                <a:solidFill>
                  <a:srgbClr val="FFFF00"/>
                </a:solidFill>
                <a:effectLst/>
                <a:latin typeface="Palatino"/>
              </a:rPr>
              <a:t>8 </a:t>
            </a:r>
            <a:r>
              <a:rPr lang="en-US" sz="1600" b="0" i="1" dirty="0">
                <a:solidFill>
                  <a:srgbClr val="FFFF00"/>
                </a:solidFill>
                <a:effectLst/>
                <a:latin typeface="Palatino"/>
              </a:rPr>
              <a:t>Then the elders of his city shall call him, and speak unto him: and if he stand to it, and say, I like not to take her;</a:t>
            </a:r>
          </a:p>
          <a:p>
            <a:pPr fontAlgn="base"/>
            <a:endParaRPr lang="en-US" sz="1600" b="0" i="1" dirty="0">
              <a:solidFill>
                <a:srgbClr val="FFFF00"/>
              </a:solidFill>
              <a:effectLst/>
              <a:latin typeface="Palatino"/>
            </a:endParaRPr>
          </a:p>
          <a:p>
            <a:pPr fontAlgn="base"/>
            <a:r>
              <a:rPr lang="en-US" sz="1600" b="0" i="1" dirty="0">
                <a:solidFill>
                  <a:srgbClr val="FFFF00"/>
                </a:solidFill>
                <a:effectLst/>
                <a:latin typeface="Palatino"/>
              </a:rPr>
              <a:t> </a:t>
            </a:r>
            <a:r>
              <a:rPr lang="en-US" sz="1600" b="1" i="1" dirty="0">
                <a:solidFill>
                  <a:srgbClr val="FFFF00"/>
                </a:solidFill>
                <a:effectLst/>
                <a:latin typeface="Palatino"/>
              </a:rPr>
              <a:t>9 </a:t>
            </a:r>
            <a:r>
              <a:rPr lang="en-US" sz="1600" b="0" i="1" dirty="0">
                <a:solidFill>
                  <a:srgbClr val="FFFF00"/>
                </a:solidFill>
                <a:effectLst/>
                <a:latin typeface="Palatino"/>
              </a:rPr>
              <a:t>Then shall his brother’s wife come unto him in the presence of the elders, and loose his shoe from off his foot, and spit in his face, and shall answer and say, So shall it be done unto that man that will not build up his brother’s house.</a:t>
            </a:r>
          </a:p>
          <a:p>
            <a:pPr fontAlgn="base"/>
            <a:endParaRPr lang="en-US" sz="1600" b="0" i="1" dirty="0">
              <a:solidFill>
                <a:srgbClr val="FFFF00"/>
              </a:solidFill>
              <a:effectLst/>
              <a:latin typeface="Palatino"/>
            </a:endParaRPr>
          </a:p>
          <a:p>
            <a:pPr fontAlgn="base"/>
            <a:r>
              <a:rPr lang="en-US" sz="1600" b="0" i="1" dirty="0">
                <a:solidFill>
                  <a:srgbClr val="FFFF00"/>
                </a:solidFill>
                <a:effectLst/>
                <a:latin typeface="Palatino"/>
              </a:rPr>
              <a:t> </a:t>
            </a:r>
            <a:r>
              <a:rPr lang="en-US" sz="1600" b="1" i="1" dirty="0">
                <a:solidFill>
                  <a:srgbClr val="FFFF00"/>
                </a:solidFill>
                <a:effectLst/>
                <a:latin typeface="Palatino"/>
              </a:rPr>
              <a:t>10 </a:t>
            </a:r>
            <a:r>
              <a:rPr lang="en-US" sz="1600" b="0" i="1" dirty="0">
                <a:solidFill>
                  <a:srgbClr val="FFFF00"/>
                </a:solidFill>
                <a:effectLst/>
                <a:latin typeface="Palatino"/>
              </a:rPr>
              <a:t>And his name shall be called in Israel, The house of him that hath his shoe loosed.</a:t>
            </a:r>
          </a:p>
        </p:txBody>
      </p:sp>
      <p:sp>
        <p:nvSpPr>
          <p:cNvPr id="7" name="Rectangle 6"/>
          <p:cNvSpPr/>
          <p:nvPr/>
        </p:nvSpPr>
        <p:spPr>
          <a:xfrm>
            <a:off x="1548142" y="925400"/>
            <a:ext cx="11054281"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The custom of a widow marrying her deceased husband’s brother or sometimes a near heir. </a:t>
            </a:r>
          </a:p>
        </p:txBody>
      </p:sp>
      <p:pic>
        <p:nvPicPr>
          <p:cNvPr id="1028" name="Picture 4" descr="http://www.vroma.org/images/raia_images/couple_sarcophagus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572" y="1428376"/>
            <a:ext cx="2606798" cy="264798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625336" y="4258545"/>
            <a:ext cx="1847917" cy="2589889"/>
            <a:chOff x="9625336" y="4258545"/>
            <a:chExt cx="1847917" cy="2589889"/>
          </a:xfrm>
        </p:grpSpPr>
        <p:pic>
          <p:nvPicPr>
            <p:cNvPr id="1030" name="Picture 6" descr="http://www.religious-art.org/A-Mother-And-Child.jpg"/>
            <p:cNvPicPr>
              <a:picLocks noChangeAspect="1" noChangeArrowheads="1"/>
            </p:cNvPicPr>
            <p:nvPr/>
          </p:nvPicPr>
          <p:blipFill rotWithShape="1">
            <a:blip r:embed="rId4">
              <a:extLst>
                <a:ext uri="{28A0092B-C50C-407E-A947-70E740481C1C}">
                  <a14:useLocalDpi xmlns:a14="http://schemas.microsoft.com/office/drawing/2010/main" val="0"/>
                </a:ext>
              </a:extLst>
            </a:blip>
            <a:srcRect l="5262" t="476" r="1205" b="7517"/>
            <a:stretch/>
          </p:blipFill>
          <p:spPr bwMode="auto">
            <a:xfrm>
              <a:off x="9625336" y="4258545"/>
              <a:ext cx="1847917" cy="2417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93378" y="6617602"/>
              <a:ext cx="1079875" cy="230832"/>
            </a:xfrm>
            <a:prstGeom prst="rect">
              <a:avLst/>
            </a:prstGeom>
            <a:noFill/>
          </p:spPr>
          <p:txBody>
            <a:bodyPr wrap="square" rtlCol="0">
              <a:spAutoFit/>
            </a:bodyPr>
            <a:lstStyle/>
            <a:p>
              <a:r>
                <a:rPr lang="en-US" sz="900" dirty="0">
                  <a:solidFill>
                    <a:schemeClr val="bg1"/>
                  </a:solidFill>
                </a:rPr>
                <a:t>Elizabeth </a:t>
              </a:r>
              <a:r>
                <a:rPr lang="en-US" sz="900" dirty="0" err="1">
                  <a:solidFill>
                    <a:schemeClr val="bg1"/>
                  </a:solidFill>
                </a:rPr>
                <a:t>Nourse</a:t>
              </a:r>
              <a:endParaRPr lang="en-US" sz="900" dirty="0">
                <a:solidFill>
                  <a:schemeClr val="bg1"/>
                </a:solidFill>
              </a:endParaRPr>
            </a:p>
          </p:txBody>
        </p:sp>
      </p:grpSp>
    </p:spTree>
    <p:extLst>
      <p:ext uri="{BB962C8B-B14F-4D97-AF65-F5344CB8AC3E}">
        <p14:creationId xmlns:p14="http://schemas.microsoft.com/office/powerpoint/2010/main" val="347777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nodeType="with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500"/>
                                        <p:tgtEl>
                                          <p:spTgt spid="3">
                                            <p:txEl>
                                              <p:pRg st="2" end="2"/>
                                            </p:txEl>
                                          </p:spTgt>
                                        </p:tgtEl>
                                      </p:cBhvr>
                                    </p:animEffect>
                                    <p:set>
                                      <p:cBhvr>
                                        <p:cTn id="28" dur="1" fill="hold">
                                          <p:stCondLst>
                                            <p:cond delay="499"/>
                                          </p:stCondLst>
                                        </p:cTn>
                                        <p:tgtEl>
                                          <p:spTgt spid="3">
                                            <p:txEl>
                                              <p:pRg st="2" end="2"/>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
                                            <p:txEl>
                                              <p:pRg st="3" end="3"/>
                                            </p:txEl>
                                          </p:spTgt>
                                        </p:tgtEl>
                                      </p:cBhvr>
                                    </p:animEffect>
                                    <p:set>
                                      <p:cBhvr>
                                        <p:cTn id="31"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3">
                                            <p:txEl>
                                              <p:pRg st="5" end="5"/>
                                            </p:txEl>
                                          </p:spTgt>
                                        </p:tgtEl>
                                      </p:cBhvr>
                                    </p:animEffect>
                                    <p:set>
                                      <p:cBhvr>
                                        <p:cTn id="3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500"/>
                                        <p:tgtEl>
                                          <p:spTgt spid="3">
                                            <p:txEl>
                                              <p:pRg st="7" end="7"/>
                                            </p:txEl>
                                          </p:spTgt>
                                        </p:tgtEl>
                                      </p:cBhvr>
                                    </p:animEffect>
                                    <p:set>
                                      <p:cBhvr>
                                        <p:cTn id="45"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childTnLst>
                                </p:cTn>
                              </p:par>
                              <p:par>
                                <p:cTn id="50" presetID="10" presetClass="exit" presetSubtype="0" fill="hold" nodeType="withEffect">
                                  <p:stCondLst>
                                    <p:cond delay="0"/>
                                  </p:stCondLst>
                                  <p:childTnLst>
                                    <p:animEffect transition="out" filter="fade">
                                      <p:cBhvr>
                                        <p:cTn id="51" dur="500"/>
                                        <p:tgtEl>
                                          <p:spTgt spid="3">
                                            <p:txEl>
                                              <p:pRg st="9" end="9"/>
                                            </p:txEl>
                                          </p:spTgt>
                                        </p:tgtEl>
                                      </p:cBhvr>
                                    </p:animEffect>
                                    <p:set>
                                      <p:cBhvr>
                                        <p:cTn id="52"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38:12-19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Deception </a:t>
            </a:r>
          </a:p>
        </p:txBody>
      </p:sp>
      <p:sp>
        <p:nvSpPr>
          <p:cNvPr id="2" name="Rectangle 1"/>
          <p:cNvSpPr/>
          <p:nvPr/>
        </p:nvSpPr>
        <p:spPr>
          <a:xfrm>
            <a:off x="4659517" y="1760527"/>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However, when </a:t>
            </a:r>
            <a:r>
              <a:rPr lang="en-US" b="0" i="0" dirty="0" err="1">
                <a:solidFill>
                  <a:schemeClr val="bg1"/>
                </a:solidFill>
                <a:effectLst/>
                <a:latin typeface="Calibri" panose="020F0502020204030204" pitchFamily="34" charset="0"/>
              </a:rPr>
              <a:t>Shelah</a:t>
            </a:r>
            <a:r>
              <a:rPr lang="en-US" b="0" i="0" dirty="0">
                <a:solidFill>
                  <a:schemeClr val="bg1"/>
                </a:solidFill>
                <a:effectLst/>
                <a:latin typeface="Calibri" panose="020F0502020204030204" pitchFamily="34" charset="0"/>
              </a:rPr>
              <a:t> was old enough, Judah did not keep his promise to Tamar.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Tamar then resorted to deception in order to bear children by Judah, who had the responsibility to provide a husband and children for her.</a:t>
            </a:r>
            <a:endParaRPr lang="en-US" dirty="0">
              <a:solidFill>
                <a:schemeClr val="bg1"/>
              </a:solidFill>
            </a:endParaRPr>
          </a:p>
        </p:txBody>
      </p:sp>
      <p:grpSp>
        <p:nvGrpSpPr>
          <p:cNvPr id="7" name="Group 6"/>
          <p:cNvGrpSpPr/>
          <p:nvPr/>
        </p:nvGrpSpPr>
        <p:grpSpPr>
          <a:xfrm>
            <a:off x="431640" y="656713"/>
            <a:ext cx="4227877" cy="3407955"/>
            <a:chOff x="8226838" y="896033"/>
            <a:chExt cx="4227877" cy="3407955"/>
          </a:xfrm>
        </p:grpSpPr>
        <p:grpSp>
          <p:nvGrpSpPr>
            <p:cNvPr id="8" name="Group 7"/>
            <p:cNvGrpSpPr/>
            <p:nvPr/>
          </p:nvGrpSpPr>
          <p:grpSpPr>
            <a:xfrm>
              <a:off x="8226838" y="1487272"/>
              <a:ext cx="3555692" cy="2816716"/>
              <a:chOff x="1176253" y="1130941"/>
              <a:chExt cx="3555692" cy="2816716"/>
            </a:xfrm>
          </p:grpSpPr>
          <p:sp>
            <p:nvSpPr>
              <p:cNvPr id="10" name="Rectangle 9"/>
              <p:cNvSpPr/>
              <p:nvPr/>
            </p:nvSpPr>
            <p:spPr>
              <a:xfrm>
                <a:off x="3127308" y="3613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Shelah</a:t>
                </a:r>
                <a:endParaRPr lang="en-US" dirty="0"/>
              </a:p>
            </p:txBody>
          </p:sp>
          <p:cxnSp>
            <p:nvCxnSpPr>
              <p:cNvPr id="11" name="Straight Arrow Connector 10"/>
              <p:cNvCxnSpPr/>
              <p:nvPr/>
            </p:nvCxnSpPr>
            <p:spPr>
              <a:xfrm>
                <a:off x="3532351" y="2228704"/>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89622" y="2013004"/>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62186" y="11309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14" name="Rectangle 13"/>
              <p:cNvSpPr/>
              <p:nvPr/>
            </p:nvSpPr>
            <p:spPr>
              <a:xfrm>
                <a:off x="3662188" y="184291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1907124" y="2010135"/>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27309" y="2651750"/>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a:t>
                </a:r>
                <a:endParaRPr lang="en-US" dirty="0"/>
              </a:p>
            </p:txBody>
          </p:sp>
          <p:sp>
            <p:nvSpPr>
              <p:cNvPr id="18" name="Rectangle 17"/>
              <p:cNvSpPr/>
              <p:nvPr/>
            </p:nvSpPr>
            <p:spPr>
              <a:xfrm>
                <a:off x="1176253" y="185296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cxnSp>
            <p:nvCxnSpPr>
              <p:cNvPr id="19" name="Straight Arrow Connector 18"/>
              <p:cNvCxnSpPr/>
              <p:nvPr/>
            </p:nvCxnSpPr>
            <p:spPr>
              <a:xfrm>
                <a:off x="4197064" y="150496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27309" y="3114818"/>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Onan</a:t>
                </a:r>
              </a:p>
            </p:txBody>
          </p:sp>
          <p:sp>
            <p:nvSpPr>
              <p:cNvPr id="15" name="Rectangle 14"/>
              <p:cNvSpPr/>
              <p:nvPr/>
            </p:nvSpPr>
            <p:spPr>
              <a:xfrm>
                <a:off x="2361484" y="184474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grpSp>
        <p:sp>
          <p:nvSpPr>
            <p:cNvPr id="9" name="TextBox 8"/>
            <p:cNvSpPr txBox="1"/>
            <p:nvPr/>
          </p:nvSpPr>
          <p:spPr>
            <a:xfrm>
              <a:off x="9833737" y="896033"/>
              <a:ext cx="2620978" cy="523220"/>
            </a:xfrm>
            <a:prstGeom prst="rect">
              <a:avLst/>
            </a:prstGeom>
            <a:noFill/>
          </p:spPr>
          <p:txBody>
            <a:bodyPr wrap="square" rtlCol="0">
              <a:spAutoFit/>
            </a:bodyPr>
            <a:lstStyle/>
            <a:p>
              <a:pPr algn="ctr"/>
              <a:r>
                <a:rPr lang="en-US" sz="2800" dirty="0">
                  <a:solidFill>
                    <a:schemeClr val="bg1"/>
                  </a:solidFill>
                  <a:latin typeface="Berlin Sans FB" panose="020E0602020502020306" pitchFamily="34" charset="0"/>
                </a:rPr>
                <a:t>Canaanite</a:t>
              </a:r>
            </a:p>
          </p:txBody>
        </p:sp>
      </p:grpSp>
      <p:grpSp>
        <p:nvGrpSpPr>
          <p:cNvPr id="21" name="Group 199"/>
          <p:cNvGrpSpPr/>
          <p:nvPr/>
        </p:nvGrpSpPr>
        <p:grpSpPr>
          <a:xfrm>
            <a:off x="736438" y="2637690"/>
            <a:ext cx="1229634" cy="2402442"/>
            <a:chOff x="4266247" y="609601"/>
            <a:chExt cx="3035448" cy="5509156"/>
          </a:xfrm>
        </p:grpSpPr>
        <p:grpSp>
          <p:nvGrpSpPr>
            <p:cNvPr id="22" name="Group 187"/>
            <p:cNvGrpSpPr/>
            <p:nvPr/>
          </p:nvGrpSpPr>
          <p:grpSpPr>
            <a:xfrm>
              <a:off x="5105400" y="5334000"/>
              <a:ext cx="584021" cy="762000"/>
              <a:chOff x="7531306" y="801594"/>
              <a:chExt cx="2573630" cy="2895600"/>
            </a:xfrm>
          </p:grpSpPr>
          <p:grpSp>
            <p:nvGrpSpPr>
              <p:cNvPr id="104" name="Group 162"/>
              <p:cNvGrpSpPr/>
              <p:nvPr/>
            </p:nvGrpSpPr>
            <p:grpSpPr>
              <a:xfrm>
                <a:off x="7531306" y="801594"/>
                <a:ext cx="2573630" cy="2895600"/>
                <a:chOff x="3859245" y="5528567"/>
                <a:chExt cx="1088566" cy="874149"/>
              </a:xfrm>
            </p:grpSpPr>
            <p:sp>
              <p:nvSpPr>
                <p:cNvPr id="106" name="Oval 105"/>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gular Pentagon 104"/>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93"/>
            <p:cNvGrpSpPr/>
            <p:nvPr/>
          </p:nvGrpSpPr>
          <p:grpSpPr>
            <a:xfrm rot="19673203" flipH="1">
              <a:off x="5731843" y="5356757"/>
              <a:ext cx="584021" cy="762000"/>
              <a:chOff x="7531306" y="801594"/>
              <a:chExt cx="2573630" cy="2895600"/>
            </a:xfrm>
          </p:grpSpPr>
          <p:grpSp>
            <p:nvGrpSpPr>
              <p:cNvPr id="99" name="Group 162"/>
              <p:cNvGrpSpPr/>
              <p:nvPr/>
            </p:nvGrpSpPr>
            <p:grpSpPr>
              <a:xfrm>
                <a:off x="7531306" y="801594"/>
                <a:ext cx="2573630" cy="2895600"/>
                <a:chOff x="3859245" y="5528567"/>
                <a:chExt cx="1088566" cy="874149"/>
              </a:xfrm>
            </p:grpSpPr>
            <p:sp>
              <p:nvSpPr>
                <p:cNvPr id="101" name="Oval 100"/>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gular Pentagon 99"/>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86"/>
            <p:cNvGrpSpPr/>
            <p:nvPr/>
          </p:nvGrpSpPr>
          <p:grpSpPr>
            <a:xfrm>
              <a:off x="4266247" y="609601"/>
              <a:ext cx="3035448" cy="5092316"/>
              <a:chOff x="4266247" y="609601"/>
              <a:chExt cx="3035448" cy="5092316"/>
            </a:xfrm>
          </p:grpSpPr>
          <p:sp>
            <p:nvSpPr>
              <p:cNvPr id="25" name="Oval 24"/>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899932" y="2962502"/>
                <a:ext cx="1637282" cy="2739415"/>
              </a:xfrm>
              <a:prstGeom prst="trapezoid">
                <a:avLst>
                  <a:gd name="adj" fmla="val 17846"/>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Delay 27"/>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505404">
                <a:off x="4350831" y="2953068"/>
                <a:ext cx="906215" cy="1416627"/>
              </a:xfrm>
              <a:prstGeom prst="trapezoid">
                <a:avLst>
                  <a:gd name="adj" fmla="val 29076"/>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apezoid 29"/>
              <p:cNvSpPr/>
              <p:nvPr/>
            </p:nvSpPr>
            <p:spPr>
              <a:xfrm rot="20172944">
                <a:off x="6185747" y="2808632"/>
                <a:ext cx="950939" cy="1547962"/>
              </a:xfrm>
              <a:prstGeom prst="trapezoid">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loud 30"/>
              <p:cNvSpPr/>
              <p:nvPr/>
            </p:nvSpPr>
            <p:spPr>
              <a:xfrm rot="4849455" flipH="1">
                <a:off x="5241602"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6750545">
                <a:off x="4354315"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5197619" y="1166866"/>
                <a:ext cx="1041907" cy="4334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54"/>
              <p:cNvGrpSpPr/>
              <p:nvPr/>
            </p:nvGrpSpPr>
            <p:grpSpPr>
              <a:xfrm>
                <a:off x="4953000" y="914399"/>
                <a:ext cx="1524000" cy="228601"/>
                <a:chOff x="7162800" y="1981200"/>
                <a:chExt cx="4847444" cy="1060563"/>
              </a:xfrm>
            </p:grpSpPr>
            <p:grpSp>
              <p:nvGrpSpPr>
                <p:cNvPr id="75" name="Group 130"/>
                <p:cNvGrpSpPr/>
                <p:nvPr/>
              </p:nvGrpSpPr>
              <p:grpSpPr>
                <a:xfrm rot="5400000">
                  <a:off x="7321133" y="1822867"/>
                  <a:ext cx="1038069" cy="1354736"/>
                  <a:chOff x="7162800" y="381000"/>
                  <a:chExt cx="1371600" cy="1295400"/>
                </a:xfrm>
              </p:grpSpPr>
              <p:sp>
                <p:nvSpPr>
                  <p:cNvPr id="94" name="Diamond 9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6"/>
                <p:cNvGrpSpPr/>
                <p:nvPr/>
              </p:nvGrpSpPr>
              <p:grpSpPr>
                <a:xfrm rot="5400000">
                  <a:off x="8485369" y="1830365"/>
                  <a:ext cx="1038069" cy="1354736"/>
                  <a:chOff x="7162800" y="381000"/>
                  <a:chExt cx="1371600" cy="1295400"/>
                </a:xfrm>
              </p:grpSpPr>
              <p:sp>
                <p:nvSpPr>
                  <p:cNvPr id="89" name="Diamond 8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42"/>
                <p:cNvGrpSpPr/>
                <p:nvPr/>
              </p:nvGrpSpPr>
              <p:grpSpPr>
                <a:xfrm rot="5400000">
                  <a:off x="9649605" y="1837863"/>
                  <a:ext cx="1038069" cy="1354736"/>
                  <a:chOff x="7162800" y="381000"/>
                  <a:chExt cx="1371600" cy="1295400"/>
                </a:xfrm>
              </p:grpSpPr>
              <p:sp>
                <p:nvSpPr>
                  <p:cNvPr id="84" name="Diamond 8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48"/>
                <p:cNvGrpSpPr/>
                <p:nvPr/>
              </p:nvGrpSpPr>
              <p:grpSpPr>
                <a:xfrm rot="5400000">
                  <a:off x="10813841" y="1845361"/>
                  <a:ext cx="1038069" cy="1354736"/>
                  <a:chOff x="7162800" y="381000"/>
                  <a:chExt cx="1371600" cy="1295400"/>
                </a:xfrm>
              </p:grpSpPr>
              <p:sp>
                <p:nvSpPr>
                  <p:cNvPr id="79" name="Diamond 7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ectangle 37"/>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55"/>
              <p:cNvGrpSpPr/>
              <p:nvPr/>
            </p:nvGrpSpPr>
            <p:grpSpPr>
              <a:xfrm>
                <a:off x="5029200" y="3962400"/>
                <a:ext cx="1447800" cy="381000"/>
                <a:chOff x="7162800" y="1981200"/>
                <a:chExt cx="4847444" cy="1060563"/>
              </a:xfrm>
            </p:grpSpPr>
            <p:grpSp>
              <p:nvGrpSpPr>
                <p:cNvPr id="51" name="Group 130"/>
                <p:cNvGrpSpPr/>
                <p:nvPr/>
              </p:nvGrpSpPr>
              <p:grpSpPr>
                <a:xfrm rot="5400000">
                  <a:off x="7321133" y="1822867"/>
                  <a:ext cx="1038069" cy="1354736"/>
                  <a:chOff x="7162800" y="381000"/>
                  <a:chExt cx="1371600" cy="1295400"/>
                </a:xfrm>
              </p:grpSpPr>
              <p:sp>
                <p:nvSpPr>
                  <p:cNvPr id="70" name="Diamond 6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36"/>
                <p:cNvGrpSpPr/>
                <p:nvPr/>
              </p:nvGrpSpPr>
              <p:grpSpPr>
                <a:xfrm rot="5400000">
                  <a:off x="8485369" y="1830365"/>
                  <a:ext cx="1038069" cy="1354736"/>
                  <a:chOff x="7162800" y="381000"/>
                  <a:chExt cx="1371600" cy="1295400"/>
                </a:xfrm>
              </p:grpSpPr>
              <p:sp>
                <p:nvSpPr>
                  <p:cNvPr id="65" name="Diamond 6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42"/>
                <p:cNvGrpSpPr/>
                <p:nvPr/>
              </p:nvGrpSpPr>
              <p:grpSpPr>
                <a:xfrm rot="5400000">
                  <a:off x="9649605" y="1837863"/>
                  <a:ext cx="1038069" cy="1354736"/>
                  <a:chOff x="7162800" y="381000"/>
                  <a:chExt cx="1371600" cy="1295400"/>
                </a:xfrm>
              </p:grpSpPr>
              <p:sp>
                <p:nvSpPr>
                  <p:cNvPr id="60" name="Diamond 5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48"/>
                <p:cNvGrpSpPr/>
                <p:nvPr/>
              </p:nvGrpSpPr>
              <p:grpSpPr>
                <a:xfrm rot="5400000">
                  <a:off x="10813841" y="1845361"/>
                  <a:ext cx="1038069" cy="1354736"/>
                  <a:chOff x="7162800" y="381000"/>
                  <a:chExt cx="1371600" cy="1295400"/>
                </a:xfrm>
              </p:grpSpPr>
              <p:sp>
                <p:nvSpPr>
                  <p:cNvPr id="55" name="Diamond 5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185"/>
              <p:cNvGrpSpPr/>
              <p:nvPr/>
            </p:nvGrpSpPr>
            <p:grpSpPr>
              <a:xfrm>
                <a:off x="5410200" y="2819400"/>
                <a:ext cx="685800" cy="914400"/>
                <a:chOff x="7641583" y="1524000"/>
                <a:chExt cx="1091090" cy="1752600"/>
              </a:xfrm>
            </p:grpSpPr>
            <p:grpSp>
              <p:nvGrpSpPr>
                <p:cNvPr id="41" name="Group 129"/>
                <p:cNvGrpSpPr/>
                <p:nvPr/>
              </p:nvGrpSpPr>
              <p:grpSpPr>
                <a:xfrm>
                  <a:off x="7696200" y="2057400"/>
                  <a:ext cx="990600" cy="1219200"/>
                  <a:chOff x="7162800" y="381000"/>
                  <a:chExt cx="1371600" cy="1295400"/>
                </a:xfrm>
              </p:grpSpPr>
              <p:sp>
                <p:nvSpPr>
                  <p:cNvPr id="46" name="Diamond 4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41"/>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5864141" y="4851030"/>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Had Judah faithfully kept his promise to Tamar, the seduction would never have taken place. Likewise, had Judah been faithful to the laws of morality, he never would have sinned with Tamar. </a:t>
            </a:r>
            <a:r>
              <a:rPr lang="en-US" dirty="0">
                <a:solidFill>
                  <a:schemeClr val="bg1"/>
                </a:solidFill>
                <a:latin typeface="Calibri" panose="020F0502020204030204" pitchFamily="34" charset="0"/>
              </a:rPr>
              <a:t>(1)</a:t>
            </a:r>
            <a:endParaRPr lang="en-US" dirty="0">
              <a:solidFill>
                <a:schemeClr val="bg1"/>
              </a:solidFill>
            </a:endParaRPr>
          </a:p>
        </p:txBody>
      </p:sp>
      <p:grpSp>
        <p:nvGrpSpPr>
          <p:cNvPr id="109" name="Group 108"/>
          <p:cNvGrpSpPr/>
          <p:nvPr/>
        </p:nvGrpSpPr>
        <p:grpSpPr>
          <a:xfrm>
            <a:off x="4146389" y="3722703"/>
            <a:ext cx="1333575" cy="2794876"/>
            <a:chOff x="536022" y="3314942"/>
            <a:chExt cx="1296534" cy="3203103"/>
          </a:xfrm>
        </p:grpSpPr>
        <p:sp>
          <p:nvSpPr>
            <p:cNvPr id="110" name="Oval 109"/>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gular Pentagon 114"/>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7" name="Group 101"/>
            <p:cNvGrpSpPr/>
            <p:nvPr/>
          </p:nvGrpSpPr>
          <p:grpSpPr>
            <a:xfrm rot="7128265">
              <a:off x="1266712" y="6168842"/>
              <a:ext cx="230789" cy="449153"/>
              <a:chOff x="4267200" y="5105400"/>
              <a:chExt cx="685800" cy="609600"/>
            </a:xfrm>
          </p:grpSpPr>
          <p:sp>
            <p:nvSpPr>
              <p:cNvPr id="342"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02"/>
            <p:cNvGrpSpPr/>
            <p:nvPr/>
          </p:nvGrpSpPr>
          <p:grpSpPr>
            <a:xfrm rot="14157531">
              <a:off x="1014825" y="6178074"/>
              <a:ext cx="230789" cy="449153"/>
              <a:chOff x="4267200" y="5105400"/>
              <a:chExt cx="685800" cy="609600"/>
            </a:xfrm>
          </p:grpSpPr>
          <p:sp>
            <p:nvSpPr>
              <p:cNvPr id="340" name="Oval 33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70"/>
            <p:cNvGrpSpPr/>
            <p:nvPr/>
          </p:nvGrpSpPr>
          <p:grpSpPr>
            <a:xfrm>
              <a:off x="615449" y="3393845"/>
              <a:ext cx="1196458" cy="1028329"/>
              <a:chOff x="2731569" y="4101704"/>
              <a:chExt cx="2435810" cy="2042401"/>
            </a:xfrm>
          </p:grpSpPr>
          <p:sp>
            <p:nvSpPr>
              <p:cNvPr id="331"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rapezoid 119"/>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97"/>
            <p:cNvGrpSpPr/>
            <p:nvPr/>
          </p:nvGrpSpPr>
          <p:grpSpPr>
            <a:xfrm>
              <a:off x="962691" y="5459694"/>
              <a:ext cx="469239" cy="635646"/>
              <a:chOff x="4648200" y="4038600"/>
              <a:chExt cx="838200" cy="1349829"/>
            </a:xfrm>
          </p:grpSpPr>
          <p:sp>
            <p:nvSpPr>
              <p:cNvPr id="310" name="Trapezoid 309"/>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310"/>
              <p:cNvGrpSpPr/>
              <p:nvPr/>
            </p:nvGrpSpPr>
            <p:grpSpPr>
              <a:xfrm rot="5595418">
                <a:off x="4297276" y="4567385"/>
                <a:ext cx="1211525" cy="322729"/>
                <a:chOff x="6019800" y="5334000"/>
                <a:chExt cx="2590800" cy="914400"/>
              </a:xfrm>
            </p:grpSpPr>
            <p:grpSp>
              <p:nvGrpSpPr>
                <p:cNvPr id="322" name="Group 79"/>
                <p:cNvGrpSpPr/>
                <p:nvPr/>
              </p:nvGrpSpPr>
              <p:grpSpPr>
                <a:xfrm>
                  <a:off x="6019800" y="5334000"/>
                  <a:ext cx="914400" cy="914400"/>
                  <a:chOff x="6019800" y="5334000"/>
                  <a:chExt cx="914400" cy="914400"/>
                </a:xfrm>
              </p:grpSpPr>
              <p:sp>
                <p:nvSpPr>
                  <p:cNvPr id="329" name="Quad Arrow 32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80"/>
                <p:cNvGrpSpPr/>
                <p:nvPr/>
              </p:nvGrpSpPr>
              <p:grpSpPr>
                <a:xfrm>
                  <a:off x="6858000" y="5334000"/>
                  <a:ext cx="914400" cy="914400"/>
                  <a:chOff x="6019800" y="5334000"/>
                  <a:chExt cx="914400" cy="914400"/>
                </a:xfrm>
              </p:grpSpPr>
              <p:sp>
                <p:nvSpPr>
                  <p:cNvPr id="327" name="Quad Arrow 32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83"/>
                <p:cNvGrpSpPr/>
                <p:nvPr/>
              </p:nvGrpSpPr>
              <p:grpSpPr>
                <a:xfrm>
                  <a:off x="7696200" y="5334000"/>
                  <a:ext cx="914400" cy="914400"/>
                  <a:chOff x="6019800" y="5334000"/>
                  <a:chExt cx="914400" cy="914400"/>
                </a:xfrm>
              </p:grpSpPr>
              <p:sp>
                <p:nvSpPr>
                  <p:cNvPr id="325" name="Quad Arrow 32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 name="Group 311"/>
              <p:cNvGrpSpPr/>
              <p:nvPr/>
            </p:nvGrpSpPr>
            <p:grpSpPr>
              <a:xfrm rot="5160593">
                <a:off x="4618957" y="4567387"/>
                <a:ext cx="1211525" cy="322729"/>
                <a:chOff x="6019800" y="5334000"/>
                <a:chExt cx="2590800" cy="914400"/>
              </a:xfrm>
            </p:grpSpPr>
            <p:grpSp>
              <p:nvGrpSpPr>
                <p:cNvPr id="313" name="Group 79"/>
                <p:cNvGrpSpPr/>
                <p:nvPr/>
              </p:nvGrpSpPr>
              <p:grpSpPr>
                <a:xfrm>
                  <a:off x="6019800" y="5334000"/>
                  <a:ext cx="914400" cy="914400"/>
                  <a:chOff x="6019800" y="5334000"/>
                  <a:chExt cx="914400" cy="914400"/>
                </a:xfrm>
              </p:grpSpPr>
              <p:sp>
                <p:nvSpPr>
                  <p:cNvPr id="320" name="Quad Arrow 31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80"/>
                <p:cNvGrpSpPr/>
                <p:nvPr/>
              </p:nvGrpSpPr>
              <p:grpSpPr>
                <a:xfrm>
                  <a:off x="6858000" y="5334000"/>
                  <a:ext cx="914400" cy="914400"/>
                  <a:chOff x="6019800" y="5334000"/>
                  <a:chExt cx="914400" cy="914400"/>
                </a:xfrm>
              </p:grpSpPr>
              <p:sp>
                <p:nvSpPr>
                  <p:cNvPr id="318" name="Quad Arrow 3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83"/>
                <p:cNvGrpSpPr/>
                <p:nvPr/>
              </p:nvGrpSpPr>
              <p:grpSpPr>
                <a:xfrm>
                  <a:off x="7696200" y="5334000"/>
                  <a:ext cx="914400" cy="914400"/>
                  <a:chOff x="6019800" y="5334000"/>
                  <a:chExt cx="914400" cy="914400"/>
                </a:xfrm>
              </p:grpSpPr>
              <p:sp>
                <p:nvSpPr>
                  <p:cNvPr id="316" name="Quad Arrow 31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2" name="Rounded Rectangle 121"/>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5"/>
            <p:cNvGrpSpPr/>
            <p:nvPr/>
          </p:nvGrpSpPr>
          <p:grpSpPr>
            <a:xfrm flipV="1">
              <a:off x="615448" y="3764639"/>
              <a:ext cx="1133486" cy="180100"/>
              <a:chOff x="5029200" y="838200"/>
              <a:chExt cx="1905000" cy="457200"/>
            </a:xfrm>
          </p:grpSpPr>
          <p:sp>
            <p:nvSpPr>
              <p:cNvPr id="299" name="Rounded Rectangle 298"/>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114"/>
              <p:cNvGrpSpPr/>
              <p:nvPr/>
            </p:nvGrpSpPr>
            <p:grpSpPr>
              <a:xfrm rot="10800000">
                <a:off x="5334000" y="914400"/>
                <a:ext cx="1211525" cy="322729"/>
                <a:chOff x="6019800" y="5334000"/>
                <a:chExt cx="2590800" cy="914400"/>
              </a:xfrm>
            </p:grpSpPr>
            <p:grpSp>
              <p:nvGrpSpPr>
                <p:cNvPr id="301" name="Group 79"/>
                <p:cNvGrpSpPr/>
                <p:nvPr/>
              </p:nvGrpSpPr>
              <p:grpSpPr>
                <a:xfrm>
                  <a:off x="6019800" y="5334000"/>
                  <a:ext cx="914400" cy="914400"/>
                  <a:chOff x="6019800" y="5334000"/>
                  <a:chExt cx="914400" cy="914400"/>
                </a:xfrm>
              </p:grpSpPr>
              <p:sp>
                <p:nvSpPr>
                  <p:cNvPr id="308" name="Quad Arrow 30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80"/>
                <p:cNvGrpSpPr/>
                <p:nvPr/>
              </p:nvGrpSpPr>
              <p:grpSpPr>
                <a:xfrm>
                  <a:off x="6858000" y="5334000"/>
                  <a:ext cx="914400" cy="914400"/>
                  <a:chOff x="6019800" y="5334000"/>
                  <a:chExt cx="914400" cy="914400"/>
                </a:xfrm>
              </p:grpSpPr>
              <p:sp>
                <p:nvSpPr>
                  <p:cNvPr id="306" name="Quad Arrow 30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83"/>
                <p:cNvGrpSpPr/>
                <p:nvPr/>
              </p:nvGrpSpPr>
              <p:grpSpPr>
                <a:xfrm>
                  <a:off x="7696200" y="5334000"/>
                  <a:ext cx="914400" cy="914400"/>
                  <a:chOff x="6019800" y="5334000"/>
                  <a:chExt cx="914400" cy="914400"/>
                </a:xfrm>
              </p:grpSpPr>
              <p:sp>
                <p:nvSpPr>
                  <p:cNvPr id="304" name="Quad Arrow 30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4" name="Group 123"/>
            <p:cNvGrpSpPr/>
            <p:nvPr/>
          </p:nvGrpSpPr>
          <p:grpSpPr>
            <a:xfrm>
              <a:off x="536022" y="3314942"/>
              <a:ext cx="1296534" cy="697352"/>
              <a:chOff x="4823577" y="4053405"/>
              <a:chExt cx="2270956" cy="1287310"/>
            </a:xfrm>
          </p:grpSpPr>
          <p:grpSp>
            <p:nvGrpSpPr>
              <p:cNvPr id="125" name="Group 113"/>
              <p:cNvGrpSpPr/>
              <p:nvPr/>
            </p:nvGrpSpPr>
            <p:grpSpPr>
              <a:xfrm>
                <a:off x="4823577" y="4493188"/>
                <a:ext cx="1404453" cy="847527"/>
                <a:chOff x="5334000" y="1676401"/>
                <a:chExt cx="3200400" cy="2295940"/>
              </a:xfrm>
            </p:grpSpPr>
            <p:grpSp>
              <p:nvGrpSpPr>
                <p:cNvPr id="242" name="Group 59"/>
                <p:cNvGrpSpPr/>
                <p:nvPr/>
              </p:nvGrpSpPr>
              <p:grpSpPr>
                <a:xfrm>
                  <a:off x="5334000" y="1676401"/>
                  <a:ext cx="3200400" cy="2295940"/>
                  <a:chOff x="3329709" y="1676400"/>
                  <a:chExt cx="5204691" cy="3733801"/>
                </a:xfrm>
              </p:grpSpPr>
              <p:grpSp>
                <p:nvGrpSpPr>
                  <p:cNvPr id="246" name="Group 139"/>
                  <p:cNvGrpSpPr/>
                  <p:nvPr/>
                </p:nvGrpSpPr>
                <p:grpSpPr>
                  <a:xfrm>
                    <a:off x="5784951" y="1676400"/>
                    <a:ext cx="2749449" cy="2932281"/>
                    <a:chOff x="4370181" y="2237947"/>
                    <a:chExt cx="1395285" cy="1533800"/>
                  </a:xfrm>
                  <a:solidFill>
                    <a:schemeClr val="accent6">
                      <a:lumMod val="50000"/>
                    </a:schemeClr>
                  </a:solidFill>
                </p:grpSpPr>
                <p:sp>
                  <p:nvSpPr>
                    <p:cNvPr id="27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22"/>
                    <p:cNvGrpSpPr/>
                    <p:nvPr/>
                  </p:nvGrpSpPr>
                  <p:grpSpPr>
                    <a:xfrm>
                      <a:off x="4975163" y="2434420"/>
                      <a:ext cx="790303" cy="409072"/>
                      <a:chOff x="4975163" y="2434420"/>
                      <a:chExt cx="790303" cy="409072"/>
                    </a:xfrm>
                    <a:grpFill/>
                  </p:grpSpPr>
                  <p:sp>
                    <p:nvSpPr>
                      <p:cNvPr id="29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23"/>
                    <p:cNvGrpSpPr/>
                    <p:nvPr/>
                  </p:nvGrpSpPr>
                  <p:grpSpPr>
                    <a:xfrm>
                      <a:off x="4842164" y="2673927"/>
                      <a:ext cx="856672" cy="364837"/>
                      <a:chOff x="4975163" y="2434420"/>
                      <a:chExt cx="790303" cy="409072"/>
                    </a:xfrm>
                    <a:grpFill/>
                  </p:grpSpPr>
                  <p:sp>
                    <p:nvSpPr>
                      <p:cNvPr id="29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27"/>
                    <p:cNvGrpSpPr/>
                    <p:nvPr/>
                  </p:nvGrpSpPr>
                  <p:grpSpPr>
                    <a:xfrm>
                      <a:off x="4702690" y="2882384"/>
                      <a:ext cx="790303" cy="409072"/>
                      <a:chOff x="4975163" y="2434420"/>
                      <a:chExt cx="790303" cy="409072"/>
                    </a:xfrm>
                    <a:grpFill/>
                  </p:grpSpPr>
                  <p:sp>
                    <p:nvSpPr>
                      <p:cNvPr id="29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31"/>
                    <p:cNvGrpSpPr/>
                    <p:nvPr/>
                  </p:nvGrpSpPr>
                  <p:grpSpPr>
                    <a:xfrm>
                      <a:off x="4545672" y="3122529"/>
                      <a:ext cx="790303" cy="409072"/>
                      <a:chOff x="4975163" y="2434420"/>
                      <a:chExt cx="790303" cy="409072"/>
                    </a:xfrm>
                    <a:grpFill/>
                  </p:grpSpPr>
                  <p:sp>
                    <p:nvSpPr>
                      <p:cNvPr id="28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135"/>
                    <p:cNvGrpSpPr/>
                    <p:nvPr/>
                  </p:nvGrpSpPr>
                  <p:grpSpPr>
                    <a:xfrm rot="1269795">
                      <a:off x="4370181" y="3362675"/>
                      <a:ext cx="790303" cy="409072"/>
                      <a:chOff x="4975163" y="2434420"/>
                      <a:chExt cx="790303" cy="409072"/>
                    </a:xfrm>
                    <a:grpFill/>
                  </p:grpSpPr>
                  <p:sp>
                    <p:nvSpPr>
                      <p:cNvPr id="28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140"/>
                  <p:cNvGrpSpPr/>
                  <p:nvPr/>
                </p:nvGrpSpPr>
                <p:grpSpPr>
                  <a:xfrm flipH="1">
                    <a:off x="3329709" y="1768267"/>
                    <a:ext cx="2749449" cy="2932281"/>
                    <a:chOff x="4370181" y="2237947"/>
                    <a:chExt cx="1395285" cy="1533800"/>
                  </a:xfrm>
                  <a:solidFill>
                    <a:schemeClr val="accent6">
                      <a:lumMod val="50000"/>
                    </a:schemeClr>
                  </a:solidFill>
                </p:grpSpPr>
                <p:sp>
                  <p:nvSpPr>
                    <p:cNvPr id="257" name="Rounded Rectangle 25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22"/>
                    <p:cNvGrpSpPr/>
                    <p:nvPr/>
                  </p:nvGrpSpPr>
                  <p:grpSpPr>
                    <a:xfrm>
                      <a:off x="4975163" y="2434420"/>
                      <a:ext cx="790303" cy="409072"/>
                      <a:chOff x="4975163" y="2434420"/>
                      <a:chExt cx="790303" cy="409072"/>
                    </a:xfrm>
                    <a:grpFill/>
                  </p:grpSpPr>
                  <p:sp>
                    <p:nvSpPr>
                      <p:cNvPr id="27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23"/>
                    <p:cNvGrpSpPr/>
                    <p:nvPr/>
                  </p:nvGrpSpPr>
                  <p:grpSpPr>
                    <a:xfrm>
                      <a:off x="4842164" y="2673927"/>
                      <a:ext cx="856672" cy="364837"/>
                      <a:chOff x="4975163" y="2434420"/>
                      <a:chExt cx="790303" cy="409072"/>
                    </a:xfrm>
                    <a:grpFill/>
                  </p:grpSpPr>
                  <p:sp>
                    <p:nvSpPr>
                      <p:cNvPr id="27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7"/>
                    <p:cNvGrpSpPr/>
                    <p:nvPr/>
                  </p:nvGrpSpPr>
                  <p:grpSpPr>
                    <a:xfrm>
                      <a:off x="4702690" y="2882384"/>
                      <a:ext cx="790303" cy="409072"/>
                      <a:chOff x="4975163" y="2434420"/>
                      <a:chExt cx="790303" cy="409072"/>
                    </a:xfrm>
                    <a:grpFill/>
                  </p:grpSpPr>
                  <p:sp>
                    <p:nvSpPr>
                      <p:cNvPr id="26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31"/>
                    <p:cNvGrpSpPr/>
                    <p:nvPr/>
                  </p:nvGrpSpPr>
                  <p:grpSpPr>
                    <a:xfrm>
                      <a:off x="4545672" y="3122529"/>
                      <a:ext cx="790303" cy="409072"/>
                      <a:chOff x="4975163" y="2434420"/>
                      <a:chExt cx="790303" cy="409072"/>
                    </a:xfrm>
                    <a:grpFill/>
                  </p:grpSpPr>
                  <p:sp>
                    <p:nvSpPr>
                      <p:cNvPr id="266" name="Moon 26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35"/>
                    <p:cNvGrpSpPr/>
                    <p:nvPr/>
                  </p:nvGrpSpPr>
                  <p:grpSpPr>
                    <a:xfrm rot="1269795">
                      <a:off x="4370181" y="3362675"/>
                      <a:ext cx="790303" cy="409072"/>
                      <a:chOff x="4975163" y="2434420"/>
                      <a:chExt cx="790303" cy="409072"/>
                    </a:xfrm>
                    <a:grpFill/>
                  </p:grpSpPr>
                  <p:sp>
                    <p:nvSpPr>
                      <p:cNvPr id="263" name="Moon 26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162"/>
                  <p:cNvGrpSpPr/>
                  <p:nvPr/>
                </p:nvGrpSpPr>
                <p:grpSpPr>
                  <a:xfrm rot="4467257">
                    <a:off x="4822952" y="4237309"/>
                    <a:ext cx="1510882" cy="806088"/>
                    <a:chOff x="4975163" y="2434420"/>
                    <a:chExt cx="790303" cy="409072"/>
                  </a:xfrm>
                  <a:solidFill>
                    <a:schemeClr val="accent6">
                      <a:lumMod val="50000"/>
                    </a:schemeClr>
                  </a:solidFill>
                </p:grpSpPr>
                <p:sp>
                  <p:nvSpPr>
                    <p:cNvPr id="254" name="Moon 2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5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10"/>
                <p:cNvGrpSpPr/>
                <p:nvPr/>
              </p:nvGrpSpPr>
              <p:grpSpPr>
                <a:xfrm>
                  <a:off x="6705600" y="2819400"/>
                  <a:ext cx="457200" cy="457200"/>
                  <a:chOff x="6019800" y="5334000"/>
                  <a:chExt cx="914400" cy="914400"/>
                </a:xfrm>
              </p:grpSpPr>
              <p:sp>
                <p:nvSpPr>
                  <p:cNvPr id="244" name="Quad Arrow 24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13"/>
              <p:cNvGrpSpPr/>
              <p:nvPr/>
            </p:nvGrpSpPr>
            <p:grpSpPr>
              <a:xfrm rot="10800000">
                <a:off x="5254651" y="4053405"/>
                <a:ext cx="1404453" cy="847527"/>
                <a:chOff x="5334000" y="1676401"/>
                <a:chExt cx="3200400" cy="2295940"/>
              </a:xfrm>
            </p:grpSpPr>
            <p:grpSp>
              <p:nvGrpSpPr>
                <p:cNvPr id="185" name="Group 59"/>
                <p:cNvGrpSpPr/>
                <p:nvPr/>
              </p:nvGrpSpPr>
              <p:grpSpPr>
                <a:xfrm>
                  <a:off x="5334000" y="1676401"/>
                  <a:ext cx="3200400" cy="2295940"/>
                  <a:chOff x="3329709" y="1676400"/>
                  <a:chExt cx="5204691" cy="3733801"/>
                </a:xfrm>
              </p:grpSpPr>
              <p:grpSp>
                <p:nvGrpSpPr>
                  <p:cNvPr id="189" name="Group 139"/>
                  <p:cNvGrpSpPr/>
                  <p:nvPr/>
                </p:nvGrpSpPr>
                <p:grpSpPr>
                  <a:xfrm>
                    <a:off x="5784951" y="1676400"/>
                    <a:ext cx="2749449" cy="2932281"/>
                    <a:chOff x="4370181" y="2237947"/>
                    <a:chExt cx="1395285" cy="1533800"/>
                  </a:xfrm>
                  <a:solidFill>
                    <a:schemeClr val="accent6">
                      <a:lumMod val="50000"/>
                    </a:schemeClr>
                  </a:solidFill>
                </p:grpSpPr>
                <p:sp>
                  <p:nvSpPr>
                    <p:cNvPr id="22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122"/>
                    <p:cNvGrpSpPr/>
                    <p:nvPr/>
                  </p:nvGrpSpPr>
                  <p:grpSpPr>
                    <a:xfrm>
                      <a:off x="4975163" y="2434420"/>
                      <a:ext cx="790303" cy="409072"/>
                      <a:chOff x="4975163" y="2434420"/>
                      <a:chExt cx="790303" cy="409072"/>
                    </a:xfrm>
                    <a:grpFill/>
                  </p:grpSpPr>
                  <p:sp>
                    <p:nvSpPr>
                      <p:cNvPr id="23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23"/>
                    <p:cNvGrpSpPr/>
                    <p:nvPr/>
                  </p:nvGrpSpPr>
                  <p:grpSpPr>
                    <a:xfrm>
                      <a:off x="4842164" y="2673927"/>
                      <a:ext cx="856672" cy="364837"/>
                      <a:chOff x="4975163" y="2434420"/>
                      <a:chExt cx="790303" cy="409072"/>
                    </a:xfrm>
                    <a:grpFill/>
                  </p:grpSpPr>
                  <p:sp>
                    <p:nvSpPr>
                      <p:cNvPr id="23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27"/>
                    <p:cNvGrpSpPr/>
                    <p:nvPr/>
                  </p:nvGrpSpPr>
                  <p:grpSpPr>
                    <a:xfrm>
                      <a:off x="4702690" y="2882384"/>
                      <a:ext cx="790303" cy="409072"/>
                      <a:chOff x="4975163" y="2434420"/>
                      <a:chExt cx="790303" cy="409072"/>
                    </a:xfrm>
                    <a:grpFill/>
                  </p:grpSpPr>
                  <p:sp>
                    <p:nvSpPr>
                      <p:cNvPr id="23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31"/>
                    <p:cNvGrpSpPr/>
                    <p:nvPr/>
                  </p:nvGrpSpPr>
                  <p:grpSpPr>
                    <a:xfrm>
                      <a:off x="4545672" y="3122529"/>
                      <a:ext cx="790303" cy="409072"/>
                      <a:chOff x="4975163" y="2434420"/>
                      <a:chExt cx="790303" cy="409072"/>
                    </a:xfrm>
                    <a:grpFill/>
                  </p:grpSpPr>
                  <p:sp>
                    <p:nvSpPr>
                      <p:cNvPr id="23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35"/>
                    <p:cNvGrpSpPr/>
                    <p:nvPr/>
                  </p:nvGrpSpPr>
                  <p:grpSpPr>
                    <a:xfrm rot="1269795">
                      <a:off x="4370181" y="3362675"/>
                      <a:ext cx="790303" cy="409072"/>
                      <a:chOff x="4975163" y="2434420"/>
                      <a:chExt cx="790303" cy="409072"/>
                    </a:xfrm>
                    <a:grpFill/>
                  </p:grpSpPr>
                  <p:sp>
                    <p:nvSpPr>
                      <p:cNvPr id="22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140"/>
                  <p:cNvGrpSpPr/>
                  <p:nvPr/>
                </p:nvGrpSpPr>
                <p:grpSpPr>
                  <a:xfrm flipH="1">
                    <a:off x="3329709" y="1768267"/>
                    <a:ext cx="2749449" cy="2932281"/>
                    <a:chOff x="4370181" y="2237947"/>
                    <a:chExt cx="1395285" cy="1533800"/>
                  </a:xfrm>
                  <a:solidFill>
                    <a:schemeClr val="accent6">
                      <a:lumMod val="50000"/>
                    </a:schemeClr>
                  </a:solidFill>
                </p:grpSpPr>
                <p:sp>
                  <p:nvSpPr>
                    <p:cNvPr id="200" name="Rounded Rectangle 19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122"/>
                    <p:cNvGrpSpPr/>
                    <p:nvPr/>
                  </p:nvGrpSpPr>
                  <p:grpSpPr>
                    <a:xfrm>
                      <a:off x="4975163" y="2434420"/>
                      <a:ext cx="790303" cy="409072"/>
                      <a:chOff x="4975163" y="2434420"/>
                      <a:chExt cx="790303" cy="409072"/>
                    </a:xfrm>
                    <a:grpFill/>
                  </p:grpSpPr>
                  <p:sp>
                    <p:nvSpPr>
                      <p:cNvPr id="21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23"/>
                    <p:cNvGrpSpPr/>
                    <p:nvPr/>
                  </p:nvGrpSpPr>
                  <p:grpSpPr>
                    <a:xfrm>
                      <a:off x="4842164" y="2673927"/>
                      <a:ext cx="856672" cy="364837"/>
                      <a:chOff x="4975163" y="2434420"/>
                      <a:chExt cx="790303" cy="409072"/>
                    </a:xfrm>
                    <a:grpFill/>
                  </p:grpSpPr>
                  <p:sp>
                    <p:nvSpPr>
                      <p:cNvPr id="21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127"/>
                    <p:cNvGrpSpPr/>
                    <p:nvPr/>
                  </p:nvGrpSpPr>
                  <p:grpSpPr>
                    <a:xfrm>
                      <a:off x="4702690" y="2882384"/>
                      <a:ext cx="790303" cy="409072"/>
                      <a:chOff x="4975163" y="2434420"/>
                      <a:chExt cx="790303" cy="409072"/>
                    </a:xfrm>
                    <a:grpFill/>
                  </p:grpSpPr>
                  <p:sp>
                    <p:nvSpPr>
                      <p:cNvPr id="21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31"/>
                    <p:cNvGrpSpPr/>
                    <p:nvPr/>
                  </p:nvGrpSpPr>
                  <p:grpSpPr>
                    <a:xfrm>
                      <a:off x="4545672" y="3122529"/>
                      <a:ext cx="790303" cy="409072"/>
                      <a:chOff x="4975163" y="2434420"/>
                      <a:chExt cx="790303" cy="409072"/>
                    </a:xfrm>
                    <a:grpFill/>
                  </p:grpSpPr>
                  <p:sp>
                    <p:nvSpPr>
                      <p:cNvPr id="209" name="Moon 20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35"/>
                    <p:cNvGrpSpPr/>
                    <p:nvPr/>
                  </p:nvGrpSpPr>
                  <p:grpSpPr>
                    <a:xfrm rot="1269795">
                      <a:off x="4370181" y="3362675"/>
                      <a:ext cx="790303" cy="409072"/>
                      <a:chOff x="4975163" y="2434420"/>
                      <a:chExt cx="790303" cy="409072"/>
                    </a:xfrm>
                    <a:grpFill/>
                  </p:grpSpPr>
                  <p:sp>
                    <p:nvSpPr>
                      <p:cNvPr id="206" name="Moon 20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62"/>
                  <p:cNvGrpSpPr/>
                  <p:nvPr/>
                </p:nvGrpSpPr>
                <p:grpSpPr>
                  <a:xfrm rot="4467257">
                    <a:off x="4822952" y="4237309"/>
                    <a:ext cx="1510882" cy="806088"/>
                    <a:chOff x="4975163" y="2434420"/>
                    <a:chExt cx="790303" cy="409072"/>
                  </a:xfrm>
                  <a:solidFill>
                    <a:schemeClr val="accent6">
                      <a:lumMod val="50000"/>
                    </a:schemeClr>
                  </a:solidFill>
                </p:grpSpPr>
                <p:sp>
                  <p:nvSpPr>
                    <p:cNvPr id="197" name="Moon 19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9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10"/>
                <p:cNvGrpSpPr/>
                <p:nvPr/>
              </p:nvGrpSpPr>
              <p:grpSpPr>
                <a:xfrm>
                  <a:off x="6705600" y="2819400"/>
                  <a:ext cx="457200" cy="457200"/>
                  <a:chOff x="6019800" y="5334000"/>
                  <a:chExt cx="914400" cy="914400"/>
                </a:xfrm>
              </p:grpSpPr>
              <p:sp>
                <p:nvSpPr>
                  <p:cNvPr id="187" name="Quad Arrow 18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13"/>
              <p:cNvGrpSpPr/>
              <p:nvPr/>
            </p:nvGrpSpPr>
            <p:grpSpPr>
              <a:xfrm>
                <a:off x="5690080" y="4462708"/>
                <a:ext cx="1404453" cy="847527"/>
                <a:chOff x="5334000" y="1676401"/>
                <a:chExt cx="3200400" cy="2295940"/>
              </a:xfrm>
            </p:grpSpPr>
            <p:grpSp>
              <p:nvGrpSpPr>
                <p:cNvPr id="128" name="Group 59"/>
                <p:cNvGrpSpPr/>
                <p:nvPr/>
              </p:nvGrpSpPr>
              <p:grpSpPr>
                <a:xfrm>
                  <a:off x="5334000" y="1676401"/>
                  <a:ext cx="3200400" cy="2295940"/>
                  <a:chOff x="3329709" y="1676400"/>
                  <a:chExt cx="5204691" cy="3733801"/>
                </a:xfrm>
              </p:grpSpPr>
              <p:grpSp>
                <p:nvGrpSpPr>
                  <p:cNvPr id="132" name="Group 139"/>
                  <p:cNvGrpSpPr/>
                  <p:nvPr/>
                </p:nvGrpSpPr>
                <p:grpSpPr>
                  <a:xfrm>
                    <a:off x="5784951" y="1676400"/>
                    <a:ext cx="2749449" cy="2932281"/>
                    <a:chOff x="4370181" y="2237947"/>
                    <a:chExt cx="1395285" cy="1533800"/>
                  </a:xfrm>
                  <a:solidFill>
                    <a:schemeClr val="accent6">
                      <a:lumMod val="50000"/>
                    </a:schemeClr>
                  </a:solidFill>
                </p:grpSpPr>
                <p:sp>
                  <p:nvSpPr>
                    <p:cNvPr id="16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22"/>
                    <p:cNvGrpSpPr/>
                    <p:nvPr/>
                  </p:nvGrpSpPr>
                  <p:grpSpPr>
                    <a:xfrm>
                      <a:off x="4975163" y="2434420"/>
                      <a:ext cx="790303" cy="409072"/>
                      <a:chOff x="4975163" y="2434420"/>
                      <a:chExt cx="790303" cy="409072"/>
                    </a:xfrm>
                    <a:grpFill/>
                  </p:grpSpPr>
                  <p:sp>
                    <p:nvSpPr>
                      <p:cNvPr id="18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23"/>
                    <p:cNvGrpSpPr/>
                    <p:nvPr/>
                  </p:nvGrpSpPr>
                  <p:grpSpPr>
                    <a:xfrm>
                      <a:off x="4842164" y="2673927"/>
                      <a:ext cx="856672" cy="364837"/>
                      <a:chOff x="4975163" y="2434420"/>
                      <a:chExt cx="790303" cy="409072"/>
                    </a:xfrm>
                    <a:grpFill/>
                  </p:grpSpPr>
                  <p:sp>
                    <p:nvSpPr>
                      <p:cNvPr id="17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27"/>
                    <p:cNvGrpSpPr/>
                    <p:nvPr/>
                  </p:nvGrpSpPr>
                  <p:grpSpPr>
                    <a:xfrm>
                      <a:off x="4702690" y="2882384"/>
                      <a:ext cx="790303" cy="409072"/>
                      <a:chOff x="4975163" y="2434420"/>
                      <a:chExt cx="790303" cy="409072"/>
                    </a:xfrm>
                    <a:grpFill/>
                  </p:grpSpPr>
                  <p:sp>
                    <p:nvSpPr>
                      <p:cNvPr id="17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31"/>
                    <p:cNvGrpSpPr/>
                    <p:nvPr/>
                  </p:nvGrpSpPr>
                  <p:grpSpPr>
                    <a:xfrm>
                      <a:off x="4545672" y="3122529"/>
                      <a:ext cx="790303" cy="409072"/>
                      <a:chOff x="4975163" y="2434420"/>
                      <a:chExt cx="790303" cy="409072"/>
                    </a:xfrm>
                    <a:grpFill/>
                  </p:grpSpPr>
                  <p:sp>
                    <p:nvSpPr>
                      <p:cNvPr id="17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35"/>
                    <p:cNvGrpSpPr/>
                    <p:nvPr/>
                  </p:nvGrpSpPr>
                  <p:grpSpPr>
                    <a:xfrm rot="1269795">
                      <a:off x="4370181" y="3362675"/>
                      <a:ext cx="790303" cy="409072"/>
                      <a:chOff x="4975163" y="2434420"/>
                      <a:chExt cx="790303" cy="409072"/>
                    </a:xfrm>
                    <a:grpFill/>
                  </p:grpSpPr>
                  <p:sp>
                    <p:nvSpPr>
                      <p:cNvPr id="17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40"/>
                  <p:cNvGrpSpPr/>
                  <p:nvPr/>
                </p:nvGrpSpPr>
                <p:grpSpPr>
                  <a:xfrm flipH="1">
                    <a:off x="3329709" y="1768267"/>
                    <a:ext cx="2749449" cy="2932281"/>
                    <a:chOff x="4370181" y="2237947"/>
                    <a:chExt cx="1395285" cy="1533800"/>
                  </a:xfrm>
                  <a:solidFill>
                    <a:schemeClr val="accent6">
                      <a:lumMod val="50000"/>
                    </a:schemeClr>
                  </a:solidFill>
                </p:grpSpPr>
                <p:sp>
                  <p:nvSpPr>
                    <p:cNvPr id="143" name="Rounded Rectangle 14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22"/>
                    <p:cNvGrpSpPr/>
                    <p:nvPr/>
                  </p:nvGrpSpPr>
                  <p:grpSpPr>
                    <a:xfrm>
                      <a:off x="4975163" y="2434420"/>
                      <a:ext cx="790303" cy="409072"/>
                      <a:chOff x="4975163" y="2434420"/>
                      <a:chExt cx="790303" cy="409072"/>
                    </a:xfrm>
                    <a:grpFill/>
                  </p:grpSpPr>
                  <p:sp>
                    <p:nvSpPr>
                      <p:cNvPr id="16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23"/>
                    <p:cNvGrpSpPr/>
                    <p:nvPr/>
                  </p:nvGrpSpPr>
                  <p:grpSpPr>
                    <a:xfrm>
                      <a:off x="4842164" y="2673927"/>
                      <a:ext cx="856672" cy="364837"/>
                      <a:chOff x="4975163" y="2434420"/>
                      <a:chExt cx="790303" cy="409072"/>
                    </a:xfrm>
                    <a:grpFill/>
                  </p:grpSpPr>
                  <p:sp>
                    <p:nvSpPr>
                      <p:cNvPr id="15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27"/>
                    <p:cNvGrpSpPr/>
                    <p:nvPr/>
                  </p:nvGrpSpPr>
                  <p:grpSpPr>
                    <a:xfrm>
                      <a:off x="4702690" y="2882384"/>
                      <a:ext cx="790303" cy="409072"/>
                      <a:chOff x="4975163" y="2434420"/>
                      <a:chExt cx="790303" cy="409072"/>
                    </a:xfrm>
                    <a:grpFill/>
                  </p:grpSpPr>
                  <p:sp>
                    <p:nvSpPr>
                      <p:cNvPr id="15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31"/>
                    <p:cNvGrpSpPr/>
                    <p:nvPr/>
                  </p:nvGrpSpPr>
                  <p:grpSpPr>
                    <a:xfrm>
                      <a:off x="4545672" y="3122529"/>
                      <a:ext cx="790303" cy="409072"/>
                      <a:chOff x="4975163" y="2434420"/>
                      <a:chExt cx="790303" cy="409072"/>
                    </a:xfrm>
                    <a:grpFill/>
                  </p:grpSpPr>
                  <p:sp>
                    <p:nvSpPr>
                      <p:cNvPr id="152" name="Moon 15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35"/>
                    <p:cNvGrpSpPr/>
                    <p:nvPr/>
                  </p:nvGrpSpPr>
                  <p:grpSpPr>
                    <a:xfrm rot="1269795">
                      <a:off x="4370181" y="3362675"/>
                      <a:ext cx="790303" cy="409072"/>
                      <a:chOff x="4975163" y="2434420"/>
                      <a:chExt cx="790303" cy="409072"/>
                    </a:xfrm>
                    <a:grpFill/>
                  </p:grpSpPr>
                  <p:sp>
                    <p:nvSpPr>
                      <p:cNvPr id="149" name="Moon 14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62"/>
                  <p:cNvGrpSpPr/>
                  <p:nvPr/>
                </p:nvGrpSpPr>
                <p:grpSpPr>
                  <a:xfrm rot="4467257">
                    <a:off x="4822952" y="4237309"/>
                    <a:ext cx="1510882" cy="806088"/>
                    <a:chOff x="4975163" y="2434420"/>
                    <a:chExt cx="790303" cy="409072"/>
                  </a:xfrm>
                  <a:solidFill>
                    <a:schemeClr val="accent6">
                      <a:lumMod val="50000"/>
                    </a:schemeClr>
                  </a:solidFill>
                </p:grpSpPr>
                <p:sp>
                  <p:nvSpPr>
                    <p:cNvPr id="140" name="Moon 13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Oval 13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10"/>
                <p:cNvGrpSpPr/>
                <p:nvPr/>
              </p:nvGrpSpPr>
              <p:grpSpPr>
                <a:xfrm>
                  <a:off x="6705600" y="2819400"/>
                  <a:ext cx="457200" cy="457200"/>
                  <a:chOff x="6019800" y="5334000"/>
                  <a:chExt cx="914400" cy="914400"/>
                </a:xfrm>
              </p:grpSpPr>
              <p:sp>
                <p:nvSpPr>
                  <p:cNvPr id="130" name="Quad Arrow 12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57178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38:13-24</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Secrets Exposed </a:t>
            </a:r>
          </a:p>
        </p:txBody>
      </p:sp>
      <p:sp>
        <p:nvSpPr>
          <p:cNvPr id="2" name="Rectangle 1"/>
          <p:cNvSpPr/>
          <p:nvPr/>
        </p:nvSpPr>
        <p:spPr>
          <a:xfrm>
            <a:off x="1599717" y="1396340"/>
            <a:ext cx="4670269" cy="2031325"/>
          </a:xfrm>
          <a:prstGeom prst="rect">
            <a:avLst/>
          </a:prstGeom>
        </p:spPr>
        <p:txBody>
          <a:bodyPr wrap="square">
            <a:spAutoFit/>
          </a:bodyPr>
          <a:lstStyle/>
          <a:p>
            <a:r>
              <a:rPr lang="en-US" dirty="0">
                <a:solidFill>
                  <a:schemeClr val="bg1"/>
                </a:solidFill>
                <a:latin typeface="Calibri" panose="020F0502020204030204" pitchFamily="34" charset="0"/>
              </a:rPr>
              <a:t>Tamar’s choice to pretend to be a harlot so she could become pregnant by Judah violated the law of chastity.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Tamar knew that her actions might have serious consequences, such as being sentenced to death. </a:t>
            </a:r>
          </a:p>
        </p:txBody>
      </p:sp>
      <p:grpSp>
        <p:nvGrpSpPr>
          <p:cNvPr id="21" name="Group 199"/>
          <p:cNvGrpSpPr/>
          <p:nvPr/>
        </p:nvGrpSpPr>
        <p:grpSpPr>
          <a:xfrm>
            <a:off x="247898" y="1235648"/>
            <a:ext cx="1229634" cy="2402442"/>
            <a:chOff x="4266247" y="609601"/>
            <a:chExt cx="3035448" cy="5509156"/>
          </a:xfrm>
        </p:grpSpPr>
        <p:grpSp>
          <p:nvGrpSpPr>
            <p:cNvPr id="22" name="Group 187"/>
            <p:cNvGrpSpPr/>
            <p:nvPr/>
          </p:nvGrpSpPr>
          <p:grpSpPr>
            <a:xfrm>
              <a:off x="5105400" y="5334000"/>
              <a:ext cx="584021" cy="762000"/>
              <a:chOff x="7531306" y="801594"/>
              <a:chExt cx="2573630" cy="2895600"/>
            </a:xfrm>
          </p:grpSpPr>
          <p:grpSp>
            <p:nvGrpSpPr>
              <p:cNvPr id="104" name="Group 162"/>
              <p:cNvGrpSpPr/>
              <p:nvPr/>
            </p:nvGrpSpPr>
            <p:grpSpPr>
              <a:xfrm>
                <a:off x="7531306" y="801594"/>
                <a:ext cx="2573630" cy="2895600"/>
                <a:chOff x="3859245" y="5528567"/>
                <a:chExt cx="1088566" cy="874149"/>
              </a:xfrm>
            </p:grpSpPr>
            <p:sp>
              <p:nvSpPr>
                <p:cNvPr id="106" name="Oval 105"/>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gular Pentagon 104"/>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93"/>
            <p:cNvGrpSpPr/>
            <p:nvPr/>
          </p:nvGrpSpPr>
          <p:grpSpPr>
            <a:xfrm rot="19673203" flipH="1">
              <a:off x="5731843" y="5356757"/>
              <a:ext cx="584021" cy="762000"/>
              <a:chOff x="7531306" y="801594"/>
              <a:chExt cx="2573630" cy="2895600"/>
            </a:xfrm>
          </p:grpSpPr>
          <p:grpSp>
            <p:nvGrpSpPr>
              <p:cNvPr id="99" name="Group 162"/>
              <p:cNvGrpSpPr/>
              <p:nvPr/>
            </p:nvGrpSpPr>
            <p:grpSpPr>
              <a:xfrm>
                <a:off x="7531306" y="801594"/>
                <a:ext cx="2573630" cy="2895600"/>
                <a:chOff x="3859245" y="5528567"/>
                <a:chExt cx="1088566" cy="874149"/>
              </a:xfrm>
            </p:grpSpPr>
            <p:sp>
              <p:nvSpPr>
                <p:cNvPr id="101" name="Oval 100"/>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gular Pentagon 99"/>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86"/>
            <p:cNvGrpSpPr/>
            <p:nvPr/>
          </p:nvGrpSpPr>
          <p:grpSpPr>
            <a:xfrm>
              <a:off x="4266247" y="609601"/>
              <a:ext cx="3035448" cy="5092316"/>
              <a:chOff x="4266247" y="609601"/>
              <a:chExt cx="3035448" cy="5092316"/>
            </a:xfrm>
          </p:grpSpPr>
          <p:sp>
            <p:nvSpPr>
              <p:cNvPr id="25" name="Oval 24"/>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899932" y="2962502"/>
                <a:ext cx="1637282" cy="2739415"/>
              </a:xfrm>
              <a:prstGeom prst="trapezoid">
                <a:avLst>
                  <a:gd name="adj" fmla="val 17846"/>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Delay 27"/>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505404">
                <a:off x="4350831" y="2953068"/>
                <a:ext cx="906215" cy="1416627"/>
              </a:xfrm>
              <a:prstGeom prst="trapezoid">
                <a:avLst>
                  <a:gd name="adj" fmla="val 29076"/>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apezoid 29"/>
              <p:cNvSpPr/>
              <p:nvPr/>
            </p:nvSpPr>
            <p:spPr>
              <a:xfrm rot="20172944">
                <a:off x="6185747" y="2808632"/>
                <a:ext cx="950939" cy="1547962"/>
              </a:xfrm>
              <a:prstGeom prst="trapezoid">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loud 30"/>
              <p:cNvSpPr/>
              <p:nvPr/>
            </p:nvSpPr>
            <p:spPr>
              <a:xfrm rot="4849455" flipH="1">
                <a:off x="5241602"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6750545">
                <a:off x="4354315"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5197619" y="1166866"/>
                <a:ext cx="1041907" cy="4334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54"/>
              <p:cNvGrpSpPr/>
              <p:nvPr/>
            </p:nvGrpSpPr>
            <p:grpSpPr>
              <a:xfrm>
                <a:off x="4953000" y="914399"/>
                <a:ext cx="1524000" cy="228601"/>
                <a:chOff x="7162800" y="1981200"/>
                <a:chExt cx="4847444" cy="1060563"/>
              </a:xfrm>
            </p:grpSpPr>
            <p:grpSp>
              <p:nvGrpSpPr>
                <p:cNvPr id="75" name="Group 130"/>
                <p:cNvGrpSpPr/>
                <p:nvPr/>
              </p:nvGrpSpPr>
              <p:grpSpPr>
                <a:xfrm rot="5400000">
                  <a:off x="7321133" y="1822867"/>
                  <a:ext cx="1038069" cy="1354736"/>
                  <a:chOff x="7162800" y="381000"/>
                  <a:chExt cx="1371600" cy="1295400"/>
                </a:xfrm>
              </p:grpSpPr>
              <p:sp>
                <p:nvSpPr>
                  <p:cNvPr id="94" name="Diamond 9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6"/>
                <p:cNvGrpSpPr/>
                <p:nvPr/>
              </p:nvGrpSpPr>
              <p:grpSpPr>
                <a:xfrm rot="5400000">
                  <a:off x="8485369" y="1830365"/>
                  <a:ext cx="1038069" cy="1354736"/>
                  <a:chOff x="7162800" y="381000"/>
                  <a:chExt cx="1371600" cy="1295400"/>
                </a:xfrm>
              </p:grpSpPr>
              <p:sp>
                <p:nvSpPr>
                  <p:cNvPr id="89" name="Diamond 8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42"/>
                <p:cNvGrpSpPr/>
                <p:nvPr/>
              </p:nvGrpSpPr>
              <p:grpSpPr>
                <a:xfrm rot="5400000">
                  <a:off x="9649605" y="1837863"/>
                  <a:ext cx="1038069" cy="1354736"/>
                  <a:chOff x="7162800" y="381000"/>
                  <a:chExt cx="1371600" cy="1295400"/>
                </a:xfrm>
              </p:grpSpPr>
              <p:sp>
                <p:nvSpPr>
                  <p:cNvPr id="84" name="Diamond 8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48"/>
                <p:cNvGrpSpPr/>
                <p:nvPr/>
              </p:nvGrpSpPr>
              <p:grpSpPr>
                <a:xfrm rot="5400000">
                  <a:off x="10813841" y="1845361"/>
                  <a:ext cx="1038069" cy="1354736"/>
                  <a:chOff x="7162800" y="381000"/>
                  <a:chExt cx="1371600" cy="1295400"/>
                </a:xfrm>
              </p:grpSpPr>
              <p:sp>
                <p:nvSpPr>
                  <p:cNvPr id="79" name="Diamond 7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ectangle 37"/>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55"/>
              <p:cNvGrpSpPr/>
              <p:nvPr/>
            </p:nvGrpSpPr>
            <p:grpSpPr>
              <a:xfrm>
                <a:off x="5029200" y="3962400"/>
                <a:ext cx="1447800" cy="381000"/>
                <a:chOff x="7162800" y="1981200"/>
                <a:chExt cx="4847444" cy="1060563"/>
              </a:xfrm>
            </p:grpSpPr>
            <p:grpSp>
              <p:nvGrpSpPr>
                <p:cNvPr id="51" name="Group 130"/>
                <p:cNvGrpSpPr/>
                <p:nvPr/>
              </p:nvGrpSpPr>
              <p:grpSpPr>
                <a:xfrm rot="5400000">
                  <a:off x="7321133" y="1822867"/>
                  <a:ext cx="1038069" cy="1354736"/>
                  <a:chOff x="7162800" y="381000"/>
                  <a:chExt cx="1371600" cy="1295400"/>
                </a:xfrm>
              </p:grpSpPr>
              <p:sp>
                <p:nvSpPr>
                  <p:cNvPr id="70" name="Diamond 6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36"/>
                <p:cNvGrpSpPr/>
                <p:nvPr/>
              </p:nvGrpSpPr>
              <p:grpSpPr>
                <a:xfrm rot="5400000">
                  <a:off x="8485369" y="1830365"/>
                  <a:ext cx="1038069" cy="1354736"/>
                  <a:chOff x="7162800" y="381000"/>
                  <a:chExt cx="1371600" cy="1295400"/>
                </a:xfrm>
              </p:grpSpPr>
              <p:sp>
                <p:nvSpPr>
                  <p:cNvPr id="65" name="Diamond 6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42"/>
                <p:cNvGrpSpPr/>
                <p:nvPr/>
              </p:nvGrpSpPr>
              <p:grpSpPr>
                <a:xfrm rot="5400000">
                  <a:off x="9649605" y="1837863"/>
                  <a:ext cx="1038069" cy="1354736"/>
                  <a:chOff x="7162800" y="381000"/>
                  <a:chExt cx="1371600" cy="1295400"/>
                </a:xfrm>
              </p:grpSpPr>
              <p:sp>
                <p:nvSpPr>
                  <p:cNvPr id="60" name="Diamond 5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48"/>
                <p:cNvGrpSpPr/>
                <p:nvPr/>
              </p:nvGrpSpPr>
              <p:grpSpPr>
                <a:xfrm rot="5400000">
                  <a:off x="10813841" y="1845361"/>
                  <a:ext cx="1038069" cy="1354736"/>
                  <a:chOff x="7162800" y="381000"/>
                  <a:chExt cx="1371600" cy="1295400"/>
                </a:xfrm>
              </p:grpSpPr>
              <p:sp>
                <p:nvSpPr>
                  <p:cNvPr id="55" name="Diamond 5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185"/>
              <p:cNvGrpSpPr/>
              <p:nvPr/>
            </p:nvGrpSpPr>
            <p:grpSpPr>
              <a:xfrm>
                <a:off x="5410200" y="2819400"/>
                <a:ext cx="685800" cy="914400"/>
                <a:chOff x="7641583" y="1524000"/>
                <a:chExt cx="1091090" cy="1752600"/>
              </a:xfrm>
            </p:grpSpPr>
            <p:grpSp>
              <p:nvGrpSpPr>
                <p:cNvPr id="41" name="Group 129"/>
                <p:cNvGrpSpPr/>
                <p:nvPr/>
              </p:nvGrpSpPr>
              <p:grpSpPr>
                <a:xfrm>
                  <a:off x="7696200" y="2057400"/>
                  <a:ext cx="990600" cy="1219200"/>
                  <a:chOff x="7162800" y="381000"/>
                  <a:chExt cx="1371600" cy="1295400"/>
                </a:xfrm>
              </p:grpSpPr>
              <p:sp>
                <p:nvSpPr>
                  <p:cNvPr id="46" name="Diamond 4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41"/>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7747583" y="1390268"/>
            <a:ext cx="4349728" cy="2308324"/>
          </a:xfrm>
          <a:prstGeom prst="rect">
            <a:avLst/>
          </a:prstGeom>
        </p:spPr>
        <p:txBody>
          <a:bodyPr wrap="square">
            <a:spAutoFit/>
          </a:bodyPr>
          <a:lstStyle/>
          <a:p>
            <a:r>
              <a:rPr lang="en-US" dirty="0">
                <a:solidFill>
                  <a:schemeClr val="bg1"/>
                </a:solidFill>
                <a:latin typeface="Calibri" panose="020F0502020204030204" pitchFamily="34" charset="0"/>
              </a:rPr>
              <a:t>Judah sent his friend with a kid (a young goat) to pay the harlot and retrieve his signet, bracelets, and staff, but his friend could not find her.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Judah still did not realize that the woman he believed was a harlot was actually his daughter-in-law, Tamar.</a:t>
            </a:r>
          </a:p>
        </p:txBody>
      </p:sp>
      <p:grpSp>
        <p:nvGrpSpPr>
          <p:cNvPr id="109" name="Group 108"/>
          <p:cNvGrpSpPr/>
          <p:nvPr/>
        </p:nvGrpSpPr>
        <p:grpSpPr>
          <a:xfrm>
            <a:off x="6269075" y="1238835"/>
            <a:ext cx="1333575" cy="2794876"/>
            <a:chOff x="536022" y="3314942"/>
            <a:chExt cx="1296534" cy="3203103"/>
          </a:xfrm>
        </p:grpSpPr>
        <p:sp>
          <p:nvSpPr>
            <p:cNvPr id="110" name="Oval 109"/>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gular Pentagon 114"/>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7" name="Group 101"/>
            <p:cNvGrpSpPr/>
            <p:nvPr/>
          </p:nvGrpSpPr>
          <p:grpSpPr>
            <a:xfrm rot="7128265">
              <a:off x="1266712" y="6168842"/>
              <a:ext cx="230789" cy="449153"/>
              <a:chOff x="4267200" y="5105400"/>
              <a:chExt cx="685800" cy="609600"/>
            </a:xfrm>
          </p:grpSpPr>
          <p:sp>
            <p:nvSpPr>
              <p:cNvPr id="342"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02"/>
            <p:cNvGrpSpPr/>
            <p:nvPr/>
          </p:nvGrpSpPr>
          <p:grpSpPr>
            <a:xfrm rot="14157531">
              <a:off x="1014825" y="6178074"/>
              <a:ext cx="230789" cy="449153"/>
              <a:chOff x="4267200" y="5105400"/>
              <a:chExt cx="685800" cy="609600"/>
            </a:xfrm>
          </p:grpSpPr>
          <p:sp>
            <p:nvSpPr>
              <p:cNvPr id="340" name="Oval 33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70"/>
            <p:cNvGrpSpPr/>
            <p:nvPr/>
          </p:nvGrpSpPr>
          <p:grpSpPr>
            <a:xfrm>
              <a:off x="615449" y="3393845"/>
              <a:ext cx="1196458" cy="1028329"/>
              <a:chOff x="2731569" y="4101704"/>
              <a:chExt cx="2435810" cy="2042401"/>
            </a:xfrm>
          </p:grpSpPr>
          <p:sp>
            <p:nvSpPr>
              <p:cNvPr id="331"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rapezoid 119"/>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97"/>
            <p:cNvGrpSpPr/>
            <p:nvPr/>
          </p:nvGrpSpPr>
          <p:grpSpPr>
            <a:xfrm>
              <a:off x="962691" y="5459694"/>
              <a:ext cx="469239" cy="635646"/>
              <a:chOff x="4648200" y="4038600"/>
              <a:chExt cx="838200" cy="1349829"/>
            </a:xfrm>
          </p:grpSpPr>
          <p:sp>
            <p:nvSpPr>
              <p:cNvPr id="310" name="Trapezoid 309"/>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310"/>
              <p:cNvGrpSpPr/>
              <p:nvPr/>
            </p:nvGrpSpPr>
            <p:grpSpPr>
              <a:xfrm rot="5595418">
                <a:off x="4297276" y="4567385"/>
                <a:ext cx="1211525" cy="322729"/>
                <a:chOff x="6019800" y="5334000"/>
                <a:chExt cx="2590800" cy="914400"/>
              </a:xfrm>
            </p:grpSpPr>
            <p:grpSp>
              <p:nvGrpSpPr>
                <p:cNvPr id="322" name="Group 79"/>
                <p:cNvGrpSpPr/>
                <p:nvPr/>
              </p:nvGrpSpPr>
              <p:grpSpPr>
                <a:xfrm>
                  <a:off x="6019800" y="5334000"/>
                  <a:ext cx="914400" cy="914400"/>
                  <a:chOff x="6019800" y="5334000"/>
                  <a:chExt cx="914400" cy="914400"/>
                </a:xfrm>
              </p:grpSpPr>
              <p:sp>
                <p:nvSpPr>
                  <p:cNvPr id="329" name="Quad Arrow 32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80"/>
                <p:cNvGrpSpPr/>
                <p:nvPr/>
              </p:nvGrpSpPr>
              <p:grpSpPr>
                <a:xfrm>
                  <a:off x="6858000" y="5334000"/>
                  <a:ext cx="914400" cy="914400"/>
                  <a:chOff x="6019800" y="5334000"/>
                  <a:chExt cx="914400" cy="914400"/>
                </a:xfrm>
              </p:grpSpPr>
              <p:sp>
                <p:nvSpPr>
                  <p:cNvPr id="327" name="Quad Arrow 32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83"/>
                <p:cNvGrpSpPr/>
                <p:nvPr/>
              </p:nvGrpSpPr>
              <p:grpSpPr>
                <a:xfrm>
                  <a:off x="7696200" y="5334000"/>
                  <a:ext cx="914400" cy="914400"/>
                  <a:chOff x="6019800" y="5334000"/>
                  <a:chExt cx="914400" cy="914400"/>
                </a:xfrm>
              </p:grpSpPr>
              <p:sp>
                <p:nvSpPr>
                  <p:cNvPr id="325" name="Quad Arrow 32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 name="Group 311"/>
              <p:cNvGrpSpPr/>
              <p:nvPr/>
            </p:nvGrpSpPr>
            <p:grpSpPr>
              <a:xfrm rot="5160593">
                <a:off x="4618957" y="4567387"/>
                <a:ext cx="1211525" cy="322729"/>
                <a:chOff x="6019800" y="5334000"/>
                <a:chExt cx="2590800" cy="914400"/>
              </a:xfrm>
            </p:grpSpPr>
            <p:grpSp>
              <p:nvGrpSpPr>
                <p:cNvPr id="313" name="Group 79"/>
                <p:cNvGrpSpPr/>
                <p:nvPr/>
              </p:nvGrpSpPr>
              <p:grpSpPr>
                <a:xfrm>
                  <a:off x="6019800" y="5334000"/>
                  <a:ext cx="914400" cy="914400"/>
                  <a:chOff x="6019800" y="5334000"/>
                  <a:chExt cx="914400" cy="914400"/>
                </a:xfrm>
              </p:grpSpPr>
              <p:sp>
                <p:nvSpPr>
                  <p:cNvPr id="320" name="Quad Arrow 31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80"/>
                <p:cNvGrpSpPr/>
                <p:nvPr/>
              </p:nvGrpSpPr>
              <p:grpSpPr>
                <a:xfrm>
                  <a:off x="6858000" y="5334000"/>
                  <a:ext cx="914400" cy="914400"/>
                  <a:chOff x="6019800" y="5334000"/>
                  <a:chExt cx="914400" cy="914400"/>
                </a:xfrm>
              </p:grpSpPr>
              <p:sp>
                <p:nvSpPr>
                  <p:cNvPr id="318" name="Quad Arrow 3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83"/>
                <p:cNvGrpSpPr/>
                <p:nvPr/>
              </p:nvGrpSpPr>
              <p:grpSpPr>
                <a:xfrm>
                  <a:off x="7696200" y="5334000"/>
                  <a:ext cx="914400" cy="914400"/>
                  <a:chOff x="6019800" y="5334000"/>
                  <a:chExt cx="914400" cy="914400"/>
                </a:xfrm>
              </p:grpSpPr>
              <p:sp>
                <p:nvSpPr>
                  <p:cNvPr id="316" name="Quad Arrow 31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2" name="Rounded Rectangle 121"/>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5"/>
            <p:cNvGrpSpPr/>
            <p:nvPr/>
          </p:nvGrpSpPr>
          <p:grpSpPr>
            <a:xfrm flipV="1">
              <a:off x="615448" y="3764639"/>
              <a:ext cx="1133486" cy="180100"/>
              <a:chOff x="5029200" y="838200"/>
              <a:chExt cx="1905000" cy="457200"/>
            </a:xfrm>
          </p:grpSpPr>
          <p:sp>
            <p:nvSpPr>
              <p:cNvPr id="299" name="Rounded Rectangle 298"/>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114"/>
              <p:cNvGrpSpPr/>
              <p:nvPr/>
            </p:nvGrpSpPr>
            <p:grpSpPr>
              <a:xfrm rot="10800000">
                <a:off x="5334000" y="914400"/>
                <a:ext cx="1211525" cy="322729"/>
                <a:chOff x="6019800" y="5334000"/>
                <a:chExt cx="2590800" cy="914400"/>
              </a:xfrm>
            </p:grpSpPr>
            <p:grpSp>
              <p:nvGrpSpPr>
                <p:cNvPr id="301" name="Group 79"/>
                <p:cNvGrpSpPr/>
                <p:nvPr/>
              </p:nvGrpSpPr>
              <p:grpSpPr>
                <a:xfrm>
                  <a:off x="6019800" y="5334000"/>
                  <a:ext cx="914400" cy="914400"/>
                  <a:chOff x="6019800" y="5334000"/>
                  <a:chExt cx="914400" cy="914400"/>
                </a:xfrm>
              </p:grpSpPr>
              <p:sp>
                <p:nvSpPr>
                  <p:cNvPr id="308" name="Quad Arrow 30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80"/>
                <p:cNvGrpSpPr/>
                <p:nvPr/>
              </p:nvGrpSpPr>
              <p:grpSpPr>
                <a:xfrm>
                  <a:off x="6858000" y="5334000"/>
                  <a:ext cx="914400" cy="914400"/>
                  <a:chOff x="6019800" y="5334000"/>
                  <a:chExt cx="914400" cy="914400"/>
                </a:xfrm>
              </p:grpSpPr>
              <p:sp>
                <p:nvSpPr>
                  <p:cNvPr id="306" name="Quad Arrow 30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83"/>
                <p:cNvGrpSpPr/>
                <p:nvPr/>
              </p:nvGrpSpPr>
              <p:grpSpPr>
                <a:xfrm>
                  <a:off x="7696200" y="5334000"/>
                  <a:ext cx="914400" cy="914400"/>
                  <a:chOff x="6019800" y="5334000"/>
                  <a:chExt cx="914400" cy="914400"/>
                </a:xfrm>
              </p:grpSpPr>
              <p:sp>
                <p:nvSpPr>
                  <p:cNvPr id="304" name="Quad Arrow 30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4" name="Group 123"/>
            <p:cNvGrpSpPr/>
            <p:nvPr/>
          </p:nvGrpSpPr>
          <p:grpSpPr>
            <a:xfrm>
              <a:off x="536022" y="3314942"/>
              <a:ext cx="1296534" cy="697352"/>
              <a:chOff x="4823577" y="4053405"/>
              <a:chExt cx="2270956" cy="1287310"/>
            </a:xfrm>
          </p:grpSpPr>
          <p:grpSp>
            <p:nvGrpSpPr>
              <p:cNvPr id="125" name="Group 113"/>
              <p:cNvGrpSpPr/>
              <p:nvPr/>
            </p:nvGrpSpPr>
            <p:grpSpPr>
              <a:xfrm>
                <a:off x="4823577" y="4493188"/>
                <a:ext cx="1404453" cy="847527"/>
                <a:chOff x="5334000" y="1676401"/>
                <a:chExt cx="3200400" cy="2295940"/>
              </a:xfrm>
            </p:grpSpPr>
            <p:grpSp>
              <p:nvGrpSpPr>
                <p:cNvPr id="242" name="Group 59"/>
                <p:cNvGrpSpPr/>
                <p:nvPr/>
              </p:nvGrpSpPr>
              <p:grpSpPr>
                <a:xfrm>
                  <a:off x="5334000" y="1676401"/>
                  <a:ext cx="3200400" cy="2295940"/>
                  <a:chOff x="3329709" y="1676400"/>
                  <a:chExt cx="5204691" cy="3733801"/>
                </a:xfrm>
              </p:grpSpPr>
              <p:grpSp>
                <p:nvGrpSpPr>
                  <p:cNvPr id="246" name="Group 139"/>
                  <p:cNvGrpSpPr/>
                  <p:nvPr/>
                </p:nvGrpSpPr>
                <p:grpSpPr>
                  <a:xfrm>
                    <a:off x="5784951" y="1676400"/>
                    <a:ext cx="2749449" cy="2932281"/>
                    <a:chOff x="4370181" y="2237947"/>
                    <a:chExt cx="1395285" cy="1533800"/>
                  </a:xfrm>
                  <a:solidFill>
                    <a:schemeClr val="accent6">
                      <a:lumMod val="50000"/>
                    </a:schemeClr>
                  </a:solidFill>
                </p:grpSpPr>
                <p:sp>
                  <p:nvSpPr>
                    <p:cNvPr id="27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22"/>
                    <p:cNvGrpSpPr/>
                    <p:nvPr/>
                  </p:nvGrpSpPr>
                  <p:grpSpPr>
                    <a:xfrm>
                      <a:off x="4975163" y="2434420"/>
                      <a:ext cx="790303" cy="409072"/>
                      <a:chOff x="4975163" y="2434420"/>
                      <a:chExt cx="790303" cy="409072"/>
                    </a:xfrm>
                    <a:grpFill/>
                  </p:grpSpPr>
                  <p:sp>
                    <p:nvSpPr>
                      <p:cNvPr id="29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23"/>
                    <p:cNvGrpSpPr/>
                    <p:nvPr/>
                  </p:nvGrpSpPr>
                  <p:grpSpPr>
                    <a:xfrm>
                      <a:off x="4842164" y="2673927"/>
                      <a:ext cx="856672" cy="364837"/>
                      <a:chOff x="4975163" y="2434420"/>
                      <a:chExt cx="790303" cy="409072"/>
                    </a:xfrm>
                    <a:grpFill/>
                  </p:grpSpPr>
                  <p:sp>
                    <p:nvSpPr>
                      <p:cNvPr id="29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27"/>
                    <p:cNvGrpSpPr/>
                    <p:nvPr/>
                  </p:nvGrpSpPr>
                  <p:grpSpPr>
                    <a:xfrm>
                      <a:off x="4702690" y="2882384"/>
                      <a:ext cx="790303" cy="409072"/>
                      <a:chOff x="4975163" y="2434420"/>
                      <a:chExt cx="790303" cy="409072"/>
                    </a:xfrm>
                    <a:grpFill/>
                  </p:grpSpPr>
                  <p:sp>
                    <p:nvSpPr>
                      <p:cNvPr id="29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31"/>
                    <p:cNvGrpSpPr/>
                    <p:nvPr/>
                  </p:nvGrpSpPr>
                  <p:grpSpPr>
                    <a:xfrm>
                      <a:off x="4545672" y="3122529"/>
                      <a:ext cx="790303" cy="409072"/>
                      <a:chOff x="4975163" y="2434420"/>
                      <a:chExt cx="790303" cy="409072"/>
                    </a:xfrm>
                    <a:grpFill/>
                  </p:grpSpPr>
                  <p:sp>
                    <p:nvSpPr>
                      <p:cNvPr id="28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135"/>
                    <p:cNvGrpSpPr/>
                    <p:nvPr/>
                  </p:nvGrpSpPr>
                  <p:grpSpPr>
                    <a:xfrm rot="1269795">
                      <a:off x="4370181" y="3362675"/>
                      <a:ext cx="790303" cy="409072"/>
                      <a:chOff x="4975163" y="2434420"/>
                      <a:chExt cx="790303" cy="409072"/>
                    </a:xfrm>
                    <a:grpFill/>
                  </p:grpSpPr>
                  <p:sp>
                    <p:nvSpPr>
                      <p:cNvPr id="28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140"/>
                  <p:cNvGrpSpPr/>
                  <p:nvPr/>
                </p:nvGrpSpPr>
                <p:grpSpPr>
                  <a:xfrm flipH="1">
                    <a:off x="3329709" y="1768267"/>
                    <a:ext cx="2749449" cy="2932281"/>
                    <a:chOff x="4370181" y="2237947"/>
                    <a:chExt cx="1395285" cy="1533800"/>
                  </a:xfrm>
                  <a:solidFill>
                    <a:schemeClr val="accent6">
                      <a:lumMod val="50000"/>
                    </a:schemeClr>
                  </a:solidFill>
                </p:grpSpPr>
                <p:sp>
                  <p:nvSpPr>
                    <p:cNvPr id="257" name="Rounded Rectangle 25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22"/>
                    <p:cNvGrpSpPr/>
                    <p:nvPr/>
                  </p:nvGrpSpPr>
                  <p:grpSpPr>
                    <a:xfrm>
                      <a:off x="4975163" y="2434420"/>
                      <a:ext cx="790303" cy="409072"/>
                      <a:chOff x="4975163" y="2434420"/>
                      <a:chExt cx="790303" cy="409072"/>
                    </a:xfrm>
                    <a:grpFill/>
                  </p:grpSpPr>
                  <p:sp>
                    <p:nvSpPr>
                      <p:cNvPr id="27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23"/>
                    <p:cNvGrpSpPr/>
                    <p:nvPr/>
                  </p:nvGrpSpPr>
                  <p:grpSpPr>
                    <a:xfrm>
                      <a:off x="4842164" y="2673927"/>
                      <a:ext cx="856672" cy="364837"/>
                      <a:chOff x="4975163" y="2434420"/>
                      <a:chExt cx="790303" cy="409072"/>
                    </a:xfrm>
                    <a:grpFill/>
                  </p:grpSpPr>
                  <p:sp>
                    <p:nvSpPr>
                      <p:cNvPr id="27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7"/>
                    <p:cNvGrpSpPr/>
                    <p:nvPr/>
                  </p:nvGrpSpPr>
                  <p:grpSpPr>
                    <a:xfrm>
                      <a:off x="4702690" y="2882384"/>
                      <a:ext cx="790303" cy="409072"/>
                      <a:chOff x="4975163" y="2434420"/>
                      <a:chExt cx="790303" cy="409072"/>
                    </a:xfrm>
                    <a:grpFill/>
                  </p:grpSpPr>
                  <p:sp>
                    <p:nvSpPr>
                      <p:cNvPr id="26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31"/>
                    <p:cNvGrpSpPr/>
                    <p:nvPr/>
                  </p:nvGrpSpPr>
                  <p:grpSpPr>
                    <a:xfrm>
                      <a:off x="4545672" y="3122529"/>
                      <a:ext cx="790303" cy="409072"/>
                      <a:chOff x="4975163" y="2434420"/>
                      <a:chExt cx="790303" cy="409072"/>
                    </a:xfrm>
                    <a:grpFill/>
                  </p:grpSpPr>
                  <p:sp>
                    <p:nvSpPr>
                      <p:cNvPr id="266" name="Moon 26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35"/>
                    <p:cNvGrpSpPr/>
                    <p:nvPr/>
                  </p:nvGrpSpPr>
                  <p:grpSpPr>
                    <a:xfrm rot="1269795">
                      <a:off x="4370181" y="3362675"/>
                      <a:ext cx="790303" cy="409072"/>
                      <a:chOff x="4975163" y="2434420"/>
                      <a:chExt cx="790303" cy="409072"/>
                    </a:xfrm>
                    <a:grpFill/>
                  </p:grpSpPr>
                  <p:sp>
                    <p:nvSpPr>
                      <p:cNvPr id="263" name="Moon 26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162"/>
                  <p:cNvGrpSpPr/>
                  <p:nvPr/>
                </p:nvGrpSpPr>
                <p:grpSpPr>
                  <a:xfrm rot="4467257">
                    <a:off x="4822952" y="4237309"/>
                    <a:ext cx="1510882" cy="806088"/>
                    <a:chOff x="4975163" y="2434420"/>
                    <a:chExt cx="790303" cy="409072"/>
                  </a:xfrm>
                  <a:solidFill>
                    <a:schemeClr val="accent6">
                      <a:lumMod val="50000"/>
                    </a:schemeClr>
                  </a:solidFill>
                </p:grpSpPr>
                <p:sp>
                  <p:nvSpPr>
                    <p:cNvPr id="254" name="Moon 2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5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10"/>
                <p:cNvGrpSpPr/>
                <p:nvPr/>
              </p:nvGrpSpPr>
              <p:grpSpPr>
                <a:xfrm>
                  <a:off x="6705600" y="2819400"/>
                  <a:ext cx="457200" cy="457200"/>
                  <a:chOff x="6019800" y="5334000"/>
                  <a:chExt cx="914400" cy="914400"/>
                </a:xfrm>
              </p:grpSpPr>
              <p:sp>
                <p:nvSpPr>
                  <p:cNvPr id="244" name="Quad Arrow 24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13"/>
              <p:cNvGrpSpPr/>
              <p:nvPr/>
            </p:nvGrpSpPr>
            <p:grpSpPr>
              <a:xfrm rot="10800000">
                <a:off x="5254651" y="4053405"/>
                <a:ext cx="1404453" cy="847527"/>
                <a:chOff x="5334000" y="1676401"/>
                <a:chExt cx="3200400" cy="2295940"/>
              </a:xfrm>
            </p:grpSpPr>
            <p:grpSp>
              <p:nvGrpSpPr>
                <p:cNvPr id="185" name="Group 59"/>
                <p:cNvGrpSpPr/>
                <p:nvPr/>
              </p:nvGrpSpPr>
              <p:grpSpPr>
                <a:xfrm>
                  <a:off x="5334000" y="1676401"/>
                  <a:ext cx="3200400" cy="2295940"/>
                  <a:chOff x="3329709" y="1676400"/>
                  <a:chExt cx="5204691" cy="3733801"/>
                </a:xfrm>
              </p:grpSpPr>
              <p:grpSp>
                <p:nvGrpSpPr>
                  <p:cNvPr id="189" name="Group 139"/>
                  <p:cNvGrpSpPr/>
                  <p:nvPr/>
                </p:nvGrpSpPr>
                <p:grpSpPr>
                  <a:xfrm>
                    <a:off x="5784951" y="1676400"/>
                    <a:ext cx="2749449" cy="2932281"/>
                    <a:chOff x="4370181" y="2237947"/>
                    <a:chExt cx="1395285" cy="1533800"/>
                  </a:xfrm>
                  <a:solidFill>
                    <a:schemeClr val="accent6">
                      <a:lumMod val="50000"/>
                    </a:schemeClr>
                  </a:solidFill>
                </p:grpSpPr>
                <p:sp>
                  <p:nvSpPr>
                    <p:cNvPr id="22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122"/>
                    <p:cNvGrpSpPr/>
                    <p:nvPr/>
                  </p:nvGrpSpPr>
                  <p:grpSpPr>
                    <a:xfrm>
                      <a:off x="4975163" y="2434420"/>
                      <a:ext cx="790303" cy="409072"/>
                      <a:chOff x="4975163" y="2434420"/>
                      <a:chExt cx="790303" cy="409072"/>
                    </a:xfrm>
                    <a:grpFill/>
                  </p:grpSpPr>
                  <p:sp>
                    <p:nvSpPr>
                      <p:cNvPr id="23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23"/>
                    <p:cNvGrpSpPr/>
                    <p:nvPr/>
                  </p:nvGrpSpPr>
                  <p:grpSpPr>
                    <a:xfrm>
                      <a:off x="4842164" y="2673927"/>
                      <a:ext cx="856672" cy="364837"/>
                      <a:chOff x="4975163" y="2434420"/>
                      <a:chExt cx="790303" cy="409072"/>
                    </a:xfrm>
                    <a:grpFill/>
                  </p:grpSpPr>
                  <p:sp>
                    <p:nvSpPr>
                      <p:cNvPr id="23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27"/>
                    <p:cNvGrpSpPr/>
                    <p:nvPr/>
                  </p:nvGrpSpPr>
                  <p:grpSpPr>
                    <a:xfrm>
                      <a:off x="4702690" y="2882384"/>
                      <a:ext cx="790303" cy="409072"/>
                      <a:chOff x="4975163" y="2434420"/>
                      <a:chExt cx="790303" cy="409072"/>
                    </a:xfrm>
                    <a:grpFill/>
                  </p:grpSpPr>
                  <p:sp>
                    <p:nvSpPr>
                      <p:cNvPr id="23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31"/>
                    <p:cNvGrpSpPr/>
                    <p:nvPr/>
                  </p:nvGrpSpPr>
                  <p:grpSpPr>
                    <a:xfrm>
                      <a:off x="4545672" y="3122529"/>
                      <a:ext cx="790303" cy="409072"/>
                      <a:chOff x="4975163" y="2434420"/>
                      <a:chExt cx="790303" cy="409072"/>
                    </a:xfrm>
                    <a:grpFill/>
                  </p:grpSpPr>
                  <p:sp>
                    <p:nvSpPr>
                      <p:cNvPr id="23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35"/>
                    <p:cNvGrpSpPr/>
                    <p:nvPr/>
                  </p:nvGrpSpPr>
                  <p:grpSpPr>
                    <a:xfrm rot="1269795">
                      <a:off x="4370181" y="3362675"/>
                      <a:ext cx="790303" cy="409072"/>
                      <a:chOff x="4975163" y="2434420"/>
                      <a:chExt cx="790303" cy="409072"/>
                    </a:xfrm>
                    <a:grpFill/>
                  </p:grpSpPr>
                  <p:sp>
                    <p:nvSpPr>
                      <p:cNvPr id="22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140"/>
                  <p:cNvGrpSpPr/>
                  <p:nvPr/>
                </p:nvGrpSpPr>
                <p:grpSpPr>
                  <a:xfrm flipH="1">
                    <a:off x="3329709" y="1768267"/>
                    <a:ext cx="2749449" cy="2932281"/>
                    <a:chOff x="4370181" y="2237947"/>
                    <a:chExt cx="1395285" cy="1533800"/>
                  </a:xfrm>
                  <a:solidFill>
                    <a:schemeClr val="accent6">
                      <a:lumMod val="50000"/>
                    </a:schemeClr>
                  </a:solidFill>
                </p:grpSpPr>
                <p:sp>
                  <p:nvSpPr>
                    <p:cNvPr id="200" name="Rounded Rectangle 19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122"/>
                    <p:cNvGrpSpPr/>
                    <p:nvPr/>
                  </p:nvGrpSpPr>
                  <p:grpSpPr>
                    <a:xfrm>
                      <a:off x="4975163" y="2434420"/>
                      <a:ext cx="790303" cy="409072"/>
                      <a:chOff x="4975163" y="2434420"/>
                      <a:chExt cx="790303" cy="409072"/>
                    </a:xfrm>
                    <a:grpFill/>
                  </p:grpSpPr>
                  <p:sp>
                    <p:nvSpPr>
                      <p:cNvPr id="21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23"/>
                    <p:cNvGrpSpPr/>
                    <p:nvPr/>
                  </p:nvGrpSpPr>
                  <p:grpSpPr>
                    <a:xfrm>
                      <a:off x="4842164" y="2673927"/>
                      <a:ext cx="856672" cy="364837"/>
                      <a:chOff x="4975163" y="2434420"/>
                      <a:chExt cx="790303" cy="409072"/>
                    </a:xfrm>
                    <a:grpFill/>
                  </p:grpSpPr>
                  <p:sp>
                    <p:nvSpPr>
                      <p:cNvPr id="21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127"/>
                    <p:cNvGrpSpPr/>
                    <p:nvPr/>
                  </p:nvGrpSpPr>
                  <p:grpSpPr>
                    <a:xfrm>
                      <a:off x="4702690" y="2882384"/>
                      <a:ext cx="790303" cy="409072"/>
                      <a:chOff x="4975163" y="2434420"/>
                      <a:chExt cx="790303" cy="409072"/>
                    </a:xfrm>
                    <a:grpFill/>
                  </p:grpSpPr>
                  <p:sp>
                    <p:nvSpPr>
                      <p:cNvPr id="21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31"/>
                    <p:cNvGrpSpPr/>
                    <p:nvPr/>
                  </p:nvGrpSpPr>
                  <p:grpSpPr>
                    <a:xfrm>
                      <a:off x="4545672" y="3122529"/>
                      <a:ext cx="790303" cy="409072"/>
                      <a:chOff x="4975163" y="2434420"/>
                      <a:chExt cx="790303" cy="409072"/>
                    </a:xfrm>
                    <a:grpFill/>
                  </p:grpSpPr>
                  <p:sp>
                    <p:nvSpPr>
                      <p:cNvPr id="209" name="Moon 20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35"/>
                    <p:cNvGrpSpPr/>
                    <p:nvPr/>
                  </p:nvGrpSpPr>
                  <p:grpSpPr>
                    <a:xfrm rot="1269795">
                      <a:off x="4370181" y="3362675"/>
                      <a:ext cx="790303" cy="409072"/>
                      <a:chOff x="4975163" y="2434420"/>
                      <a:chExt cx="790303" cy="409072"/>
                    </a:xfrm>
                    <a:grpFill/>
                  </p:grpSpPr>
                  <p:sp>
                    <p:nvSpPr>
                      <p:cNvPr id="206" name="Moon 20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62"/>
                  <p:cNvGrpSpPr/>
                  <p:nvPr/>
                </p:nvGrpSpPr>
                <p:grpSpPr>
                  <a:xfrm rot="4467257">
                    <a:off x="4822952" y="4237309"/>
                    <a:ext cx="1510882" cy="806088"/>
                    <a:chOff x="4975163" y="2434420"/>
                    <a:chExt cx="790303" cy="409072"/>
                  </a:xfrm>
                  <a:solidFill>
                    <a:schemeClr val="accent6">
                      <a:lumMod val="50000"/>
                    </a:schemeClr>
                  </a:solidFill>
                </p:grpSpPr>
                <p:sp>
                  <p:nvSpPr>
                    <p:cNvPr id="197" name="Moon 19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9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10"/>
                <p:cNvGrpSpPr/>
                <p:nvPr/>
              </p:nvGrpSpPr>
              <p:grpSpPr>
                <a:xfrm>
                  <a:off x="6705600" y="2819400"/>
                  <a:ext cx="457200" cy="457200"/>
                  <a:chOff x="6019800" y="5334000"/>
                  <a:chExt cx="914400" cy="914400"/>
                </a:xfrm>
              </p:grpSpPr>
              <p:sp>
                <p:nvSpPr>
                  <p:cNvPr id="187" name="Quad Arrow 18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13"/>
              <p:cNvGrpSpPr/>
              <p:nvPr/>
            </p:nvGrpSpPr>
            <p:grpSpPr>
              <a:xfrm>
                <a:off x="5690080" y="4462708"/>
                <a:ext cx="1404453" cy="847527"/>
                <a:chOff x="5334000" y="1676401"/>
                <a:chExt cx="3200400" cy="2295940"/>
              </a:xfrm>
            </p:grpSpPr>
            <p:grpSp>
              <p:nvGrpSpPr>
                <p:cNvPr id="128" name="Group 59"/>
                <p:cNvGrpSpPr/>
                <p:nvPr/>
              </p:nvGrpSpPr>
              <p:grpSpPr>
                <a:xfrm>
                  <a:off x="5334000" y="1676401"/>
                  <a:ext cx="3200400" cy="2295940"/>
                  <a:chOff x="3329709" y="1676400"/>
                  <a:chExt cx="5204691" cy="3733801"/>
                </a:xfrm>
              </p:grpSpPr>
              <p:grpSp>
                <p:nvGrpSpPr>
                  <p:cNvPr id="132" name="Group 139"/>
                  <p:cNvGrpSpPr/>
                  <p:nvPr/>
                </p:nvGrpSpPr>
                <p:grpSpPr>
                  <a:xfrm>
                    <a:off x="5784951" y="1676400"/>
                    <a:ext cx="2749449" cy="2932281"/>
                    <a:chOff x="4370181" y="2237947"/>
                    <a:chExt cx="1395285" cy="1533800"/>
                  </a:xfrm>
                  <a:solidFill>
                    <a:schemeClr val="accent6">
                      <a:lumMod val="50000"/>
                    </a:schemeClr>
                  </a:solidFill>
                </p:grpSpPr>
                <p:sp>
                  <p:nvSpPr>
                    <p:cNvPr id="16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22"/>
                    <p:cNvGrpSpPr/>
                    <p:nvPr/>
                  </p:nvGrpSpPr>
                  <p:grpSpPr>
                    <a:xfrm>
                      <a:off x="4975163" y="2434420"/>
                      <a:ext cx="790303" cy="409072"/>
                      <a:chOff x="4975163" y="2434420"/>
                      <a:chExt cx="790303" cy="409072"/>
                    </a:xfrm>
                    <a:grpFill/>
                  </p:grpSpPr>
                  <p:sp>
                    <p:nvSpPr>
                      <p:cNvPr id="18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23"/>
                    <p:cNvGrpSpPr/>
                    <p:nvPr/>
                  </p:nvGrpSpPr>
                  <p:grpSpPr>
                    <a:xfrm>
                      <a:off x="4842164" y="2673927"/>
                      <a:ext cx="856672" cy="364837"/>
                      <a:chOff x="4975163" y="2434420"/>
                      <a:chExt cx="790303" cy="409072"/>
                    </a:xfrm>
                    <a:grpFill/>
                  </p:grpSpPr>
                  <p:sp>
                    <p:nvSpPr>
                      <p:cNvPr id="17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27"/>
                    <p:cNvGrpSpPr/>
                    <p:nvPr/>
                  </p:nvGrpSpPr>
                  <p:grpSpPr>
                    <a:xfrm>
                      <a:off x="4702690" y="2882384"/>
                      <a:ext cx="790303" cy="409072"/>
                      <a:chOff x="4975163" y="2434420"/>
                      <a:chExt cx="790303" cy="409072"/>
                    </a:xfrm>
                    <a:grpFill/>
                  </p:grpSpPr>
                  <p:sp>
                    <p:nvSpPr>
                      <p:cNvPr id="17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31"/>
                    <p:cNvGrpSpPr/>
                    <p:nvPr/>
                  </p:nvGrpSpPr>
                  <p:grpSpPr>
                    <a:xfrm>
                      <a:off x="4545672" y="3122529"/>
                      <a:ext cx="790303" cy="409072"/>
                      <a:chOff x="4975163" y="2434420"/>
                      <a:chExt cx="790303" cy="409072"/>
                    </a:xfrm>
                    <a:grpFill/>
                  </p:grpSpPr>
                  <p:sp>
                    <p:nvSpPr>
                      <p:cNvPr id="17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35"/>
                    <p:cNvGrpSpPr/>
                    <p:nvPr/>
                  </p:nvGrpSpPr>
                  <p:grpSpPr>
                    <a:xfrm rot="1269795">
                      <a:off x="4370181" y="3362675"/>
                      <a:ext cx="790303" cy="409072"/>
                      <a:chOff x="4975163" y="2434420"/>
                      <a:chExt cx="790303" cy="409072"/>
                    </a:xfrm>
                    <a:grpFill/>
                  </p:grpSpPr>
                  <p:sp>
                    <p:nvSpPr>
                      <p:cNvPr id="17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40"/>
                  <p:cNvGrpSpPr/>
                  <p:nvPr/>
                </p:nvGrpSpPr>
                <p:grpSpPr>
                  <a:xfrm flipH="1">
                    <a:off x="3329709" y="1768267"/>
                    <a:ext cx="2749449" cy="2932281"/>
                    <a:chOff x="4370181" y="2237947"/>
                    <a:chExt cx="1395285" cy="1533800"/>
                  </a:xfrm>
                  <a:solidFill>
                    <a:schemeClr val="accent6">
                      <a:lumMod val="50000"/>
                    </a:schemeClr>
                  </a:solidFill>
                </p:grpSpPr>
                <p:sp>
                  <p:nvSpPr>
                    <p:cNvPr id="143" name="Rounded Rectangle 14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22"/>
                    <p:cNvGrpSpPr/>
                    <p:nvPr/>
                  </p:nvGrpSpPr>
                  <p:grpSpPr>
                    <a:xfrm>
                      <a:off x="4975163" y="2434420"/>
                      <a:ext cx="790303" cy="409072"/>
                      <a:chOff x="4975163" y="2434420"/>
                      <a:chExt cx="790303" cy="409072"/>
                    </a:xfrm>
                    <a:grpFill/>
                  </p:grpSpPr>
                  <p:sp>
                    <p:nvSpPr>
                      <p:cNvPr id="16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23"/>
                    <p:cNvGrpSpPr/>
                    <p:nvPr/>
                  </p:nvGrpSpPr>
                  <p:grpSpPr>
                    <a:xfrm>
                      <a:off x="4842164" y="2673927"/>
                      <a:ext cx="856672" cy="364837"/>
                      <a:chOff x="4975163" y="2434420"/>
                      <a:chExt cx="790303" cy="409072"/>
                    </a:xfrm>
                    <a:grpFill/>
                  </p:grpSpPr>
                  <p:sp>
                    <p:nvSpPr>
                      <p:cNvPr id="15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27"/>
                    <p:cNvGrpSpPr/>
                    <p:nvPr/>
                  </p:nvGrpSpPr>
                  <p:grpSpPr>
                    <a:xfrm>
                      <a:off x="4702690" y="2882384"/>
                      <a:ext cx="790303" cy="409072"/>
                      <a:chOff x="4975163" y="2434420"/>
                      <a:chExt cx="790303" cy="409072"/>
                    </a:xfrm>
                    <a:grpFill/>
                  </p:grpSpPr>
                  <p:sp>
                    <p:nvSpPr>
                      <p:cNvPr id="15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31"/>
                    <p:cNvGrpSpPr/>
                    <p:nvPr/>
                  </p:nvGrpSpPr>
                  <p:grpSpPr>
                    <a:xfrm>
                      <a:off x="4545672" y="3122529"/>
                      <a:ext cx="790303" cy="409072"/>
                      <a:chOff x="4975163" y="2434420"/>
                      <a:chExt cx="790303" cy="409072"/>
                    </a:xfrm>
                    <a:grpFill/>
                  </p:grpSpPr>
                  <p:sp>
                    <p:nvSpPr>
                      <p:cNvPr id="152" name="Moon 15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35"/>
                    <p:cNvGrpSpPr/>
                    <p:nvPr/>
                  </p:nvGrpSpPr>
                  <p:grpSpPr>
                    <a:xfrm rot="1269795">
                      <a:off x="4370181" y="3362675"/>
                      <a:ext cx="790303" cy="409072"/>
                      <a:chOff x="4975163" y="2434420"/>
                      <a:chExt cx="790303" cy="409072"/>
                    </a:xfrm>
                    <a:grpFill/>
                  </p:grpSpPr>
                  <p:sp>
                    <p:nvSpPr>
                      <p:cNvPr id="149" name="Moon 14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62"/>
                  <p:cNvGrpSpPr/>
                  <p:nvPr/>
                </p:nvGrpSpPr>
                <p:grpSpPr>
                  <a:xfrm rot="4467257">
                    <a:off x="4822952" y="4237309"/>
                    <a:ext cx="1510882" cy="806088"/>
                    <a:chOff x="4975163" y="2434420"/>
                    <a:chExt cx="790303" cy="409072"/>
                  </a:xfrm>
                  <a:solidFill>
                    <a:schemeClr val="accent6">
                      <a:lumMod val="50000"/>
                    </a:schemeClr>
                  </a:solidFill>
                </p:grpSpPr>
                <p:sp>
                  <p:nvSpPr>
                    <p:cNvPr id="140" name="Moon 13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Oval 13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10"/>
                <p:cNvGrpSpPr/>
                <p:nvPr/>
              </p:nvGrpSpPr>
              <p:grpSpPr>
                <a:xfrm>
                  <a:off x="6705600" y="2819400"/>
                  <a:ext cx="457200" cy="457200"/>
                  <a:chOff x="6019800" y="5334000"/>
                  <a:chExt cx="914400" cy="914400"/>
                </a:xfrm>
              </p:grpSpPr>
              <p:sp>
                <p:nvSpPr>
                  <p:cNvPr id="130" name="Quad Arrow 12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44" name="Rectangle 343"/>
          <p:cNvSpPr/>
          <p:nvPr/>
        </p:nvSpPr>
        <p:spPr>
          <a:xfrm>
            <a:off x="794987" y="4619150"/>
            <a:ext cx="4610502" cy="923330"/>
          </a:xfrm>
          <a:prstGeom prst="rect">
            <a:avLst/>
          </a:prstGeom>
        </p:spPr>
        <p:txBody>
          <a:bodyPr wrap="square">
            <a:spAutoFit/>
          </a:bodyPr>
          <a:lstStyle/>
          <a:p>
            <a:r>
              <a:rPr lang="en-US" dirty="0">
                <a:solidFill>
                  <a:schemeClr val="bg1"/>
                </a:solidFill>
                <a:latin typeface="Calibri" panose="020F0502020204030204" pitchFamily="34" charset="0"/>
              </a:rPr>
              <a:t>By requesting Judah’s signet, bracelets, and staff, Tamar gathered evidence to show who the father of her child was. </a:t>
            </a:r>
          </a:p>
        </p:txBody>
      </p:sp>
      <p:sp>
        <p:nvSpPr>
          <p:cNvPr id="7" name="Rectangle 6"/>
          <p:cNvSpPr/>
          <p:nvPr/>
        </p:nvSpPr>
        <p:spPr>
          <a:xfrm>
            <a:off x="6096000" y="4707679"/>
            <a:ext cx="6096000" cy="1477328"/>
          </a:xfrm>
          <a:prstGeom prst="rect">
            <a:avLst/>
          </a:prstGeom>
        </p:spPr>
        <p:txBody>
          <a:bodyPr>
            <a:spAutoFit/>
          </a:bodyPr>
          <a:lstStyle/>
          <a:p>
            <a:r>
              <a:rPr lang="en-US" dirty="0">
                <a:solidFill>
                  <a:schemeClr val="bg1"/>
                </a:solidFill>
                <a:latin typeface="Calibri" panose="020F0502020204030204" pitchFamily="34" charset="0"/>
              </a:rPr>
              <a:t>Judah </a:t>
            </a:r>
            <a:r>
              <a:rPr lang="en-US" b="0" i="0" dirty="0">
                <a:solidFill>
                  <a:schemeClr val="bg1"/>
                </a:solidFill>
                <a:effectLst/>
                <a:latin typeface="Calibri" panose="020F0502020204030204" pitchFamily="34" charset="0"/>
              </a:rPr>
              <a:t>had no qualms about sending Tamar home with unfulfilled promises nor of picking up a harlot along the road.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But when he heard that Tamar was pregnant he was so incensed that he ordered her put to death.</a:t>
            </a:r>
            <a:endParaRPr lang="en-US" dirty="0">
              <a:solidFill>
                <a:schemeClr val="bg1"/>
              </a:solidFill>
            </a:endParaRPr>
          </a:p>
        </p:txBody>
      </p:sp>
    </p:spTree>
    <p:extLst>
      <p:ext uri="{BB962C8B-B14F-4D97-AF65-F5344CB8AC3E}">
        <p14:creationId xmlns:p14="http://schemas.microsoft.com/office/powerpoint/2010/main" val="10618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2" name="Rectangle 1"/>
          <p:cNvSpPr/>
          <p:nvPr/>
        </p:nvSpPr>
        <p:spPr>
          <a:xfrm>
            <a:off x="495194" y="960534"/>
            <a:ext cx="7526176" cy="4524315"/>
          </a:xfrm>
          <a:prstGeom prst="rect">
            <a:avLst/>
          </a:prstGeom>
        </p:spPr>
        <p:txBody>
          <a:bodyPr wrap="square">
            <a:spAutoFit/>
          </a:bodyPr>
          <a:lstStyle/>
          <a:p>
            <a:pPr fontAlgn="base"/>
            <a:r>
              <a:rPr lang="en-US" dirty="0">
                <a:solidFill>
                  <a:schemeClr val="bg1"/>
                </a:solidFill>
                <a:latin typeface="Calibri" panose="020F0502020204030204" pitchFamily="34" charset="0"/>
              </a:rPr>
              <a:t>“The Church of Jesus Christ of Latter-day Saints has a single, undeviating standard of sexual morality: intimate relations are proper only between a man and a woman in the marriage relationship prescribed in God’s plan.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Such relations are not merely a curiosity to be explored, an appetite to be satisfied, or a type of recreation or entertainment to be pursued selfishly.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They are not a conquest to be achieved or simply an act to be performed.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Rather, they are in mortality one of the ultimate expressions of our divine nature and potential and a way of strengthening emotional and spiritual bonds between husband and wife.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We are agents blessed with moral agency and are defined by our divine heritage as children of God—and not by sexual behaviors, contemporary attitudes, or secular philosophies” (2)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896" y="2155950"/>
            <a:ext cx="1924050" cy="2419350"/>
          </a:xfrm>
          <a:prstGeom prst="rect">
            <a:avLst/>
          </a:prstGeom>
        </p:spPr>
      </p:pic>
    </p:spTree>
    <p:extLst>
      <p:ext uri="{BB962C8B-B14F-4D97-AF65-F5344CB8AC3E}">
        <p14:creationId xmlns:p14="http://schemas.microsoft.com/office/powerpoint/2010/main" val="23744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38:27-30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Twins Are Born</a:t>
            </a:r>
          </a:p>
        </p:txBody>
      </p:sp>
      <p:sp>
        <p:nvSpPr>
          <p:cNvPr id="112" name="Rectangle 111"/>
          <p:cNvSpPr/>
          <p:nvPr/>
        </p:nvSpPr>
        <p:spPr>
          <a:xfrm>
            <a:off x="5041666" y="1770383"/>
            <a:ext cx="6096000" cy="923330"/>
          </a:xfrm>
          <a:prstGeom prst="rect">
            <a:avLst/>
          </a:prstGeom>
        </p:spPr>
        <p:txBody>
          <a:bodyPr>
            <a:spAutoFit/>
          </a:bodyPr>
          <a:lstStyle/>
          <a:p>
            <a:r>
              <a:rPr lang="en-US" b="0" i="0" dirty="0">
                <a:solidFill>
                  <a:schemeClr val="bg1"/>
                </a:solidFill>
                <a:effectLst/>
                <a:latin typeface="Palatino"/>
              </a:rPr>
              <a:t>…that </a:t>
            </a:r>
            <a:r>
              <a:rPr lang="en-US" b="0" i="1" dirty="0">
                <a:solidFill>
                  <a:schemeClr val="bg1"/>
                </a:solidFill>
                <a:effectLst/>
                <a:latin typeface="Palatino"/>
              </a:rPr>
              <a:t>the one </a:t>
            </a:r>
            <a:r>
              <a:rPr lang="en-US" b="0" i="0" dirty="0">
                <a:solidFill>
                  <a:schemeClr val="bg1"/>
                </a:solidFill>
                <a:effectLst/>
                <a:latin typeface="Palatino"/>
              </a:rPr>
              <a:t>put out </a:t>
            </a:r>
            <a:r>
              <a:rPr lang="en-US" b="0" i="1" dirty="0">
                <a:solidFill>
                  <a:schemeClr val="bg1"/>
                </a:solidFill>
                <a:effectLst/>
                <a:latin typeface="Palatino"/>
              </a:rPr>
              <a:t>his</a:t>
            </a:r>
            <a:r>
              <a:rPr lang="en-US" b="0" i="0" dirty="0">
                <a:solidFill>
                  <a:schemeClr val="bg1"/>
                </a:solidFill>
                <a:effectLst/>
                <a:latin typeface="Palatino"/>
              </a:rPr>
              <a:t> hand: and the midwife took and bound upon his hand a scarlet thread, saying, This came out first. </a:t>
            </a:r>
            <a:endParaRPr lang="en-US" dirty="0">
              <a:solidFill>
                <a:schemeClr val="bg1"/>
              </a:solidFill>
            </a:endParaRPr>
          </a:p>
        </p:txBody>
      </p:sp>
      <p:sp>
        <p:nvSpPr>
          <p:cNvPr id="113" name="Rectangle 112"/>
          <p:cNvSpPr/>
          <p:nvPr/>
        </p:nvSpPr>
        <p:spPr>
          <a:xfrm>
            <a:off x="5121244" y="3392740"/>
            <a:ext cx="6096000" cy="1200329"/>
          </a:xfrm>
          <a:prstGeom prst="rect">
            <a:avLst/>
          </a:prstGeom>
        </p:spPr>
        <p:txBody>
          <a:bodyPr>
            <a:spAutoFit/>
          </a:bodyPr>
          <a:lstStyle/>
          <a:p>
            <a:r>
              <a:rPr lang="en-US" b="0" i="0" dirty="0">
                <a:solidFill>
                  <a:schemeClr val="bg1"/>
                </a:solidFill>
                <a:effectLst/>
                <a:latin typeface="Palatino"/>
              </a:rPr>
              <a:t>And it came to pass, as he drew back his hand, that, behold, his brother came out: and she said, How hast thou broken forth? </a:t>
            </a:r>
            <a:r>
              <a:rPr lang="en-US" b="0" i="1" dirty="0">
                <a:solidFill>
                  <a:schemeClr val="bg1"/>
                </a:solidFill>
                <a:effectLst/>
                <a:latin typeface="Palatino"/>
              </a:rPr>
              <a:t>this</a:t>
            </a:r>
            <a:r>
              <a:rPr lang="en-US" b="0" i="0" dirty="0">
                <a:solidFill>
                  <a:schemeClr val="bg1"/>
                </a:solidFill>
                <a:effectLst/>
                <a:latin typeface="Palatino"/>
              </a:rPr>
              <a:t> breach </a:t>
            </a:r>
            <a:r>
              <a:rPr lang="en-US" b="0" i="1" dirty="0">
                <a:solidFill>
                  <a:schemeClr val="bg1"/>
                </a:solidFill>
                <a:effectLst/>
                <a:latin typeface="Palatino"/>
              </a:rPr>
              <a:t>be</a:t>
            </a:r>
            <a:r>
              <a:rPr lang="en-US" b="0" i="0" dirty="0">
                <a:solidFill>
                  <a:schemeClr val="bg1"/>
                </a:solidFill>
                <a:effectLst/>
                <a:latin typeface="Palatino"/>
              </a:rPr>
              <a:t> upon thee: therefore his name was called Pharez.</a:t>
            </a:r>
            <a:endParaRPr lang="en-US" dirty="0">
              <a:solidFill>
                <a:schemeClr val="bg1"/>
              </a:solidFill>
            </a:endParaRPr>
          </a:p>
        </p:txBody>
      </p:sp>
      <p:sp>
        <p:nvSpPr>
          <p:cNvPr id="114" name="Rectangle 113"/>
          <p:cNvSpPr/>
          <p:nvPr/>
        </p:nvSpPr>
        <p:spPr>
          <a:xfrm>
            <a:off x="5121244" y="5656230"/>
            <a:ext cx="6096000" cy="646331"/>
          </a:xfrm>
          <a:prstGeom prst="rect">
            <a:avLst/>
          </a:prstGeom>
        </p:spPr>
        <p:txBody>
          <a:bodyPr>
            <a:spAutoFit/>
          </a:bodyPr>
          <a:lstStyle/>
          <a:p>
            <a:r>
              <a:rPr lang="en-US" b="0" i="0" dirty="0">
                <a:solidFill>
                  <a:schemeClr val="bg1"/>
                </a:solidFill>
                <a:effectLst/>
                <a:latin typeface="Palatino"/>
              </a:rPr>
              <a:t>And afterward came out his brother, that had the scarlet thread upon his hand: and his name was called </a:t>
            </a:r>
            <a:r>
              <a:rPr lang="en-US" b="0" i="0" dirty="0" err="1">
                <a:solidFill>
                  <a:schemeClr val="bg1"/>
                </a:solidFill>
                <a:effectLst/>
                <a:latin typeface="Palatino"/>
              </a:rPr>
              <a:t>Zarah</a:t>
            </a:r>
            <a:r>
              <a:rPr lang="en-US" b="0" i="0" dirty="0">
                <a:solidFill>
                  <a:schemeClr val="bg1"/>
                </a:solidFill>
                <a:effectLst/>
                <a:latin typeface="Palatino"/>
              </a:rPr>
              <a:t>.</a:t>
            </a:r>
            <a:endParaRPr lang="en-US" dirty="0">
              <a:solidFill>
                <a:schemeClr val="bg1"/>
              </a:solidFill>
            </a:endParaRPr>
          </a:p>
        </p:txBody>
      </p:sp>
      <p:grpSp>
        <p:nvGrpSpPr>
          <p:cNvPr id="123" name="Group 93"/>
          <p:cNvGrpSpPr/>
          <p:nvPr/>
        </p:nvGrpSpPr>
        <p:grpSpPr>
          <a:xfrm rot="14823548" flipH="1">
            <a:off x="7237683" y="4344940"/>
            <a:ext cx="1111952" cy="1498718"/>
            <a:chOff x="1219200" y="1371600"/>
            <a:chExt cx="1676400" cy="2286000"/>
          </a:xfrm>
        </p:grpSpPr>
        <p:sp>
          <p:nvSpPr>
            <p:cNvPr id="124"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21610" y="1247952"/>
            <a:ext cx="3565722" cy="2816716"/>
            <a:chOff x="421610" y="1247952"/>
            <a:chExt cx="3565722" cy="2816716"/>
          </a:xfrm>
        </p:grpSpPr>
        <p:grpSp>
          <p:nvGrpSpPr>
            <p:cNvPr id="8" name="Group 7"/>
            <p:cNvGrpSpPr/>
            <p:nvPr/>
          </p:nvGrpSpPr>
          <p:grpSpPr>
            <a:xfrm>
              <a:off x="431640" y="1247952"/>
              <a:ext cx="3555692" cy="2816716"/>
              <a:chOff x="1176253" y="1130941"/>
              <a:chExt cx="3555692" cy="2816716"/>
            </a:xfrm>
          </p:grpSpPr>
          <p:sp>
            <p:nvSpPr>
              <p:cNvPr id="10" name="Rectangle 9"/>
              <p:cNvSpPr/>
              <p:nvPr/>
            </p:nvSpPr>
            <p:spPr>
              <a:xfrm>
                <a:off x="3127308" y="3613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Shelah</a:t>
                </a:r>
                <a:endParaRPr lang="en-US" dirty="0"/>
              </a:p>
            </p:txBody>
          </p:sp>
          <p:cxnSp>
            <p:nvCxnSpPr>
              <p:cNvPr id="11" name="Straight Arrow Connector 10"/>
              <p:cNvCxnSpPr/>
              <p:nvPr/>
            </p:nvCxnSpPr>
            <p:spPr>
              <a:xfrm>
                <a:off x="3532351" y="2228704"/>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89622" y="2013004"/>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62186" y="11309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14" name="Rectangle 13"/>
              <p:cNvSpPr/>
              <p:nvPr/>
            </p:nvSpPr>
            <p:spPr>
              <a:xfrm>
                <a:off x="3662188" y="184291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1907124" y="2010135"/>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27309" y="2651750"/>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a:t>
                </a:r>
                <a:endParaRPr lang="en-US" dirty="0"/>
              </a:p>
            </p:txBody>
          </p:sp>
          <p:sp>
            <p:nvSpPr>
              <p:cNvPr id="18" name="Rectangle 17"/>
              <p:cNvSpPr/>
              <p:nvPr/>
            </p:nvSpPr>
            <p:spPr>
              <a:xfrm>
                <a:off x="1176253" y="185296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cxnSp>
            <p:nvCxnSpPr>
              <p:cNvPr id="19" name="Straight Arrow Connector 18"/>
              <p:cNvCxnSpPr/>
              <p:nvPr/>
            </p:nvCxnSpPr>
            <p:spPr>
              <a:xfrm>
                <a:off x="4197064" y="150496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27309" y="3114818"/>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Onan</a:t>
                </a:r>
              </a:p>
            </p:txBody>
          </p:sp>
          <p:sp>
            <p:nvSpPr>
              <p:cNvPr id="15" name="Rectangle 14"/>
              <p:cNvSpPr/>
              <p:nvPr/>
            </p:nvSpPr>
            <p:spPr>
              <a:xfrm>
                <a:off x="2361484" y="184474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grpSp>
        <p:cxnSp>
          <p:nvCxnSpPr>
            <p:cNvPr id="109" name="Straight Arrow Connector 108"/>
            <p:cNvCxnSpPr/>
            <p:nvPr/>
          </p:nvCxnSpPr>
          <p:spPr>
            <a:xfrm>
              <a:off x="910588" y="2345715"/>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21610" y="276876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Zarah</a:t>
              </a:r>
              <a:endParaRPr lang="en-US" dirty="0"/>
            </a:p>
          </p:txBody>
        </p:sp>
        <p:sp>
          <p:nvSpPr>
            <p:cNvPr id="111" name="Rectangle 110"/>
            <p:cNvSpPr/>
            <p:nvPr/>
          </p:nvSpPr>
          <p:spPr>
            <a:xfrm>
              <a:off x="441968" y="32255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Pharez</a:t>
              </a:r>
            </a:p>
          </p:txBody>
        </p:sp>
        <p:cxnSp>
          <p:nvCxnSpPr>
            <p:cNvPr id="131" name="Straight Arrow Connector 130"/>
            <p:cNvCxnSpPr/>
            <p:nvPr/>
          </p:nvCxnSpPr>
          <p:spPr>
            <a:xfrm>
              <a:off x="976846" y="360279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2" name="Rectangle 131"/>
          <p:cNvSpPr/>
          <p:nvPr/>
        </p:nvSpPr>
        <p:spPr>
          <a:xfrm>
            <a:off x="299002" y="4040616"/>
            <a:ext cx="1727017" cy="12788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Through the lineage of Pharez Jesus Christ was born</a:t>
            </a:r>
          </a:p>
        </p:txBody>
      </p:sp>
      <p:grpSp>
        <p:nvGrpSpPr>
          <p:cNvPr id="135" name="Group 134"/>
          <p:cNvGrpSpPr/>
          <p:nvPr/>
        </p:nvGrpSpPr>
        <p:grpSpPr>
          <a:xfrm>
            <a:off x="6710831" y="2336712"/>
            <a:ext cx="1498718" cy="1111952"/>
            <a:chOff x="6710831" y="2336712"/>
            <a:chExt cx="1498718" cy="1111952"/>
          </a:xfrm>
        </p:grpSpPr>
        <p:grpSp>
          <p:nvGrpSpPr>
            <p:cNvPr id="115" name="Group 93"/>
            <p:cNvGrpSpPr/>
            <p:nvPr/>
          </p:nvGrpSpPr>
          <p:grpSpPr>
            <a:xfrm rot="6776452">
              <a:off x="6904214" y="2143329"/>
              <a:ext cx="1111952" cy="1498718"/>
              <a:chOff x="1219200" y="1371600"/>
              <a:chExt cx="1676400" cy="2286000"/>
            </a:xfrm>
          </p:grpSpPr>
          <p:sp>
            <p:nvSpPr>
              <p:cNvPr id="116"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Freeform 133"/>
            <p:cNvSpPr/>
            <p:nvPr/>
          </p:nvSpPr>
          <p:spPr>
            <a:xfrm>
              <a:off x="7240892" y="2762245"/>
              <a:ext cx="181735" cy="163914"/>
            </a:xfrm>
            <a:custGeom>
              <a:avLst/>
              <a:gdLst>
                <a:gd name="connsiteX0" fmla="*/ 0 w 181735"/>
                <a:gd name="connsiteY0" fmla="*/ 162962 h 163914"/>
                <a:gd name="connsiteX1" fmla="*/ 144856 w 181735"/>
                <a:gd name="connsiteY1" fmla="*/ 153908 h 163914"/>
                <a:gd name="connsiteX2" fmla="*/ 162963 w 181735"/>
                <a:gd name="connsiteY2" fmla="*/ 99588 h 163914"/>
                <a:gd name="connsiteX3" fmla="*/ 181070 w 181735"/>
                <a:gd name="connsiteY3" fmla="*/ 36213 h 163914"/>
                <a:gd name="connsiteX4" fmla="*/ 181070 w 181735"/>
                <a:gd name="connsiteY4" fmla="*/ 0 h 16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35" h="163914">
                  <a:moveTo>
                    <a:pt x="0" y="162962"/>
                  </a:moveTo>
                  <a:cubicBezTo>
                    <a:pt x="48285" y="159944"/>
                    <a:pt x="99766" y="171443"/>
                    <a:pt x="144856" y="153908"/>
                  </a:cubicBezTo>
                  <a:cubicBezTo>
                    <a:pt x="162644" y="146990"/>
                    <a:pt x="156927" y="117695"/>
                    <a:pt x="162963" y="99588"/>
                  </a:cubicBezTo>
                  <a:cubicBezTo>
                    <a:pt x="168974" y="81554"/>
                    <a:pt x="178797" y="54394"/>
                    <a:pt x="181070" y="36213"/>
                  </a:cubicBezTo>
                  <a:cubicBezTo>
                    <a:pt x="182567" y="24235"/>
                    <a:pt x="181070" y="12071"/>
                    <a:pt x="181070" y="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23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1000"/>
                                        <p:tgtEl>
                                          <p:spTgt spid="132"/>
                                        </p:tgtEl>
                                      </p:cBhvr>
                                    </p:animEffect>
                                    <p:anim calcmode="lin" valueType="num">
                                      <p:cBhvr>
                                        <p:cTn id="24" dur="1000" fill="hold"/>
                                        <p:tgtEl>
                                          <p:spTgt spid="132"/>
                                        </p:tgtEl>
                                        <p:attrNameLst>
                                          <p:attrName>ppt_x</p:attrName>
                                        </p:attrNameLst>
                                      </p:cBhvr>
                                      <p:tavLst>
                                        <p:tav tm="0">
                                          <p:val>
                                            <p:strVal val="#ppt_x"/>
                                          </p:val>
                                        </p:tav>
                                        <p:tav tm="100000">
                                          <p:val>
                                            <p:strVal val="#ppt_x"/>
                                          </p:val>
                                        </p:tav>
                                      </p:tavLst>
                                    </p:anim>
                                    <p:anim calcmode="lin" valueType="num">
                                      <p:cBhvr>
                                        <p:cTn id="25"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Potiphar</a:t>
            </a:r>
          </a:p>
        </p:txBody>
      </p:sp>
      <p:sp>
        <p:nvSpPr>
          <p:cNvPr id="112" name="Rectangle 111"/>
          <p:cNvSpPr/>
          <p:nvPr/>
        </p:nvSpPr>
        <p:spPr>
          <a:xfrm>
            <a:off x="596414" y="1099028"/>
            <a:ext cx="7470223" cy="5355312"/>
          </a:xfrm>
          <a:prstGeom prst="rect">
            <a:avLst/>
          </a:prstGeom>
        </p:spPr>
        <p:txBody>
          <a:bodyPr wrap="square">
            <a:spAutoFit/>
          </a:bodyPr>
          <a:lstStyle/>
          <a:p>
            <a:r>
              <a:rPr lang="en-US" b="0" i="0" dirty="0">
                <a:solidFill>
                  <a:schemeClr val="bg1"/>
                </a:solidFill>
                <a:effectLst/>
                <a:latin typeface="Calibri" panose="020F0502020204030204" pitchFamily="34" charset="0"/>
              </a:rPr>
              <a:t>His name means: he whom Ra (the sun-god)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captain of the bodyguard of the pharaoh and benefactor of Joseph when he was sold into slavery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wealthy man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saw everything Joseph did and knew Joseph was blessed by the Lord and flourished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made Joseph overseer of his house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wife made multiple attempts to persuade Joseph to lie with her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resisted honorably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wife accused Joseph falsely of licentious behavior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Potiphar became angry and put Joseph in the king’s prison</a:t>
            </a:r>
          </a:p>
        </p:txBody>
      </p:sp>
      <p:grpSp>
        <p:nvGrpSpPr>
          <p:cNvPr id="44" name="Group 43"/>
          <p:cNvGrpSpPr/>
          <p:nvPr/>
        </p:nvGrpSpPr>
        <p:grpSpPr>
          <a:xfrm>
            <a:off x="9095663" y="1503475"/>
            <a:ext cx="1512941" cy="4107205"/>
            <a:chOff x="4769890" y="949303"/>
            <a:chExt cx="1512941" cy="4107205"/>
          </a:xfrm>
        </p:grpSpPr>
        <p:grpSp>
          <p:nvGrpSpPr>
            <p:cNvPr id="45" name="Group 44"/>
            <p:cNvGrpSpPr/>
            <p:nvPr/>
          </p:nvGrpSpPr>
          <p:grpSpPr>
            <a:xfrm rot="2730552">
              <a:off x="5195488" y="4458677"/>
              <a:ext cx="391146" cy="635408"/>
              <a:chOff x="6691905" y="3526017"/>
              <a:chExt cx="391146" cy="635408"/>
            </a:xfrm>
          </p:grpSpPr>
          <p:sp>
            <p:nvSpPr>
              <p:cNvPr id="157" name="Oval 156"/>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9839490">
              <a:off x="5573603" y="4421100"/>
              <a:ext cx="391146" cy="635408"/>
              <a:chOff x="6691905" y="3526017"/>
              <a:chExt cx="391146" cy="635408"/>
            </a:xfrm>
          </p:grpSpPr>
          <p:sp>
            <p:nvSpPr>
              <p:cNvPr id="154" name="Oval 153"/>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p:nvSpPr>
          <p:spPr>
            <a:xfrm>
              <a:off x="4793847" y="2467987"/>
              <a:ext cx="1488616"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608681">
              <a:off x="5775157" y="2371264"/>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935097">
              <a:off x="4769890" y="2350073"/>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5056510" y="2427123"/>
              <a:ext cx="963290" cy="823248"/>
            </a:xfrm>
            <a:prstGeom prst="trapezoid">
              <a:avLst>
                <a:gd name="adj" fmla="val 1759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4876800" y="1082198"/>
              <a:ext cx="1295400" cy="1334793"/>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5066522" y="3259278"/>
              <a:ext cx="963290" cy="1465122"/>
            </a:xfrm>
            <a:prstGeom prst="trapezoid">
              <a:avLst>
                <a:gd name="adj" fmla="val 165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137970" y="3136071"/>
              <a:ext cx="838200" cy="228600"/>
              <a:chOff x="5026554" y="752352"/>
              <a:chExt cx="838200" cy="228600"/>
            </a:xfrm>
          </p:grpSpPr>
          <p:sp>
            <p:nvSpPr>
              <p:cNvPr id="102" name="Rounded Rectangle 101"/>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5051983" y="766964"/>
                <a:ext cx="790167" cy="182339"/>
                <a:chOff x="4467973" y="3626540"/>
                <a:chExt cx="3616506" cy="834546"/>
              </a:xfrm>
            </p:grpSpPr>
            <p:grpSp>
              <p:nvGrpSpPr>
                <p:cNvPr id="104" name="Group 103"/>
                <p:cNvGrpSpPr/>
                <p:nvPr/>
              </p:nvGrpSpPr>
              <p:grpSpPr>
                <a:xfrm>
                  <a:off x="5715000" y="3650907"/>
                  <a:ext cx="1122453" cy="795758"/>
                  <a:chOff x="4315573" y="3512928"/>
                  <a:chExt cx="1122453" cy="795758"/>
                </a:xfrm>
              </p:grpSpPr>
              <p:sp>
                <p:nvSpPr>
                  <p:cNvPr id="152" name="L-Shape 151"/>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Shape 152"/>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467973" y="3665328"/>
                  <a:ext cx="1122453" cy="795758"/>
                  <a:chOff x="4315573" y="3512928"/>
                  <a:chExt cx="1122453" cy="795758"/>
                </a:xfrm>
              </p:grpSpPr>
              <p:sp>
                <p:nvSpPr>
                  <p:cNvPr id="150" name="L-Shape 149"/>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Shape 150"/>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6962026" y="3626540"/>
                  <a:ext cx="1122453" cy="795758"/>
                  <a:chOff x="4315573" y="3512928"/>
                  <a:chExt cx="1122453" cy="795758"/>
                </a:xfrm>
              </p:grpSpPr>
              <p:sp>
                <p:nvSpPr>
                  <p:cNvPr id="148" name="L-Shape 147"/>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Shape 148"/>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Pentagon 106"/>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4758382" y="3961479"/>
                  <a:ext cx="537409" cy="234241"/>
                  <a:chOff x="4758382" y="3961479"/>
                  <a:chExt cx="537409" cy="234241"/>
                </a:xfrm>
              </p:grpSpPr>
              <p:sp>
                <p:nvSpPr>
                  <p:cNvPr id="145" name="Diamond 144"/>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5991329" y="3948071"/>
                  <a:ext cx="537409" cy="234241"/>
                  <a:chOff x="4758382" y="3961479"/>
                  <a:chExt cx="537409" cy="234241"/>
                </a:xfrm>
              </p:grpSpPr>
              <p:sp>
                <p:nvSpPr>
                  <p:cNvPr id="142" name="Diamond 141"/>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7254664" y="3919481"/>
                  <a:ext cx="537409" cy="234241"/>
                  <a:chOff x="4758382" y="3961479"/>
                  <a:chExt cx="537409" cy="234241"/>
                </a:xfrm>
              </p:grpSpPr>
              <p:sp>
                <p:nvSpPr>
                  <p:cNvPr id="139" name="Diamond 138"/>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 name="Isosceles Triangle 53"/>
            <p:cNvSpPr/>
            <p:nvPr/>
          </p:nvSpPr>
          <p:spPr>
            <a:xfrm rot="10800000">
              <a:off x="5269246" y="2070767"/>
              <a:ext cx="533400" cy="65081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160354" y="2421226"/>
              <a:ext cx="746606" cy="612698"/>
              <a:chOff x="784796" y="2275179"/>
              <a:chExt cx="3079888" cy="2527495"/>
            </a:xfrm>
          </p:grpSpPr>
          <p:sp>
            <p:nvSpPr>
              <p:cNvPr id="92" name="Hexagon 91"/>
              <p:cNvSpPr/>
              <p:nvPr/>
            </p:nvSpPr>
            <p:spPr>
              <a:xfrm>
                <a:off x="1963711" y="4254708"/>
                <a:ext cx="742015" cy="547966"/>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784796" y="2275179"/>
                <a:ext cx="1519818" cy="1826305"/>
                <a:chOff x="784796" y="2275179"/>
                <a:chExt cx="1519818" cy="1826305"/>
              </a:xfrm>
            </p:grpSpPr>
            <p:sp>
              <p:nvSpPr>
                <p:cNvPr id="99" name="Hexagon 98"/>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rot="19276833">
                  <a:off x="784796" y="2275179"/>
                  <a:ext cx="762001" cy="91439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Up-Down Arrow 100"/>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rot="4350674">
                <a:off x="2317574" y="2344294"/>
                <a:ext cx="1416569" cy="1677650"/>
                <a:chOff x="888045" y="2423834"/>
                <a:chExt cx="1416569" cy="1677650"/>
              </a:xfrm>
            </p:grpSpPr>
            <p:sp>
              <p:nvSpPr>
                <p:cNvPr id="96" name="Hexagon 95"/>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Up-Down Arrow 97"/>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Up-Down Arrow 94"/>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flipV="1">
              <a:off x="4899686" y="2246013"/>
              <a:ext cx="1237920" cy="1934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975860" y="2026116"/>
              <a:ext cx="1088279" cy="762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010252" y="1816077"/>
              <a:ext cx="1007371" cy="401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5105400" y="949303"/>
              <a:ext cx="852484" cy="1533529"/>
              <a:chOff x="5105400" y="949303"/>
              <a:chExt cx="852484" cy="1533529"/>
            </a:xfrm>
          </p:grpSpPr>
          <p:sp>
            <p:nvSpPr>
              <p:cNvPr id="60" name="Oval 59"/>
              <p:cNvSpPr/>
              <p:nvPr/>
            </p:nvSpPr>
            <p:spPr>
              <a:xfrm>
                <a:off x="5119560" y="1320944"/>
                <a:ext cx="809879"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6200000">
                <a:off x="5244937" y="809766"/>
                <a:ext cx="573409" cy="852484"/>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5112541" y="1437356"/>
                <a:ext cx="838200" cy="228600"/>
                <a:chOff x="5026554" y="752352"/>
                <a:chExt cx="838200" cy="228600"/>
              </a:xfrm>
            </p:grpSpPr>
            <p:sp>
              <p:nvSpPr>
                <p:cNvPr id="67" name="Rounded Rectangle 66"/>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5051983" y="766964"/>
                  <a:ext cx="790167" cy="182339"/>
                  <a:chOff x="4467973" y="3626540"/>
                  <a:chExt cx="3616506" cy="834546"/>
                </a:xfrm>
              </p:grpSpPr>
              <p:grpSp>
                <p:nvGrpSpPr>
                  <p:cNvPr id="69" name="Group 68"/>
                  <p:cNvGrpSpPr/>
                  <p:nvPr/>
                </p:nvGrpSpPr>
                <p:grpSpPr>
                  <a:xfrm>
                    <a:off x="5715000" y="3650907"/>
                    <a:ext cx="1122453" cy="795758"/>
                    <a:chOff x="4315573" y="3512928"/>
                    <a:chExt cx="1122453" cy="795758"/>
                  </a:xfrm>
                </p:grpSpPr>
                <p:sp>
                  <p:nvSpPr>
                    <p:cNvPr id="90" name="L-Shape 89"/>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Shape 90"/>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4467973" y="3665328"/>
                    <a:ext cx="1122453" cy="795758"/>
                    <a:chOff x="4315573" y="3512928"/>
                    <a:chExt cx="1122453" cy="795758"/>
                  </a:xfrm>
                </p:grpSpPr>
                <p:sp>
                  <p:nvSpPr>
                    <p:cNvPr id="88" name="L-Shape 87"/>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Shape 88"/>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962026" y="3626540"/>
                    <a:ext cx="1122453" cy="795758"/>
                    <a:chOff x="4315573" y="3512928"/>
                    <a:chExt cx="1122453" cy="795758"/>
                  </a:xfrm>
                </p:grpSpPr>
                <p:sp>
                  <p:nvSpPr>
                    <p:cNvPr id="86" name="L-Shape 85"/>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Shape 86"/>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Pentagon 71"/>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758382" y="3961479"/>
                    <a:ext cx="537409" cy="234241"/>
                    <a:chOff x="4758382" y="3961479"/>
                    <a:chExt cx="537409" cy="234241"/>
                  </a:xfrm>
                </p:grpSpPr>
                <p:sp>
                  <p:nvSpPr>
                    <p:cNvPr id="83" name="Diamond 82"/>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5991329" y="3948071"/>
                    <a:ext cx="537409" cy="234241"/>
                    <a:chOff x="4758382" y="3961479"/>
                    <a:chExt cx="537409" cy="234241"/>
                  </a:xfrm>
                </p:grpSpPr>
                <p:sp>
                  <p:nvSpPr>
                    <p:cNvPr id="80" name="Diamond 79"/>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254664" y="3919481"/>
                    <a:ext cx="537409" cy="234241"/>
                    <a:chOff x="4758382" y="3961479"/>
                    <a:chExt cx="537409" cy="234241"/>
                  </a:xfrm>
                </p:grpSpPr>
                <p:sp>
                  <p:nvSpPr>
                    <p:cNvPr id="77" name="Diamond 76"/>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63" name="Straight Connector 62"/>
              <p:cNvCxnSpPr/>
              <p:nvPr/>
            </p:nvCxnSpPr>
            <p:spPr>
              <a:xfrm>
                <a:off x="5268740" y="1023413"/>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93" y="968815"/>
                <a:ext cx="5256"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620373" y="968815"/>
                <a:ext cx="5364"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04316" y="1027768"/>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60" name="TextBox 159"/>
          <p:cNvSpPr txBox="1"/>
          <p:nvPr/>
        </p:nvSpPr>
        <p:spPr>
          <a:xfrm>
            <a:off x="9613457" y="6464432"/>
            <a:ext cx="2462543" cy="369332"/>
          </a:xfrm>
          <a:prstGeom prst="rect">
            <a:avLst/>
          </a:prstGeom>
          <a:noFill/>
        </p:spPr>
        <p:txBody>
          <a:bodyPr wrap="square" rtlCol="0">
            <a:spAutoFit/>
          </a:bodyPr>
          <a:lstStyle/>
          <a:p>
            <a:pPr algn="r"/>
            <a:r>
              <a:rPr lang="en-US" dirty="0">
                <a:solidFill>
                  <a:schemeClr val="bg1"/>
                </a:solidFill>
              </a:rPr>
              <a:t>(3)</a:t>
            </a:r>
          </a:p>
        </p:txBody>
      </p:sp>
    </p:spTree>
    <p:extLst>
      <p:ext uri="{BB962C8B-B14F-4D97-AF65-F5344CB8AC3E}">
        <p14:creationId xmlns:p14="http://schemas.microsoft.com/office/powerpoint/2010/main" val="27047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wipe(down)">
                                      <p:cBhvr>
                                        <p:cTn id="9" dur="580">
                                          <p:stCondLst>
                                            <p:cond delay="0"/>
                                          </p:stCondLst>
                                        </p:cTn>
                                        <p:tgtEl>
                                          <p:spTgt spid="44"/>
                                        </p:tgtEl>
                                      </p:cBhvr>
                                    </p:animEffect>
                                    <p:anim calcmode="lin" valueType="num">
                                      <p:cBhvr>
                                        <p:cTn id="1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5" dur="26">
                                          <p:stCondLst>
                                            <p:cond delay="650"/>
                                          </p:stCondLst>
                                        </p:cTn>
                                        <p:tgtEl>
                                          <p:spTgt spid="44"/>
                                        </p:tgtEl>
                                      </p:cBhvr>
                                      <p:to x="100000" y="60000"/>
                                    </p:animScale>
                                    <p:animScale>
                                      <p:cBhvr>
                                        <p:cTn id="16" dur="166" decel="50000">
                                          <p:stCondLst>
                                            <p:cond delay="676"/>
                                          </p:stCondLst>
                                        </p:cTn>
                                        <p:tgtEl>
                                          <p:spTgt spid="44"/>
                                        </p:tgtEl>
                                      </p:cBhvr>
                                      <p:to x="100000" y="100000"/>
                                    </p:animScale>
                                    <p:animScale>
                                      <p:cBhvr>
                                        <p:cTn id="17" dur="26">
                                          <p:stCondLst>
                                            <p:cond delay="1312"/>
                                          </p:stCondLst>
                                        </p:cTn>
                                        <p:tgtEl>
                                          <p:spTgt spid="44"/>
                                        </p:tgtEl>
                                      </p:cBhvr>
                                      <p:to x="100000" y="80000"/>
                                    </p:animScale>
                                    <p:animScale>
                                      <p:cBhvr>
                                        <p:cTn id="18" dur="166" decel="50000">
                                          <p:stCondLst>
                                            <p:cond delay="1338"/>
                                          </p:stCondLst>
                                        </p:cTn>
                                        <p:tgtEl>
                                          <p:spTgt spid="44"/>
                                        </p:tgtEl>
                                      </p:cBhvr>
                                      <p:to x="100000" y="100000"/>
                                    </p:animScale>
                                    <p:animScale>
                                      <p:cBhvr>
                                        <p:cTn id="19" dur="26">
                                          <p:stCondLst>
                                            <p:cond delay="1642"/>
                                          </p:stCondLst>
                                        </p:cTn>
                                        <p:tgtEl>
                                          <p:spTgt spid="44"/>
                                        </p:tgtEl>
                                      </p:cBhvr>
                                      <p:to x="100000" y="90000"/>
                                    </p:animScale>
                                    <p:animScale>
                                      <p:cBhvr>
                                        <p:cTn id="20" dur="166" decel="50000">
                                          <p:stCondLst>
                                            <p:cond delay="1668"/>
                                          </p:stCondLst>
                                        </p:cTn>
                                        <p:tgtEl>
                                          <p:spTgt spid="44"/>
                                        </p:tgtEl>
                                      </p:cBhvr>
                                      <p:to x="100000" y="100000"/>
                                    </p:animScale>
                                    <p:animScale>
                                      <p:cBhvr>
                                        <p:cTn id="21" dur="26">
                                          <p:stCondLst>
                                            <p:cond delay="1808"/>
                                          </p:stCondLst>
                                        </p:cTn>
                                        <p:tgtEl>
                                          <p:spTgt spid="44"/>
                                        </p:tgtEl>
                                      </p:cBhvr>
                                      <p:to x="100000" y="95000"/>
                                    </p:animScale>
                                    <p:animScale>
                                      <p:cBhvr>
                                        <p:cTn id="22" dur="166" decel="50000">
                                          <p:stCondLst>
                                            <p:cond delay="1834"/>
                                          </p:stCondLst>
                                        </p:cTn>
                                        <p:tgtEl>
                                          <p:spTgt spid="4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39:1-2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Joseph’s Character</a:t>
            </a:r>
          </a:p>
        </p:txBody>
      </p:sp>
      <p:sp>
        <p:nvSpPr>
          <p:cNvPr id="112" name="Rectangle 111"/>
          <p:cNvSpPr/>
          <p:nvPr/>
        </p:nvSpPr>
        <p:spPr>
          <a:xfrm>
            <a:off x="460095" y="1826563"/>
            <a:ext cx="4527847" cy="2308324"/>
          </a:xfrm>
          <a:prstGeom prst="rect">
            <a:avLst/>
          </a:prstGeom>
        </p:spPr>
        <p:txBody>
          <a:bodyPr wrap="square">
            <a:spAutoFit/>
          </a:bodyPr>
          <a:lstStyle/>
          <a:p>
            <a:r>
              <a:rPr lang="en-US" dirty="0">
                <a:solidFill>
                  <a:schemeClr val="bg1"/>
                </a:solidFill>
                <a:latin typeface="Calibri" panose="020F0502020204030204" pitchFamily="34" charset="0"/>
              </a:rPr>
              <a:t>Joseph found grace in his (Potiphar’s) sight, and he served him: and he made him overseer over his house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was a goodly </a:t>
            </a:r>
            <a:r>
              <a:rPr lang="en-US" i="1" dirty="0">
                <a:solidFill>
                  <a:schemeClr val="bg1"/>
                </a:solidFill>
                <a:latin typeface="Calibri" panose="020F0502020204030204" pitchFamily="34" charset="0"/>
              </a:rPr>
              <a:t>person,</a:t>
            </a:r>
            <a:r>
              <a:rPr lang="en-US" dirty="0">
                <a:solidFill>
                  <a:schemeClr val="bg1"/>
                </a:solidFill>
                <a:latin typeface="Calibri" panose="020F0502020204030204" pitchFamily="34" charset="0"/>
              </a:rPr>
              <a:t> and well </a:t>
            </a:r>
            <a:r>
              <a:rPr lang="en-US" dirty="0" err="1">
                <a:solidFill>
                  <a:schemeClr val="bg1"/>
                </a:solidFill>
                <a:latin typeface="Calibri" panose="020F0502020204030204" pitchFamily="34" charset="0"/>
              </a:rPr>
              <a:t>favoured</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did not succumb to Potiphar’s wife’s temptations</a:t>
            </a:r>
          </a:p>
        </p:txBody>
      </p:sp>
      <p:grpSp>
        <p:nvGrpSpPr>
          <p:cNvPr id="109" name="Group 104"/>
          <p:cNvGrpSpPr/>
          <p:nvPr/>
        </p:nvGrpSpPr>
        <p:grpSpPr>
          <a:xfrm>
            <a:off x="4744016" y="1231271"/>
            <a:ext cx="6629400" cy="3594226"/>
            <a:chOff x="0" y="0"/>
            <a:chExt cx="6629400" cy="2971800"/>
          </a:xfrm>
          <a:solidFill>
            <a:schemeClr val="bg2">
              <a:lumMod val="75000"/>
            </a:schemeClr>
          </a:solidFill>
        </p:grpSpPr>
        <p:sp>
          <p:nvSpPr>
            <p:cNvPr id="110" name="Rectangle 109"/>
            <p:cNvSpPr/>
            <p:nvPr/>
          </p:nvSpPr>
          <p:spPr>
            <a:xfrm>
              <a:off x="0" y="2667000"/>
              <a:ext cx="66294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81"/>
            <p:cNvGrpSpPr/>
            <p:nvPr/>
          </p:nvGrpSpPr>
          <p:grpSpPr>
            <a:xfrm>
              <a:off x="228600" y="0"/>
              <a:ext cx="1295400" cy="2895600"/>
              <a:chOff x="228600" y="0"/>
              <a:chExt cx="1295400" cy="2895600"/>
            </a:xfrm>
            <a:grpFill/>
          </p:grpSpPr>
          <p:sp>
            <p:nvSpPr>
              <p:cNvPr id="134" name="Rectangle 133"/>
              <p:cNvSpPr/>
              <p:nvPr/>
            </p:nvSpPr>
            <p:spPr>
              <a:xfrm rot="16200000">
                <a:off x="-228600" y="1371600"/>
                <a:ext cx="2209800" cy="685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0800000">
                <a:off x="228600" y="0"/>
                <a:ext cx="1295400" cy="616857"/>
              </a:xfrm>
              <a:prstGeom prst="trapezoid">
                <a:avLst>
                  <a:gd name="adj" fmla="val 4534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a:off x="457200" y="2438400"/>
                <a:ext cx="838200" cy="457200"/>
              </a:xfrm>
              <a:prstGeom prst="trapezoid">
                <a:avLst>
                  <a:gd name="adj" fmla="val 1323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6858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8382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9906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90"/>
            <p:cNvGrpSpPr/>
            <p:nvPr/>
          </p:nvGrpSpPr>
          <p:grpSpPr>
            <a:xfrm>
              <a:off x="3429000" y="0"/>
              <a:ext cx="1295400" cy="2895600"/>
              <a:chOff x="228600" y="0"/>
              <a:chExt cx="1295400" cy="2895600"/>
            </a:xfrm>
            <a:grpFill/>
          </p:grpSpPr>
          <p:sp>
            <p:nvSpPr>
              <p:cNvPr id="122" name="Rectangle 121"/>
              <p:cNvSpPr/>
              <p:nvPr/>
            </p:nvSpPr>
            <p:spPr>
              <a:xfrm rot="16200000">
                <a:off x="-228600" y="1371600"/>
                <a:ext cx="2209800" cy="685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0800000">
                <a:off x="228600" y="0"/>
                <a:ext cx="1295400" cy="616857"/>
              </a:xfrm>
              <a:prstGeom prst="trapezoid">
                <a:avLst>
                  <a:gd name="adj" fmla="val 4534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457200" y="2438400"/>
                <a:ext cx="838200" cy="457200"/>
              </a:xfrm>
              <a:prstGeom prst="trapezoid">
                <a:avLst>
                  <a:gd name="adj" fmla="val 1323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6858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8382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9906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97"/>
            <p:cNvGrpSpPr/>
            <p:nvPr/>
          </p:nvGrpSpPr>
          <p:grpSpPr>
            <a:xfrm>
              <a:off x="5105400" y="0"/>
              <a:ext cx="1295400" cy="2895600"/>
              <a:chOff x="228600" y="0"/>
              <a:chExt cx="1295400" cy="2895600"/>
            </a:xfrm>
            <a:grpFill/>
          </p:grpSpPr>
          <p:sp>
            <p:nvSpPr>
              <p:cNvPr id="116" name="Rectangle 115"/>
              <p:cNvSpPr/>
              <p:nvPr/>
            </p:nvSpPr>
            <p:spPr>
              <a:xfrm rot="16200000">
                <a:off x="-228600" y="1371600"/>
                <a:ext cx="2209800" cy="685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0800000">
                <a:off x="228600" y="0"/>
                <a:ext cx="1295400" cy="616857"/>
              </a:xfrm>
              <a:prstGeom prst="trapezoid">
                <a:avLst>
                  <a:gd name="adj" fmla="val 4534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457200" y="2438400"/>
                <a:ext cx="838200" cy="457200"/>
              </a:xfrm>
              <a:prstGeom prst="trapezoid">
                <a:avLst>
                  <a:gd name="adj" fmla="val 1323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6858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8382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9906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164"/>
          <p:cNvGrpSpPr/>
          <p:nvPr/>
        </p:nvGrpSpPr>
        <p:grpSpPr>
          <a:xfrm>
            <a:off x="5016315" y="3754150"/>
            <a:ext cx="1171032" cy="1071347"/>
            <a:chOff x="1792595" y="1066800"/>
            <a:chExt cx="2748575" cy="2514600"/>
          </a:xfrm>
        </p:grpSpPr>
        <p:sp>
          <p:nvSpPr>
            <p:cNvPr id="166" name="Cloud 165"/>
            <p:cNvSpPr/>
            <p:nvPr/>
          </p:nvSpPr>
          <p:spPr>
            <a:xfrm>
              <a:off x="2438400" y="1981200"/>
              <a:ext cx="1752600" cy="11430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a:off x="2286000" y="2286000"/>
              <a:ext cx="1752600" cy="11430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a:off x="3048000" y="2286000"/>
              <a:ext cx="1219200" cy="914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22"/>
            <p:cNvGrpSpPr/>
            <p:nvPr/>
          </p:nvGrpSpPr>
          <p:grpSpPr>
            <a:xfrm>
              <a:off x="2514600" y="1371600"/>
              <a:ext cx="1433175" cy="1409818"/>
              <a:chOff x="7185317" y="571382"/>
              <a:chExt cx="1433175" cy="1409818"/>
            </a:xfrm>
          </p:grpSpPr>
          <p:sp>
            <p:nvSpPr>
              <p:cNvPr id="235" name="Moon 2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ardrop 2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64"/>
            <p:cNvGrpSpPr/>
            <p:nvPr/>
          </p:nvGrpSpPr>
          <p:grpSpPr>
            <a:xfrm>
              <a:off x="2819400" y="1066800"/>
              <a:ext cx="838200" cy="914400"/>
              <a:chOff x="4191000" y="4876800"/>
              <a:chExt cx="1828800" cy="1981200"/>
            </a:xfrm>
          </p:grpSpPr>
          <p:sp>
            <p:nvSpPr>
              <p:cNvPr id="218" name="Teardrop 217"/>
              <p:cNvSpPr/>
              <p:nvPr/>
            </p:nvSpPr>
            <p:spPr>
              <a:xfrm rot="20612414">
                <a:off x="4540344" y="6007921"/>
                <a:ext cx="679968" cy="85007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ardrop 218"/>
              <p:cNvSpPr/>
              <p:nvPr/>
            </p:nvSpPr>
            <p:spPr>
              <a:xfrm rot="12470521">
                <a:off x="5339832" y="5196325"/>
                <a:ext cx="679968" cy="85007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ardrop 219"/>
              <p:cNvSpPr/>
              <p:nvPr/>
            </p:nvSpPr>
            <p:spPr>
              <a:xfrm rot="16498226">
                <a:off x="5197985" y="5921727"/>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ardrop 220"/>
              <p:cNvSpPr/>
              <p:nvPr/>
            </p:nvSpPr>
            <p:spPr>
              <a:xfrm rot="4891691">
                <a:off x="4186224" y="5300106"/>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ardrop 221"/>
              <p:cNvSpPr/>
              <p:nvPr/>
            </p:nvSpPr>
            <p:spPr>
              <a:xfrm rot="8037859">
                <a:off x="4705904" y="4881576"/>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5-Point Star 222"/>
              <p:cNvSpPr/>
              <p:nvPr/>
            </p:nvSpPr>
            <p:spPr>
              <a:xfrm>
                <a:off x="4673898" y="5321894"/>
                <a:ext cx="906623" cy="1020095"/>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5"/>
              <p:cNvGrpSpPr/>
              <p:nvPr/>
            </p:nvGrpSpPr>
            <p:grpSpPr>
              <a:xfrm>
                <a:off x="4825002" y="5491910"/>
                <a:ext cx="604416" cy="765071"/>
                <a:chOff x="6254633" y="2139815"/>
                <a:chExt cx="790690" cy="814285"/>
              </a:xfrm>
            </p:grpSpPr>
            <p:sp>
              <p:nvSpPr>
                <p:cNvPr id="230"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ardrop 60"/>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ardrop 231"/>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ardrop 232"/>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ardrop 233"/>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Oval 224"/>
              <p:cNvSpPr/>
              <p:nvPr/>
            </p:nvSpPr>
            <p:spPr>
              <a:xfrm>
                <a:off x="5127210" y="5746935"/>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5202761" y="5831942"/>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5051658" y="5916950"/>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976106" y="5831942"/>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051658" y="5661926"/>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65"/>
            <p:cNvGrpSpPr/>
            <p:nvPr/>
          </p:nvGrpSpPr>
          <p:grpSpPr>
            <a:xfrm rot="19615177">
              <a:off x="1792595" y="1648463"/>
              <a:ext cx="1433175" cy="1409818"/>
              <a:chOff x="7185317" y="571382"/>
              <a:chExt cx="1433175" cy="1409818"/>
            </a:xfrm>
          </p:grpSpPr>
          <p:sp>
            <p:nvSpPr>
              <p:cNvPr id="214" name="Moon 21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ardrop 21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4"/>
            <p:cNvGrpSpPr/>
            <p:nvPr/>
          </p:nvGrpSpPr>
          <p:grpSpPr>
            <a:xfrm>
              <a:off x="1905000" y="1828800"/>
              <a:ext cx="914400" cy="914400"/>
              <a:chOff x="4084960" y="1963223"/>
              <a:chExt cx="1844487" cy="1775922"/>
            </a:xfrm>
          </p:grpSpPr>
          <p:sp>
            <p:nvSpPr>
              <p:cNvPr id="197" name="Teardrop 5"/>
              <p:cNvSpPr/>
              <p:nvPr/>
            </p:nvSpPr>
            <p:spPr>
              <a:xfrm rot="20612414">
                <a:off x="4437301" y="2977145"/>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ardrop 6"/>
              <p:cNvSpPr/>
              <p:nvPr/>
            </p:nvSpPr>
            <p:spPr>
              <a:xfrm rot="12470521">
                <a:off x="5243647" y="2249641"/>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ardrop 7"/>
              <p:cNvSpPr/>
              <p:nvPr/>
            </p:nvSpPr>
            <p:spPr>
              <a:xfrm rot="16498226">
                <a:off x="5143500" y="2857500"/>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ardrop 8"/>
              <p:cNvSpPr/>
              <p:nvPr/>
            </p:nvSpPr>
            <p:spPr>
              <a:xfrm rot="4891691">
                <a:off x="4123060" y="2300288"/>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ardrop 9"/>
              <p:cNvSpPr/>
              <p:nvPr/>
            </p:nvSpPr>
            <p:spPr>
              <a:xfrm rot="8037859">
                <a:off x="4647197" y="1925123"/>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5-Point Star 10"/>
              <p:cNvSpPr/>
              <p:nvPr/>
            </p:nvSpPr>
            <p:spPr>
              <a:xfrm>
                <a:off x="4572000" y="2362200"/>
                <a:ext cx="914400" cy="914400"/>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15"/>
              <p:cNvGrpSpPr/>
              <p:nvPr/>
            </p:nvGrpSpPr>
            <p:grpSpPr>
              <a:xfrm>
                <a:off x="4724400" y="2514600"/>
                <a:ext cx="609600" cy="685800"/>
                <a:chOff x="6254633" y="2139815"/>
                <a:chExt cx="790690" cy="814285"/>
              </a:xfrm>
            </p:grpSpPr>
            <p:sp>
              <p:nvSpPr>
                <p:cNvPr id="209"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ardrop 18"/>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ardrop 19"/>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ardrop 20"/>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ardrop 21"/>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Oval 12"/>
              <p:cNvSpPr/>
              <p:nvPr/>
            </p:nvSpPr>
            <p:spPr>
              <a:xfrm>
                <a:off x="5029200" y="27432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3"/>
              <p:cNvSpPr/>
              <p:nvPr/>
            </p:nvSpPr>
            <p:spPr>
              <a:xfrm>
                <a:off x="51054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4953000" y="28956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15"/>
              <p:cNvSpPr/>
              <p:nvPr/>
            </p:nvSpPr>
            <p:spPr>
              <a:xfrm>
                <a:off x="48768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16"/>
              <p:cNvSpPr/>
              <p:nvPr/>
            </p:nvSpPr>
            <p:spPr>
              <a:xfrm>
                <a:off x="4953000" y="26670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70"/>
            <p:cNvGrpSpPr/>
            <p:nvPr/>
          </p:nvGrpSpPr>
          <p:grpSpPr>
            <a:xfrm rot="2667597">
              <a:off x="3107995" y="1595519"/>
              <a:ext cx="1433175" cy="1409818"/>
              <a:chOff x="7185317" y="571382"/>
              <a:chExt cx="1433175" cy="1409818"/>
            </a:xfrm>
          </p:grpSpPr>
          <p:sp>
            <p:nvSpPr>
              <p:cNvPr id="193" name="Moon 192"/>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ardrop 195"/>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45"/>
            <p:cNvGrpSpPr/>
            <p:nvPr/>
          </p:nvGrpSpPr>
          <p:grpSpPr>
            <a:xfrm>
              <a:off x="3200400" y="2133600"/>
              <a:ext cx="914400" cy="914400"/>
              <a:chOff x="3810000" y="4191000"/>
              <a:chExt cx="1524000" cy="1600200"/>
            </a:xfrm>
          </p:grpSpPr>
          <p:sp>
            <p:nvSpPr>
              <p:cNvPr id="176" name="Teardrop 175"/>
              <p:cNvSpPr/>
              <p:nvPr/>
            </p:nvSpPr>
            <p:spPr>
              <a:xfrm rot="20612414">
                <a:off x="4101120" y="5104598"/>
                <a:ext cx="566640" cy="686602"/>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ardrop 176"/>
              <p:cNvSpPr/>
              <p:nvPr/>
            </p:nvSpPr>
            <p:spPr>
              <a:xfrm rot="12470521">
                <a:off x="4767360" y="4449078"/>
                <a:ext cx="566640" cy="686602"/>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ardrop 177"/>
              <p:cNvSpPr/>
              <p:nvPr/>
            </p:nvSpPr>
            <p:spPr>
              <a:xfrm rot="16498226">
                <a:off x="4658963" y="5025293"/>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ardrop 178"/>
              <p:cNvSpPr/>
              <p:nvPr/>
            </p:nvSpPr>
            <p:spPr>
              <a:xfrm rot="4891691">
                <a:off x="3815829" y="4523215"/>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ardrop 179"/>
              <p:cNvSpPr/>
              <p:nvPr/>
            </p:nvSpPr>
            <p:spPr>
              <a:xfrm rot="8037859">
                <a:off x="4248895" y="4185171"/>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5-Point Star 180"/>
              <p:cNvSpPr/>
              <p:nvPr/>
            </p:nvSpPr>
            <p:spPr>
              <a:xfrm>
                <a:off x="4212415" y="4550499"/>
                <a:ext cx="755519" cy="823923"/>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5"/>
              <p:cNvGrpSpPr/>
              <p:nvPr/>
            </p:nvGrpSpPr>
            <p:grpSpPr>
              <a:xfrm>
                <a:off x="4338335" y="4687820"/>
                <a:ext cx="503680" cy="617942"/>
                <a:chOff x="6254633" y="2139815"/>
                <a:chExt cx="790690" cy="814285"/>
              </a:xfrm>
            </p:grpSpPr>
            <p:sp>
              <p:nvSpPr>
                <p:cNvPr id="188"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ardrop 188"/>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ardrop 189"/>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ardrop 190"/>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ardrop 191"/>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Oval 182"/>
              <p:cNvSpPr/>
              <p:nvPr/>
            </p:nvSpPr>
            <p:spPr>
              <a:xfrm>
                <a:off x="4590175" y="489380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653134" y="496246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527215" y="503112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464255" y="496246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527215" y="4825140"/>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Flowchart: Delay 174"/>
            <p:cNvSpPr/>
            <p:nvPr/>
          </p:nvSpPr>
          <p:spPr>
            <a:xfrm rot="5400000">
              <a:off x="3009900" y="2324100"/>
              <a:ext cx="457200" cy="2057400"/>
            </a:xfrm>
            <a:prstGeom prst="flowChartDelay">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9"/>
          <p:cNvGrpSpPr/>
          <p:nvPr/>
        </p:nvGrpSpPr>
        <p:grpSpPr>
          <a:xfrm>
            <a:off x="10415702" y="3235065"/>
            <a:ext cx="993621" cy="1556149"/>
            <a:chOff x="3068298" y="3810000"/>
            <a:chExt cx="1439859" cy="2263150"/>
          </a:xfrm>
          <a:solidFill>
            <a:srgbClr val="FFC000"/>
          </a:solidFill>
        </p:grpSpPr>
        <p:sp>
          <p:nvSpPr>
            <p:cNvPr id="240" name="Rounded Rectangle 239"/>
            <p:cNvSpPr/>
            <p:nvPr/>
          </p:nvSpPr>
          <p:spPr>
            <a:xfrm>
              <a:off x="3505200" y="3810000"/>
              <a:ext cx="609600" cy="1219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ardrop 240"/>
            <p:cNvSpPr/>
            <p:nvPr/>
          </p:nvSpPr>
          <p:spPr>
            <a:xfrm rot="19086990">
              <a:off x="3068298" y="4646040"/>
              <a:ext cx="1439859" cy="1427110"/>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3581400" y="4114800"/>
              <a:ext cx="4572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72"/>
          <p:cNvGrpSpPr/>
          <p:nvPr/>
        </p:nvGrpSpPr>
        <p:grpSpPr>
          <a:xfrm>
            <a:off x="8348955" y="2335367"/>
            <a:ext cx="1474055" cy="3945525"/>
            <a:chOff x="754412" y="3803705"/>
            <a:chExt cx="1521331" cy="4292726"/>
          </a:xfrm>
        </p:grpSpPr>
        <p:grpSp>
          <p:nvGrpSpPr>
            <p:cNvPr id="244" name="Group 3"/>
            <p:cNvGrpSpPr/>
            <p:nvPr/>
          </p:nvGrpSpPr>
          <p:grpSpPr>
            <a:xfrm rot="2754858">
              <a:off x="991462" y="7433382"/>
              <a:ext cx="362746" cy="580393"/>
              <a:chOff x="1676400" y="2133600"/>
              <a:chExt cx="1447800" cy="2088845"/>
            </a:xfrm>
          </p:grpSpPr>
          <p:sp>
            <p:nvSpPr>
              <p:cNvPr id="294" name="Oval 29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8"/>
            <p:cNvGrpSpPr/>
            <p:nvPr/>
          </p:nvGrpSpPr>
          <p:grpSpPr>
            <a:xfrm rot="19182012">
              <a:off x="1592451" y="7516038"/>
              <a:ext cx="362746" cy="580393"/>
              <a:chOff x="1676400" y="2133600"/>
              <a:chExt cx="1447800" cy="2088845"/>
            </a:xfrm>
          </p:grpSpPr>
          <p:sp>
            <p:nvSpPr>
              <p:cNvPr id="291" name="Oval 29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Oval 245"/>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50"/>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77"/>
            <p:cNvGrpSpPr/>
            <p:nvPr/>
          </p:nvGrpSpPr>
          <p:grpSpPr>
            <a:xfrm>
              <a:off x="966746" y="3803705"/>
              <a:ext cx="1166855" cy="1482633"/>
              <a:chOff x="5029200" y="600855"/>
              <a:chExt cx="1541530" cy="2059846"/>
            </a:xfrm>
          </p:grpSpPr>
          <p:sp>
            <p:nvSpPr>
              <p:cNvPr id="283" name="Rounded Rectangle 282"/>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71"/>
              <p:cNvGrpSpPr/>
              <p:nvPr/>
            </p:nvGrpSpPr>
            <p:grpSpPr>
              <a:xfrm rot="21037220">
                <a:off x="5059595" y="600855"/>
                <a:ext cx="1340487" cy="1376021"/>
                <a:chOff x="6862932" y="1711953"/>
                <a:chExt cx="1742735" cy="1770839"/>
              </a:xfrm>
              <a:solidFill>
                <a:srgbClr val="E2B470"/>
              </a:solidFill>
            </p:grpSpPr>
            <p:sp>
              <p:nvSpPr>
                <p:cNvPr id="287" name="Chord 286"/>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hord 28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13"/>
            <p:cNvGrpSpPr/>
            <p:nvPr/>
          </p:nvGrpSpPr>
          <p:grpSpPr>
            <a:xfrm>
              <a:off x="990600" y="4114800"/>
              <a:ext cx="990600" cy="228600"/>
              <a:chOff x="2895600" y="4343400"/>
              <a:chExt cx="1524000" cy="381000"/>
            </a:xfrm>
          </p:grpSpPr>
          <p:sp>
            <p:nvSpPr>
              <p:cNvPr id="269" name="Rounded Rectangle 268"/>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00"/>
              <p:cNvGrpSpPr/>
              <p:nvPr/>
            </p:nvGrpSpPr>
            <p:grpSpPr>
              <a:xfrm>
                <a:off x="2950029" y="4388922"/>
                <a:ext cx="1405247" cy="294904"/>
                <a:chOff x="990600" y="3101789"/>
                <a:chExt cx="4800600" cy="1775011"/>
              </a:xfrm>
            </p:grpSpPr>
            <p:sp>
              <p:nvSpPr>
                <p:cNvPr id="271" name="L-Shape 270"/>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Shape 271"/>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Shape 272"/>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Shape 273"/>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Shape 274"/>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Shape 275"/>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14"/>
            <p:cNvGrpSpPr/>
            <p:nvPr/>
          </p:nvGrpSpPr>
          <p:grpSpPr>
            <a:xfrm>
              <a:off x="1143000" y="5867400"/>
              <a:ext cx="762000" cy="304800"/>
              <a:chOff x="2895600" y="4343400"/>
              <a:chExt cx="1524000" cy="381000"/>
            </a:xfrm>
          </p:grpSpPr>
          <p:sp>
            <p:nvSpPr>
              <p:cNvPr id="255" name="Rounded Rectangle 254"/>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00"/>
              <p:cNvGrpSpPr/>
              <p:nvPr/>
            </p:nvGrpSpPr>
            <p:grpSpPr>
              <a:xfrm>
                <a:off x="2950029" y="4388922"/>
                <a:ext cx="1405247" cy="294904"/>
                <a:chOff x="990600" y="3101789"/>
                <a:chExt cx="4800600" cy="1775011"/>
              </a:xfrm>
            </p:grpSpPr>
            <p:sp>
              <p:nvSpPr>
                <p:cNvPr id="257" name="L-Shape 256"/>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Shape 257"/>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Shape 258"/>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Shape 259"/>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Shape 260"/>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Shape 261"/>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Isosceles Triangle 263"/>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7" name="Group 296"/>
          <p:cNvGrpSpPr/>
          <p:nvPr/>
        </p:nvGrpSpPr>
        <p:grpSpPr>
          <a:xfrm>
            <a:off x="6370241" y="2236270"/>
            <a:ext cx="1512941" cy="4107205"/>
            <a:chOff x="4769890" y="949303"/>
            <a:chExt cx="1512941" cy="4107205"/>
          </a:xfrm>
        </p:grpSpPr>
        <p:grpSp>
          <p:nvGrpSpPr>
            <p:cNvPr id="298" name="Group 297"/>
            <p:cNvGrpSpPr/>
            <p:nvPr/>
          </p:nvGrpSpPr>
          <p:grpSpPr>
            <a:xfrm rot="2730552">
              <a:off x="5195488" y="4458677"/>
              <a:ext cx="391146" cy="635408"/>
              <a:chOff x="6691905" y="3526017"/>
              <a:chExt cx="391146" cy="635408"/>
            </a:xfrm>
          </p:grpSpPr>
          <p:sp>
            <p:nvSpPr>
              <p:cNvPr id="383" name="Oval 382"/>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rot="19839490">
              <a:off x="5573603" y="4421100"/>
              <a:ext cx="391146" cy="635408"/>
              <a:chOff x="6691905" y="3526017"/>
              <a:chExt cx="391146" cy="635408"/>
            </a:xfrm>
          </p:grpSpPr>
          <p:sp>
            <p:nvSpPr>
              <p:cNvPr id="380" name="Oval 379"/>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Oval 299"/>
            <p:cNvSpPr/>
            <p:nvPr/>
          </p:nvSpPr>
          <p:spPr>
            <a:xfrm>
              <a:off x="4793847" y="2467987"/>
              <a:ext cx="1488616"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rot="20608681">
              <a:off x="5775157" y="2371264"/>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rot="935097">
              <a:off x="4769890" y="2350073"/>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0800000">
              <a:off x="5056510" y="2427123"/>
              <a:ext cx="963290" cy="823248"/>
            </a:xfrm>
            <a:prstGeom prst="trapezoid">
              <a:avLst>
                <a:gd name="adj" fmla="val 1759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a:off x="4876800" y="1082198"/>
              <a:ext cx="1295400" cy="1334793"/>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a:off x="5066522" y="3259278"/>
              <a:ext cx="963290" cy="1465122"/>
            </a:xfrm>
            <a:prstGeom prst="trapezoid">
              <a:avLst>
                <a:gd name="adj" fmla="val 165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5137970" y="3136071"/>
              <a:ext cx="838200" cy="228600"/>
              <a:chOff x="5026554" y="752352"/>
              <a:chExt cx="838200" cy="228600"/>
            </a:xfrm>
          </p:grpSpPr>
          <p:sp>
            <p:nvSpPr>
              <p:cNvPr id="355" name="Rounded Rectangle 354"/>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6" name="Group 355"/>
              <p:cNvGrpSpPr/>
              <p:nvPr/>
            </p:nvGrpSpPr>
            <p:grpSpPr>
              <a:xfrm>
                <a:off x="5051983" y="766964"/>
                <a:ext cx="790167" cy="182339"/>
                <a:chOff x="4467973" y="3626540"/>
                <a:chExt cx="3616506" cy="834546"/>
              </a:xfrm>
            </p:grpSpPr>
            <p:grpSp>
              <p:nvGrpSpPr>
                <p:cNvPr id="357" name="Group 356"/>
                <p:cNvGrpSpPr/>
                <p:nvPr/>
              </p:nvGrpSpPr>
              <p:grpSpPr>
                <a:xfrm>
                  <a:off x="5715000" y="3650907"/>
                  <a:ext cx="1122453" cy="795758"/>
                  <a:chOff x="4315573" y="3512928"/>
                  <a:chExt cx="1122453" cy="795758"/>
                </a:xfrm>
              </p:grpSpPr>
              <p:sp>
                <p:nvSpPr>
                  <p:cNvPr id="378" name="L-Shape 377"/>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L-Shape 378"/>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4467973" y="3665328"/>
                  <a:ext cx="1122453" cy="795758"/>
                  <a:chOff x="4315573" y="3512928"/>
                  <a:chExt cx="1122453" cy="795758"/>
                </a:xfrm>
              </p:grpSpPr>
              <p:sp>
                <p:nvSpPr>
                  <p:cNvPr id="376" name="L-Shape 375"/>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L-Shape 376"/>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6962026" y="3626540"/>
                  <a:ext cx="1122453" cy="795758"/>
                  <a:chOff x="4315573" y="3512928"/>
                  <a:chExt cx="1122453" cy="795758"/>
                </a:xfrm>
              </p:grpSpPr>
              <p:sp>
                <p:nvSpPr>
                  <p:cNvPr id="374" name="L-Shape 373"/>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L-Shape 374"/>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Pentagon 359"/>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Pentagon 360"/>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361"/>
                <p:cNvGrpSpPr/>
                <p:nvPr/>
              </p:nvGrpSpPr>
              <p:grpSpPr>
                <a:xfrm>
                  <a:off x="4758382" y="3961479"/>
                  <a:ext cx="537409" cy="234241"/>
                  <a:chOff x="4758382" y="3961479"/>
                  <a:chExt cx="537409" cy="234241"/>
                </a:xfrm>
              </p:grpSpPr>
              <p:sp>
                <p:nvSpPr>
                  <p:cNvPr id="371" name="Diamond 370"/>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5991329" y="3948071"/>
                  <a:ext cx="537409" cy="234241"/>
                  <a:chOff x="4758382" y="3961479"/>
                  <a:chExt cx="537409" cy="234241"/>
                </a:xfrm>
              </p:grpSpPr>
              <p:sp>
                <p:nvSpPr>
                  <p:cNvPr id="368" name="Diamond 367"/>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a:off x="7254664" y="3919481"/>
                  <a:ext cx="537409" cy="234241"/>
                  <a:chOff x="4758382" y="3961479"/>
                  <a:chExt cx="537409" cy="234241"/>
                </a:xfrm>
              </p:grpSpPr>
              <p:sp>
                <p:nvSpPr>
                  <p:cNvPr id="365" name="Diamond 364"/>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7" name="Isosceles Triangle 306"/>
            <p:cNvSpPr/>
            <p:nvPr/>
          </p:nvSpPr>
          <p:spPr>
            <a:xfrm rot="10800000">
              <a:off x="5269246" y="2070767"/>
              <a:ext cx="533400" cy="65081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307"/>
            <p:cNvGrpSpPr/>
            <p:nvPr/>
          </p:nvGrpSpPr>
          <p:grpSpPr>
            <a:xfrm>
              <a:off x="5160354" y="2421226"/>
              <a:ext cx="746606" cy="612698"/>
              <a:chOff x="784796" y="2275179"/>
              <a:chExt cx="3079888" cy="2527495"/>
            </a:xfrm>
          </p:grpSpPr>
          <p:sp>
            <p:nvSpPr>
              <p:cNvPr id="345" name="Hexagon 344"/>
              <p:cNvSpPr/>
              <p:nvPr/>
            </p:nvSpPr>
            <p:spPr>
              <a:xfrm>
                <a:off x="1963711" y="4254708"/>
                <a:ext cx="742015" cy="547966"/>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345"/>
              <p:cNvGrpSpPr/>
              <p:nvPr/>
            </p:nvGrpSpPr>
            <p:grpSpPr>
              <a:xfrm>
                <a:off x="784796" y="2275179"/>
                <a:ext cx="1519818" cy="1826305"/>
                <a:chOff x="784796" y="2275179"/>
                <a:chExt cx="1519818" cy="1826305"/>
              </a:xfrm>
            </p:grpSpPr>
            <p:sp>
              <p:nvSpPr>
                <p:cNvPr id="352" name="Hexagon 351"/>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Hexagon 352"/>
                <p:cNvSpPr/>
                <p:nvPr/>
              </p:nvSpPr>
              <p:spPr>
                <a:xfrm rot="19276833">
                  <a:off x="784796" y="2275179"/>
                  <a:ext cx="762001" cy="91439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Up-Down Arrow 353"/>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rot="4350674">
                <a:off x="2317574" y="2344294"/>
                <a:ext cx="1416569" cy="1677650"/>
                <a:chOff x="888045" y="2423834"/>
                <a:chExt cx="1416569" cy="1677650"/>
              </a:xfrm>
            </p:grpSpPr>
            <p:sp>
              <p:nvSpPr>
                <p:cNvPr id="349" name="Hexagon 348"/>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Hexagon 349"/>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Up-Down Arrow 350"/>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 name="Up-Down Arrow 347"/>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9" name="Straight Connector 308"/>
            <p:cNvCxnSpPr/>
            <p:nvPr/>
          </p:nvCxnSpPr>
          <p:spPr>
            <a:xfrm flipV="1">
              <a:off x="4899686" y="2246013"/>
              <a:ext cx="1237920" cy="1934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4975860" y="2026116"/>
              <a:ext cx="1088279" cy="762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5010252" y="1816077"/>
              <a:ext cx="1007371" cy="401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2" name="Group 311"/>
            <p:cNvGrpSpPr/>
            <p:nvPr/>
          </p:nvGrpSpPr>
          <p:grpSpPr>
            <a:xfrm>
              <a:off x="5105400" y="949303"/>
              <a:ext cx="852484" cy="1533529"/>
              <a:chOff x="5105400" y="949303"/>
              <a:chExt cx="852484" cy="1533529"/>
            </a:xfrm>
          </p:grpSpPr>
          <p:sp>
            <p:nvSpPr>
              <p:cNvPr id="313" name="Oval 312"/>
              <p:cNvSpPr/>
              <p:nvPr/>
            </p:nvSpPr>
            <p:spPr>
              <a:xfrm>
                <a:off x="5119560" y="1320944"/>
                <a:ext cx="809879"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Delay 313"/>
              <p:cNvSpPr/>
              <p:nvPr/>
            </p:nvSpPr>
            <p:spPr>
              <a:xfrm rot="16200000">
                <a:off x="5244937" y="809766"/>
                <a:ext cx="573409" cy="852484"/>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p:cNvGrpSpPr/>
              <p:nvPr/>
            </p:nvGrpSpPr>
            <p:grpSpPr>
              <a:xfrm>
                <a:off x="5112541" y="1437356"/>
                <a:ext cx="838200" cy="228600"/>
                <a:chOff x="5026554" y="752352"/>
                <a:chExt cx="838200" cy="228600"/>
              </a:xfrm>
            </p:grpSpPr>
            <p:sp>
              <p:nvSpPr>
                <p:cNvPr id="320" name="Rounded Rectangle 319"/>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320"/>
                <p:cNvGrpSpPr/>
                <p:nvPr/>
              </p:nvGrpSpPr>
              <p:grpSpPr>
                <a:xfrm>
                  <a:off x="5051983" y="766964"/>
                  <a:ext cx="790167" cy="182339"/>
                  <a:chOff x="4467973" y="3626540"/>
                  <a:chExt cx="3616506" cy="834546"/>
                </a:xfrm>
              </p:grpSpPr>
              <p:grpSp>
                <p:nvGrpSpPr>
                  <p:cNvPr id="322" name="Group 321"/>
                  <p:cNvGrpSpPr/>
                  <p:nvPr/>
                </p:nvGrpSpPr>
                <p:grpSpPr>
                  <a:xfrm>
                    <a:off x="5715000" y="3650907"/>
                    <a:ext cx="1122453" cy="795758"/>
                    <a:chOff x="4315573" y="3512928"/>
                    <a:chExt cx="1122453" cy="795758"/>
                  </a:xfrm>
                </p:grpSpPr>
                <p:sp>
                  <p:nvSpPr>
                    <p:cNvPr id="343" name="L-Shape 342"/>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L-Shape 343"/>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4467973" y="3665328"/>
                    <a:ext cx="1122453" cy="795758"/>
                    <a:chOff x="4315573" y="3512928"/>
                    <a:chExt cx="1122453" cy="795758"/>
                  </a:xfrm>
                </p:grpSpPr>
                <p:sp>
                  <p:nvSpPr>
                    <p:cNvPr id="341" name="L-Shape 340"/>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L-Shape 341"/>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6962026" y="3626540"/>
                    <a:ext cx="1122453" cy="795758"/>
                    <a:chOff x="4315573" y="3512928"/>
                    <a:chExt cx="1122453" cy="795758"/>
                  </a:xfrm>
                </p:grpSpPr>
                <p:sp>
                  <p:nvSpPr>
                    <p:cNvPr id="339" name="L-Shape 338"/>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L-Shape 339"/>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Pentagon 324"/>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Pentagon 325"/>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326"/>
                  <p:cNvGrpSpPr/>
                  <p:nvPr/>
                </p:nvGrpSpPr>
                <p:grpSpPr>
                  <a:xfrm>
                    <a:off x="4758382" y="3961479"/>
                    <a:ext cx="537409" cy="234241"/>
                    <a:chOff x="4758382" y="3961479"/>
                    <a:chExt cx="537409" cy="234241"/>
                  </a:xfrm>
                </p:grpSpPr>
                <p:sp>
                  <p:nvSpPr>
                    <p:cNvPr id="336" name="Diamond 335"/>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p:cNvGrpSpPr/>
                  <p:nvPr/>
                </p:nvGrpSpPr>
                <p:grpSpPr>
                  <a:xfrm>
                    <a:off x="5991329" y="3948071"/>
                    <a:ext cx="537409" cy="234241"/>
                    <a:chOff x="4758382" y="3961479"/>
                    <a:chExt cx="537409" cy="234241"/>
                  </a:xfrm>
                </p:grpSpPr>
                <p:sp>
                  <p:nvSpPr>
                    <p:cNvPr id="333" name="Diamond 332"/>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a:off x="7254664" y="3919481"/>
                    <a:ext cx="537409" cy="234241"/>
                    <a:chOff x="4758382" y="3961479"/>
                    <a:chExt cx="537409" cy="234241"/>
                  </a:xfrm>
                </p:grpSpPr>
                <p:sp>
                  <p:nvSpPr>
                    <p:cNvPr id="330" name="Diamond 329"/>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316" name="Straight Connector 315"/>
              <p:cNvCxnSpPr/>
              <p:nvPr/>
            </p:nvCxnSpPr>
            <p:spPr>
              <a:xfrm>
                <a:off x="5268740" y="1023413"/>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5428893" y="968815"/>
                <a:ext cx="5256"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5620373" y="968815"/>
                <a:ext cx="5364"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5804316" y="1027768"/>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8163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43"/>
                                        </p:tgtEl>
                                        <p:attrNameLst>
                                          <p:attrName>style.visibility</p:attrName>
                                        </p:attrNameLst>
                                      </p:cBhvr>
                                      <p:to>
                                        <p:strVal val="visible"/>
                                      </p:to>
                                    </p:set>
                                    <p:anim calcmode="lin" valueType="num">
                                      <p:cBhvr additive="base">
                                        <p:cTn id="9" dur="1000" fill="hold"/>
                                        <p:tgtEl>
                                          <p:spTgt spid="243"/>
                                        </p:tgtEl>
                                        <p:attrNameLst>
                                          <p:attrName>ppt_x</p:attrName>
                                        </p:attrNameLst>
                                      </p:cBhvr>
                                      <p:tavLst>
                                        <p:tav tm="0">
                                          <p:val>
                                            <p:strVal val="1+#ppt_w/2"/>
                                          </p:val>
                                        </p:tav>
                                        <p:tav tm="100000">
                                          <p:val>
                                            <p:strVal val="#ppt_x"/>
                                          </p:val>
                                        </p:tav>
                                      </p:tavLst>
                                    </p:anim>
                                    <p:anim calcmode="lin" valueType="num">
                                      <p:cBhvr additive="base">
                                        <p:cTn id="10" dur="1000" fill="hold"/>
                                        <p:tgtEl>
                                          <p:spTgt spid="243"/>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297"/>
                                        </p:tgtEl>
                                        <p:attrNameLst>
                                          <p:attrName>style.visibility</p:attrName>
                                        </p:attrNameLst>
                                      </p:cBhvr>
                                      <p:to>
                                        <p:strVal val="visible"/>
                                      </p:to>
                                    </p:set>
                                    <p:anim calcmode="lin" valueType="num">
                                      <p:cBhvr additive="base">
                                        <p:cTn id="13" dur="1000" fill="hold"/>
                                        <p:tgtEl>
                                          <p:spTgt spid="297"/>
                                        </p:tgtEl>
                                        <p:attrNameLst>
                                          <p:attrName>ppt_x</p:attrName>
                                        </p:attrNameLst>
                                      </p:cBhvr>
                                      <p:tavLst>
                                        <p:tav tm="0">
                                          <p:val>
                                            <p:strVal val="1+#ppt_w/2"/>
                                          </p:val>
                                        </p:tav>
                                        <p:tav tm="100000">
                                          <p:val>
                                            <p:strVal val="#ppt_x"/>
                                          </p:val>
                                        </p:tav>
                                      </p:tavLst>
                                    </p:anim>
                                    <p:anim calcmode="lin" valueType="num">
                                      <p:cBhvr additive="base">
                                        <p:cTn id="14" dur="1000" fill="hold"/>
                                        <p:tgtEl>
                                          <p:spTgt spid="2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2253</Words>
  <Application>Microsoft Office PowerPoint</Application>
  <PresentationFormat>Widescreen</PresentationFormat>
  <Paragraphs>170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Palatino</vt:lpstr>
      <vt:lpstr>Berlin Sans FB</vt:lpstr>
      <vt:lpstr>Calibri Light</vt:lpstr>
      <vt:lpstr>Calibri</vt:lpstr>
      <vt:lpstr>Arial</vt:lpstr>
      <vt:lpstr>Comic Sans MS</vt:lpstr>
      <vt:lpstr>Colonna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24</cp:revision>
  <dcterms:created xsi:type="dcterms:W3CDTF">2015-09-10T12:41:43Z</dcterms:created>
  <dcterms:modified xsi:type="dcterms:W3CDTF">2020-11-14T01:57:01Z</dcterms:modified>
</cp:coreProperties>
</file>