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62" r:id="rId4"/>
    <p:sldId id="263" r:id="rId5"/>
    <p:sldId id="264" r:id="rId6"/>
    <p:sldId id="265" r:id="rId7"/>
    <p:sldId id="266" r:id="rId8"/>
    <p:sldId id="257" r:id="rId9"/>
    <p:sldId id="268" r:id="rId10"/>
    <p:sldId id="269" r:id="rId11"/>
    <p:sldId id="267" r:id="rId12"/>
    <p:sldId id="260" r:id="rId13"/>
    <p:sldId id="261" r:id="rId14"/>
  </p:sldIdLst>
  <p:sldSz cx="12192000" cy="6858000"/>
  <p:notesSz cx="6858000" cy="9144000"/>
  <p:embeddedFontLst>
    <p:embeddedFont>
      <p:font typeface="Calibri" panose="020F0502020204030204" pitchFamily="34" charset="0"/>
      <p:regular r:id="rId15"/>
      <p:bold r:id="rId16"/>
      <p:italic r:id="rId17"/>
      <p:boldItalic r:id="rId18"/>
    </p:embeddedFont>
    <p:embeddedFont>
      <p:font typeface="Calibri Light" panose="020F0302020204030204" pitchFamily="34" charset="0"/>
      <p:regular r:id="rId19"/>
      <p:italic r:id="rId20"/>
    </p:embeddedFont>
    <p:embeddedFont>
      <p:font typeface="Papyrus" panose="03070502060502030205" pitchFamily="66" charset="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996633"/>
    <a:srgbClr val="D1A375"/>
    <a:srgbClr val="FFFFCC"/>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5D93F9-141F-4BF2-8A9F-EFFE70DE6703}"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B789DD-5524-48E0-AA8E-D3E2B7C0445F}" type="slidenum">
              <a:rPr lang="en-US" smtClean="0"/>
              <a:t>‹#›</a:t>
            </a:fld>
            <a:endParaRPr lang="en-US"/>
          </a:p>
        </p:txBody>
      </p:sp>
    </p:spTree>
    <p:extLst>
      <p:ext uri="{BB962C8B-B14F-4D97-AF65-F5344CB8AC3E}">
        <p14:creationId xmlns:p14="http://schemas.microsoft.com/office/powerpoint/2010/main" val="4077891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5D93F9-141F-4BF2-8A9F-EFFE70DE6703}"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B789DD-5524-48E0-AA8E-D3E2B7C0445F}" type="slidenum">
              <a:rPr lang="en-US" smtClean="0"/>
              <a:t>‹#›</a:t>
            </a:fld>
            <a:endParaRPr lang="en-US"/>
          </a:p>
        </p:txBody>
      </p:sp>
    </p:spTree>
    <p:extLst>
      <p:ext uri="{BB962C8B-B14F-4D97-AF65-F5344CB8AC3E}">
        <p14:creationId xmlns:p14="http://schemas.microsoft.com/office/powerpoint/2010/main" val="2502121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5D93F9-141F-4BF2-8A9F-EFFE70DE6703}"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B789DD-5524-48E0-AA8E-D3E2B7C0445F}" type="slidenum">
              <a:rPr lang="en-US" smtClean="0"/>
              <a:t>‹#›</a:t>
            </a:fld>
            <a:endParaRPr lang="en-US"/>
          </a:p>
        </p:txBody>
      </p:sp>
    </p:spTree>
    <p:extLst>
      <p:ext uri="{BB962C8B-B14F-4D97-AF65-F5344CB8AC3E}">
        <p14:creationId xmlns:p14="http://schemas.microsoft.com/office/powerpoint/2010/main" val="2979548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5D93F9-141F-4BF2-8A9F-EFFE70DE6703}"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B789DD-5524-48E0-AA8E-D3E2B7C0445F}" type="slidenum">
              <a:rPr lang="en-US" smtClean="0"/>
              <a:t>‹#›</a:t>
            </a:fld>
            <a:endParaRPr lang="en-US"/>
          </a:p>
        </p:txBody>
      </p:sp>
    </p:spTree>
    <p:extLst>
      <p:ext uri="{BB962C8B-B14F-4D97-AF65-F5344CB8AC3E}">
        <p14:creationId xmlns:p14="http://schemas.microsoft.com/office/powerpoint/2010/main" val="3724362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5D93F9-141F-4BF2-8A9F-EFFE70DE6703}"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B789DD-5524-48E0-AA8E-D3E2B7C0445F}" type="slidenum">
              <a:rPr lang="en-US" smtClean="0"/>
              <a:t>‹#›</a:t>
            </a:fld>
            <a:endParaRPr lang="en-US"/>
          </a:p>
        </p:txBody>
      </p:sp>
    </p:spTree>
    <p:extLst>
      <p:ext uri="{BB962C8B-B14F-4D97-AF65-F5344CB8AC3E}">
        <p14:creationId xmlns:p14="http://schemas.microsoft.com/office/powerpoint/2010/main" val="2797773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5D93F9-141F-4BF2-8A9F-EFFE70DE6703}" type="datetimeFigureOut">
              <a:rPr lang="en-US" smtClean="0"/>
              <a:t>11/13/2020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B789DD-5524-48E0-AA8E-D3E2B7C0445F}" type="slidenum">
              <a:rPr lang="en-US" smtClean="0"/>
              <a:t>‹#›</a:t>
            </a:fld>
            <a:endParaRPr lang="en-US"/>
          </a:p>
        </p:txBody>
      </p:sp>
    </p:spTree>
    <p:extLst>
      <p:ext uri="{BB962C8B-B14F-4D97-AF65-F5344CB8AC3E}">
        <p14:creationId xmlns:p14="http://schemas.microsoft.com/office/powerpoint/2010/main" val="2591932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5D93F9-141F-4BF2-8A9F-EFFE70DE6703}" type="datetimeFigureOut">
              <a:rPr lang="en-US" smtClean="0"/>
              <a:t>11/13/2020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B789DD-5524-48E0-AA8E-D3E2B7C0445F}" type="slidenum">
              <a:rPr lang="en-US" smtClean="0"/>
              <a:t>‹#›</a:t>
            </a:fld>
            <a:endParaRPr lang="en-US"/>
          </a:p>
        </p:txBody>
      </p:sp>
    </p:spTree>
    <p:extLst>
      <p:ext uri="{BB962C8B-B14F-4D97-AF65-F5344CB8AC3E}">
        <p14:creationId xmlns:p14="http://schemas.microsoft.com/office/powerpoint/2010/main" val="1561438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5D93F9-141F-4BF2-8A9F-EFFE70DE6703}" type="datetimeFigureOut">
              <a:rPr lang="en-US" smtClean="0"/>
              <a:t>11/13/2020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B789DD-5524-48E0-AA8E-D3E2B7C0445F}" type="slidenum">
              <a:rPr lang="en-US" smtClean="0"/>
              <a:t>‹#›</a:t>
            </a:fld>
            <a:endParaRPr lang="en-US"/>
          </a:p>
        </p:txBody>
      </p:sp>
    </p:spTree>
    <p:extLst>
      <p:ext uri="{BB962C8B-B14F-4D97-AF65-F5344CB8AC3E}">
        <p14:creationId xmlns:p14="http://schemas.microsoft.com/office/powerpoint/2010/main" val="2302495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5D93F9-141F-4BF2-8A9F-EFFE70DE6703}" type="datetimeFigureOut">
              <a:rPr lang="en-US" smtClean="0"/>
              <a:t>11/13/2020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B789DD-5524-48E0-AA8E-D3E2B7C0445F}" type="slidenum">
              <a:rPr lang="en-US" smtClean="0"/>
              <a:t>‹#›</a:t>
            </a:fld>
            <a:endParaRPr lang="en-US"/>
          </a:p>
        </p:txBody>
      </p:sp>
    </p:spTree>
    <p:extLst>
      <p:ext uri="{BB962C8B-B14F-4D97-AF65-F5344CB8AC3E}">
        <p14:creationId xmlns:p14="http://schemas.microsoft.com/office/powerpoint/2010/main" val="3191897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5D93F9-141F-4BF2-8A9F-EFFE70DE6703}" type="datetimeFigureOut">
              <a:rPr lang="en-US" smtClean="0"/>
              <a:t>11/13/2020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B789DD-5524-48E0-AA8E-D3E2B7C0445F}" type="slidenum">
              <a:rPr lang="en-US" smtClean="0"/>
              <a:t>‹#›</a:t>
            </a:fld>
            <a:endParaRPr lang="en-US"/>
          </a:p>
        </p:txBody>
      </p:sp>
    </p:spTree>
    <p:extLst>
      <p:ext uri="{BB962C8B-B14F-4D97-AF65-F5344CB8AC3E}">
        <p14:creationId xmlns:p14="http://schemas.microsoft.com/office/powerpoint/2010/main" val="2996976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5D93F9-141F-4BF2-8A9F-EFFE70DE6703}" type="datetimeFigureOut">
              <a:rPr lang="en-US" smtClean="0"/>
              <a:t>11/13/2020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B789DD-5524-48E0-AA8E-D3E2B7C0445F}" type="slidenum">
              <a:rPr lang="en-US" smtClean="0"/>
              <a:t>‹#›</a:t>
            </a:fld>
            <a:endParaRPr lang="en-US"/>
          </a:p>
        </p:txBody>
      </p:sp>
    </p:spTree>
    <p:extLst>
      <p:ext uri="{BB962C8B-B14F-4D97-AF65-F5344CB8AC3E}">
        <p14:creationId xmlns:p14="http://schemas.microsoft.com/office/powerpoint/2010/main" val="3802964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5D93F9-141F-4BF2-8A9F-EFFE70DE6703}" type="datetimeFigureOut">
              <a:rPr lang="en-US" smtClean="0"/>
              <a:t>11/13/2020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B789DD-5524-48E0-AA8E-D3E2B7C0445F}" type="slidenum">
              <a:rPr lang="en-US" smtClean="0"/>
              <a:t>‹#›</a:t>
            </a:fld>
            <a:endParaRPr lang="en-US"/>
          </a:p>
        </p:txBody>
      </p:sp>
    </p:spTree>
    <p:extLst>
      <p:ext uri="{BB962C8B-B14F-4D97-AF65-F5344CB8AC3E}">
        <p14:creationId xmlns:p14="http://schemas.microsoft.com/office/powerpoint/2010/main" val="3909369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C58D38-AB27-4050-98ED-C5D3AE0795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0" y="0"/>
            <a:ext cx="1837853" cy="369332"/>
          </a:xfrm>
          <a:prstGeom prst="rect">
            <a:avLst/>
          </a:prstGeom>
          <a:noFill/>
        </p:spPr>
        <p:txBody>
          <a:bodyPr wrap="square" rtlCol="0">
            <a:spAutoFit/>
          </a:bodyPr>
          <a:lstStyle/>
          <a:p>
            <a:r>
              <a:rPr lang="en-US" dirty="0"/>
              <a:t>Lesson 40 </a:t>
            </a:r>
            <a:r>
              <a:rPr lang="en-US"/>
              <a:t>Part 1</a:t>
            </a:r>
            <a:endParaRPr lang="en-US" dirty="0"/>
          </a:p>
        </p:txBody>
      </p:sp>
      <p:sp>
        <p:nvSpPr>
          <p:cNvPr id="6" name="TextBox 5"/>
          <p:cNvSpPr txBox="1"/>
          <p:nvPr/>
        </p:nvSpPr>
        <p:spPr>
          <a:xfrm>
            <a:off x="0" y="686555"/>
            <a:ext cx="12122590" cy="1938992"/>
          </a:xfrm>
          <a:prstGeom prst="rect">
            <a:avLst/>
          </a:prstGeom>
          <a:noFill/>
        </p:spPr>
        <p:txBody>
          <a:bodyPr wrap="square" rtlCol="0">
            <a:spAutoFit/>
          </a:bodyPr>
          <a:lstStyle/>
          <a:p>
            <a:pPr algn="ctr"/>
            <a:r>
              <a:rPr lang="en-US" sz="6000" dirty="0">
                <a:latin typeface="Papyrus" panose="03070502060502030205" pitchFamily="66" charset="0"/>
                <a:cs typeface="Narkisim" panose="020E0502050101010101" pitchFamily="34" charset="-79"/>
              </a:rPr>
              <a:t>Joseph Interprets Dreams</a:t>
            </a:r>
          </a:p>
          <a:p>
            <a:pPr algn="ctr"/>
            <a:r>
              <a:rPr lang="en-US" sz="6000" dirty="0">
                <a:latin typeface="Papyrus" panose="03070502060502030205" pitchFamily="66" charset="0"/>
                <a:cs typeface="Narkisim" panose="020E0502050101010101" pitchFamily="34" charset="-79"/>
              </a:rPr>
              <a:t>Genesis 40-41</a:t>
            </a:r>
          </a:p>
        </p:txBody>
      </p:sp>
      <p:grpSp>
        <p:nvGrpSpPr>
          <p:cNvPr id="7" name="Group 72"/>
          <p:cNvGrpSpPr/>
          <p:nvPr/>
        </p:nvGrpSpPr>
        <p:grpSpPr>
          <a:xfrm>
            <a:off x="5057858" y="2411170"/>
            <a:ext cx="1521331" cy="4292726"/>
            <a:chOff x="754412" y="3803705"/>
            <a:chExt cx="1521331" cy="4292726"/>
          </a:xfrm>
        </p:grpSpPr>
        <p:grpSp>
          <p:nvGrpSpPr>
            <p:cNvPr id="8" name="Group 3"/>
            <p:cNvGrpSpPr/>
            <p:nvPr/>
          </p:nvGrpSpPr>
          <p:grpSpPr>
            <a:xfrm rot="2754858">
              <a:off x="991462" y="7433382"/>
              <a:ext cx="362746" cy="580393"/>
              <a:chOff x="1676400" y="2133600"/>
              <a:chExt cx="1447800" cy="2088845"/>
            </a:xfrm>
          </p:grpSpPr>
          <p:sp>
            <p:nvSpPr>
              <p:cNvPr id="58" name="Oval 57"/>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Moon 58"/>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Moon 59"/>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18"/>
            <p:cNvGrpSpPr/>
            <p:nvPr/>
          </p:nvGrpSpPr>
          <p:grpSpPr>
            <a:xfrm rot="19182012">
              <a:off x="1592451" y="7516038"/>
              <a:ext cx="362746" cy="580393"/>
              <a:chOff x="1676400" y="2133600"/>
              <a:chExt cx="1447800" cy="2088845"/>
            </a:xfrm>
          </p:grpSpPr>
          <p:sp>
            <p:nvSpPr>
              <p:cNvPr id="55" name="Oval 54"/>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Moon 55"/>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Moon 56"/>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Oval 9"/>
            <p:cNvSpPr/>
            <p:nvPr/>
          </p:nvSpPr>
          <p:spPr>
            <a:xfrm rot="2451945">
              <a:off x="1984283" y="6148579"/>
              <a:ext cx="291460" cy="35093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9586780">
              <a:off x="754412" y="6149848"/>
              <a:ext cx="296658" cy="33770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p:cNvSpPr/>
            <p:nvPr/>
          </p:nvSpPr>
          <p:spPr>
            <a:xfrm rot="20354810">
              <a:off x="1456672" y="4945164"/>
              <a:ext cx="653200" cy="1459952"/>
            </a:xfrm>
            <a:prstGeom prst="trapezoid">
              <a:avLst>
                <a:gd name="adj" fmla="val 12409"/>
              </a:avLst>
            </a:prstGeom>
            <a:solidFill>
              <a:srgbClr val="B05E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rot="1018040">
              <a:off x="864941" y="5019469"/>
              <a:ext cx="653200" cy="1325152"/>
            </a:xfrm>
            <a:prstGeom prst="trapezoid">
              <a:avLst>
                <a:gd name="adj" fmla="val 26582"/>
              </a:avLst>
            </a:prstGeom>
            <a:solidFill>
              <a:srgbClr val="B05E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a:off x="909066" y="5016636"/>
              <a:ext cx="1211265" cy="2679564"/>
            </a:xfrm>
            <a:prstGeom prst="trapezoid">
              <a:avLst>
                <a:gd name="adj" fmla="val 36016"/>
              </a:avLst>
            </a:prstGeom>
            <a:solidFill>
              <a:srgbClr val="B05E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p:nvSpPr>
          <p:spPr>
            <a:xfrm rot="10800000">
              <a:off x="1320140" y="4403766"/>
              <a:ext cx="346076" cy="1096942"/>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77"/>
            <p:cNvGrpSpPr/>
            <p:nvPr/>
          </p:nvGrpSpPr>
          <p:grpSpPr>
            <a:xfrm>
              <a:off x="966746" y="3803705"/>
              <a:ext cx="1166855" cy="1482633"/>
              <a:chOff x="5029200" y="600855"/>
              <a:chExt cx="1541530" cy="2059846"/>
            </a:xfrm>
          </p:grpSpPr>
          <p:sp>
            <p:nvSpPr>
              <p:cNvPr id="47" name="Rounded Rectangle 46"/>
              <p:cNvSpPr/>
              <p:nvPr/>
            </p:nvSpPr>
            <p:spPr>
              <a:xfrm rot="4035056">
                <a:off x="5713976" y="1727746"/>
                <a:ext cx="1427825" cy="285683"/>
              </a:xfrm>
              <a:prstGeom prst="roundRect">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rot="4845266">
                <a:off x="5637774" y="1803947"/>
                <a:ext cx="1427825" cy="285683"/>
              </a:xfrm>
              <a:prstGeom prst="roundRect">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5029200" y="838200"/>
                <a:ext cx="1371600" cy="16062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71"/>
              <p:cNvGrpSpPr/>
              <p:nvPr/>
            </p:nvGrpSpPr>
            <p:grpSpPr>
              <a:xfrm rot="21037220">
                <a:off x="5059595" y="600855"/>
                <a:ext cx="1340487" cy="1376021"/>
                <a:chOff x="6862932" y="1711953"/>
                <a:chExt cx="1742735" cy="1770839"/>
              </a:xfrm>
              <a:solidFill>
                <a:srgbClr val="E2B470"/>
              </a:solidFill>
            </p:grpSpPr>
            <p:sp>
              <p:nvSpPr>
                <p:cNvPr id="51" name="Chord 50"/>
                <p:cNvSpPr/>
                <p:nvPr/>
              </p:nvSpPr>
              <p:spPr>
                <a:xfrm rot="8556574">
                  <a:off x="6874226" y="1711953"/>
                  <a:ext cx="1709272" cy="1770839"/>
                </a:xfrm>
                <a:prstGeom prst="chord">
                  <a:avLst>
                    <a:gd name="adj1" fmla="val 2700000"/>
                    <a:gd name="adj2" fmla="val 12159613"/>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Chord 51"/>
                <p:cNvSpPr/>
                <p:nvPr/>
              </p:nvSpPr>
              <p:spPr>
                <a:xfrm rot="8556574">
                  <a:off x="7032233" y="1750901"/>
                  <a:ext cx="1504306" cy="1584832"/>
                </a:xfrm>
                <a:prstGeom prst="chord">
                  <a:avLst>
                    <a:gd name="adj1" fmla="val 2700000"/>
                    <a:gd name="adj2" fmla="val 12159613"/>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Moon 52"/>
                <p:cNvSpPr/>
                <p:nvPr/>
              </p:nvSpPr>
              <p:spPr>
                <a:xfrm rot="5400000">
                  <a:off x="7677150" y="1543050"/>
                  <a:ext cx="647700" cy="1066800"/>
                </a:xfrm>
                <a:prstGeom prst="moon">
                  <a:avLst>
                    <a:gd name="adj" fmla="val 87500"/>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rot="551536">
                  <a:off x="6862932" y="2145504"/>
                  <a:ext cx="1742735" cy="201855"/>
                </a:xfrm>
                <a:prstGeom prst="roundRect">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 name="Group 213"/>
            <p:cNvGrpSpPr/>
            <p:nvPr/>
          </p:nvGrpSpPr>
          <p:grpSpPr>
            <a:xfrm>
              <a:off x="990600" y="4114800"/>
              <a:ext cx="990600" cy="228600"/>
              <a:chOff x="2895600" y="4343400"/>
              <a:chExt cx="1524000" cy="381000"/>
            </a:xfrm>
          </p:grpSpPr>
          <p:sp>
            <p:nvSpPr>
              <p:cNvPr id="33" name="Rounded Rectangle 32"/>
              <p:cNvSpPr/>
              <p:nvPr/>
            </p:nvSpPr>
            <p:spPr>
              <a:xfrm>
                <a:off x="2895600" y="4343400"/>
                <a:ext cx="1524000" cy="381000"/>
              </a:xfrm>
              <a:prstGeom prst="round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200"/>
              <p:cNvGrpSpPr/>
              <p:nvPr/>
            </p:nvGrpSpPr>
            <p:grpSpPr>
              <a:xfrm>
                <a:off x="2950029" y="4388922"/>
                <a:ext cx="1405247" cy="294904"/>
                <a:chOff x="990600" y="3101789"/>
                <a:chExt cx="4800600" cy="1775011"/>
              </a:xfrm>
            </p:grpSpPr>
            <p:sp>
              <p:nvSpPr>
                <p:cNvPr id="35" name="L-Shape 34"/>
                <p:cNvSpPr/>
                <p:nvPr/>
              </p:nvSpPr>
              <p:spPr>
                <a:xfrm>
                  <a:off x="990600" y="3124200"/>
                  <a:ext cx="1524000" cy="17526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L-Shape 35"/>
                <p:cNvSpPr/>
                <p:nvPr/>
              </p:nvSpPr>
              <p:spPr>
                <a:xfrm rot="10800000">
                  <a:off x="1371600" y="4038600"/>
                  <a:ext cx="1524000" cy="8382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L-Shape 36"/>
                <p:cNvSpPr/>
                <p:nvPr/>
              </p:nvSpPr>
              <p:spPr>
                <a:xfrm rot="10800000">
                  <a:off x="1828800" y="3124200"/>
                  <a:ext cx="1524000" cy="17526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L-Shape 37"/>
                <p:cNvSpPr/>
                <p:nvPr/>
              </p:nvSpPr>
              <p:spPr>
                <a:xfrm rot="10800000" flipH="1">
                  <a:off x="3975847" y="4034118"/>
                  <a:ext cx="1524000" cy="8382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L-Shape 38"/>
                <p:cNvSpPr/>
                <p:nvPr/>
              </p:nvSpPr>
              <p:spPr>
                <a:xfrm flipH="1">
                  <a:off x="4267200" y="3101789"/>
                  <a:ext cx="1524000" cy="17526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L-Shape 39"/>
                <p:cNvSpPr/>
                <p:nvPr/>
              </p:nvSpPr>
              <p:spPr>
                <a:xfrm rot="10800000" flipH="1">
                  <a:off x="3532094" y="3124200"/>
                  <a:ext cx="1524000" cy="17526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Isosceles Triangle 40"/>
                <p:cNvSpPr/>
                <p:nvPr/>
              </p:nvSpPr>
              <p:spPr>
                <a:xfrm>
                  <a:off x="1447800" y="3657600"/>
                  <a:ext cx="304800" cy="381000"/>
                </a:xfrm>
                <a:prstGeom prst="triangle">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Isosceles Triangle 41"/>
                <p:cNvSpPr/>
                <p:nvPr/>
              </p:nvSpPr>
              <p:spPr>
                <a:xfrm>
                  <a:off x="2568388" y="3666564"/>
                  <a:ext cx="304800" cy="381000"/>
                </a:xfrm>
                <a:prstGeom prst="triangle">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Isosceles Triangle 42"/>
                <p:cNvSpPr/>
                <p:nvPr/>
              </p:nvSpPr>
              <p:spPr>
                <a:xfrm>
                  <a:off x="4020671" y="3648635"/>
                  <a:ext cx="304800" cy="381000"/>
                </a:xfrm>
                <a:prstGeom prst="triangle">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Isosceles Triangle 43"/>
                <p:cNvSpPr/>
                <p:nvPr/>
              </p:nvSpPr>
              <p:spPr>
                <a:xfrm>
                  <a:off x="5132294" y="3648635"/>
                  <a:ext cx="304800" cy="381000"/>
                </a:xfrm>
                <a:prstGeom prst="triangle">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iamond 44"/>
                <p:cNvSpPr/>
                <p:nvPr/>
              </p:nvSpPr>
              <p:spPr>
                <a:xfrm>
                  <a:off x="1981200" y="3352800"/>
                  <a:ext cx="381000" cy="685800"/>
                </a:xfrm>
                <a:prstGeom prst="diamond">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iamond 45"/>
                <p:cNvSpPr/>
                <p:nvPr/>
              </p:nvSpPr>
              <p:spPr>
                <a:xfrm>
                  <a:off x="4536142" y="3334871"/>
                  <a:ext cx="381000" cy="685800"/>
                </a:xfrm>
                <a:prstGeom prst="diamond">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 name="Group 214"/>
            <p:cNvGrpSpPr/>
            <p:nvPr/>
          </p:nvGrpSpPr>
          <p:grpSpPr>
            <a:xfrm>
              <a:off x="1143000" y="5867400"/>
              <a:ext cx="762000" cy="304800"/>
              <a:chOff x="2895600" y="4343400"/>
              <a:chExt cx="1524000" cy="381000"/>
            </a:xfrm>
          </p:grpSpPr>
          <p:sp>
            <p:nvSpPr>
              <p:cNvPr id="19" name="Rounded Rectangle 18"/>
              <p:cNvSpPr/>
              <p:nvPr/>
            </p:nvSpPr>
            <p:spPr>
              <a:xfrm>
                <a:off x="2895600" y="4343400"/>
                <a:ext cx="1524000" cy="381000"/>
              </a:xfrm>
              <a:prstGeom prst="round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200"/>
              <p:cNvGrpSpPr/>
              <p:nvPr/>
            </p:nvGrpSpPr>
            <p:grpSpPr>
              <a:xfrm>
                <a:off x="2950029" y="4388922"/>
                <a:ext cx="1405247" cy="294904"/>
                <a:chOff x="990600" y="3101789"/>
                <a:chExt cx="4800600" cy="1775011"/>
              </a:xfrm>
            </p:grpSpPr>
            <p:sp>
              <p:nvSpPr>
                <p:cNvPr id="21" name="L-Shape 20"/>
                <p:cNvSpPr/>
                <p:nvPr/>
              </p:nvSpPr>
              <p:spPr>
                <a:xfrm>
                  <a:off x="990600" y="3124200"/>
                  <a:ext cx="1524000" cy="17526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L-Shape 21"/>
                <p:cNvSpPr/>
                <p:nvPr/>
              </p:nvSpPr>
              <p:spPr>
                <a:xfrm rot="10800000">
                  <a:off x="1371600" y="4038600"/>
                  <a:ext cx="1524000" cy="8382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L-Shape 22"/>
                <p:cNvSpPr/>
                <p:nvPr/>
              </p:nvSpPr>
              <p:spPr>
                <a:xfrm rot="10800000">
                  <a:off x="1828800" y="3124200"/>
                  <a:ext cx="1524000" cy="17526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L-Shape 23"/>
                <p:cNvSpPr/>
                <p:nvPr/>
              </p:nvSpPr>
              <p:spPr>
                <a:xfrm rot="10800000" flipH="1">
                  <a:off x="3975847" y="4034118"/>
                  <a:ext cx="1524000" cy="8382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L-Shape 24"/>
                <p:cNvSpPr/>
                <p:nvPr/>
              </p:nvSpPr>
              <p:spPr>
                <a:xfrm flipH="1">
                  <a:off x="4267200" y="3101789"/>
                  <a:ext cx="1524000" cy="17526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L-Shape 25"/>
                <p:cNvSpPr/>
                <p:nvPr/>
              </p:nvSpPr>
              <p:spPr>
                <a:xfrm rot="10800000" flipH="1">
                  <a:off x="3532094" y="3124200"/>
                  <a:ext cx="1524000" cy="17526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26"/>
                <p:cNvSpPr/>
                <p:nvPr/>
              </p:nvSpPr>
              <p:spPr>
                <a:xfrm>
                  <a:off x="1447800" y="3657600"/>
                  <a:ext cx="304800" cy="381000"/>
                </a:xfrm>
                <a:prstGeom prst="triangle">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sosceles Triangle 27"/>
                <p:cNvSpPr/>
                <p:nvPr/>
              </p:nvSpPr>
              <p:spPr>
                <a:xfrm>
                  <a:off x="2568388" y="3666564"/>
                  <a:ext cx="304800" cy="381000"/>
                </a:xfrm>
                <a:prstGeom prst="triangle">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p:cNvSpPr/>
                <p:nvPr/>
              </p:nvSpPr>
              <p:spPr>
                <a:xfrm>
                  <a:off x="4020671" y="3648635"/>
                  <a:ext cx="304800" cy="381000"/>
                </a:xfrm>
                <a:prstGeom prst="triangle">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9"/>
                <p:cNvSpPr/>
                <p:nvPr/>
              </p:nvSpPr>
              <p:spPr>
                <a:xfrm>
                  <a:off x="5132294" y="3648635"/>
                  <a:ext cx="304800" cy="381000"/>
                </a:xfrm>
                <a:prstGeom prst="triangle">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Diamond 30"/>
                <p:cNvSpPr/>
                <p:nvPr/>
              </p:nvSpPr>
              <p:spPr>
                <a:xfrm>
                  <a:off x="1981200" y="3352800"/>
                  <a:ext cx="381000" cy="685800"/>
                </a:xfrm>
                <a:prstGeom prst="diamond">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iamond 31"/>
                <p:cNvSpPr/>
                <p:nvPr/>
              </p:nvSpPr>
              <p:spPr>
                <a:xfrm>
                  <a:off x="4536142" y="3334871"/>
                  <a:ext cx="381000" cy="685800"/>
                </a:xfrm>
                <a:prstGeom prst="diamond">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61" name="Group 60"/>
          <p:cNvGrpSpPr/>
          <p:nvPr/>
        </p:nvGrpSpPr>
        <p:grpSpPr>
          <a:xfrm>
            <a:off x="2800223" y="2566332"/>
            <a:ext cx="1353212" cy="3307137"/>
            <a:chOff x="927941" y="423014"/>
            <a:chExt cx="1353212" cy="3307137"/>
          </a:xfrm>
        </p:grpSpPr>
        <p:sp>
          <p:nvSpPr>
            <p:cNvPr id="62" name="Rounded Rectangle 61"/>
            <p:cNvSpPr/>
            <p:nvPr/>
          </p:nvSpPr>
          <p:spPr>
            <a:xfrm rot="4312957">
              <a:off x="1636032" y="2679361"/>
              <a:ext cx="595951" cy="130117"/>
            </a:xfrm>
            <a:prstGeom prst="round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rapezoid 62"/>
            <p:cNvSpPr/>
            <p:nvPr/>
          </p:nvSpPr>
          <p:spPr>
            <a:xfrm>
              <a:off x="1154693" y="701445"/>
              <a:ext cx="879566" cy="799020"/>
            </a:xfrm>
            <a:prstGeom prst="trapezoid">
              <a:avLst>
                <a:gd name="adj" fmla="val 13837"/>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rot="19671902">
              <a:off x="1972391" y="2078374"/>
              <a:ext cx="308762"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rot="2647766">
              <a:off x="927941" y="2067367"/>
              <a:ext cx="330665"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rot="19352409">
              <a:off x="1641325" y="3140048"/>
              <a:ext cx="250930"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rot="2647766">
              <a:off x="1383549" y="3146784"/>
              <a:ext cx="249729"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rapezoid 67"/>
            <p:cNvSpPr/>
            <p:nvPr/>
          </p:nvSpPr>
          <p:spPr>
            <a:xfrm rot="20169292">
              <a:off x="1634644" y="1456483"/>
              <a:ext cx="535898" cy="1040568"/>
            </a:xfrm>
            <a:prstGeom prst="trapezoid">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rapezoid 68"/>
            <p:cNvSpPr/>
            <p:nvPr/>
          </p:nvSpPr>
          <p:spPr>
            <a:xfrm rot="1790291">
              <a:off x="1074566" y="1427184"/>
              <a:ext cx="535898" cy="1040568"/>
            </a:xfrm>
            <a:prstGeom prst="trapezoid">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rapezoid 69"/>
            <p:cNvSpPr/>
            <p:nvPr/>
          </p:nvSpPr>
          <p:spPr>
            <a:xfrm>
              <a:off x="1215696" y="1545712"/>
              <a:ext cx="799476" cy="1901253"/>
            </a:xfrm>
            <a:prstGeom prst="trapezoid">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1433024" y="1352056"/>
              <a:ext cx="304800" cy="38099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p:cNvGrpSpPr/>
            <p:nvPr/>
          </p:nvGrpSpPr>
          <p:grpSpPr>
            <a:xfrm>
              <a:off x="1194009" y="1143001"/>
              <a:ext cx="800936" cy="825687"/>
              <a:chOff x="3660114" y="4532531"/>
              <a:chExt cx="800936" cy="825687"/>
            </a:xfrm>
          </p:grpSpPr>
          <p:sp>
            <p:nvSpPr>
              <p:cNvPr id="80" name="Block Arc 79"/>
              <p:cNvSpPr/>
              <p:nvPr/>
            </p:nvSpPr>
            <p:spPr>
              <a:xfrm rot="10800000">
                <a:off x="3660114" y="4532531"/>
                <a:ext cx="800936" cy="825686"/>
              </a:xfrm>
              <a:prstGeom prst="blockArc">
                <a:avLst>
                  <a:gd name="adj1" fmla="val 10800000"/>
                  <a:gd name="adj2" fmla="val 10"/>
                  <a:gd name="adj3" fmla="val 33491"/>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 name="Diamond 80"/>
              <p:cNvSpPr/>
              <p:nvPr/>
            </p:nvSpPr>
            <p:spPr>
              <a:xfrm>
                <a:off x="4017050" y="5105400"/>
                <a:ext cx="76823" cy="252818"/>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Diamond 81"/>
              <p:cNvSpPr/>
              <p:nvPr/>
            </p:nvSpPr>
            <p:spPr>
              <a:xfrm>
                <a:off x="4237883" y="4981438"/>
                <a:ext cx="76823" cy="252818"/>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Diamond 82"/>
              <p:cNvSpPr/>
              <p:nvPr/>
            </p:nvSpPr>
            <p:spPr>
              <a:xfrm>
                <a:off x="3804320" y="4992593"/>
                <a:ext cx="76823" cy="252818"/>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Oval 72"/>
            <p:cNvSpPr/>
            <p:nvPr/>
          </p:nvSpPr>
          <p:spPr>
            <a:xfrm>
              <a:off x="1215696" y="551366"/>
              <a:ext cx="762000" cy="1090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lowchart: Delay 73"/>
            <p:cNvSpPr/>
            <p:nvPr/>
          </p:nvSpPr>
          <p:spPr>
            <a:xfrm rot="16200000">
              <a:off x="1442076" y="206182"/>
              <a:ext cx="304800" cy="738464"/>
            </a:xfrm>
            <a:prstGeom prst="flowChartDelay">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74"/>
            <p:cNvSpPr/>
            <p:nvPr/>
          </p:nvSpPr>
          <p:spPr>
            <a:xfrm>
              <a:off x="1225244" y="701445"/>
              <a:ext cx="752452" cy="138563"/>
            </a:xfrm>
            <a:prstGeom prst="round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Diamond 75"/>
            <p:cNvSpPr/>
            <p:nvPr/>
          </p:nvSpPr>
          <p:spPr>
            <a:xfrm>
              <a:off x="1563058" y="579590"/>
              <a:ext cx="76823" cy="252818"/>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Diamond 76"/>
            <p:cNvSpPr/>
            <p:nvPr/>
          </p:nvSpPr>
          <p:spPr>
            <a:xfrm>
              <a:off x="1756063" y="691784"/>
              <a:ext cx="84828" cy="145665"/>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Diamond 77"/>
            <p:cNvSpPr/>
            <p:nvPr/>
          </p:nvSpPr>
          <p:spPr>
            <a:xfrm>
              <a:off x="1351114" y="678721"/>
              <a:ext cx="84828" cy="145665"/>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78"/>
            <p:cNvSpPr/>
            <p:nvPr/>
          </p:nvSpPr>
          <p:spPr>
            <a:xfrm>
              <a:off x="1317570" y="2430846"/>
              <a:ext cx="595951" cy="130117"/>
            </a:xfrm>
            <a:prstGeom prst="round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p:cNvGrpSpPr/>
          <p:nvPr/>
        </p:nvGrpSpPr>
        <p:grpSpPr>
          <a:xfrm>
            <a:off x="987988" y="3160173"/>
            <a:ext cx="1533828" cy="3197245"/>
            <a:chOff x="3063968" y="528287"/>
            <a:chExt cx="1533828" cy="3197245"/>
          </a:xfrm>
        </p:grpSpPr>
        <p:grpSp>
          <p:nvGrpSpPr>
            <p:cNvPr id="85" name="Group 84"/>
            <p:cNvGrpSpPr/>
            <p:nvPr/>
          </p:nvGrpSpPr>
          <p:grpSpPr>
            <a:xfrm>
              <a:off x="3063968" y="528287"/>
              <a:ext cx="1533828" cy="3197245"/>
              <a:chOff x="3063968" y="528287"/>
              <a:chExt cx="1533828" cy="3197245"/>
            </a:xfrm>
          </p:grpSpPr>
          <p:grpSp>
            <p:nvGrpSpPr>
              <p:cNvPr id="87" name="Group 86"/>
              <p:cNvGrpSpPr/>
              <p:nvPr/>
            </p:nvGrpSpPr>
            <p:grpSpPr>
              <a:xfrm>
                <a:off x="3282723" y="528287"/>
                <a:ext cx="1315073" cy="3197245"/>
                <a:chOff x="3282723" y="528287"/>
                <a:chExt cx="1315073" cy="3197245"/>
              </a:xfrm>
            </p:grpSpPr>
            <p:sp>
              <p:nvSpPr>
                <p:cNvPr id="94" name="Trapezoid 93"/>
                <p:cNvSpPr/>
                <p:nvPr/>
              </p:nvSpPr>
              <p:spPr>
                <a:xfrm>
                  <a:off x="3419396" y="528287"/>
                  <a:ext cx="1004937" cy="957055"/>
                </a:xfrm>
                <a:prstGeom prst="trapezoid">
                  <a:avLst>
                    <a:gd name="adj" fmla="val 2107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rot="1928098" flipH="1">
                  <a:off x="3282723" y="2062216"/>
                  <a:ext cx="308762"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rot="19485518" flipH="1">
                  <a:off x="4314416" y="1995315"/>
                  <a:ext cx="283380"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rot="2247591" flipH="1">
                  <a:off x="3640920" y="3142165"/>
                  <a:ext cx="250930"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rot="18952234" flipH="1">
                  <a:off x="3930598" y="3130626"/>
                  <a:ext cx="249729"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rapezoid 98"/>
                <p:cNvSpPr/>
                <p:nvPr/>
              </p:nvSpPr>
              <p:spPr>
                <a:xfrm rot="1430708" flipH="1">
                  <a:off x="3385014" y="1395648"/>
                  <a:ext cx="535898" cy="1040568"/>
                </a:xfrm>
                <a:prstGeom prst="trapezoi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rapezoid 99"/>
                <p:cNvSpPr/>
                <p:nvPr/>
              </p:nvSpPr>
              <p:spPr>
                <a:xfrm rot="19809709" flipH="1">
                  <a:off x="3969934" y="1361554"/>
                  <a:ext cx="535898" cy="1040568"/>
                </a:xfrm>
                <a:prstGeom prst="trapezoi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rapezoid 100"/>
                <p:cNvSpPr/>
                <p:nvPr/>
              </p:nvSpPr>
              <p:spPr>
                <a:xfrm flipH="1">
                  <a:off x="3548704" y="1392572"/>
                  <a:ext cx="799476" cy="2038236"/>
                </a:xfrm>
                <a:prstGeom prst="trapezoi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ounded Rectangle 101"/>
                <p:cNvSpPr/>
                <p:nvPr/>
              </p:nvSpPr>
              <p:spPr>
                <a:xfrm>
                  <a:off x="3654215" y="2228361"/>
                  <a:ext cx="578152" cy="166496"/>
                </a:xfrm>
                <a:prstGeom prst="round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ounded Rectangle 102"/>
                <p:cNvSpPr/>
                <p:nvPr/>
              </p:nvSpPr>
              <p:spPr>
                <a:xfrm rot="16495281">
                  <a:off x="3414091" y="2530456"/>
                  <a:ext cx="578152" cy="115333"/>
                </a:xfrm>
                <a:prstGeom prst="round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ounded Rectangle 103"/>
                <p:cNvSpPr/>
                <p:nvPr/>
              </p:nvSpPr>
              <p:spPr>
                <a:xfrm rot="15780518">
                  <a:off x="3540365" y="2560936"/>
                  <a:ext cx="578152" cy="115333"/>
                </a:xfrm>
                <a:prstGeom prst="round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ounded Rectangle 104"/>
                <p:cNvSpPr/>
                <p:nvPr/>
              </p:nvSpPr>
              <p:spPr>
                <a:xfrm>
                  <a:off x="3657600" y="2215298"/>
                  <a:ext cx="195944" cy="188268"/>
                </a:xfrm>
                <a:prstGeom prst="round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Isosceles Triangle 105"/>
                <p:cNvSpPr/>
                <p:nvPr/>
              </p:nvSpPr>
              <p:spPr>
                <a:xfrm rot="10800000">
                  <a:off x="3715443" y="1392571"/>
                  <a:ext cx="430407" cy="409646"/>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flipH="1">
                  <a:off x="3560928" y="551365"/>
                  <a:ext cx="684492" cy="108461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lowchart: Delay 107"/>
                <p:cNvSpPr/>
                <p:nvPr/>
              </p:nvSpPr>
              <p:spPr>
                <a:xfrm rot="5400000">
                  <a:off x="3776566" y="369689"/>
                  <a:ext cx="310255" cy="627452"/>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87"/>
              <p:cNvGrpSpPr/>
              <p:nvPr/>
            </p:nvGrpSpPr>
            <p:grpSpPr>
              <a:xfrm rot="11188151" flipV="1">
                <a:off x="3063968" y="2158366"/>
                <a:ext cx="1012444" cy="382326"/>
                <a:chOff x="3962400" y="2286000"/>
                <a:chExt cx="3886200" cy="914400"/>
              </a:xfrm>
            </p:grpSpPr>
            <p:sp>
              <p:nvSpPr>
                <p:cNvPr id="89" name="Oval 88"/>
                <p:cNvSpPr/>
                <p:nvPr/>
              </p:nvSpPr>
              <p:spPr>
                <a:xfrm>
                  <a:off x="3962400" y="2286000"/>
                  <a:ext cx="3886200" cy="914400"/>
                </a:xfrm>
                <a:prstGeom prst="ellipse">
                  <a:avLst/>
                </a:prstGeom>
                <a:solidFill>
                  <a:srgbClr val="E8D5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Moon 89"/>
                <p:cNvSpPr/>
                <p:nvPr/>
              </p:nvSpPr>
              <p:spPr>
                <a:xfrm>
                  <a:off x="6248400" y="2286000"/>
                  <a:ext cx="228600" cy="533400"/>
                </a:xfrm>
                <a:prstGeom prst="moon">
                  <a:avLst>
                    <a:gd name="adj" fmla="val 87500"/>
                  </a:avLst>
                </a:prstGeom>
                <a:solidFill>
                  <a:srgbClr val="F6E7A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Moon 90"/>
                <p:cNvSpPr/>
                <p:nvPr/>
              </p:nvSpPr>
              <p:spPr>
                <a:xfrm>
                  <a:off x="5562600" y="2286000"/>
                  <a:ext cx="228600" cy="685800"/>
                </a:xfrm>
                <a:prstGeom prst="moon">
                  <a:avLst>
                    <a:gd name="adj" fmla="val 87500"/>
                  </a:avLst>
                </a:prstGeom>
                <a:solidFill>
                  <a:srgbClr val="F6E7A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Moon 91"/>
                <p:cNvSpPr/>
                <p:nvPr/>
              </p:nvSpPr>
              <p:spPr>
                <a:xfrm>
                  <a:off x="4876800" y="2362200"/>
                  <a:ext cx="152400" cy="533400"/>
                </a:xfrm>
                <a:prstGeom prst="moon">
                  <a:avLst>
                    <a:gd name="adj" fmla="val 87500"/>
                  </a:avLst>
                </a:prstGeom>
                <a:solidFill>
                  <a:srgbClr val="F6E7A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Moon 92"/>
                <p:cNvSpPr/>
                <p:nvPr/>
              </p:nvSpPr>
              <p:spPr>
                <a:xfrm>
                  <a:off x="6248400" y="2286000"/>
                  <a:ext cx="228600" cy="685800"/>
                </a:xfrm>
                <a:prstGeom prst="moon">
                  <a:avLst>
                    <a:gd name="adj" fmla="val 87500"/>
                  </a:avLst>
                </a:prstGeom>
                <a:solidFill>
                  <a:srgbClr val="F6E7A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6" name="Oval 85"/>
            <p:cNvSpPr/>
            <p:nvPr/>
          </p:nvSpPr>
          <p:spPr>
            <a:xfrm rot="18952234" flipH="1">
              <a:off x="3187024" y="2369278"/>
              <a:ext cx="277612" cy="2405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p:cNvGrpSpPr/>
          <p:nvPr/>
        </p:nvGrpSpPr>
        <p:grpSpPr>
          <a:xfrm>
            <a:off x="8497361" y="2249165"/>
            <a:ext cx="1835244" cy="4349812"/>
            <a:chOff x="932491" y="374588"/>
            <a:chExt cx="1835244" cy="4349812"/>
          </a:xfrm>
        </p:grpSpPr>
        <p:grpSp>
          <p:nvGrpSpPr>
            <p:cNvPr id="110" name="Group 109"/>
            <p:cNvGrpSpPr/>
            <p:nvPr/>
          </p:nvGrpSpPr>
          <p:grpSpPr>
            <a:xfrm>
              <a:off x="1149724" y="505041"/>
              <a:ext cx="1420625" cy="1421055"/>
              <a:chOff x="4131632" y="1030352"/>
              <a:chExt cx="1179889" cy="1039235"/>
            </a:xfrm>
          </p:grpSpPr>
          <p:sp>
            <p:nvSpPr>
              <p:cNvPr id="203" name="Trapezoid 202"/>
              <p:cNvSpPr/>
              <p:nvPr/>
            </p:nvSpPr>
            <p:spPr>
              <a:xfrm>
                <a:off x="4131632" y="1030352"/>
                <a:ext cx="1179889" cy="1039235"/>
              </a:xfrm>
              <a:prstGeom prst="trapezoid">
                <a:avLst>
                  <a:gd name="adj" fmla="val 13837"/>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4" name="Straight Connector 203"/>
              <p:cNvCxnSpPr/>
              <p:nvPr/>
            </p:nvCxnSpPr>
            <p:spPr>
              <a:xfrm>
                <a:off x="4191000" y="1752311"/>
                <a:ext cx="1077686" cy="6820"/>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a:off x="4232731" y="1463464"/>
                <a:ext cx="983702" cy="169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a:off x="4153988" y="1958576"/>
                <a:ext cx="1140823" cy="85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p:nvCxnSpPr>
            <p:spPr>
              <a:xfrm>
                <a:off x="4263630" y="1229578"/>
                <a:ext cx="935387" cy="7039"/>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11" name="Rounded Rectangle 110"/>
            <p:cNvSpPr/>
            <p:nvPr/>
          </p:nvSpPr>
          <p:spPr>
            <a:xfrm rot="4312957">
              <a:off x="1889964" y="3355048"/>
              <a:ext cx="775116" cy="174545"/>
            </a:xfrm>
            <a:prstGeom prst="round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rot="19671902">
              <a:off x="2248767" y="2619985"/>
              <a:ext cx="414187" cy="75874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rot="2647766">
              <a:off x="973201" y="2611428"/>
              <a:ext cx="352884" cy="75874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rot="19352409">
              <a:off x="1884905" y="3956890"/>
              <a:ext cx="336609" cy="75874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rot="2647766">
              <a:off x="1539113" y="3965651"/>
              <a:ext cx="334998" cy="75874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rapezoid 115"/>
            <p:cNvSpPr/>
            <p:nvPr/>
          </p:nvSpPr>
          <p:spPr>
            <a:xfrm rot="20169292">
              <a:off x="1842951" y="1854104"/>
              <a:ext cx="718878" cy="1353402"/>
            </a:xfrm>
            <a:prstGeom prst="trapezoi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rapezoid 116"/>
            <p:cNvSpPr/>
            <p:nvPr/>
          </p:nvSpPr>
          <p:spPr>
            <a:xfrm rot="1790291">
              <a:off x="1173596" y="1852172"/>
              <a:ext cx="664298" cy="1353402"/>
            </a:xfrm>
            <a:prstGeom prst="trapezoi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rapezoid 117"/>
            <p:cNvSpPr/>
            <p:nvPr/>
          </p:nvSpPr>
          <p:spPr>
            <a:xfrm>
              <a:off x="1313947" y="1883237"/>
              <a:ext cx="1072453" cy="2472841"/>
            </a:xfrm>
            <a:prstGeom prst="trapezoi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1629948" y="1634130"/>
              <a:ext cx="408872" cy="49554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1313947" y="589953"/>
              <a:ext cx="1022181" cy="141801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ounded Rectangle 120"/>
            <p:cNvSpPr/>
            <p:nvPr/>
          </p:nvSpPr>
          <p:spPr>
            <a:xfrm>
              <a:off x="1450606" y="3034475"/>
              <a:ext cx="799435" cy="169235"/>
            </a:xfrm>
            <a:prstGeom prst="round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2" name="Group 121"/>
            <p:cNvGrpSpPr/>
            <p:nvPr/>
          </p:nvGrpSpPr>
          <p:grpSpPr>
            <a:xfrm>
              <a:off x="1221205" y="1341683"/>
              <a:ext cx="1219200" cy="1198231"/>
              <a:chOff x="4572000" y="2404134"/>
              <a:chExt cx="2438400" cy="2396462"/>
            </a:xfrm>
          </p:grpSpPr>
          <p:grpSp>
            <p:nvGrpSpPr>
              <p:cNvPr id="190" name="Group 189"/>
              <p:cNvGrpSpPr/>
              <p:nvPr/>
            </p:nvGrpSpPr>
            <p:grpSpPr>
              <a:xfrm>
                <a:off x="4572000" y="2404134"/>
                <a:ext cx="2438400" cy="2396462"/>
                <a:chOff x="3660114" y="4532531"/>
                <a:chExt cx="800936" cy="825686"/>
              </a:xfrm>
            </p:grpSpPr>
            <p:sp>
              <p:nvSpPr>
                <p:cNvPr id="199" name="Block Arc 198"/>
                <p:cNvSpPr/>
                <p:nvPr/>
              </p:nvSpPr>
              <p:spPr>
                <a:xfrm rot="10800000">
                  <a:off x="3660114" y="4532531"/>
                  <a:ext cx="800936" cy="825686"/>
                </a:xfrm>
                <a:prstGeom prst="blockArc">
                  <a:avLst>
                    <a:gd name="adj1" fmla="val 10800000"/>
                    <a:gd name="adj2" fmla="val 10"/>
                    <a:gd name="adj3" fmla="val 33491"/>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0" name="Diamond 199"/>
                <p:cNvSpPr/>
                <p:nvPr/>
              </p:nvSpPr>
              <p:spPr>
                <a:xfrm>
                  <a:off x="4022170" y="5098176"/>
                  <a:ext cx="76823" cy="252818"/>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Diamond 200"/>
                <p:cNvSpPr/>
                <p:nvPr/>
              </p:nvSpPr>
              <p:spPr>
                <a:xfrm rot="18845998">
                  <a:off x="4237170" y="5012384"/>
                  <a:ext cx="80583" cy="241022"/>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Diamond 201"/>
                <p:cNvSpPr/>
                <p:nvPr/>
              </p:nvSpPr>
              <p:spPr>
                <a:xfrm rot="3043014">
                  <a:off x="3802440" y="4998491"/>
                  <a:ext cx="80583" cy="241022"/>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1" name="Diamond 190"/>
              <p:cNvSpPr/>
              <p:nvPr/>
            </p:nvSpPr>
            <p:spPr>
              <a:xfrm rot="20288921">
                <a:off x="6122532" y="4267200"/>
                <a:ext cx="228194" cy="455766"/>
              </a:xfrm>
              <a:prstGeom prst="diamond">
                <a:avLst/>
              </a:prstGeom>
              <a:solidFill>
                <a:srgbClr val="FFCC66"/>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Diamond 191"/>
              <p:cNvSpPr/>
              <p:nvPr/>
            </p:nvSpPr>
            <p:spPr>
              <a:xfrm rot="1589692">
                <a:off x="5235365" y="4233084"/>
                <a:ext cx="228194" cy="455766"/>
              </a:xfrm>
              <a:prstGeom prst="diamond">
                <a:avLst/>
              </a:prstGeom>
              <a:solidFill>
                <a:srgbClr val="FFCC66"/>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Diamond 192"/>
              <p:cNvSpPr/>
              <p:nvPr/>
            </p:nvSpPr>
            <p:spPr>
              <a:xfrm rot="17042312">
                <a:off x="6630457" y="3567501"/>
                <a:ext cx="228194" cy="455766"/>
              </a:xfrm>
              <a:prstGeom prst="diamond">
                <a:avLst/>
              </a:prstGeom>
              <a:solidFill>
                <a:srgbClr val="FFCC66"/>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Diamond 193"/>
              <p:cNvSpPr/>
              <p:nvPr/>
            </p:nvSpPr>
            <p:spPr>
              <a:xfrm rot="4413290">
                <a:off x="4715807" y="3544606"/>
                <a:ext cx="228194" cy="455766"/>
              </a:xfrm>
              <a:prstGeom prst="diamond">
                <a:avLst/>
              </a:prstGeom>
              <a:solidFill>
                <a:srgbClr val="FFCC66"/>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Hexagon 194"/>
              <p:cNvSpPr/>
              <p:nvPr/>
            </p:nvSpPr>
            <p:spPr>
              <a:xfrm rot="1434975">
                <a:off x="5394531" y="3979329"/>
                <a:ext cx="242316" cy="26773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Hexagon 195"/>
              <p:cNvSpPr/>
              <p:nvPr/>
            </p:nvSpPr>
            <p:spPr>
              <a:xfrm rot="19383674">
                <a:off x="5930109" y="3992392"/>
                <a:ext cx="242316" cy="26773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Hexagon 196"/>
              <p:cNvSpPr/>
              <p:nvPr/>
            </p:nvSpPr>
            <p:spPr>
              <a:xfrm rot="5176697">
                <a:off x="5111503" y="3600506"/>
                <a:ext cx="242316" cy="26773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Hexagon 197"/>
              <p:cNvSpPr/>
              <p:nvPr/>
            </p:nvSpPr>
            <p:spPr>
              <a:xfrm rot="16760392">
                <a:off x="6217491" y="3600505"/>
                <a:ext cx="242316" cy="26773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 name="Group 122"/>
            <p:cNvGrpSpPr/>
            <p:nvPr/>
          </p:nvGrpSpPr>
          <p:grpSpPr>
            <a:xfrm>
              <a:off x="1392762" y="374588"/>
              <a:ext cx="943365" cy="400788"/>
              <a:chOff x="5956171" y="626664"/>
              <a:chExt cx="990609" cy="400788"/>
            </a:xfrm>
          </p:grpSpPr>
          <p:sp>
            <p:nvSpPr>
              <p:cNvPr id="185" name="Flowchart: Delay 184"/>
              <p:cNvSpPr/>
              <p:nvPr/>
            </p:nvSpPr>
            <p:spPr>
              <a:xfrm rot="16200000">
                <a:off x="6253259" y="329576"/>
                <a:ext cx="396434" cy="990609"/>
              </a:xfrm>
              <a:prstGeom prst="flowChartDelay">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6" name="Straight Connector 185"/>
              <p:cNvCxnSpPr/>
              <p:nvPr/>
            </p:nvCxnSpPr>
            <p:spPr>
              <a:xfrm flipV="1">
                <a:off x="6106623" y="672914"/>
                <a:ext cx="0" cy="350184"/>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flipV="1">
                <a:off x="6311274" y="651142"/>
                <a:ext cx="0" cy="350184"/>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flipV="1">
                <a:off x="6555115" y="651142"/>
                <a:ext cx="0" cy="350184"/>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flipV="1">
                <a:off x="6772828" y="677268"/>
                <a:ext cx="0" cy="350184"/>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24" name="Flowchart: Delay 123"/>
            <p:cNvSpPr/>
            <p:nvPr/>
          </p:nvSpPr>
          <p:spPr>
            <a:xfrm rot="5400000">
              <a:off x="1717281" y="580636"/>
              <a:ext cx="197786" cy="855102"/>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ounded Rectangle 124"/>
            <p:cNvSpPr/>
            <p:nvPr/>
          </p:nvSpPr>
          <p:spPr>
            <a:xfrm>
              <a:off x="1309613" y="879550"/>
              <a:ext cx="182839" cy="887452"/>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ounded Rectangle 125"/>
            <p:cNvSpPr/>
            <p:nvPr/>
          </p:nvSpPr>
          <p:spPr>
            <a:xfrm>
              <a:off x="2150333" y="884164"/>
              <a:ext cx="182839" cy="887452"/>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7" name="Group 126"/>
            <p:cNvGrpSpPr/>
            <p:nvPr/>
          </p:nvGrpSpPr>
          <p:grpSpPr>
            <a:xfrm>
              <a:off x="1326756" y="752481"/>
              <a:ext cx="1009373" cy="212891"/>
              <a:chOff x="1326756" y="752481"/>
              <a:chExt cx="1009373" cy="212891"/>
            </a:xfrm>
          </p:grpSpPr>
          <p:sp>
            <p:nvSpPr>
              <p:cNvPr id="179" name="Rounded Rectangle 178"/>
              <p:cNvSpPr/>
              <p:nvPr/>
            </p:nvSpPr>
            <p:spPr>
              <a:xfrm>
                <a:off x="1326756" y="785152"/>
                <a:ext cx="1009373" cy="180220"/>
              </a:xfrm>
              <a:prstGeom prst="roundRect">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Diamond 179"/>
              <p:cNvSpPr/>
              <p:nvPr/>
            </p:nvSpPr>
            <p:spPr>
              <a:xfrm>
                <a:off x="1779914" y="753052"/>
                <a:ext cx="84954" cy="202436"/>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Diamond 180"/>
              <p:cNvSpPr/>
              <p:nvPr/>
            </p:nvSpPr>
            <p:spPr>
              <a:xfrm>
                <a:off x="2038820" y="772586"/>
                <a:ext cx="113792" cy="189457"/>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Diamond 181"/>
              <p:cNvSpPr/>
              <p:nvPr/>
            </p:nvSpPr>
            <p:spPr>
              <a:xfrm>
                <a:off x="1495603" y="755596"/>
                <a:ext cx="113792" cy="189457"/>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Hexagon 182"/>
              <p:cNvSpPr/>
              <p:nvPr/>
            </p:nvSpPr>
            <p:spPr>
              <a:xfrm>
                <a:off x="1870628" y="752481"/>
                <a:ext cx="163353" cy="183746"/>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Hexagon 183"/>
              <p:cNvSpPr/>
              <p:nvPr/>
            </p:nvSpPr>
            <p:spPr>
              <a:xfrm>
                <a:off x="1622434" y="765544"/>
                <a:ext cx="163353" cy="183746"/>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8" name="Group 127"/>
            <p:cNvGrpSpPr/>
            <p:nvPr/>
          </p:nvGrpSpPr>
          <p:grpSpPr>
            <a:xfrm>
              <a:off x="1347118" y="4094243"/>
              <a:ext cx="986054" cy="271902"/>
              <a:chOff x="3505200" y="3548280"/>
              <a:chExt cx="2446486" cy="764432"/>
            </a:xfrm>
          </p:grpSpPr>
          <p:grpSp>
            <p:nvGrpSpPr>
              <p:cNvPr id="163" name="Group 162"/>
              <p:cNvGrpSpPr/>
              <p:nvPr/>
            </p:nvGrpSpPr>
            <p:grpSpPr>
              <a:xfrm>
                <a:off x="3505200" y="3548280"/>
                <a:ext cx="680060" cy="751369"/>
                <a:chOff x="3505200" y="3548280"/>
                <a:chExt cx="680060" cy="751369"/>
              </a:xfrm>
            </p:grpSpPr>
            <p:sp>
              <p:nvSpPr>
                <p:cNvPr id="175" name="Diamond 174"/>
                <p:cNvSpPr/>
                <p:nvPr/>
              </p:nvSpPr>
              <p:spPr>
                <a:xfrm>
                  <a:off x="3505200" y="3565873"/>
                  <a:ext cx="421743" cy="733776"/>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Diamond 175"/>
                <p:cNvSpPr/>
                <p:nvPr/>
              </p:nvSpPr>
              <p:spPr>
                <a:xfrm>
                  <a:off x="3948714" y="3704878"/>
                  <a:ext cx="228194" cy="455766"/>
                </a:xfrm>
                <a:prstGeom prst="diamond">
                  <a:avLst/>
                </a:prstGeom>
                <a:solidFill>
                  <a:srgbClr val="FFCC66"/>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Hexagon 176"/>
                <p:cNvSpPr/>
                <p:nvPr/>
              </p:nvSpPr>
              <p:spPr>
                <a:xfrm rot="154114">
                  <a:off x="3961950" y="3548280"/>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Hexagon 177"/>
                <p:cNvSpPr/>
                <p:nvPr/>
              </p:nvSpPr>
              <p:spPr>
                <a:xfrm rot="154114">
                  <a:off x="3966305" y="4057732"/>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4" name="Group 163"/>
              <p:cNvGrpSpPr/>
              <p:nvPr/>
            </p:nvGrpSpPr>
            <p:grpSpPr>
              <a:xfrm>
                <a:off x="4180114" y="3561343"/>
                <a:ext cx="680060" cy="751369"/>
                <a:chOff x="3505200" y="3548280"/>
                <a:chExt cx="680060" cy="751369"/>
              </a:xfrm>
            </p:grpSpPr>
            <p:sp>
              <p:nvSpPr>
                <p:cNvPr id="171" name="Diamond 170"/>
                <p:cNvSpPr/>
                <p:nvPr/>
              </p:nvSpPr>
              <p:spPr>
                <a:xfrm>
                  <a:off x="3505200" y="3565873"/>
                  <a:ext cx="421743" cy="733776"/>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Diamond 171"/>
                <p:cNvSpPr/>
                <p:nvPr/>
              </p:nvSpPr>
              <p:spPr>
                <a:xfrm>
                  <a:off x="3948714" y="3704878"/>
                  <a:ext cx="228194" cy="455766"/>
                </a:xfrm>
                <a:prstGeom prst="diamond">
                  <a:avLst/>
                </a:prstGeom>
                <a:solidFill>
                  <a:srgbClr val="FFCC66"/>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Hexagon 172"/>
                <p:cNvSpPr/>
                <p:nvPr/>
              </p:nvSpPr>
              <p:spPr>
                <a:xfrm rot="154114">
                  <a:off x="3961950" y="3548280"/>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Hexagon 173"/>
                <p:cNvSpPr/>
                <p:nvPr/>
              </p:nvSpPr>
              <p:spPr>
                <a:xfrm rot="154114">
                  <a:off x="3966305" y="4057732"/>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 name="Group 164"/>
              <p:cNvGrpSpPr/>
              <p:nvPr/>
            </p:nvGrpSpPr>
            <p:grpSpPr>
              <a:xfrm>
                <a:off x="4841966" y="3552634"/>
                <a:ext cx="680060" cy="751369"/>
                <a:chOff x="3505200" y="3548280"/>
                <a:chExt cx="680060" cy="751369"/>
              </a:xfrm>
            </p:grpSpPr>
            <p:sp>
              <p:nvSpPr>
                <p:cNvPr id="167" name="Diamond 166"/>
                <p:cNvSpPr/>
                <p:nvPr/>
              </p:nvSpPr>
              <p:spPr>
                <a:xfrm>
                  <a:off x="3505200" y="3565873"/>
                  <a:ext cx="421743" cy="733776"/>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Diamond 167"/>
                <p:cNvSpPr/>
                <p:nvPr/>
              </p:nvSpPr>
              <p:spPr>
                <a:xfrm>
                  <a:off x="3948714" y="3704878"/>
                  <a:ext cx="228194" cy="455766"/>
                </a:xfrm>
                <a:prstGeom prst="diamond">
                  <a:avLst/>
                </a:prstGeom>
                <a:solidFill>
                  <a:srgbClr val="FFCC66"/>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Hexagon 168"/>
                <p:cNvSpPr/>
                <p:nvPr/>
              </p:nvSpPr>
              <p:spPr>
                <a:xfrm rot="154114">
                  <a:off x="3961950" y="3548280"/>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Hexagon 169"/>
                <p:cNvSpPr/>
                <p:nvPr/>
              </p:nvSpPr>
              <p:spPr>
                <a:xfrm rot="154114">
                  <a:off x="3966305" y="4057732"/>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6" name="Diamond 165"/>
              <p:cNvSpPr/>
              <p:nvPr/>
            </p:nvSpPr>
            <p:spPr>
              <a:xfrm>
                <a:off x="5529943" y="3561519"/>
                <a:ext cx="421743" cy="733776"/>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9" name="Group 128"/>
            <p:cNvGrpSpPr/>
            <p:nvPr/>
          </p:nvGrpSpPr>
          <p:grpSpPr>
            <a:xfrm rot="20051028">
              <a:off x="2243131" y="2950360"/>
              <a:ext cx="524604" cy="155121"/>
              <a:chOff x="3505200" y="3548280"/>
              <a:chExt cx="2446486" cy="764432"/>
            </a:xfrm>
          </p:grpSpPr>
          <p:grpSp>
            <p:nvGrpSpPr>
              <p:cNvPr id="147" name="Group 146"/>
              <p:cNvGrpSpPr/>
              <p:nvPr/>
            </p:nvGrpSpPr>
            <p:grpSpPr>
              <a:xfrm>
                <a:off x="3505200" y="3548280"/>
                <a:ext cx="680060" cy="751369"/>
                <a:chOff x="3505200" y="3548280"/>
                <a:chExt cx="680060" cy="751369"/>
              </a:xfrm>
            </p:grpSpPr>
            <p:sp>
              <p:nvSpPr>
                <p:cNvPr id="159" name="Diamond 158"/>
                <p:cNvSpPr/>
                <p:nvPr/>
              </p:nvSpPr>
              <p:spPr>
                <a:xfrm>
                  <a:off x="3505200" y="3565873"/>
                  <a:ext cx="421743" cy="733776"/>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Diamond 159"/>
                <p:cNvSpPr/>
                <p:nvPr/>
              </p:nvSpPr>
              <p:spPr>
                <a:xfrm>
                  <a:off x="3948714" y="3704878"/>
                  <a:ext cx="228194" cy="455766"/>
                </a:xfrm>
                <a:prstGeom prst="diamond">
                  <a:avLst/>
                </a:prstGeom>
                <a:solidFill>
                  <a:srgbClr val="FFCC66"/>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Hexagon 160"/>
                <p:cNvSpPr/>
                <p:nvPr/>
              </p:nvSpPr>
              <p:spPr>
                <a:xfrm rot="154114">
                  <a:off x="3961950" y="3548280"/>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Hexagon 161"/>
                <p:cNvSpPr/>
                <p:nvPr/>
              </p:nvSpPr>
              <p:spPr>
                <a:xfrm rot="154114">
                  <a:off x="3966305" y="4057732"/>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p:cNvGrpSpPr/>
              <p:nvPr/>
            </p:nvGrpSpPr>
            <p:grpSpPr>
              <a:xfrm>
                <a:off x="4180114" y="3561343"/>
                <a:ext cx="680060" cy="751369"/>
                <a:chOff x="3505200" y="3548280"/>
                <a:chExt cx="680060" cy="751369"/>
              </a:xfrm>
            </p:grpSpPr>
            <p:sp>
              <p:nvSpPr>
                <p:cNvPr id="155" name="Diamond 154"/>
                <p:cNvSpPr/>
                <p:nvPr/>
              </p:nvSpPr>
              <p:spPr>
                <a:xfrm>
                  <a:off x="3505200" y="3565873"/>
                  <a:ext cx="421743" cy="733776"/>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Diamond 155"/>
                <p:cNvSpPr/>
                <p:nvPr/>
              </p:nvSpPr>
              <p:spPr>
                <a:xfrm>
                  <a:off x="3948714" y="3704878"/>
                  <a:ext cx="228194" cy="455766"/>
                </a:xfrm>
                <a:prstGeom prst="diamond">
                  <a:avLst/>
                </a:prstGeom>
                <a:solidFill>
                  <a:srgbClr val="FFCC66"/>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Hexagon 156"/>
                <p:cNvSpPr/>
                <p:nvPr/>
              </p:nvSpPr>
              <p:spPr>
                <a:xfrm rot="154114">
                  <a:off x="3961950" y="3548280"/>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Hexagon 157"/>
                <p:cNvSpPr/>
                <p:nvPr/>
              </p:nvSpPr>
              <p:spPr>
                <a:xfrm rot="154114">
                  <a:off x="3966305" y="4057732"/>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p:cNvGrpSpPr/>
              <p:nvPr/>
            </p:nvGrpSpPr>
            <p:grpSpPr>
              <a:xfrm>
                <a:off x="4841966" y="3552634"/>
                <a:ext cx="680060" cy="751369"/>
                <a:chOff x="3505200" y="3548280"/>
                <a:chExt cx="680060" cy="751369"/>
              </a:xfrm>
            </p:grpSpPr>
            <p:sp>
              <p:nvSpPr>
                <p:cNvPr id="151" name="Diamond 150"/>
                <p:cNvSpPr/>
                <p:nvPr/>
              </p:nvSpPr>
              <p:spPr>
                <a:xfrm>
                  <a:off x="3505200" y="3565873"/>
                  <a:ext cx="421743" cy="733776"/>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Diamond 151"/>
                <p:cNvSpPr/>
                <p:nvPr/>
              </p:nvSpPr>
              <p:spPr>
                <a:xfrm>
                  <a:off x="3948714" y="3704878"/>
                  <a:ext cx="228194" cy="455766"/>
                </a:xfrm>
                <a:prstGeom prst="diamond">
                  <a:avLst/>
                </a:prstGeom>
                <a:solidFill>
                  <a:srgbClr val="FFCC66"/>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Hexagon 152"/>
                <p:cNvSpPr/>
                <p:nvPr/>
              </p:nvSpPr>
              <p:spPr>
                <a:xfrm rot="154114">
                  <a:off x="3961950" y="3548280"/>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Hexagon 153"/>
                <p:cNvSpPr/>
                <p:nvPr/>
              </p:nvSpPr>
              <p:spPr>
                <a:xfrm rot="154114">
                  <a:off x="3966305" y="4057732"/>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0" name="Diamond 149"/>
              <p:cNvSpPr/>
              <p:nvPr/>
            </p:nvSpPr>
            <p:spPr>
              <a:xfrm>
                <a:off x="5529943" y="3561519"/>
                <a:ext cx="421743" cy="733776"/>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0" name="Group 129"/>
            <p:cNvGrpSpPr/>
            <p:nvPr/>
          </p:nvGrpSpPr>
          <p:grpSpPr>
            <a:xfrm rot="1947216">
              <a:off x="932491" y="2946006"/>
              <a:ext cx="524604" cy="155121"/>
              <a:chOff x="3505200" y="3548280"/>
              <a:chExt cx="2446486" cy="764432"/>
            </a:xfrm>
          </p:grpSpPr>
          <p:grpSp>
            <p:nvGrpSpPr>
              <p:cNvPr id="131" name="Group 130"/>
              <p:cNvGrpSpPr/>
              <p:nvPr/>
            </p:nvGrpSpPr>
            <p:grpSpPr>
              <a:xfrm>
                <a:off x="3505200" y="3548280"/>
                <a:ext cx="680060" cy="751369"/>
                <a:chOff x="3505200" y="3548280"/>
                <a:chExt cx="680060" cy="751369"/>
              </a:xfrm>
            </p:grpSpPr>
            <p:sp>
              <p:nvSpPr>
                <p:cNvPr id="143" name="Diamond 142"/>
                <p:cNvSpPr/>
                <p:nvPr/>
              </p:nvSpPr>
              <p:spPr>
                <a:xfrm>
                  <a:off x="3505200" y="3565873"/>
                  <a:ext cx="421743" cy="733776"/>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Diamond 143"/>
                <p:cNvSpPr/>
                <p:nvPr/>
              </p:nvSpPr>
              <p:spPr>
                <a:xfrm>
                  <a:off x="3948714" y="3704878"/>
                  <a:ext cx="228194" cy="455766"/>
                </a:xfrm>
                <a:prstGeom prst="diamond">
                  <a:avLst/>
                </a:prstGeom>
                <a:solidFill>
                  <a:srgbClr val="FFCC66"/>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Hexagon 144"/>
                <p:cNvSpPr/>
                <p:nvPr/>
              </p:nvSpPr>
              <p:spPr>
                <a:xfrm rot="154114">
                  <a:off x="3961950" y="3548280"/>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Hexagon 145"/>
                <p:cNvSpPr/>
                <p:nvPr/>
              </p:nvSpPr>
              <p:spPr>
                <a:xfrm rot="154114">
                  <a:off x="3966305" y="4057732"/>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2" name="Group 131"/>
              <p:cNvGrpSpPr/>
              <p:nvPr/>
            </p:nvGrpSpPr>
            <p:grpSpPr>
              <a:xfrm>
                <a:off x="4180114" y="3561343"/>
                <a:ext cx="680060" cy="751369"/>
                <a:chOff x="3505200" y="3548280"/>
                <a:chExt cx="680060" cy="751369"/>
              </a:xfrm>
            </p:grpSpPr>
            <p:sp>
              <p:nvSpPr>
                <p:cNvPr id="139" name="Diamond 138"/>
                <p:cNvSpPr/>
                <p:nvPr/>
              </p:nvSpPr>
              <p:spPr>
                <a:xfrm>
                  <a:off x="3505200" y="3565873"/>
                  <a:ext cx="421743" cy="733776"/>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Diamond 139"/>
                <p:cNvSpPr/>
                <p:nvPr/>
              </p:nvSpPr>
              <p:spPr>
                <a:xfrm>
                  <a:off x="3948714" y="3704878"/>
                  <a:ext cx="228194" cy="455766"/>
                </a:xfrm>
                <a:prstGeom prst="diamond">
                  <a:avLst/>
                </a:prstGeom>
                <a:solidFill>
                  <a:srgbClr val="FFCC66"/>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Hexagon 140"/>
                <p:cNvSpPr/>
                <p:nvPr/>
              </p:nvSpPr>
              <p:spPr>
                <a:xfrm rot="154114">
                  <a:off x="3961950" y="3548280"/>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Hexagon 141"/>
                <p:cNvSpPr/>
                <p:nvPr/>
              </p:nvSpPr>
              <p:spPr>
                <a:xfrm rot="154114">
                  <a:off x="3966305" y="4057732"/>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 name="Group 132"/>
              <p:cNvGrpSpPr/>
              <p:nvPr/>
            </p:nvGrpSpPr>
            <p:grpSpPr>
              <a:xfrm>
                <a:off x="4841966" y="3552634"/>
                <a:ext cx="680060" cy="751369"/>
                <a:chOff x="3505200" y="3548280"/>
                <a:chExt cx="680060" cy="751369"/>
              </a:xfrm>
            </p:grpSpPr>
            <p:sp>
              <p:nvSpPr>
                <p:cNvPr id="135" name="Diamond 134"/>
                <p:cNvSpPr/>
                <p:nvPr/>
              </p:nvSpPr>
              <p:spPr>
                <a:xfrm>
                  <a:off x="3505200" y="3565873"/>
                  <a:ext cx="421743" cy="733776"/>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Diamond 135"/>
                <p:cNvSpPr/>
                <p:nvPr/>
              </p:nvSpPr>
              <p:spPr>
                <a:xfrm>
                  <a:off x="3948714" y="3704878"/>
                  <a:ext cx="228194" cy="455766"/>
                </a:xfrm>
                <a:prstGeom prst="diamond">
                  <a:avLst/>
                </a:prstGeom>
                <a:solidFill>
                  <a:srgbClr val="FFCC66"/>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Hexagon 136"/>
                <p:cNvSpPr/>
                <p:nvPr/>
              </p:nvSpPr>
              <p:spPr>
                <a:xfrm rot="154114">
                  <a:off x="3961950" y="3548280"/>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Hexagon 137"/>
                <p:cNvSpPr/>
                <p:nvPr/>
              </p:nvSpPr>
              <p:spPr>
                <a:xfrm rot="154114">
                  <a:off x="3966305" y="4057732"/>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Diamond 133"/>
              <p:cNvSpPr/>
              <p:nvPr/>
            </p:nvSpPr>
            <p:spPr>
              <a:xfrm>
                <a:off x="5529943" y="3561519"/>
                <a:ext cx="421743" cy="733776"/>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7199046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treamafrica.com/wp-content/uploads/2014/05/egypt-heiragplyphics.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17424"/>
            <a:ext cx="12202622"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99617"/>
            <a:ext cx="12122590" cy="769441"/>
          </a:xfrm>
          <a:prstGeom prst="rect">
            <a:avLst/>
          </a:prstGeom>
          <a:noFill/>
        </p:spPr>
        <p:txBody>
          <a:bodyPr wrap="square" rtlCol="0">
            <a:spAutoFit/>
          </a:bodyPr>
          <a:lstStyle/>
          <a:p>
            <a:pPr algn="ctr"/>
            <a:r>
              <a:rPr lang="en-US" sz="4400" dirty="0">
                <a:latin typeface="Papyrus" panose="03070502060502030205" pitchFamily="66" charset="0"/>
                <a:cs typeface="Narkisim" panose="020E0502050101010101" pitchFamily="34" charset="-79"/>
              </a:rPr>
              <a:t>The Preparation</a:t>
            </a:r>
          </a:p>
        </p:txBody>
      </p:sp>
      <p:sp>
        <p:nvSpPr>
          <p:cNvPr id="2" name="Rectangle 1"/>
          <p:cNvSpPr/>
          <p:nvPr/>
        </p:nvSpPr>
        <p:spPr>
          <a:xfrm>
            <a:off x="2963613" y="1453056"/>
            <a:ext cx="6096000" cy="3785652"/>
          </a:xfrm>
          <a:prstGeom prst="rect">
            <a:avLst/>
          </a:prstGeom>
        </p:spPr>
        <p:txBody>
          <a:bodyPr>
            <a:spAutoFit/>
          </a:bodyPr>
          <a:lstStyle/>
          <a:p>
            <a:pPr fontAlgn="base"/>
            <a:r>
              <a:rPr lang="en-US" sz="2400" dirty="0"/>
              <a:t>What was the result of Pharaoh’s decision to follow Joseph’s counsel?</a:t>
            </a:r>
          </a:p>
          <a:p>
            <a:pPr fontAlgn="base"/>
            <a:endParaRPr lang="en-US" sz="2400" dirty="0"/>
          </a:p>
          <a:p>
            <a:pPr fontAlgn="base"/>
            <a:r>
              <a:rPr lang="en-US" sz="2400" dirty="0"/>
              <a:t>In what ways have prophets in our day asked us to prepare for future physical or temporal challenges?</a:t>
            </a:r>
          </a:p>
          <a:p>
            <a:pPr fontAlgn="base"/>
            <a:endParaRPr lang="en-US" sz="2400" dirty="0"/>
          </a:p>
          <a:p>
            <a:pPr fontAlgn="base"/>
            <a:r>
              <a:rPr lang="en-US" sz="2400" dirty="0"/>
              <a:t>How have latter-day prophets asked us to prepare for future spiritual difficulties or trials of our faith?</a:t>
            </a:r>
          </a:p>
        </p:txBody>
      </p:sp>
      <p:sp>
        <p:nvSpPr>
          <p:cNvPr id="217" name="Rectangle 216"/>
          <p:cNvSpPr/>
          <p:nvPr/>
        </p:nvSpPr>
        <p:spPr>
          <a:xfrm>
            <a:off x="56154" y="6429753"/>
            <a:ext cx="1803699" cy="369332"/>
          </a:xfrm>
          <a:prstGeom prst="rect">
            <a:avLst/>
          </a:prstGeom>
        </p:spPr>
        <p:txBody>
          <a:bodyPr wrap="none">
            <a:spAutoFit/>
          </a:bodyPr>
          <a:lstStyle/>
          <a:p>
            <a:r>
              <a:rPr lang="en-US" dirty="0">
                <a:solidFill>
                  <a:srgbClr val="333333"/>
                </a:solidFill>
                <a:latin typeface="Calibri" panose="020F0502020204030204" pitchFamily="34" charset="0"/>
              </a:rPr>
              <a:t>Genesis 41:53-57</a:t>
            </a:r>
            <a:endParaRPr lang="en-US" dirty="0"/>
          </a:p>
        </p:txBody>
      </p:sp>
      <p:grpSp>
        <p:nvGrpSpPr>
          <p:cNvPr id="318" name="Group 317"/>
          <p:cNvGrpSpPr/>
          <p:nvPr/>
        </p:nvGrpSpPr>
        <p:grpSpPr>
          <a:xfrm>
            <a:off x="419760" y="1092195"/>
            <a:ext cx="2060889" cy="3668841"/>
            <a:chOff x="365118" y="1007937"/>
            <a:chExt cx="2133638" cy="3505200"/>
          </a:xfrm>
        </p:grpSpPr>
        <p:sp>
          <p:nvSpPr>
            <p:cNvPr id="319" name="Rounded Rectangle 318"/>
            <p:cNvSpPr/>
            <p:nvPr/>
          </p:nvSpPr>
          <p:spPr>
            <a:xfrm>
              <a:off x="365118" y="1007937"/>
              <a:ext cx="2133638" cy="3505200"/>
            </a:xfrm>
            <a:prstGeom prst="roundRect">
              <a:avLst>
                <a:gd name="adj" fmla="val 95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Rounded Rectangle 319"/>
            <p:cNvSpPr/>
            <p:nvPr/>
          </p:nvSpPr>
          <p:spPr>
            <a:xfrm>
              <a:off x="523165" y="1160337"/>
              <a:ext cx="1857055" cy="2362200"/>
            </a:xfrm>
            <a:prstGeom prst="roundRect">
              <a:avLst>
                <a:gd name="adj" fmla="val 9506"/>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1" name="Group 320"/>
            <p:cNvGrpSpPr/>
            <p:nvPr/>
          </p:nvGrpSpPr>
          <p:grpSpPr>
            <a:xfrm>
              <a:off x="779991" y="3522537"/>
              <a:ext cx="1343402" cy="946150"/>
              <a:chOff x="1447800" y="4800600"/>
              <a:chExt cx="2590800" cy="946150"/>
            </a:xfrm>
          </p:grpSpPr>
          <p:sp>
            <p:nvSpPr>
              <p:cNvPr id="322" name="Rounded Rectangle 321"/>
              <p:cNvSpPr/>
              <p:nvPr/>
            </p:nvSpPr>
            <p:spPr>
              <a:xfrm>
                <a:off x="1447800" y="4800600"/>
                <a:ext cx="2590800" cy="946150"/>
              </a:xfrm>
              <a:prstGeom prst="roundRect">
                <a:avLst>
                  <a:gd name="adj" fmla="val 9506"/>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3" name="Picture 322" descr="Keyboard.png"/>
              <p:cNvPicPr>
                <a:picLocks noChangeAspect="1"/>
              </p:cNvPicPr>
              <p:nvPr/>
            </p:nvPicPr>
            <p:blipFill>
              <a:blip r:embed="rId3" cstate="print"/>
              <a:stretch>
                <a:fillRect/>
              </a:stretch>
            </p:blipFill>
            <p:spPr>
              <a:xfrm>
                <a:off x="1524000" y="4800600"/>
                <a:ext cx="2438400" cy="946150"/>
              </a:xfrm>
              <a:prstGeom prst="rect">
                <a:avLst/>
              </a:prstGeom>
            </p:spPr>
          </p:pic>
        </p:grpSp>
      </p:grpSp>
      <p:pic>
        <p:nvPicPr>
          <p:cNvPr id="2050" name="Picture 2" descr="https://www.lds.org/bc/content/shared/content/images/leaders/thomas-s-monson-lar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091" y="1468912"/>
            <a:ext cx="1616668" cy="2016294"/>
          </a:xfrm>
          <a:prstGeom prst="rect">
            <a:avLst/>
          </a:prstGeom>
          <a:noFill/>
          <a:extLst>
            <a:ext uri="{909E8E84-426E-40DD-AFC4-6F175D3DCCD1}">
              <a14:hiddenFill xmlns:a14="http://schemas.microsoft.com/office/drawing/2010/main">
                <a:solidFill>
                  <a:srgbClr val="FFFFFF"/>
                </a:solidFill>
              </a14:hiddenFill>
            </a:ext>
          </a:extLst>
        </p:spPr>
      </p:pic>
      <p:grpSp>
        <p:nvGrpSpPr>
          <p:cNvPr id="339" name="Group 338"/>
          <p:cNvGrpSpPr/>
          <p:nvPr/>
        </p:nvGrpSpPr>
        <p:grpSpPr>
          <a:xfrm>
            <a:off x="9328914" y="1092195"/>
            <a:ext cx="2313841" cy="3801243"/>
            <a:chOff x="365118" y="1007937"/>
            <a:chExt cx="2133638" cy="3505200"/>
          </a:xfrm>
        </p:grpSpPr>
        <p:sp>
          <p:nvSpPr>
            <p:cNvPr id="340" name="Rounded Rectangle 339"/>
            <p:cNvSpPr/>
            <p:nvPr/>
          </p:nvSpPr>
          <p:spPr>
            <a:xfrm>
              <a:off x="365118" y="1007937"/>
              <a:ext cx="2133638" cy="3505200"/>
            </a:xfrm>
            <a:prstGeom prst="roundRect">
              <a:avLst>
                <a:gd name="adj" fmla="val 95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Rounded Rectangle 340"/>
            <p:cNvSpPr/>
            <p:nvPr/>
          </p:nvSpPr>
          <p:spPr>
            <a:xfrm>
              <a:off x="523165" y="1160337"/>
              <a:ext cx="1857055" cy="2362200"/>
            </a:xfrm>
            <a:prstGeom prst="roundRect">
              <a:avLst>
                <a:gd name="adj" fmla="val 9506"/>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2" name="Group 341"/>
            <p:cNvGrpSpPr/>
            <p:nvPr/>
          </p:nvGrpSpPr>
          <p:grpSpPr>
            <a:xfrm>
              <a:off x="779991" y="3522537"/>
              <a:ext cx="1343402" cy="946150"/>
              <a:chOff x="1447800" y="4800600"/>
              <a:chExt cx="2590800" cy="946150"/>
            </a:xfrm>
          </p:grpSpPr>
          <p:sp>
            <p:nvSpPr>
              <p:cNvPr id="343" name="Rounded Rectangle 342"/>
              <p:cNvSpPr/>
              <p:nvPr/>
            </p:nvSpPr>
            <p:spPr>
              <a:xfrm>
                <a:off x="1447800" y="4800600"/>
                <a:ext cx="2590800" cy="946150"/>
              </a:xfrm>
              <a:prstGeom prst="roundRect">
                <a:avLst>
                  <a:gd name="adj" fmla="val 9506"/>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4" name="Picture 343" descr="Keyboard.png"/>
              <p:cNvPicPr>
                <a:picLocks noChangeAspect="1"/>
              </p:cNvPicPr>
              <p:nvPr/>
            </p:nvPicPr>
            <p:blipFill>
              <a:blip r:embed="rId3" cstate="print"/>
              <a:stretch>
                <a:fillRect/>
              </a:stretch>
            </p:blipFill>
            <p:spPr>
              <a:xfrm>
                <a:off x="1524000" y="4800600"/>
                <a:ext cx="2438400" cy="946150"/>
              </a:xfrm>
              <a:prstGeom prst="rect">
                <a:avLst/>
              </a:prstGeom>
            </p:spPr>
          </p:pic>
        </p:grpSp>
      </p:grpSp>
      <p:sp>
        <p:nvSpPr>
          <p:cNvPr id="1025" name="Rectangle 1024"/>
          <p:cNvSpPr/>
          <p:nvPr/>
        </p:nvSpPr>
        <p:spPr>
          <a:xfrm>
            <a:off x="9500309" y="1430953"/>
            <a:ext cx="2050342" cy="2031325"/>
          </a:xfrm>
          <a:prstGeom prst="rect">
            <a:avLst/>
          </a:prstGeom>
        </p:spPr>
        <p:txBody>
          <a:bodyPr wrap="square">
            <a:spAutoFit/>
          </a:bodyPr>
          <a:lstStyle/>
          <a:p>
            <a:pPr algn="ctr"/>
            <a:r>
              <a:rPr lang="en-US" b="1" dirty="0">
                <a:solidFill>
                  <a:srgbClr val="333333"/>
                </a:solidFill>
                <a:latin typeface="Calibri" panose="020F0502020204030204" pitchFamily="34" charset="0"/>
              </a:rPr>
              <a:t>If we follow the counsel of the prophets and inspired leaders, then we will be better prepared to face difficulties</a:t>
            </a:r>
            <a:endParaRPr lang="en-US" dirty="0"/>
          </a:p>
        </p:txBody>
      </p:sp>
    </p:spTree>
    <p:extLst>
      <p:ext uri="{BB962C8B-B14F-4D97-AF65-F5344CB8AC3E}">
        <p14:creationId xmlns:p14="http://schemas.microsoft.com/office/powerpoint/2010/main" val="1879847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22" presetClass="entr" presetSubtype="8"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wipe(left)">
                                      <p:cBhvr>
                                        <p:cTn id="13" dur="500"/>
                                        <p:tgtEl>
                                          <p:spTgt spid="2050"/>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25"/>
                                        </p:tgtEl>
                                        <p:attrNameLst>
                                          <p:attrName>style.visibility</p:attrName>
                                        </p:attrNameLst>
                                      </p:cBhvr>
                                      <p:to>
                                        <p:strVal val="visible"/>
                                      </p:to>
                                    </p:set>
                                    <p:animEffect transition="in" filter="wipe(left)">
                                      <p:cBhvr>
                                        <p:cTn id="22" dur="500"/>
                                        <p:tgtEl>
                                          <p:spTgt spid="10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treamafrica.com/wp-content/uploads/2014/05/egypt-heiragplyphics.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12202622"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0" cy="1754326"/>
          </a:xfrm>
          <a:prstGeom prst="rect">
            <a:avLst/>
          </a:prstGeom>
          <a:noFill/>
        </p:spPr>
        <p:txBody>
          <a:bodyPr wrap="square" rtlCol="0">
            <a:spAutoFit/>
          </a:bodyPr>
          <a:lstStyle/>
          <a:p>
            <a:r>
              <a:rPr lang="en-US" dirty="0"/>
              <a:t>Sources:</a:t>
            </a:r>
          </a:p>
          <a:p>
            <a:endParaRPr lang="en-US" dirty="0"/>
          </a:p>
          <a:p>
            <a:r>
              <a:rPr lang="en-US" dirty="0"/>
              <a:t>Suggested Hymn: #97 </a:t>
            </a:r>
            <a:r>
              <a:rPr lang="en-US" i="1" dirty="0"/>
              <a:t>Lead, Kindly Light</a:t>
            </a:r>
            <a:endParaRPr lang="en-US" dirty="0"/>
          </a:p>
          <a:p>
            <a:endParaRPr lang="en-US" dirty="0"/>
          </a:p>
          <a:p>
            <a:r>
              <a:rPr lang="en-US" dirty="0"/>
              <a:t>1. Josephus </a:t>
            </a:r>
            <a:r>
              <a:rPr lang="en-US" dirty="0">
                <a:solidFill>
                  <a:srgbClr val="333333"/>
                </a:solidFill>
                <a:latin typeface="Calibri" panose="020F0502020204030204" pitchFamily="34" charset="0"/>
              </a:rPr>
              <a:t>(</a:t>
            </a:r>
            <a:r>
              <a:rPr lang="en-US" i="1" dirty="0">
                <a:solidFill>
                  <a:srgbClr val="333333"/>
                </a:solidFill>
                <a:latin typeface="Calibri" panose="020F0502020204030204" pitchFamily="34" charset="0"/>
              </a:rPr>
              <a:t>Antiquities of the Jews</a:t>
            </a:r>
            <a:r>
              <a:rPr lang="en-US" dirty="0">
                <a:solidFill>
                  <a:srgbClr val="333333"/>
                </a:solidFill>
                <a:latin typeface="Calibri" panose="020F0502020204030204" pitchFamily="34" charset="0"/>
              </a:rPr>
              <a:t>, Book II, v:1)." (Arthur R. Bassett, "Joseph, Model of Excellence," </a:t>
            </a:r>
            <a:r>
              <a:rPr lang="en-US" i="1" dirty="0">
                <a:solidFill>
                  <a:srgbClr val="333333"/>
                </a:solidFill>
                <a:latin typeface="Calibri" panose="020F0502020204030204" pitchFamily="34" charset="0"/>
              </a:rPr>
              <a:t>Ensign</a:t>
            </a:r>
            <a:r>
              <a:rPr lang="en-US" dirty="0">
                <a:solidFill>
                  <a:srgbClr val="333333"/>
                </a:solidFill>
                <a:latin typeface="Calibri" panose="020F0502020204030204" pitchFamily="34" charset="0"/>
              </a:rPr>
              <a:t>, Sept. 1980, 13)</a:t>
            </a:r>
          </a:p>
          <a:p>
            <a:endParaRPr lang="en-US" dirty="0"/>
          </a:p>
        </p:txBody>
      </p:sp>
    </p:spTree>
    <p:extLst>
      <p:ext uri="{BB962C8B-B14F-4D97-AF65-F5344CB8AC3E}">
        <p14:creationId xmlns:p14="http://schemas.microsoft.com/office/powerpoint/2010/main" val="1062861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0093" t="17010" r="40502" b="31773"/>
          <a:stretch/>
        </p:blipFill>
        <p:spPr>
          <a:xfrm>
            <a:off x="3847560" y="998079"/>
            <a:ext cx="8344440" cy="4865915"/>
          </a:xfrm>
          <a:prstGeom prst="rect">
            <a:avLst/>
          </a:prstGeom>
        </p:spPr>
      </p:pic>
      <p:sp>
        <p:nvSpPr>
          <p:cNvPr id="5" name="Rectangle 4"/>
          <p:cNvSpPr/>
          <p:nvPr/>
        </p:nvSpPr>
        <p:spPr>
          <a:xfrm>
            <a:off x="2725954" y="6021633"/>
            <a:ext cx="9895115" cy="646331"/>
          </a:xfrm>
          <a:prstGeom prst="rect">
            <a:avLst/>
          </a:prstGeom>
        </p:spPr>
        <p:txBody>
          <a:bodyPr wrap="square">
            <a:spAutoFit/>
          </a:bodyPr>
          <a:lstStyle/>
          <a:p>
            <a:r>
              <a:rPr lang="en-US" dirty="0">
                <a:latin typeface="Arial" panose="020B0604020202020204" pitchFamily="34" charset="0"/>
              </a:rPr>
              <a:t>The </a:t>
            </a:r>
            <a:r>
              <a:rPr lang="en-US" b="1" dirty="0">
                <a:latin typeface="Arial" panose="020B0604020202020204" pitchFamily="34" charset="0"/>
              </a:rPr>
              <a:t>Twelfth Dynasty</a:t>
            </a:r>
            <a:r>
              <a:rPr lang="en-US" dirty="0">
                <a:latin typeface="Arial" panose="020B0604020202020204" pitchFamily="34" charset="0"/>
              </a:rPr>
              <a:t> of ancient Egypt (</a:t>
            </a:r>
            <a:r>
              <a:rPr lang="en-US" b="1" dirty="0">
                <a:latin typeface="Arial" panose="020B0604020202020204" pitchFamily="34" charset="0"/>
              </a:rPr>
              <a:t>Dynasty XII</a:t>
            </a:r>
            <a:r>
              <a:rPr lang="en-US" dirty="0">
                <a:latin typeface="Arial" panose="020B0604020202020204" pitchFamily="34" charset="0"/>
              </a:rPr>
              <a:t>), is often combined with the Eleventh, Thirteenth and Fourteenth Dynasties under the group title </a:t>
            </a:r>
            <a:r>
              <a:rPr lang="en-US" i="1" dirty="0">
                <a:latin typeface="Arial" panose="020B0604020202020204" pitchFamily="34" charset="0"/>
              </a:rPr>
              <a:t>Middle Kingdom</a:t>
            </a:r>
            <a:endParaRPr lang="en-US" dirty="0"/>
          </a:p>
        </p:txBody>
      </p:sp>
      <p:pic>
        <p:nvPicPr>
          <p:cNvPr id="6" name="Picture 2" descr="Head of a statue of Senusret II from Karna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789" y="1859411"/>
            <a:ext cx="2095500" cy="314325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847560" y="981651"/>
            <a:ext cx="3168228" cy="308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87517" y="84861"/>
            <a:ext cx="6096000" cy="1477328"/>
          </a:xfrm>
          <a:prstGeom prst="rect">
            <a:avLst/>
          </a:prstGeom>
          <a:ln>
            <a:solidFill>
              <a:schemeClr val="tx1"/>
            </a:solidFill>
          </a:ln>
        </p:spPr>
        <p:txBody>
          <a:bodyPr>
            <a:spAutoFit/>
          </a:bodyPr>
          <a:lstStyle/>
          <a:p>
            <a:r>
              <a:rPr lang="en-US" dirty="0"/>
              <a:t>Eugene H. Merrill has suggested that Senusret II (reigned from 1897 to 1878 BC), the fourth pharaoh of the Twelfth Dynasty, may be the unnamed Pharaoh mentioned in the biblical story of Joseph.  Eugene H. Merrill, </a:t>
            </a:r>
            <a:r>
              <a:rPr lang="en-US" i="1" dirty="0"/>
              <a:t>Kingdom of Priests</a:t>
            </a:r>
            <a:r>
              <a:rPr lang="en-US" dirty="0"/>
              <a:t>, Grand Rapids: Baker Academic, 2008, 66-68.</a:t>
            </a:r>
          </a:p>
        </p:txBody>
      </p:sp>
      <p:sp>
        <p:nvSpPr>
          <p:cNvPr id="7" name="Rectangle 6"/>
          <p:cNvSpPr/>
          <p:nvPr/>
        </p:nvSpPr>
        <p:spPr>
          <a:xfrm>
            <a:off x="6335429" y="84861"/>
            <a:ext cx="5475514" cy="1200329"/>
          </a:xfrm>
          <a:prstGeom prst="rect">
            <a:avLst/>
          </a:prstGeom>
          <a:ln>
            <a:solidFill>
              <a:schemeClr val="tx1"/>
            </a:solidFill>
          </a:ln>
        </p:spPr>
        <p:txBody>
          <a:bodyPr wrap="square">
            <a:spAutoFit/>
          </a:bodyPr>
          <a:lstStyle/>
          <a:p>
            <a:r>
              <a:rPr lang="en-US" dirty="0">
                <a:solidFill>
                  <a:srgbClr val="3F4041"/>
                </a:solidFill>
                <a:latin typeface="Calibri" panose="020F0502020204030204" pitchFamily="34" charset="0"/>
              </a:rPr>
              <a:t>Pharaoh </a:t>
            </a:r>
            <a:r>
              <a:rPr lang="en-US" dirty="0" err="1">
                <a:solidFill>
                  <a:srgbClr val="3F4041"/>
                </a:solidFill>
                <a:latin typeface="Calibri" panose="020F0502020204030204" pitchFamily="34" charset="0"/>
              </a:rPr>
              <a:t>Sesostris</a:t>
            </a:r>
            <a:r>
              <a:rPr lang="en-US" dirty="0">
                <a:solidFill>
                  <a:srgbClr val="3F4041"/>
                </a:solidFill>
                <a:latin typeface="Calibri" panose="020F0502020204030204" pitchFamily="34" charset="0"/>
              </a:rPr>
              <a:t> I is identified as the pharaoh who appointed Joseph over Egypt, with Joseph himself possibly being identified as Mentuhotep, </a:t>
            </a:r>
            <a:r>
              <a:rPr lang="en-US" dirty="0" err="1">
                <a:solidFill>
                  <a:srgbClr val="3F4041"/>
                </a:solidFill>
                <a:latin typeface="Calibri" panose="020F0502020204030204" pitchFamily="34" charset="0"/>
              </a:rPr>
              <a:t>Sesostris</a:t>
            </a:r>
            <a:r>
              <a:rPr lang="en-US" dirty="0">
                <a:solidFill>
                  <a:srgbClr val="3F4041"/>
                </a:solidFill>
                <a:latin typeface="Calibri" panose="020F0502020204030204" pitchFamily="34" charset="0"/>
              </a:rPr>
              <a:t>’ vizier or prime minister. </a:t>
            </a:r>
            <a:r>
              <a:rPr lang="en-US" sz="1100" dirty="0">
                <a:solidFill>
                  <a:srgbClr val="3F4041"/>
                </a:solidFill>
                <a:latin typeface="Calibri" panose="020F0502020204030204" pitchFamily="34" charset="0"/>
              </a:rPr>
              <a:t>answersingenesis.org</a:t>
            </a:r>
            <a:endParaRPr lang="en-US" sz="1100" dirty="0"/>
          </a:p>
        </p:txBody>
      </p:sp>
      <p:sp>
        <p:nvSpPr>
          <p:cNvPr id="9" name="Rectangle 8"/>
          <p:cNvSpPr/>
          <p:nvPr/>
        </p:nvSpPr>
        <p:spPr>
          <a:xfrm>
            <a:off x="167246" y="5144469"/>
            <a:ext cx="2422046" cy="1200329"/>
          </a:xfrm>
          <a:prstGeom prst="rect">
            <a:avLst/>
          </a:prstGeom>
          <a:ln>
            <a:solidFill>
              <a:schemeClr val="tx1"/>
            </a:solidFill>
          </a:ln>
        </p:spPr>
        <p:txBody>
          <a:bodyPr wrap="square">
            <a:spAutoFit/>
          </a:bodyPr>
          <a:lstStyle/>
          <a:p>
            <a:pPr algn="ctr"/>
            <a:r>
              <a:rPr lang="en-US" dirty="0">
                <a:latin typeface="Arial" panose="020B0604020202020204" pitchFamily="34" charset="0"/>
              </a:rPr>
              <a:t>We do not know which Pharaoh was in power during Joseph’s time</a:t>
            </a:r>
            <a:endParaRPr lang="en-US" dirty="0"/>
          </a:p>
        </p:txBody>
      </p:sp>
    </p:spTree>
    <p:extLst>
      <p:ext uri="{BB962C8B-B14F-4D97-AF65-F5344CB8AC3E}">
        <p14:creationId xmlns:p14="http://schemas.microsoft.com/office/powerpoint/2010/main" val="16235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2398" y="0"/>
            <a:ext cx="6096000" cy="4339650"/>
          </a:xfrm>
          <a:prstGeom prst="rect">
            <a:avLst/>
          </a:prstGeom>
          <a:ln>
            <a:solidFill>
              <a:schemeClr val="tx1"/>
            </a:solidFill>
          </a:ln>
        </p:spPr>
        <p:txBody>
          <a:bodyPr>
            <a:spAutoFit/>
          </a:bodyPr>
          <a:lstStyle/>
          <a:p>
            <a:r>
              <a:rPr lang="en-US" sz="1200" b="1" dirty="0">
                <a:latin typeface="Calibri" panose="020F0502020204030204" pitchFamily="34" charset="0"/>
              </a:rPr>
              <a:t>Nine or ten different Pharaohs </a:t>
            </a:r>
            <a:r>
              <a:rPr lang="en-US" sz="1200" dirty="0">
                <a:latin typeface="Calibri" panose="020F0502020204030204" pitchFamily="34" charset="0"/>
              </a:rPr>
              <a:t>are mentioned in the Old Testament, belonging to several different dynasties. (1) The Pharaoh (probably one of the Hyksos or Shepherd kings) visited by Abram (Gen. 12:15–20).</a:t>
            </a:r>
          </a:p>
          <a:p>
            <a:endParaRPr lang="en-US" sz="1200" dirty="0">
              <a:latin typeface="Calibri" panose="020F0502020204030204" pitchFamily="34" charset="0"/>
            </a:endParaRPr>
          </a:p>
          <a:p>
            <a:r>
              <a:rPr lang="en-US" sz="1200" dirty="0">
                <a:latin typeface="Calibri" panose="020F0502020204030204" pitchFamily="34" charset="0"/>
              </a:rPr>
              <a:t>(2) Pharaoh (also one of the Hyksos) and Joseph (Gen. 39–50). </a:t>
            </a:r>
          </a:p>
          <a:p>
            <a:endParaRPr lang="en-US" sz="1200" dirty="0">
              <a:latin typeface="Calibri" panose="020F0502020204030204" pitchFamily="34" charset="0"/>
            </a:endParaRPr>
          </a:p>
          <a:p>
            <a:r>
              <a:rPr lang="en-US" sz="1200" dirty="0">
                <a:latin typeface="Calibri" panose="020F0502020204030204" pitchFamily="34" charset="0"/>
              </a:rPr>
              <a:t>(3) The Pharaohs of oppression, </a:t>
            </a:r>
            <a:r>
              <a:rPr lang="en-US" sz="1200" dirty="0" err="1">
                <a:latin typeface="Calibri" panose="020F0502020204030204" pitchFamily="34" charset="0"/>
              </a:rPr>
              <a:t>Seti</a:t>
            </a:r>
            <a:r>
              <a:rPr lang="en-US" sz="1200" dirty="0">
                <a:latin typeface="Calibri" panose="020F0502020204030204" pitchFamily="34" charset="0"/>
              </a:rPr>
              <a:t> Ⅰ and Ramses Ⅱ, belonging to the 19th dynasty (Ex. 1; 2); it is generally believed that the Pharaoh of the Exodus was </a:t>
            </a:r>
            <a:r>
              <a:rPr lang="en-US" sz="1200" dirty="0" err="1">
                <a:latin typeface="Calibri" panose="020F0502020204030204" pitchFamily="34" charset="0"/>
              </a:rPr>
              <a:t>Mer</a:t>
            </a:r>
            <a:r>
              <a:rPr lang="en-US" sz="1200" dirty="0">
                <a:latin typeface="Calibri" panose="020F0502020204030204" pitchFamily="34" charset="0"/>
              </a:rPr>
              <a:t>-ne-</a:t>
            </a:r>
            <a:r>
              <a:rPr lang="en-US" sz="1200" dirty="0" err="1">
                <a:latin typeface="Calibri" panose="020F0502020204030204" pitchFamily="34" charset="0"/>
              </a:rPr>
              <a:t>ptah</a:t>
            </a:r>
            <a:r>
              <a:rPr lang="en-US" sz="1200" dirty="0">
                <a:latin typeface="Calibri" panose="020F0502020204030204" pitchFamily="34" charset="0"/>
              </a:rPr>
              <a:t>, but the discovery of the Tell el-Amarna tablets has thrown doubt on this. </a:t>
            </a:r>
          </a:p>
          <a:p>
            <a:endParaRPr lang="en-US" sz="1200" dirty="0">
              <a:latin typeface="Calibri" panose="020F0502020204030204" pitchFamily="34" charset="0"/>
            </a:endParaRPr>
          </a:p>
          <a:p>
            <a:r>
              <a:rPr lang="en-US" sz="1200" dirty="0">
                <a:latin typeface="Calibri" panose="020F0502020204030204" pitchFamily="34" charset="0"/>
              </a:rPr>
              <a:t>(4) The Pharaoh whose daughter Solomon married, perhaps Pi-</a:t>
            </a:r>
            <a:r>
              <a:rPr lang="en-US" sz="1200" dirty="0" err="1">
                <a:latin typeface="Calibri" panose="020F0502020204030204" pitchFamily="34" charset="0"/>
              </a:rPr>
              <a:t>netchem</a:t>
            </a:r>
            <a:r>
              <a:rPr lang="en-US" sz="1200" dirty="0">
                <a:latin typeface="Calibri" panose="020F0502020204030204" pitchFamily="34" charset="0"/>
              </a:rPr>
              <a:t> of the 21st dynasty (1 Kgs. 3:1; 7:8; 9:16, 24). </a:t>
            </a:r>
          </a:p>
          <a:p>
            <a:endParaRPr lang="en-US" sz="1200" dirty="0">
              <a:latin typeface="Calibri" panose="020F0502020204030204" pitchFamily="34" charset="0"/>
            </a:endParaRPr>
          </a:p>
          <a:p>
            <a:r>
              <a:rPr lang="en-US" sz="1200" dirty="0">
                <a:latin typeface="Calibri" panose="020F0502020204030204" pitchFamily="34" charset="0"/>
              </a:rPr>
              <a:t>(5) </a:t>
            </a:r>
            <a:r>
              <a:rPr lang="en-US" sz="1200" dirty="0" err="1">
                <a:latin typeface="Calibri" panose="020F0502020204030204" pitchFamily="34" charset="0"/>
              </a:rPr>
              <a:t>Shishak</a:t>
            </a:r>
            <a:r>
              <a:rPr lang="en-US" sz="1200" dirty="0">
                <a:latin typeface="Calibri" panose="020F0502020204030204" pitchFamily="34" charset="0"/>
              </a:rPr>
              <a:t> or </a:t>
            </a:r>
            <a:r>
              <a:rPr lang="en-US" sz="1200" dirty="0" err="1">
                <a:latin typeface="Calibri" panose="020F0502020204030204" pitchFamily="34" charset="0"/>
              </a:rPr>
              <a:t>Sheshonk</a:t>
            </a:r>
            <a:r>
              <a:rPr lang="en-US" sz="1200" dirty="0">
                <a:latin typeface="Calibri" panose="020F0502020204030204" pitchFamily="34" charset="0"/>
              </a:rPr>
              <a:t>, of the 22nd dynasty, who befriended Jeroboam. </a:t>
            </a:r>
          </a:p>
          <a:p>
            <a:endParaRPr lang="en-US" sz="1200" dirty="0">
              <a:latin typeface="Calibri" panose="020F0502020204030204" pitchFamily="34" charset="0"/>
            </a:endParaRPr>
          </a:p>
          <a:p>
            <a:r>
              <a:rPr lang="en-US" sz="1200" dirty="0">
                <a:latin typeface="Calibri" panose="020F0502020204030204" pitchFamily="34" charset="0"/>
              </a:rPr>
              <a:t>(6) So (</a:t>
            </a:r>
            <a:r>
              <a:rPr lang="en-US" sz="1200" dirty="0" err="1">
                <a:latin typeface="Calibri" panose="020F0502020204030204" pitchFamily="34" charset="0"/>
              </a:rPr>
              <a:t>Shabakah</a:t>
            </a:r>
            <a:r>
              <a:rPr lang="en-US" sz="1200" dirty="0">
                <a:latin typeface="Calibri" panose="020F0502020204030204" pitchFamily="34" charset="0"/>
              </a:rPr>
              <a:t>) with whom </a:t>
            </a:r>
            <a:r>
              <a:rPr lang="en-US" sz="1200" dirty="0" err="1">
                <a:latin typeface="Calibri" panose="020F0502020204030204" pitchFamily="34" charset="0"/>
              </a:rPr>
              <a:t>Hoshea</a:t>
            </a:r>
            <a:r>
              <a:rPr lang="en-US" sz="1200" dirty="0">
                <a:latin typeface="Calibri" panose="020F0502020204030204" pitchFamily="34" charset="0"/>
              </a:rPr>
              <a:t> makes alliance (2 Kgs. 17:4). </a:t>
            </a:r>
          </a:p>
          <a:p>
            <a:endParaRPr lang="en-US" sz="1200" dirty="0">
              <a:latin typeface="Calibri" panose="020F0502020204030204" pitchFamily="34" charset="0"/>
            </a:endParaRPr>
          </a:p>
          <a:p>
            <a:r>
              <a:rPr lang="en-US" sz="1200" dirty="0">
                <a:latin typeface="Calibri" panose="020F0502020204030204" pitchFamily="34" charset="0"/>
              </a:rPr>
              <a:t>(7) Pharaoh </a:t>
            </a:r>
            <a:r>
              <a:rPr lang="en-US" sz="1200" dirty="0" err="1">
                <a:latin typeface="Calibri" panose="020F0502020204030204" pitchFamily="34" charset="0"/>
              </a:rPr>
              <a:t>Necho</a:t>
            </a:r>
            <a:r>
              <a:rPr lang="en-US" sz="1200" dirty="0">
                <a:latin typeface="Calibri" panose="020F0502020204030204" pitchFamily="34" charset="0"/>
              </a:rPr>
              <a:t>, who defeated Josiah at Megiddo (2 Kgs. 23:29–35; Jer. 25:19; 46:17, 25;47:1). </a:t>
            </a:r>
          </a:p>
          <a:p>
            <a:endParaRPr lang="en-US" sz="1200" dirty="0">
              <a:latin typeface="Calibri" panose="020F0502020204030204" pitchFamily="34" charset="0"/>
            </a:endParaRPr>
          </a:p>
          <a:p>
            <a:r>
              <a:rPr lang="en-US" sz="1200" dirty="0">
                <a:latin typeface="Calibri" panose="020F0502020204030204" pitchFamily="34" charset="0"/>
              </a:rPr>
              <a:t>(8) Pharaoh </a:t>
            </a:r>
            <a:r>
              <a:rPr lang="en-US" sz="1200" dirty="0" err="1">
                <a:latin typeface="Calibri" panose="020F0502020204030204" pitchFamily="34" charset="0"/>
              </a:rPr>
              <a:t>Hophra</a:t>
            </a:r>
            <a:r>
              <a:rPr lang="en-US" sz="1200" dirty="0">
                <a:latin typeface="Calibri" panose="020F0502020204030204" pitchFamily="34" charset="0"/>
              </a:rPr>
              <a:t>, who sent an army to the assistance of Zedekiah (Jer. 37:5–11; 43:9; Ezek. 17:17; 29:2–3; 30:21–25; 31:2, 18; 32:2, 31–32). See also Abr. 1.</a:t>
            </a:r>
          </a:p>
          <a:p>
            <a:r>
              <a:rPr lang="en-US" sz="1200" dirty="0">
                <a:latin typeface="Calibri" panose="020F0502020204030204" pitchFamily="34" charset="0"/>
              </a:rPr>
              <a:t>Bible Dictionary</a:t>
            </a:r>
            <a:endParaRPr lang="en-US" sz="1200" dirty="0"/>
          </a:p>
        </p:txBody>
      </p:sp>
      <p:sp>
        <p:nvSpPr>
          <p:cNvPr id="4" name="Rectangle 3"/>
          <p:cNvSpPr/>
          <p:nvPr/>
        </p:nvSpPr>
        <p:spPr>
          <a:xfrm>
            <a:off x="6178398" y="0"/>
            <a:ext cx="6013602" cy="3323987"/>
          </a:xfrm>
          <a:prstGeom prst="rect">
            <a:avLst/>
          </a:prstGeom>
          <a:ln>
            <a:solidFill>
              <a:schemeClr val="tx1"/>
            </a:solidFill>
          </a:ln>
        </p:spPr>
        <p:txBody>
          <a:bodyPr wrap="square">
            <a:spAutoFit/>
          </a:bodyPr>
          <a:lstStyle/>
          <a:p>
            <a:r>
              <a:rPr lang="en-US" sz="1400" b="1" dirty="0">
                <a:latin typeface="Calibri" panose="020F0502020204030204" pitchFamily="34" charset="0"/>
              </a:rPr>
              <a:t>Joseph’s Devotion to God:</a:t>
            </a:r>
          </a:p>
          <a:p>
            <a:r>
              <a:rPr lang="en-US" sz="1400" dirty="0">
                <a:latin typeface="Calibri" panose="020F0502020204030204" pitchFamily="34" charset="0"/>
              </a:rPr>
              <a:t>“The spiritual greatness of Joseph is a remarkable thing. How many people have become bitter over some real or imagined slight, or blamed the Lord for some personal tragedy? In the very midst of being faithful and holding true to that which is right, Joseph was falsely accused and thrown into prison. How easy it would have been for him to give up, to say, ‘What’s the use of trying to serve God? All He does is punish me.’ But there was not a trace of bitterness, no blaming the Lord. Joseph just continued being righteous and faithful. Unselfishly he offered to interpret the dreams of his two fellow prisoners, telling them that the knowledge came from God (see Genesis 40:8). He still trusted in the Lord, although he must have felt doomed to spend his life in prison. If any person had cause for discouragement and bitterness, it was Joseph, but he never faltered in his faith. Truly, Joseph is a model to be emulated” (</a:t>
            </a:r>
            <a:r>
              <a:rPr lang="en-US" sz="1400" i="1" dirty="0">
                <a:latin typeface="Calibri" panose="020F0502020204030204" pitchFamily="34" charset="0"/>
              </a:rPr>
              <a:t>Old Testament Student Manual: Genesis–2 Samuel,</a:t>
            </a:r>
            <a:r>
              <a:rPr lang="en-US" sz="1400" dirty="0">
                <a:latin typeface="Calibri" panose="020F0502020204030204" pitchFamily="34" charset="0"/>
              </a:rPr>
              <a:t> 3rd ed. [Church Educational System manual, 2003], 95).</a:t>
            </a:r>
            <a:endParaRPr lang="en-US" sz="1400" dirty="0"/>
          </a:p>
        </p:txBody>
      </p:sp>
      <p:sp>
        <p:nvSpPr>
          <p:cNvPr id="5" name="Rectangle 4"/>
          <p:cNvSpPr/>
          <p:nvPr/>
        </p:nvSpPr>
        <p:spPr>
          <a:xfrm>
            <a:off x="82398" y="4339650"/>
            <a:ext cx="6096000" cy="1600438"/>
          </a:xfrm>
          <a:prstGeom prst="rect">
            <a:avLst/>
          </a:prstGeom>
          <a:ln>
            <a:solidFill>
              <a:schemeClr val="tx1"/>
            </a:solidFill>
          </a:ln>
        </p:spPr>
        <p:txBody>
          <a:bodyPr>
            <a:spAutoFit/>
          </a:bodyPr>
          <a:lstStyle/>
          <a:p>
            <a:pPr fontAlgn="base"/>
            <a:r>
              <a:rPr lang="en-US" sz="1400" b="1" dirty="0">
                <a:latin typeface="Calibri" panose="020F0502020204030204" pitchFamily="34" charset="0"/>
              </a:rPr>
              <a:t>The Lord Was With Joseph:</a:t>
            </a:r>
          </a:p>
          <a:p>
            <a:pPr fontAlgn="base"/>
            <a:r>
              <a:rPr lang="en-US" sz="1400" dirty="0">
                <a:latin typeface="Calibri" panose="020F0502020204030204" pitchFamily="34" charset="0"/>
              </a:rPr>
              <a:t>“You will notice in each situation in which Joseph found himself that the Lord was with him. It was easy to recognize the special spirit in him because of the way he lived and heeded the voice of the Lord to direct him.</a:t>
            </a:r>
          </a:p>
          <a:p>
            <a:pPr fontAlgn="base"/>
            <a:r>
              <a:rPr lang="en-US" sz="1400" dirty="0">
                <a:latin typeface="Calibri" panose="020F0502020204030204" pitchFamily="34" charset="0"/>
              </a:rPr>
              <a:t>“That same recognition will surely be with each of us as we are led and directed by His Holy Spirit” Elder L. Tom Perry (“Becoming Men in Whom the Spirit of God Is,”</a:t>
            </a:r>
            <a:r>
              <a:rPr lang="en-US" sz="1400" i="1" dirty="0">
                <a:latin typeface="Calibri" panose="020F0502020204030204" pitchFamily="34" charset="0"/>
              </a:rPr>
              <a:t> Ensign,</a:t>
            </a:r>
            <a:r>
              <a:rPr lang="en-US" sz="1400" dirty="0">
                <a:latin typeface="Calibri" panose="020F0502020204030204" pitchFamily="34" charset="0"/>
              </a:rPr>
              <a:t> May 2002, 41).</a:t>
            </a:r>
            <a:endParaRPr lang="en-US" sz="1400" b="0" i="0" dirty="0">
              <a:effectLst/>
              <a:latin typeface="Calibri" panose="020F0502020204030204" pitchFamily="34" charset="0"/>
            </a:endParaRPr>
          </a:p>
        </p:txBody>
      </p:sp>
    </p:spTree>
    <p:extLst>
      <p:ext uri="{BB962C8B-B14F-4D97-AF65-F5344CB8AC3E}">
        <p14:creationId xmlns:p14="http://schemas.microsoft.com/office/powerpoint/2010/main" val="3135447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treamafrica.com/wp-content/uploads/2014/05/egypt-heiragplyphics.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12202622"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57" name="Group 56"/>
          <p:cNvGrpSpPr/>
          <p:nvPr/>
        </p:nvGrpSpPr>
        <p:grpSpPr>
          <a:xfrm>
            <a:off x="365118" y="1007937"/>
            <a:ext cx="2133638" cy="3505200"/>
            <a:chOff x="365118" y="1007937"/>
            <a:chExt cx="2133638" cy="3505200"/>
          </a:xfrm>
        </p:grpSpPr>
        <p:sp>
          <p:nvSpPr>
            <p:cNvPr id="7" name="Rounded Rectangle 6"/>
            <p:cNvSpPr/>
            <p:nvPr/>
          </p:nvSpPr>
          <p:spPr>
            <a:xfrm>
              <a:off x="365118" y="1007937"/>
              <a:ext cx="2133638" cy="3505200"/>
            </a:xfrm>
            <a:prstGeom prst="roundRect">
              <a:avLst>
                <a:gd name="adj" fmla="val 95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523165" y="1160337"/>
              <a:ext cx="1857055" cy="2362200"/>
            </a:xfrm>
            <a:prstGeom prst="roundRect">
              <a:avLst>
                <a:gd name="adj" fmla="val 9506"/>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779991" y="3522537"/>
              <a:ext cx="1343402" cy="946150"/>
              <a:chOff x="1447800" y="4800600"/>
              <a:chExt cx="2590800" cy="946150"/>
            </a:xfrm>
          </p:grpSpPr>
          <p:sp>
            <p:nvSpPr>
              <p:cNvPr id="10" name="Rounded Rectangle 9"/>
              <p:cNvSpPr/>
              <p:nvPr/>
            </p:nvSpPr>
            <p:spPr>
              <a:xfrm>
                <a:off x="1447800" y="4800600"/>
                <a:ext cx="2590800" cy="946150"/>
              </a:xfrm>
              <a:prstGeom prst="roundRect">
                <a:avLst>
                  <a:gd name="adj" fmla="val 9506"/>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Keyboard.png"/>
              <p:cNvPicPr>
                <a:picLocks noChangeAspect="1"/>
              </p:cNvPicPr>
              <p:nvPr/>
            </p:nvPicPr>
            <p:blipFill>
              <a:blip r:embed="rId3" cstate="print"/>
              <a:stretch>
                <a:fillRect/>
              </a:stretch>
            </p:blipFill>
            <p:spPr>
              <a:xfrm>
                <a:off x="1524000" y="4800600"/>
                <a:ext cx="2438400" cy="946150"/>
              </a:xfrm>
              <a:prstGeom prst="rect">
                <a:avLst/>
              </a:prstGeom>
            </p:spPr>
          </p:pic>
        </p:grpSp>
      </p:grpSp>
      <p:sp>
        <p:nvSpPr>
          <p:cNvPr id="12" name="TextBox 11"/>
          <p:cNvSpPr txBox="1"/>
          <p:nvPr/>
        </p:nvSpPr>
        <p:spPr>
          <a:xfrm>
            <a:off x="0" y="0"/>
            <a:ext cx="12122590" cy="769441"/>
          </a:xfrm>
          <a:prstGeom prst="rect">
            <a:avLst/>
          </a:prstGeom>
          <a:noFill/>
        </p:spPr>
        <p:txBody>
          <a:bodyPr wrap="square" rtlCol="0">
            <a:spAutoFit/>
          </a:bodyPr>
          <a:lstStyle/>
          <a:p>
            <a:pPr algn="ctr"/>
            <a:r>
              <a:rPr lang="en-US" sz="4400" dirty="0">
                <a:latin typeface="Papyrus" panose="03070502060502030205" pitchFamily="66" charset="0"/>
                <a:cs typeface="Narkisim" panose="020E0502050101010101" pitchFamily="34" charset="-79"/>
              </a:rPr>
              <a:t>How Does God Communicate With Us?</a:t>
            </a:r>
          </a:p>
        </p:txBody>
      </p:sp>
      <p:grpSp>
        <p:nvGrpSpPr>
          <p:cNvPr id="59" name="Group 58"/>
          <p:cNvGrpSpPr/>
          <p:nvPr/>
        </p:nvGrpSpPr>
        <p:grpSpPr>
          <a:xfrm>
            <a:off x="9543549" y="1007937"/>
            <a:ext cx="2133638" cy="3505200"/>
            <a:chOff x="365118" y="1007937"/>
            <a:chExt cx="2133638" cy="3505200"/>
          </a:xfrm>
        </p:grpSpPr>
        <p:sp>
          <p:nvSpPr>
            <p:cNvPr id="60" name="Rounded Rectangle 59"/>
            <p:cNvSpPr/>
            <p:nvPr/>
          </p:nvSpPr>
          <p:spPr>
            <a:xfrm>
              <a:off x="365118" y="1007937"/>
              <a:ext cx="2133638" cy="3505200"/>
            </a:xfrm>
            <a:prstGeom prst="roundRect">
              <a:avLst>
                <a:gd name="adj" fmla="val 95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60"/>
            <p:cNvSpPr/>
            <p:nvPr/>
          </p:nvSpPr>
          <p:spPr>
            <a:xfrm>
              <a:off x="523165" y="1160337"/>
              <a:ext cx="1857055" cy="2362200"/>
            </a:xfrm>
            <a:prstGeom prst="roundRect">
              <a:avLst>
                <a:gd name="adj" fmla="val 9506"/>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779991" y="3522537"/>
              <a:ext cx="1343402" cy="946150"/>
              <a:chOff x="1447800" y="4800600"/>
              <a:chExt cx="2590800" cy="946150"/>
            </a:xfrm>
          </p:grpSpPr>
          <p:sp>
            <p:nvSpPr>
              <p:cNvPr id="63" name="Rounded Rectangle 62"/>
              <p:cNvSpPr/>
              <p:nvPr/>
            </p:nvSpPr>
            <p:spPr>
              <a:xfrm>
                <a:off x="1447800" y="4800600"/>
                <a:ext cx="2590800" cy="946150"/>
              </a:xfrm>
              <a:prstGeom prst="roundRect">
                <a:avLst>
                  <a:gd name="adj" fmla="val 9506"/>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4" name="Picture 63" descr="Keyboard.png"/>
              <p:cNvPicPr>
                <a:picLocks noChangeAspect="1"/>
              </p:cNvPicPr>
              <p:nvPr/>
            </p:nvPicPr>
            <p:blipFill>
              <a:blip r:embed="rId3" cstate="print"/>
              <a:stretch>
                <a:fillRect/>
              </a:stretch>
            </p:blipFill>
            <p:spPr>
              <a:xfrm>
                <a:off x="1524000" y="4800600"/>
                <a:ext cx="2438400" cy="946150"/>
              </a:xfrm>
              <a:prstGeom prst="rect">
                <a:avLst/>
              </a:prstGeom>
            </p:spPr>
          </p:pic>
        </p:grpSp>
      </p:grpSp>
      <p:grpSp>
        <p:nvGrpSpPr>
          <p:cNvPr id="13" name="Group 12"/>
          <p:cNvGrpSpPr/>
          <p:nvPr/>
        </p:nvGrpSpPr>
        <p:grpSpPr>
          <a:xfrm>
            <a:off x="633193" y="1821973"/>
            <a:ext cx="1666122" cy="1550836"/>
            <a:chOff x="4865385" y="567675"/>
            <a:chExt cx="2918333" cy="2716402"/>
          </a:xfrm>
        </p:grpSpPr>
        <p:sp>
          <p:nvSpPr>
            <p:cNvPr id="14" name="Rectangle 13"/>
            <p:cNvSpPr/>
            <p:nvPr/>
          </p:nvSpPr>
          <p:spPr>
            <a:xfrm>
              <a:off x="4944438" y="2305946"/>
              <a:ext cx="2450665" cy="320757"/>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rot="16200000">
              <a:off x="4301220" y="2067082"/>
              <a:ext cx="1523597" cy="237161"/>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uble Wave 15"/>
            <p:cNvSpPr/>
            <p:nvPr/>
          </p:nvSpPr>
          <p:spPr>
            <a:xfrm>
              <a:off x="5181600" y="2145568"/>
              <a:ext cx="2213504" cy="320757"/>
            </a:xfrm>
            <a:prstGeom prst="doubleWav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6841728" y="1664432"/>
              <a:ext cx="553376" cy="320757"/>
            </a:xfrm>
            <a:prstGeom prst="roundRect">
              <a:avLst>
                <a:gd name="adj" fmla="val 43138"/>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uble Wave 17"/>
            <p:cNvSpPr/>
            <p:nvPr/>
          </p:nvSpPr>
          <p:spPr>
            <a:xfrm>
              <a:off x="5181600" y="1905000"/>
              <a:ext cx="2213504" cy="400947"/>
            </a:xfrm>
            <a:prstGeom prst="doubleWav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865385" y="1103107"/>
              <a:ext cx="395269" cy="400947"/>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rot="16200000">
              <a:off x="6471223" y="1786419"/>
              <a:ext cx="2084922" cy="237161"/>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7289169" y="567675"/>
              <a:ext cx="494549" cy="463798"/>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5882245" y="1068848"/>
              <a:ext cx="1444644" cy="2215229"/>
              <a:chOff x="9378051" y="1330968"/>
              <a:chExt cx="1444644" cy="2215229"/>
            </a:xfrm>
          </p:grpSpPr>
          <p:grpSp>
            <p:nvGrpSpPr>
              <p:cNvPr id="23" name="Group 53"/>
              <p:cNvGrpSpPr/>
              <p:nvPr/>
            </p:nvGrpSpPr>
            <p:grpSpPr>
              <a:xfrm>
                <a:off x="9378051" y="1330968"/>
                <a:ext cx="1444644" cy="2215229"/>
                <a:chOff x="2915212" y="2209798"/>
                <a:chExt cx="1595328" cy="2500276"/>
              </a:xfrm>
            </p:grpSpPr>
            <p:sp>
              <p:nvSpPr>
                <p:cNvPr id="25" name="Oval 5"/>
                <p:cNvSpPr/>
                <p:nvPr/>
              </p:nvSpPr>
              <p:spPr>
                <a:xfrm rot="16353383">
                  <a:off x="4170183" y="4150459"/>
                  <a:ext cx="447231" cy="233482"/>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apezoid 25"/>
                <p:cNvSpPr/>
                <p:nvPr/>
              </p:nvSpPr>
              <p:spPr>
                <a:xfrm rot="15976801">
                  <a:off x="3584048" y="3779729"/>
                  <a:ext cx="480855" cy="1066800"/>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16353383">
                  <a:off x="4165533" y="4302859"/>
                  <a:ext cx="447231" cy="233482"/>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rot="17784687">
                  <a:off x="2953312" y="3456285"/>
                  <a:ext cx="304800" cy="3810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apezoid 28"/>
                <p:cNvSpPr/>
                <p:nvPr/>
              </p:nvSpPr>
              <p:spPr>
                <a:xfrm rot="3390520">
                  <a:off x="3260861" y="3124009"/>
                  <a:ext cx="367970" cy="670180"/>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29"/>
                <p:cNvSpPr/>
                <p:nvPr/>
              </p:nvSpPr>
              <p:spPr>
                <a:xfrm rot="15976801">
                  <a:off x="3540798" y="3936247"/>
                  <a:ext cx="480855" cy="1066800"/>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apezoid 30"/>
                <p:cNvSpPr/>
                <p:nvPr/>
              </p:nvSpPr>
              <p:spPr>
                <a:xfrm>
                  <a:off x="3172106" y="3354859"/>
                  <a:ext cx="928278" cy="1061295"/>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apezoid 31"/>
                <p:cNvSpPr/>
                <p:nvPr/>
              </p:nvSpPr>
              <p:spPr>
                <a:xfrm rot="6071151">
                  <a:off x="3183014" y="3465588"/>
                  <a:ext cx="367970" cy="537602"/>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3276600" y="2286000"/>
                  <a:ext cx="762000" cy="11430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ardrop 33"/>
                <p:cNvSpPr/>
                <p:nvPr/>
              </p:nvSpPr>
              <p:spPr>
                <a:xfrm rot="10800000">
                  <a:off x="3276600" y="2209798"/>
                  <a:ext cx="457198" cy="472499"/>
                </a:xfrm>
                <a:prstGeom prst="teardrop">
                  <a:avLst>
                    <a:gd name="adj" fmla="val 108479"/>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ardrop 34"/>
                <p:cNvSpPr/>
                <p:nvPr/>
              </p:nvSpPr>
              <p:spPr>
                <a:xfrm rot="4215475">
                  <a:off x="3425893" y="2484061"/>
                  <a:ext cx="875685" cy="405910"/>
                </a:xfrm>
                <a:prstGeom prst="teardrop">
                  <a:avLst>
                    <a:gd name="adj" fmla="val 68167"/>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ardrop 23"/>
              <p:cNvSpPr/>
              <p:nvPr/>
            </p:nvSpPr>
            <p:spPr>
              <a:xfrm rot="1057327">
                <a:off x="9855897" y="1448629"/>
                <a:ext cx="541293" cy="256445"/>
              </a:xfrm>
              <a:prstGeom prst="teardrop">
                <a:avLst>
                  <a:gd name="adj" fmla="val 68167"/>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p:cNvGrpSpPr/>
          <p:nvPr/>
        </p:nvGrpSpPr>
        <p:grpSpPr>
          <a:xfrm>
            <a:off x="3083797" y="3045785"/>
            <a:ext cx="2133638" cy="3505200"/>
            <a:chOff x="365118" y="1007937"/>
            <a:chExt cx="2133638" cy="3505200"/>
          </a:xfrm>
        </p:grpSpPr>
        <p:sp>
          <p:nvSpPr>
            <p:cNvPr id="66" name="Rounded Rectangle 65"/>
            <p:cNvSpPr/>
            <p:nvPr/>
          </p:nvSpPr>
          <p:spPr>
            <a:xfrm>
              <a:off x="365118" y="1007937"/>
              <a:ext cx="2133638" cy="3505200"/>
            </a:xfrm>
            <a:prstGeom prst="roundRect">
              <a:avLst>
                <a:gd name="adj" fmla="val 95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66"/>
            <p:cNvSpPr/>
            <p:nvPr/>
          </p:nvSpPr>
          <p:spPr>
            <a:xfrm>
              <a:off x="523165" y="1160337"/>
              <a:ext cx="1857055" cy="2362200"/>
            </a:xfrm>
            <a:prstGeom prst="roundRect">
              <a:avLst>
                <a:gd name="adj" fmla="val 9506"/>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p:cNvGrpSpPr/>
            <p:nvPr/>
          </p:nvGrpSpPr>
          <p:grpSpPr>
            <a:xfrm>
              <a:off x="779991" y="3522537"/>
              <a:ext cx="1343402" cy="946150"/>
              <a:chOff x="1447800" y="4800600"/>
              <a:chExt cx="2590800" cy="946150"/>
            </a:xfrm>
          </p:grpSpPr>
          <p:sp>
            <p:nvSpPr>
              <p:cNvPr id="69" name="Rounded Rectangle 68"/>
              <p:cNvSpPr/>
              <p:nvPr/>
            </p:nvSpPr>
            <p:spPr>
              <a:xfrm>
                <a:off x="1447800" y="4800600"/>
                <a:ext cx="2590800" cy="946150"/>
              </a:xfrm>
              <a:prstGeom prst="roundRect">
                <a:avLst>
                  <a:gd name="adj" fmla="val 9506"/>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0" name="Picture 69" descr="Keyboard.png"/>
              <p:cNvPicPr>
                <a:picLocks noChangeAspect="1"/>
              </p:cNvPicPr>
              <p:nvPr/>
            </p:nvPicPr>
            <p:blipFill>
              <a:blip r:embed="rId3" cstate="print"/>
              <a:stretch>
                <a:fillRect/>
              </a:stretch>
            </p:blipFill>
            <p:spPr>
              <a:xfrm>
                <a:off x="1524000" y="4800600"/>
                <a:ext cx="2438400" cy="946150"/>
              </a:xfrm>
              <a:prstGeom prst="rect">
                <a:avLst/>
              </a:prstGeom>
            </p:spPr>
          </p:pic>
        </p:grpSp>
      </p:grpSp>
      <p:grpSp>
        <p:nvGrpSpPr>
          <p:cNvPr id="71" name="Group 70"/>
          <p:cNvGrpSpPr/>
          <p:nvPr/>
        </p:nvGrpSpPr>
        <p:grpSpPr>
          <a:xfrm>
            <a:off x="3692406" y="3329070"/>
            <a:ext cx="1053316" cy="2133127"/>
            <a:chOff x="4800600" y="762000"/>
            <a:chExt cx="1389644" cy="3886200"/>
          </a:xfrm>
        </p:grpSpPr>
        <p:sp>
          <p:nvSpPr>
            <p:cNvPr id="72" name="Flowchart: Manual Operation 71"/>
            <p:cNvSpPr/>
            <p:nvPr/>
          </p:nvSpPr>
          <p:spPr>
            <a:xfrm rot="12226993">
              <a:off x="4900206" y="1956253"/>
              <a:ext cx="374830" cy="572914"/>
            </a:xfrm>
            <a:prstGeom prst="flowChartManualOperati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3" name="Oval 72"/>
            <p:cNvSpPr/>
            <p:nvPr/>
          </p:nvSpPr>
          <p:spPr>
            <a:xfrm rot="3447143">
              <a:off x="5110246" y="2449419"/>
              <a:ext cx="304800" cy="17855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4" name="Trapezoid 73"/>
            <p:cNvSpPr/>
            <p:nvPr/>
          </p:nvSpPr>
          <p:spPr>
            <a:xfrm rot="10800000">
              <a:off x="5410200" y="3202548"/>
              <a:ext cx="457200" cy="1309768"/>
            </a:xfrm>
            <a:prstGeom prst="trapezoid">
              <a:avLst>
                <a:gd name="adj" fmla="val 6538"/>
              </a:avLst>
            </a:prstGeom>
            <a:solidFill>
              <a:schemeClr val="tx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5" name="Trapezoid 74"/>
            <p:cNvSpPr/>
            <p:nvPr/>
          </p:nvSpPr>
          <p:spPr>
            <a:xfrm rot="10800000">
              <a:off x="5029200" y="3038827"/>
              <a:ext cx="381000" cy="1391629"/>
            </a:xfrm>
            <a:prstGeom prst="trapezoid">
              <a:avLst>
                <a:gd name="adj" fmla="val 6538"/>
              </a:avLst>
            </a:prstGeom>
            <a:solidFill>
              <a:schemeClr val="tx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6" name="Trapezoid 75"/>
            <p:cNvSpPr/>
            <p:nvPr/>
          </p:nvSpPr>
          <p:spPr>
            <a:xfrm>
              <a:off x="4953000" y="2056501"/>
              <a:ext cx="990600" cy="1372500"/>
            </a:xfrm>
            <a:prstGeom prst="trapezoi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7" name="Oval 76"/>
            <p:cNvSpPr/>
            <p:nvPr/>
          </p:nvSpPr>
          <p:spPr>
            <a:xfrm>
              <a:off x="5444448" y="4267781"/>
              <a:ext cx="525657" cy="280434"/>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8" name="Oval 77"/>
            <p:cNvSpPr/>
            <p:nvPr/>
          </p:nvSpPr>
          <p:spPr>
            <a:xfrm rot="21061729">
              <a:off x="5013351" y="4291304"/>
              <a:ext cx="514330" cy="280696"/>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9" name="Flowchart: Extract 78"/>
            <p:cNvSpPr/>
            <p:nvPr/>
          </p:nvSpPr>
          <p:spPr>
            <a:xfrm rot="10800000">
              <a:off x="5181600" y="1892780"/>
              <a:ext cx="609600" cy="736745"/>
            </a:xfrm>
            <a:prstGeom prst="flowChartExtract">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0" name="Cube 79"/>
            <p:cNvSpPr/>
            <p:nvPr/>
          </p:nvSpPr>
          <p:spPr>
            <a:xfrm>
              <a:off x="4876800" y="3886200"/>
              <a:ext cx="1143000" cy="304800"/>
            </a:xfrm>
            <a:prstGeom prst="cub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1" name="Rectangle 80"/>
            <p:cNvSpPr/>
            <p:nvPr/>
          </p:nvSpPr>
          <p:spPr>
            <a:xfrm rot="5400000">
              <a:off x="4953000" y="4191000"/>
              <a:ext cx="609600" cy="152400"/>
            </a:xfrm>
            <a:prstGeom prst="rect">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2" name="Oval 81"/>
            <p:cNvSpPr/>
            <p:nvPr/>
          </p:nvSpPr>
          <p:spPr>
            <a:xfrm rot="16200000">
              <a:off x="4955452" y="4112347"/>
              <a:ext cx="685800" cy="23350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83" name="Oval 82"/>
            <p:cNvSpPr/>
            <p:nvPr/>
          </p:nvSpPr>
          <p:spPr>
            <a:xfrm rot="16200000">
              <a:off x="5184052" y="4112347"/>
              <a:ext cx="685800" cy="23350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84" name="Oval 83"/>
            <p:cNvSpPr/>
            <p:nvPr/>
          </p:nvSpPr>
          <p:spPr>
            <a:xfrm rot="16200000">
              <a:off x="5219700" y="3924300"/>
              <a:ext cx="152401" cy="228601"/>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85" name="Oval 84"/>
            <p:cNvSpPr/>
            <p:nvPr/>
          </p:nvSpPr>
          <p:spPr>
            <a:xfrm rot="16200000">
              <a:off x="5448300" y="3924300"/>
              <a:ext cx="152401" cy="228601"/>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86" name="Frame 85"/>
            <p:cNvSpPr/>
            <p:nvPr/>
          </p:nvSpPr>
          <p:spPr>
            <a:xfrm>
              <a:off x="4953000" y="3124200"/>
              <a:ext cx="990600" cy="762000"/>
            </a:xfrm>
            <a:prstGeom prst="fram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87" name="Rectangle 86"/>
            <p:cNvSpPr/>
            <p:nvPr/>
          </p:nvSpPr>
          <p:spPr>
            <a:xfrm rot="5400000">
              <a:off x="4724400" y="4267200"/>
              <a:ext cx="609600" cy="152400"/>
            </a:xfrm>
            <a:prstGeom prst="rect">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8" name="Rectangle 87"/>
            <p:cNvSpPr/>
            <p:nvPr/>
          </p:nvSpPr>
          <p:spPr>
            <a:xfrm rot="5400000">
              <a:off x="5562600" y="4267200"/>
              <a:ext cx="609600" cy="152400"/>
            </a:xfrm>
            <a:prstGeom prst="rect">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9" name="Oval 88"/>
            <p:cNvSpPr/>
            <p:nvPr/>
          </p:nvSpPr>
          <p:spPr>
            <a:xfrm>
              <a:off x="5080819" y="2768368"/>
              <a:ext cx="703006" cy="775412"/>
            </a:xfrm>
            <a:prstGeom prst="ellipse">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0" name="Flowchart: Extract 89"/>
            <p:cNvSpPr/>
            <p:nvPr/>
          </p:nvSpPr>
          <p:spPr>
            <a:xfrm>
              <a:off x="5048865" y="3000854"/>
              <a:ext cx="798871" cy="1037746"/>
            </a:xfrm>
            <a:prstGeom prst="flowChartExtract">
              <a:avLst/>
            </a:prstGeom>
            <a:solidFill>
              <a:srgbClr val="FFCC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1" name="Oval 90"/>
            <p:cNvSpPr/>
            <p:nvPr/>
          </p:nvSpPr>
          <p:spPr>
            <a:xfrm>
              <a:off x="5377811" y="3055558"/>
              <a:ext cx="140977" cy="27351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2" name="Oval 91"/>
            <p:cNvSpPr/>
            <p:nvPr/>
          </p:nvSpPr>
          <p:spPr>
            <a:xfrm rot="1551844">
              <a:off x="5144729" y="3063763"/>
              <a:ext cx="95865" cy="184622"/>
            </a:xfrm>
            <a:prstGeom prst="ellipse">
              <a:avLst/>
            </a:prstGeom>
            <a:solidFill>
              <a:srgbClr val="FFCC00"/>
            </a:solidFill>
            <a:ln w="127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3" name="Oval 92"/>
            <p:cNvSpPr/>
            <p:nvPr/>
          </p:nvSpPr>
          <p:spPr>
            <a:xfrm rot="215502">
              <a:off x="5660918" y="3030127"/>
              <a:ext cx="95865" cy="184622"/>
            </a:xfrm>
            <a:prstGeom prst="ellipse">
              <a:avLst/>
            </a:prstGeom>
            <a:solidFill>
              <a:srgbClr val="FFCC00"/>
            </a:solidFill>
            <a:ln w="127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4" name="Oval 93"/>
            <p:cNvSpPr/>
            <p:nvPr/>
          </p:nvSpPr>
          <p:spPr>
            <a:xfrm rot="16200000">
              <a:off x="5219700" y="4457700"/>
              <a:ext cx="152400" cy="228600"/>
            </a:xfrm>
            <a:prstGeom prst="ellipse">
              <a:avLst/>
            </a:prstGeom>
            <a:solidFill>
              <a:schemeClr val="tx1">
                <a:lumMod val="95000"/>
                <a:lumOff val="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95" name="Oval 94"/>
            <p:cNvSpPr/>
            <p:nvPr/>
          </p:nvSpPr>
          <p:spPr>
            <a:xfrm rot="16200000">
              <a:off x="5448300" y="4457700"/>
              <a:ext cx="152400" cy="228600"/>
            </a:xfrm>
            <a:prstGeom prst="ellipse">
              <a:avLst/>
            </a:prstGeom>
            <a:solidFill>
              <a:schemeClr val="tx1">
                <a:lumMod val="95000"/>
                <a:lumOff val="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96" name="Double Wave 95"/>
            <p:cNvSpPr/>
            <p:nvPr/>
          </p:nvSpPr>
          <p:spPr>
            <a:xfrm>
              <a:off x="5105400" y="3886200"/>
              <a:ext cx="685800" cy="152400"/>
            </a:xfrm>
            <a:prstGeom prst="doubleWave">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97" name="Group 96"/>
            <p:cNvGrpSpPr/>
            <p:nvPr/>
          </p:nvGrpSpPr>
          <p:grpSpPr>
            <a:xfrm>
              <a:off x="5029197" y="3429000"/>
              <a:ext cx="335011" cy="381000"/>
              <a:chOff x="1371600" y="2971800"/>
              <a:chExt cx="639812" cy="687763"/>
            </a:xfrm>
          </p:grpSpPr>
          <p:sp>
            <p:nvSpPr>
              <p:cNvPr id="130" name="Oval 129"/>
              <p:cNvSpPr/>
              <p:nvPr/>
            </p:nvSpPr>
            <p:spPr>
              <a:xfrm>
                <a:off x="1371600" y="2971800"/>
                <a:ext cx="304800" cy="6096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1" name="Oval 130"/>
              <p:cNvSpPr/>
              <p:nvPr/>
            </p:nvSpPr>
            <p:spPr>
              <a:xfrm rot="17160729">
                <a:off x="1554212" y="3202363"/>
                <a:ext cx="304800" cy="6096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2" name="Oval 131"/>
              <p:cNvSpPr/>
              <p:nvPr/>
            </p:nvSpPr>
            <p:spPr>
              <a:xfrm rot="17160729">
                <a:off x="1393509" y="3247236"/>
                <a:ext cx="304800" cy="275219"/>
              </a:xfrm>
              <a:prstGeom prst="ellipse">
                <a:avLst/>
              </a:prstGeom>
              <a:solidFill>
                <a:schemeClr val="accent6">
                  <a:lumMod val="40000"/>
                  <a:lumOff val="60000"/>
                </a:schemeClr>
              </a:solidFill>
              <a:ln w="1270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98" name="Trapezoid 97"/>
            <p:cNvSpPr/>
            <p:nvPr/>
          </p:nvSpPr>
          <p:spPr>
            <a:xfrm rot="2593354">
              <a:off x="5118077" y="3153030"/>
              <a:ext cx="255639" cy="359789"/>
            </a:xfrm>
            <a:prstGeom prst="trapezoid">
              <a:avLst>
                <a:gd name="adj" fmla="val 33490"/>
              </a:avLst>
            </a:prstGeom>
            <a:solidFill>
              <a:srgbClr val="FFCC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99" name="Group 98"/>
            <p:cNvGrpSpPr/>
            <p:nvPr/>
          </p:nvGrpSpPr>
          <p:grpSpPr>
            <a:xfrm flipH="1">
              <a:off x="5486404" y="3352800"/>
              <a:ext cx="335011" cy="381000"/>
              <a:chOff x="1371600" y="2971800"/>
              <a:chExt cx="639812" cy="687763"/>
            </a:xfrm>
          </p:grpSpPr>
          <p:sp>
            <p:nvSpPr>
              <p:cNvPr id="127" name="Oval 126"/>
              <p:cNvSpPr/>
              <p:nvPr/>
            </p:nvSpPr>
            <p:spPr>
              <a:xfrm>
                <a:off x="1371600" y="2971800"/>
                <a:ext cx="304800" cy="6096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8" name="Oval 127"/>
              <p:cNvSpPr/>
              <p:nvPr/>
            </p:nvSpPr>
            <p:spPr>
              <a:xfrm rot="17160729">
                <a:off x="1554212" y="3202363"/>
                <a:ext cx="304800" cy="6096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9" name="Oval 128"/>
              <p:cNvSpPr/>
              <p:nvPr/>
            </p:nvSpPr>
            <p:spPr>
              <a:xfrm rot="17160729">
                <a:off x="1393509" y="3247236"/>
                <a:ext cx="304800" cy="275219"/>
              </a:xfrm>
              <a:prstGeom prst="ellipse">
                <a:avLst/>
              </a:prstGeom>
              <a:solidFill>
                <a:schemeClr val="accent6">
                  <a:lumMod val="40000"/>
                  <a:lumOff val="60000"/>
                </a:schemeClr>
              </a:solidFill>
              <a:ln w="1270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100" name="Trapezoid 99"/>
            <p:cNvSpPr/>
            <p:nvPr/>
          </p:nvSpPr>
          <p:spPr>
            <a:xfrm rot="19042504">
              <a:off x="5476982" y="3182329"/>
              <a:ext cx="295395" cy="311366"/>
            </a:xfrm>
            <a:prstGeom prst="trapezoid">
              <a:avLst>
                <a:gd name="adj" fmla="val 33490"/>
              </a:avLst>
            </a:prstGeom>
            <a:solidFill>
              <a:srgbClr val="FFCC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1" name="Donut 100"/>
            <p:cNvSpPr/>
            <p:nvPr/>
          </p:nvSpPr>
          <p:spPr>
            <a:xfrm>
              <a:off x="5377811" y="3055558"/>
              <a:ext cx="140977" cy="218811"/>
            </a:xfrm>
            <a:prstGeom prst="donut">
              <a:avLst>
                <a:gd name="adj" fmla="val 12742"/>
              </a:avLst>
            </a:prstGeom>
            <a:solidFill>
              <a:schemeClr val="bg2"/>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grpSp>
          <p:nvGrpSpPr>
            <p:cNvPr id="102" name="Group 101"/>
            <p:cNvGrpSpPr/>
            <p:nvPr/>
          </p:nvGrpSpPr>
          <p:grpSpPr>
            <a:xfrm>
              <a:off x="5257808" y="3581400"/>
              <a:ext cx="410133" cy="255163"/>
              <a:chOff x="6295468" y="2640437"/>
              <a:chExt cx="714932" cy="454632"/>
            </a:xfrm>
          </p:grpSpPr>
          <p:sp>
            <p:nvSpPr>
              <p:cNvPr id="125" name="Oval 124"/>
              <p:cNvSpPr/>
              <p:nvPr/>
            </p:nvSpPr>
            <p:spPr>
              <a:xfrm rot="18810376">
                <a:off x="6248400" y="2687505"/>
                <a:ext cx="454632" cy="360495"/>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6" name="Oval 125"/>
              <p:cNvSpPr/>
              <p:nvPr/>
            </p:nvSpPr>
            <p:spPr>
              <a:xfrm rot="2464822">
                <a:off x="6555768" y="2667000"/>
                <a:ext cx="454632" cy="360495"/>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103" name="Oval 102"/>
            <p:cNvSpPr/>
            <p:nvPr/>
          </p:nvSpPr>
          <p:spPr>
            <a:xfrm rot="17160729">
              <a:off x="5230496" y="3706464"/>
              <a:ext cx="45719" cy="136184"/>
            </a:xfrm>
            <a:prstGeom prst="ellipse">
              <a:avLst/>
            </a:prstGeom>
            <a:solidFill>
              <a:schemeClr val="accent6">
                <a:lumMod val="40000"/>
                <a:lumOff val="60000"/>
              </a:schemeClr>
            </a:solidFill>
            <a:ln w="1270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4" name="Oval 103"/>
            <p:cNvSpPr/>
            <p:nvPr/>
          </p:nvSpPr>
          <p:spPr>
            <a:xfrm rot="17160729" flipH="1" flipV="1">
              <a:off x="5608392" y="3591428"/>
              <a:ext cx="56754" cy="146488"/>
            </a:xfrm>
            <a:prstGeom prst="ellipse">
              <a:avLst/>
            </a:prstGeom>
            <a:solidFill>
              <a:schemeClr val="accent6">
                <a:lumMod val="40000"/>
                <a:lumOff val="60000"/>
              </a:schemeClr>
            </a:solidFill>
            <a:ln w="1270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5" name="Flowchart: Manual Operation 104"/>
            <p:cNvSpPr/>
            <p:nvPr/>
          </p:nvSpPr>
          <p:spPr>
            <a:xfrm rot="8710651">
              <a:off x="5663829" y="2045951"/>
              <a:ext cx="374830" cy="472090"/>
            </a:xfrm>
            <a:prstGeom prst="flowChartManualOperati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06" name="Group 105"/>
            <p:cNvGrpSpPr/>
            <p:nvPr/>
          </p:nvGrpSpPr>
          <p:grpSpPr>
            <a:xfrm>
              <a:off x="5135216" y="1715738"/>
              <a:ext cx="695739" cy="1267159"/>
              <a:chOff x="6073889" y="2761019"/>
              <a:chExt cx="872936" cy="1506179"/>
            </a:xfrm>
          </p:grpSpPr>
          <p:grpSp>
            <p:nvGrpSpPr>
              <p:cNvPr id="120" name="Group 119"/>
              <p:cNvGrpSpPr/>
              <p:nvPr/>
            </p:nvGrpSpPr>
            <p:grpSpPr>
              <a:xfrm>
                <a:off x="6324600" y="3200399"/>
                <a:ext cx="381000" cy="1066799"/>
                <a:chOff x="1463040" y="844062"/>
                <a:chExt cx="685800" cy="1957755"/>
              </a:xfrm>
            </p:grpSpPr>
            <p:sp>
              <p:nvSpPr>
                <p:cNvPr id="123" name="Pentagon 122"/>
                <p:cNvSpPr/>
                <p:nvPr/>
              </p:nvSpPr>
              <p:spPr>
                <a:xfrm rot="5400000">
                  <a:off x="1104900" y="1925516"/>
                  <a:ext cx="1371600" cy="381001"/>
                </a:xfrm>
                <a:prstGeom prst="homePlat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4" name="Diamond 123"/>
                <p:cNvSpPr/>
                <p:nvPr/>
              </p:nvSpPr>
              <p:spPr>
                <a:xfrm>
                  <a:off x="1463040" y="844062"/>
                  <a:ext cx="685800" cy="908538"/>
                </a:xfrm>
                <a:prstGeom prst="diamond">
                  <a:avLst/>
                </a:prstGeom>
                <a:solidFill>
                  <a:schemeClr val="tx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121" name="Parallelogram 120"/>
              <p:cNvSpPr/>
              <p:nvPr/>
            </p:nvSpPr>
            <p:spPr>
              <a:xfrm rot="18360858">
                <a:off x="6443457" y="2994345"/>
                <a:ext cx="721939" cy="284797"/>
              </a:xfrm>
              <a:prstGeom prst="parallelogram">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2" name="Parallelogram 121"/>
              <p:cNvSpPr/>
              <p:nvPr/>
            </p:nvSpPr>
            <p:spPr>
              <a:xfrm rot="3239142" flipH="1">
                <a:off x="5860561" y="2974347"/>
                <a:ext cx="721939" cy="295284"/>
              </a:xfrm>
              <a:prstGeom prst="parallelogram">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107" name="Oval 106"/>
            <p:cNvSpPr/>
            <p:nvPr/>
          </p:nvSpPr>
          <p:spPr>
            <a:xfrm>
              <a:off x="5176684" y="2399124"/>
              <a:ext cx="516916" cy="820541"/>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8" name="Double Wave 107"/>
            <p:cNvSpPr/>
            <p:nvPr/>
          </p:nvSpPr>
          <p:spPr>
            <a:xfrm rot="6562415">
              <a:off x="4684153" y="2794423"/>
              <a:ext cx="940239" cy="276072"/>
            </a:xfrm>
            <a:prstGeom prst="doubleWave">
              <a:avLst>
                <a:gd name="adj1" fmla="val 12500"/>
                <a:gd name="adj2" fmla="val 0"/>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9" name="Double Wave 108"/>
            <p:cNvSpPr/>
            <p:nvPr/>
          </p:nvSpPr>
          <p:spPr>
            <a:xfrm rot="4205691">
              <a:off x="5304688" y="2790404"/>
              <a:ext cx="940239" cy="273008"/>
            </a:xfrm>
            <a:prstGeom prst="doubleWave">
              <a:avLst>
                <a:gd name="adj1" fmla="val 12500"/>
                <a:gd name="adj2" fmla="val 0"/>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0" name="Teardrop 109"/>
            <p:cNvSpPr/>
            <p:nvPr/>
          </p:nvSpPr>
          <p:spPr>
            <a:xfrm>
              <a:off x="5144729" y="2362200"/>
              <a:ext cx="607142" cy="295395"/>
            </a:xfrm>
            <a:prstGeom prst="teardrop">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1" name="Oval 110"/>
            <p:cNvSpPr/>
            <p:nvPr/>
          </p:nvSpPr>
          <p:spPr>
            <a:xfrm>
              <a:off x="5029200" y="828593"/>
              <a:ext cx="914400" cy="130976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2" name="Oval 111"/>
            <p:cNvSpPr/>
            <p:nvPr/>
          </p:nvSpPr>
          <p:spPr>
            <a:xfrm>
              <a:off x="5257800" y="2362200"/>
              <a:ext cx="304800" cy="17289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3" name="Rounded Rectangle 112"/>
            <p:cNvSpPr/>
            <p:nvPr/>
          </p:nvSpPr>
          <p:spPr>
            <a:xfrm>
              <a:off x="4800600" y="2362200"/>
              <a:ext cx="609600" cy="228600"/>
            </a:xfrm>
            <a:prstGeom prst="roundRect">
              <a:avLst>
                <a:gd name="adj" fmla="val 50000"/>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4" name="Oval 113"/>
            <p:cNvSpPr/>
            <p:nvPr/>
          </p:nvSpPr>
          <p:spPr>
            <a:xfrm>
              <a:off x="4876800" y="2286000"/>
              <a:ext cx="228600" cy="228600"/>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5" name="Oval 114"/>
            <p:cNvSpPr/>
            <p:nvPr/>
          </p:nvSpPr>
          <p:spPr>
            <a:xfrm rot="1113978">
              <a:off x="5410200" y="2438400"/>
              <a:ext cx="304800" cy="17289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6" name="Rounded Rectangle 115"/>
            <p:cNvSpPr/>
            <p:nvPr/>
          </p:nvSpPr>
          <p:spPr>
            <a:xfrm rot="20808731">
              <a:off x="5580644" y="2352524"/>
              <a:ext cx="609600" cy="228601"/>
            </a:xfrm>
            <a:prstGeom prst="roundRect">
              <a:avLst>
                <a:gd name="adj" fmla="val 50000"/>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7" name="Oval 116"/>
            <p:cNvSpPr/>
            <p:nvPr/>
          </p:nvSpPr>
          <p:spPr>
            <a:xfrm>
              <a:off x="5791200" y="2286000"/>
              <a:ext cx="228600" cy="228600"/>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8" name="Teardrop 117"/>
            <p:cNvSpPr/>
            <p:nvPr/>
          </p:nvSpPr>
          <p:spPr>
            <a:xfrm rot="4650018">
              <a:off x="5212121" y="622777"/>
              <a:ext cx="358818" cy="637264"/>
            </a:xfrm>
            <a:prstGeom prst="teardrop">
              <a:avLst>
                <a:gd name="adj" fmla="val 130404"/>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9" name="Teardrop 118"/>
            <p:cNvSpPr/>
            <p:nvPr/>
          </p:nvSpPr>
          <p:spPr>
            <a:xfrm rot="18469265">
              <a:off x="5642699" y="935156"/>
              <a:ext cx="259666" cy="368540"/>
            </a:xfrm>
            <a:prstGeom prst="teardrop">
              <a:avLst>
                <a:gd name="adj" fmla="val 130404"/>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133" name="Group 132"/>
          <p:cNvGrpSpPr/>
          <p:nvPr/>
        </p:nvGrpSpPr>
        <p:grpSpPr>
          <a:xfrm>
            <a:off x="6604166" y="3059484"/>
            <a:ext cx="2133638" cy="3505200"/>
            <a:chOff x="365118" y="1007937"/>
            <a:chExt cx="2133638" cy="3505200"/>
          </a:xfrm>
        </p:grpSpPr>
        <p:sp>
          <p:nvSpPr>
            <p:cNvPr id="134" name="Rounded Rectangle 133"/>
            <p:cNvSpPr/>
            <p:nvPr/>
          </p:nvSpPr>
          <p:spPr>
            <a:xfrm>
              <a:off x="365118" y="1007937"/>
              <a:ext cx="2133638" cy="3505200"/>
            </a:xfrm>
            <a:prstGeom prst="roundRect">
              <a:avLst>
                <a:gd name="adj" fmla="val 95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ounded Rectangle 134"/>
            <p:cNvSpPr/>
            <p:nvPr/>
          </p:nvSpPr>
          <p:spPr>
            <a:xfrm>
              <a:off x="523165" y="1160337"/>
              <a:ext cx="1857055" cy="2362200"/>
            </a:xfrm>
            <a:prstGeom prst="roundRect">
              <a:avLst>
                <a:gd name="adj" fmla="val 9506"/>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6" name="Group 135"/>
            <p:cNvGrpSpPr/>
            <p:nvPr/>
          </p:nvGrpSpPr>
          <p:grpSpPr>
            <a:xfrm>
              <a:off x="779991" y="3522537"/>
              <a:ext cx="1343402" cy="946150"/>
              <a:chOff x="1447800" y="4800600"/>
              <a:chExt cx="2590800" cy="946150"/>
            </a:xfrm>
          </p:grpSpPr>
          <p:sp>
            <p:nvSpPr>
              <p:cNvPr id="137" name="Rounded Rectangle 136"/>
              <p:cNvSpPr/>
              <p:nvPr/>
            </p:nvSpPr>
            <p:spPr>
              <a:xfrm>
                <a:off x="1447800" y="4800600"/>
                <a:ext cx="2590800" cy="946150"/>
              </a:xfrm>
              <a:prstGeom prst="roundRect">
                <a:avLst>
                  <a:gd name="adj" fmla="val 9506"/>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8" name="Picture 137" descr="Keyboard.png"/>
              <p:cNvPicPr>
                <a:picLocks noChangeAspect="1"/>
              </p:cNvPicPr>
              <p:nvPr/>
            </p:nvPicPr>
            <p:blipFill>
              <a:blip r:embed="rId3" cstate="print"/>
              <a:stretch>
                <a:fillRect/>
              </a:stretch>
            </p:blipFill>
            <p:spPr>
              <a:xfrm>
                <a:off x="1524000" y="4800600"/>
                <a:ext cx="2438400" cy="946150"/>
              </a:xfrm>
              <a:prstGeom prst="rect">
                <a:avLst/>
              </a:prstGeom>
            </p:spPr>
          </p:pic>
        </p:grpSp>
      </p:grpSp>
      <p:grpSp>
        <p:nvGrpSpPr>
          <p:cNvPr id="139" name="Group 138"/>
          <p:cNvGrpSpPr/>
          <p:nvPr/>
        </p:nvGrpSpPr>
        <p:grpSpPr>
          <a:xfrm>
            <a:off x="6827570" y="3613246"/>
            <a:ext cx="1742885" cy="1618906"/>
            <a:chOff x="3657600" y="457200"/>
            <a:chExt cx="2286000" cy="2057400"/>
          </a:xfrm>
        </p:grpSpPr>
        <p:sp>
          <p:nvSpPr>
            <p:cNvPr id="140" name="Flowchart: Manual Operation 139"/>
            <p:cNvSpPr/>
            <p:nvPr/>
          </p:nvSpPr>
          <p:spPr>
            <a:xfrm rot="12226993">
              <a:off x="4304986" y="1182365"/>
              <a:ext cx="328855" cy="634556"/>
            </a:xfrm>
            <a:prstGeom prst="flowChartManualOperation">
              <a:avLst/>
            </a:prstGeom>
            <a:solidFill>
              <a:schemeClr val="tx1">
                <a:lumMod val="65000"/>
                <a:lumOff val="3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rot="3447143">
              <a:off x="4497763" y="1528500"/>
              <a:ext cx="197224" cy="15665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Trapezoid 75"/>
            <p:cNvSpPr/>
            <p:nvPr/>
          </p:nvSpPr>
          <p:spPr>
            <a:xfrm>
              <a:off x="4324707" y="1294818"/>
              <a:ext cx="869100" cy="888088"/>
            </a:xfrm>
            <a:prstGeom prst="trapezoid">
              <a:avLst/>
            </a:prstGeom>
            <a:solidFill>
              <a:schemeClr val="tx1">
                <a:lumMod val="65000"/>
                <a:lumOff val="3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lowchart: Extract 78"/>
            <p:cNvSpPr/>
            <p:nvPr/>
          </p:nvSpPr>
          <p:spPr>
            <a:xfrm rot="10800000">
              <a:off x="4525270" y="1188881"/>
              <a:ext cx="534831" cy="476717"/>
            </a:xfrm>
            <a:prstGeom prst="flowChartExtract">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lowchart: Manual Operation 143"/>
            <p:cNvSpPr/>
            <p:nvPr/>
          </p:nvSpPr>
          <p:spPr>
            <a:xfrm rot="9072359">
              <a:off x="4887814" y="1198713"/>
              <a:ext cx="328855" cy="669908"/>
            </a:xfrm>
            <a:prstGeom prst="flowChartManualOperation">
              <a:avLst/>
            </a:prstGeom>
            <a:solidFill>
              <a:schemeClr val="tx1">
                <a:lumMod val="65000"/>
                <a:lumOff val="3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5" name="Group 13"/>
            <p:cNvGrpSpPr/>
            <p:nvPr/>
          </p:nvGrpSpPr>
          <p:grpSpPr>
            <a:xfrm>
              <a:off x="4659886" y="1313512"/>
              <a:ext cx="266416" cy="580740"/>
              <a:chOff x="1463040" y="844062"/>
              <a:chExt cx="685800" cy="1957755"/>
            </a:xfrm>
          </p:grpSpPr>
          <p:sp>
            <p:nvSpPr>
              <p:cNvPr id="159" name="Pentagon 158"/>
              <p:cNvSpPr/>
              <p:nvPr/>
            </p:nvSpPr>
            <p:spPr>
              <a:xfrm rot="5400000">
                <a:off x="1104900" y="1925516"/>
                <a:ext cx="1371600" cy="381001"/>
              </a:xfrm>
              <a:prstGeom prst="homePlat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Diamond 159"/>
              <p:cNvSpPr/>
              <p:nvPr/>
            </p:nvSpPr>
            <p:spPr>
              <a:xfrm>
                <a:off x="1463040" y="844062"/>
                <a:ext cx="685800" cy="908538"/>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6" name="Parallelogram 145"/>
            <p:cNvSpPr/>
            <p:nvPr/>
          </p:nvSpPr>
          <p:spPr>
            <a:xfrm rot="18360858">
              <a:off x="4796500" y="1222550"/>
              <a:ext cx="308508" cy="164334"/>
            </a:xfrm>
            <a:prstGeom prst="parallelogram">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Parallelogram 146"/>
            <p:cNvSpPr/>
            <p:nvPr/>
          </p:nvSpPr>
          <p:spPr>
            <a:xfrm rot="3239142" flipH="1">
              <a:off x="4520493" y="1184011"/>
              <a:ext cx="265449" cy="254071"/>
            </a:xfrm>
            <a:prstGeom prst="parallelogram">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4419600" y="500290"/>
              <a:ext cx="685800" cy="847497"/>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ardrop 148"/>
            <p:cNvSpPr/>
            <p:nvPr/>
          </p:nvSpPr>
          <p:spPr>
            <a:xfrm rot="4650018">
              <a:off x="4593362" y="293737"/>
              <a:ext cx="232176" cy="559102"/>
            </a:xfrm>
            <a:prstGeom prst="teardrop">
              <a:avLst>
                <a:gd name="adj" fmla="val 130404"/>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Teardrop 149"/>
            <p:cNvSpPr/>
            <p:nvPr/>
          </p:nvSpPr>
          <p:spPr>
            <a:xfrm rot="18469265">
              <a:off x="4959712" y="526807"/>
              <a:ext cx="168019" cy="323338"/>
            </a:xfrm>
            <a:prstGeom prst="teardrop">
              <a:avLst>
                <a:gd name="adj" fmla="val 130404"/>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Parallelogram 150"/>
            <p:cNvSpPr/>
            <p:nvPr/>
          </p:nvSpPr>
          <p:spPr>
            <a:xfrm rot="3239142" flipH="1">
              <a:off x="4388764" y="1307554"/>
              <a:ext cx="301168" cy="128092"/>
            </a:xfrm>
            <a:prstGeom prst="parallelogram">
              <a:avLst/>
            </a:prstGeom>
            <a:solidFill>
              <a:schemeClr val="tx1">
                <a:lumMod val="65000"/>
                <a:lumOff val="3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Parallelogram 151"/>
            <p:cNvSpPr/>
            <p:nvPr/>
          </p:nvSpPr>
          <p:spPr>
            <a:xfrm rot="18360858">
              <a:off x="4857686" y="1307554"/>
              <a:ext cx="301168" cy="128092"/>
            </a:xfrm>
            <a:prstGeom prst="parallelogram">
              <a:avLst/>
            </a:prstGeom>
            <a:solidFill>
              <a:schemeClr val="tx1">
                <a:lumMod val="65000"/>
                <a:lumOff val="3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p:cNvSpPr/>
            <p:nvPr/>
          </p:nvSpPr>
          <p:spPr>
            <a:xfrm>
              <a:off x="4114800" y="1676400"/>
              <a:ext cx="1371600" cy="1524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p:cNvSpPr/>
            <p:nvPr/>
          </p:nvSpPr>
          <p:spPr>
            <a:xfrm>
              <a:off x="4267200" y="1828800"/>
              <a:ext cx="1066800" cy="4572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p:cNvSpPr/>
            <p:nvPr/>
          </p:nvSpPr>
          <p:spPr>
            <a:xfrm>
              <a:off x="3657600" y="2286000"/>
              <a:ext cx="2286000" cy="2286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6" name="Group 51"/>
            <p:cNvGrpSpPr/>
            <p:nvPr/>
          </p:nvGrpSpPr>
          <p:grpSpPr>
            <a:xfrm>
              <a:off x="4800600" y="1219200"/>
              <a:ext cx="152400" cy="457200"/>
              <a:chOff x="5867400" y="762000"/>
              <a:chExt cx="228600" cy="918356"/>
            </a:xfrm>
          </p:grpSpPr>
          <p:sp>
            <p:nvSpPr>
              <p:cNvPr id="157" name="Oval 156"/>
              <p:cNvSpPr/>
              <p:nvPr/>
            </p:nvSpPr>
            <p:spPr>
              <a:xfrm>
                <a:off x="5867400" y="762000"/>
                <a:ext cx="228600" cy="2286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lowchart: Magnetic Disk 157"/>
              <p:cNvSpPr/>
              <p:nvPr/>
            </p:nvSpPr>
            <p:spPr>
              <a:xfrm rot="10589476">
                <a:off x="5966858" y="917072"/>
                <a:ext cx="105884" cy="763284"/>
              </a:xfrm>
              <a:prstGeom prst="flowChartMagneticDisk">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9958422" y="1452971"/>
            <a:ext cx="1469471" cy="1888599"/>
            <a:chOff x="753435" y="1493822"/>
            <a:chExt cx="1469471" cy="1888599"/>
          </a:xfrm>
        </p:grpSpPr>
        <p:grpSp>
          <p:nvGrpSpPr>
            <p:cNvPr id="36" name="Group 35"/>
            <p:cNvGrpSpPr/>
            <p:nvPr/>
          </p:nvGrpSpPr>
          <p:grpSpPr>
            <a:xfrm>
              <a:off x="753435" y="2075468"/>
              <a:ext cx="1469471" cy="1306953"/>
              <a:chOff x="3886200" y="1676400"/>
              <a:chExt cx="2895600" cy="2438400"/>
            </a:xfrm>
          </p:grpSpPr>
          <p:sp>
            <p:nvSpPr>
              <p:cNvPr id="37" name="Oval 36"/>
              <p:cNvSpPr/>
              <p:nvPr/>
            </p:nvSpPr>
            <p:spPr>
              <a:xfrm>
                <a:off x="4419600" y="2895600"/>
                <a:ext cx="1143000" cy="3810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3962400" y="3505200"/>
                <a:ext cx="2362200" cy="304800"/>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rot="16200000">
                <a:off x="5448300" y="3009900"/>
                <a:ext cx="1981200" cy="228600"/>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rot="16200000">
                <a:off x="3352800" y="3276600"/>
                <a:ext cx="1447800" cy="228600"/>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6172200" y="1676400"/>
                <a:ext cx="609600" cy="609600"/>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Double Wave 42"/>
              <p:cNvSpPr/>
              <p:nvPr/>
            </p:nvSpPr>
            <p:spPr>
              <a:xfrm>
                <a:off x="4191000" y="3352800"/>
                <a:ext cx="2133600" cy="304800"/>
              </a:xfrm>
              <a:prstGeom prst="doubleWav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a:off x="5791200" y="2819400"/>
                <a:ext cx="533400" cy="381000"/>
              </a:xfrm>
              <a:prstGeom prst="round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rot="19094250">
                <a:off x="5312392" y="2496146"/>
                <a:ext cx="831132" cy="818394"/>
                <a:chOff x="7858896" y="444961"/>
                <a:chExt cx="1067830" cy="1056220"/>
              </a:xfrm>
            </p:grpSpPr>
            <p:sp>
              <p:nvSpPr>
                <p:cNvPr id="48" name="Teardrop 47"/>
                <p:cNvSpPr/>
                <p:nvPr/>
              </p:nvSpPr>
              <p:spPr>
                <a:xfrm rot="1773269">
                  <a:off x="8058215" y="1040085"/>
                  <a:ext cx="502954" cy="461096"/>
                </a:xfrm>
                <a:prstGeom prst="teardrop">
                  <a:avLst>
                    <a:gd name="adj" fmla="val 150432"/>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ardrop 48"/>
                <p:cNvSpPr/>
                <p:nvPr/>
              </p:nvSpPr>
              <p:spPr>
                <a:xfrm rot="2401101">
                  <a:off x="8058215" y="444961"/>
                  <a:ext cx="502954" cy="461096"/>
                </a:xfrm>
                <a:prstGeom prst="teardrop">
                  <a:avLst>
                    <a:gd name="adj" fmla="val 150432"/>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Extract 49"/>
                <p:cNvSpPr/>
                <p:nvPr/>
              </p:nvSpPr>
              <p:spPr>
                <a:xfrm rot="16200000">
                  <a:off x="7847407" y="832192"/>
                  <a:ext cx="351762" cy="328784"/>
                </a:xfrm>
                <a:prstGeom prst="flowChartExtra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15"/>
                <p:cNvSpPr/>
                <p:nvPr/>
              </p:nvSpPr>
              <p:spPr>
                <a:xfrm rot="5400000">
                  <a:off x="8175429" y="594071"/>
                  <a:ext cx="527643" cy="80502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ardrop 51"/>
                <p:cNvSpPr/>
                <p:nvPr/>
              </p:nvSpPr>
              <p:spPr>
                <a:xfrm rot="10468211">
                  <a:off x="8514250" y="896497"/>
                  <a:ext cx="412476" cy="370095"/>
                </a:xfrm>
                <a:prstGeom prst="teardrop">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ardrop 52"/>
                <p:cNvSpPr/>
                <p:nvPr/>
              </p:nvSpPr>
              <p:spPr>
                <a:xfrm rot="331789" flipH="1">
                  <a:off x="8514250" y="617309"/>
                  <a:ext cx="412476" cy="370095"/>
                </a:xfrm>
                <a:prstGeom prst="teardrop">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Double Wave 45"/>
              <p:cNvSpPr/>
              <p:nvPr/>
            </p:nvSpPr>
            <p:spPr>
              <a:xfrm>
                <a:off x="4191000" y="3124200"/>
                <a:ext cx="2133600" cy="381000"/>
              </a:xfrm>
              <a:prstGeom prst="doubleWav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3886200" y="2362200"/>
                <a:ext cx="381000" cy="381000"/>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Cloud Callout 1"/>
            <p:cNvSpPr/>
            <p:nvPr/>
          </p:nvSpPr>
          <p:spPr>
            <a:xfrm>
              <a:off x="1004935" y="1493822"/>
              <a:ext cx="858969" cy="701700"/>
            </a:xfrm>
            <a:prstGeom prst="cloudCallout">
              <a:avLst>
                <a:gd name="adj1" fmla="val 28705"/>
                <a:gd name="adj2" fmla="val 6121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51996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wipe(left)">
                                      <p:cBhvr>
                                        <p:cTn id="12" dur="500"/>
                                        <p:tgtEl>
                                          <p:spTgt spid="7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9"/>
                                        </p:tgtEl>
                                        <p:attrNameLst>
                                          <p:attrName>style.visibility</p:attrName>
                                        </p:attrNameLst>
                                      </p:cBhvr>
                                      <p:to>
                                        <p:strVal val="visible"/>
                                      </p:to>
                                    </p:set>
                                    <p:animEffect transition="in" filter="wipe(left)">
                                      <p:cBhvr>
                                        <p:cTn id="17" dur="500"/>
                                        <p:tgtEl>
                                          <p:spTgt spid="13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treamafrica.com/wp-content/uploads/2014/05/egypt-heiragplyphics.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12202622"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138450" y="61155"/>
            <a:ext cx="5940886" cy="1754326"/>
            <a:chOff x="138450" y="61155"/>
            <a:chExt cx="5940886" cy="1754326"/>
          </a:xfrm>
        </p:grpSpPr>
        <p:grpSp>
          <p:nvGrpSpPr>
            <p:cNvPr id="3" name="Group 2"/>
            <p:cNvGrpSpPr/>
            <p:nvPr/>
          </p:nvGrpSpPr>
          <p:grpSpPr>
            <a:xfrm>
              <a:off x="138450" y="530145"/>
              <a:ext cx="983881" cy="999045"/>
              <a:chOff x="285215" y="920290"/>
              <a:chExt cx="983881" cy="999045"/>
            </a:xfrm>
          </p:grpSpPr>
          <p:sp>
            <p:nvSpPr>
              <p:cNvPr id="162" name="Rectangle 161"/>
              <p:cNvSpPr/>
              <p:nvPr/>
            </p:nvSpPr>
            <p:spPr>
              <a:xfrm>
                <a:off x="339079" y="976603"/>
                <a:ext cx="879586" cy="853163"/>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3" name="Group 162"/>
              <p:cNvGrpSpPr/>
              <p:nvPr/>
            </p:nvGrpSpPr>
            <p:grpSpPr>
              <a:xfrm>
                <a:off x="515023" y="1077458"/>
                <a:ext cx="530311" cy="794088"/>
                <a:chOff x="4508252" y="211638"/>
                <a:chExt cx="875337" cy="1373757"/>
              </a:xfrm>
              <a:solidFill>
                <a:schemeClr val="accent5">
                  <a:lumMod val="40000"/>
                  <a:lumOff val="60000"/>
                </a:schemeClr>
              </a:solidFill>
            </p:grpSpPr>
            <p:sp>
              <p:nvSpPr>
                <p:cNvPr id="165" name="Trapezoid 164"/>
                <p:cNvSpPr/>
                <p:nvPr/>
              </p:nvSpPr>
              <p:spPr>
                <a:xfrm>
                  <a:off x="4616914" y="1236581"/>
                  <a:ext cx="606083" cy="348814"/>
                </a:xfrm>
                <a:prstGeom prst="trapezoid">
                  <a:avLst>
                    <a:gd name="adj" fmla="val 47147"/>
                  </a:avLst>
                </a:prstGeom>
                <a:grp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a:off x="4773081" y="843353"/>
                  <a:ext cx="303042" cy="459948"/>
                </a:xfrm>
                <a:prstGeom prst="ellipse">
                  <a:avLst/>
                </a:prstGeom>
                <a:grp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a:off x="4574726" y="299777"/>
                  <a:ext cx="727300" cy="919897"/>
                </a:xfrm>
                <a:prstGeom prst="ellipse">
                  <a:avLst/>
                </a:prstGeom>
                <a:grp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Cloud 167"/>
                <p:cNvSpPr/>
                <p:nvPr/>
              </p:nvSpPr>
              <p:spPr>
                <a:xfrm rot="3627039">
                  <a:off x="4968006" y="307581"/>
                  <a:ext cx="503387" cy="327778"/>
                </a:xfrm>
                <a:prstGeom prst="cloud">
                  <a:avLst/>
                </a:prstGeom>
                <a:grp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Cloud 168"/>
                <p:cNvSpPr/>
                <p:nvPr/>
              </p:nvSpPr>
              <p:spPr>
                <a:xfrm rot="6849434">
                  <a:off x="4420447" y="361433"/>
                  <a:ext cx="503387" cy="327778"/>
                </a:xfrm>
                <a:prstGeom prst="cloud">
                  <a:avLst/>
                </a:prstGeom>
                <a:grp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0" name="Cloud 169"/>
                <p:cNvSpPr/>
                <p:nvPr/>
              </p:nvSpPr>
              <p:spPr>
                <a:xfrm rot="21420985">
                  <a:off x="4658183" y="211638"/>
                  <a:ext cx="641327" cy="400315"/>
                </a:xfrm>
                <a:prstGeom prst="cloud">
                  <a:avLst/>
                </a:prstGeom>
                <a:grp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4" name="Frame 163"/>
              <p:cNvSpPr/>
              <p:nvPr/>
            </p:nvSpPr>
            <p:spPr>
              <a:xfrm>
                <a:off x="285215" y="920290"/>
                <a:ext cx="983881" cy="999045"/>
              </a:xfrm>
              <a:prstGeom prst="frame">
                <a:avLst>
                  <a:gd name="adj1" fmla="val 10988"/>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 name="Rectangle 3"/>
            <p:cNvSpPr/>
            <p:nvPr/>
          </p:nvSpPr>
          <p:spPr>
            <a:xfrm>
              <a:off x="1256277" y="61155"/>
              <a:ext cx="4823059" cy="1754326"/>
            </a:xfrm>
            <a:prstGeom prst="rect">
              <a:avLst/>
            </a:prstGeom>
            <a:solidFill>
              <a:schemeClr val="accent5">
                <a:lumMod val="40000"/>
                <a:lumOff val="60000"/>
              </a:schemeClr>
            </a:solidFill>
          </p:spPr>
          <p:txBody>
            <a:bodyPr wrap="square">
              <a:spAutoFit/>
            </a:bodyPr>
            <a:lstStyle/>
            <a:p>
              <a:r>
                <a:rPr lang="en-US" b="0" i="0" dirty="0">
                  <a:solidFill>
                    <a:srgbClr val="333333"/>
                  </a:solidFill>
                  <a:effectLst/>
                  <a:latin typeface="Calibri" panose="020F0502020204030204" pitchFamily="34" charset="0"/>
                </a:rPr>
                <a:t>Sometime after Joseph was placed in prison, Pharaoh became upset with his chief butler and chief baker and placed them in prison. Joseph was assigned to be their servant. One night both the butler and the baker had troubling dreams. In the morning Joseph noticed that they were sad.</a:t>
              </a:r>
              <a:endParaRPr lang="en-US" dirty="0"/>
            </a:p>
          </p:txBody>
        </p:sp>
      </p:grpSp>
      <p:grpSp>
        <p:nvGrpSpPr>
          <p:cNvPr id="8" name="Group 7"/>
          <p:cNvGrpSpPr/>
          <p:nvPr/>
        </p:nvGrpSpPr>
        <p:grpSpPr>
          <a:xfrm>
            <a:off x="186353" y="2770576"/>
            <a:ext cx="4524363" cy="1086697"/>
            <a:chOff x="186353" y="2770576"/>
            <a:chExt cx="4524363" cy="1086697"/>
          </a:xfrm>
        </p:grpSpPr>
        <p:grpSp>
          <p:nvGrpSpPr>
            <p:cNvPr id="6" name="Group 5"/>
            <p:cNvGrpSpPr/>
            <p:nvPr/>
          </p:nvGrpSpPr>
          <p:grpSpPr>
            <a:xfrm>
              <a:off x="186353" y="2770576"/>
              <a:ext cx="1001262" cy="1086697"/>
              <a:chOff x="319953" y="3057666"/>
              <a:chExt cx="1001262" cy="1086697"/>
            </a:xfrm>
          </p:grpSpPr>
          <p:sp>
            <p:nvSpPr>
              <p:cNvPr id="172" name="Rectangle 171"/>
              <p:cNvSpPr/>
              <p:nvPr/>
            </p:nvSpPr>
            <p:spPr>
              <a:xfrm>
                <a:off x="331734" y="3057666"/>
                <a:ext cx="989481" cy="1086697"/>
              </a:xfrm>
              <a:prstGeom prst="rect">
                <a:avLst/>
              </a:prstGeom>
              <a:solidFill>
                <a:srgbClr val="66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3" name="Group 172"/>
              <p:cNvGrpSpPr/>
              <p:nvPr/>
            </p:nvGrpSpPr>
            <p:grpSpPr>
              <a:xfrm>
                <a:off x="503872" y="3170243"/>
                <a:ext cx="637646" cy="859460"/>
                <a:chOff x="8861474" y="1296825"/>
                <a:chExt cx="1166855" cy="1572763"/>
              </a:xfrm>
              <a:solidFill>
                <a:srgbClr val="D1A375"/>
              </a:solidFill>
            </p:grpSpPr>
            <p:sp>
              <p:nvSpPr>
                <p:cNvPr id="175" name="Trapezoid 174"/>
                <p:cNvSpPr/>
                <p:nvPr/>
              </p:nvSpPr>
              <p:spPr>
                <a:xfrm>
                  <a:off x="9036696" y="2505321"/>
                  <a:ext cx="672052" cy="364267"/>
                </a:xfrm>
                <a:prstGeom prst="trapezoid">
                  <a:avLst/>
                </a:prstGeom>
                <a:grpFill/>
                <a:ln>
                  <a:solidFill>
                    <a:srgbClr val="D1A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6" name="Group 77"/>
                <p:cNvGrpSpPr/>
                <p:nvPr/>
              </p:nvGrpSpPr>
              <p:grpSpPr>
                <a:xfrm>
                  <a:off x="8861474" y="1296825"/>
                  <a:ext cx="1166855" cy="1482633"/>
                  <a:chOff x="5029200" y="600855"/>
                  <a:chExt cx="1541530" cy="2059846"/>
                </a:xfrm>
                <a:grpFill/>
              </p:grpSpPr>
              <p:sp>
                <p:nvSpPr>
                  <p:cNvPr id="192" name="Rounded Rectangle 191"/>
                  <p:cNvSpPr/>
                  <p:nvPr/>
                </p:nvSpPr>
                <p:spPr>
                  <a:xfrm rot="4035056">
                    <a:off x="5713976" y="1727746"/>
                    <a:ext cx="1427825" cy="285683"/>
                  </a:xfrm>
                  <a:prstGeom prst="roundRect">
                    <a:avLst/>
                  </a:prstGeom>
                  <a:grpFill/>
                  <a:ln w="12700">
                    <a:solidFill>
                      <a:srgbClr val="D1A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ounded Rectangle 192"/>
                  <p:cNvSpPr/>
                  <p:nvPr/>
                </p:nvSpPr>
                <p:spPr>
                  <a:xfrm rot="4845266">
                    <a:off x="5637774" y="1803947"/>
                    <a:ext cx="1427825" cy="285683"/>
                  </a:xfrm>
                  <a:prstGeom prst="roundRect">
                    <a:avLst/>
                  </a:prstGeom>
                  <a:grpFill/>
                  <a:ln w="12700">
                    <a:solidFill>
                      <a:srgbClr val="D1A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p:nvPr/>
                </p:nvSpPr>
                <p:spPr>
                  <a:xfrm>
                    <a:off x="5029200" y="838200"/>
                    <a:ext cx="1371600" cy="1606246"/>
                  </a:xfrm>
                  <a:prstGeom prst="ellipse">
                    <a:avLst/>
                  </a:prstGeom>
                  <a:grpFill/>
                  <a:ln w="12700">
                    <a:solidFill>
                      <a:srgbClr val="D1A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5" name="Group 71"/>
                  <p:cNvGrpSpPr/>
                  <p:nvPr/>
                </p:nvGrpSpPr>
                <p:grpSpPr>
                  <a:xfrm rot="21037220">
                    <a:off x="5059595" y="600855"/>
                    <a:ext cx="1340487" cy="1376021"/>
                    <a:chOff x="6862932" y="1711953"/>
                    <a:chExt cx="1742735" cy="1770839"/>
                  </a:xfrm>
                  <a:grpFill/>
                </p:grpSpPr>
                <p:sp>
                  <p:nvSpPr>
                    <p:cNvPr id="196" name="Chord 195"/>
                    <p:cNvSpPr/>
                    <p:nvPr/>
                  </p:nvSpPr>
                  <p:spPr>
                    <a:xfrm rot="8556574">
                      <a:off x="6874226" y="1711953"/>
                      <a:ext cx="1709272" cy="1770839"/>
                    </a:xfrm>
                    <a:prstGeom prst="chord">
                      <a:avLst>
                        <a:gd name="adj1" fmla="val 2700000"/>
                        <a:gd name="adj2" fmla="val 12159613"/>
                      </a:avLst>
                    </a:prstGeom>
                    <a:grpFill/>
                    <a:ln w="12700">
                      <a:solidFill>
                        <a:srgbClr val="D1A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Chord 196"/>
                    <p:cNvSpPr/>
                    <p:nvPr/>
                  </p:nvSpPr>
                  <p:spPr>
                    <a:xfrm rot="8556574">
                      <a:off x="7032233" y="1750901"/>
                      <a:ext cx="1504306" cy="1584832"/>
                    </a:xfrm>
                    <a:prstGeom prst="chord">
                      <a:avLst>
                        <a:gd name="adj1" fmla="val 2700000"/>
                        <a:gd name="adj2" fmla="val 12159613"/>
                      </a:avLst>
                    </a:prstGeom>
                    <a:grpFill/>
                    <a:ln w="12700">
                      <a:solidFill>
                        <a:srgbClr val="D1A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Moon 197"/>
                    <p:cNvSpPr/>
                    <p:nvPr/>
                  </p:nvSpPr>
                  <p:spPr>
                    <a:xfrm rot="5400000">
                      <a:off x="7677150" y="1543050"/>
                      <a:ext cx="647700" cy="1066800"/>
                    </a:xfrm>
                    <a:prstGeom prst="moon">
                      <a:avLst>
                        <a:gd name="adj" fmla="val 87500"/>
                      </a:avLst>
                    </a:prstGeom>
                    <a:grpFill/>
                    <a:ln w="12700">
                      <a:solidFill>
                        <a:srgbClr val="D1A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ounded Rectangle 198"/>
                    <p:cNvSpPr/>
                    <p:nvPr/>
                  </p:nvSpPr>
                  <p:spPr>
                    <a:xfrm rot="551536">
                      <a:off x="6862932" y="2145504"/>
                      <a:ext cx="1742735" cy="201855"/>
                    </a:xfrm>
                    <a:prstGeom prst="roundRect">
                      <a:avLst/>
                    </a:prstGeom>
                    <a:grpFill/>
                    <a:ln w="12700">
                      <a:solidFill>
                        <a:srgbClr val="D1A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7" name="Group 213"/>
                <p:cNvGrpSpPr/>
                <p:nvPr/>
              </p:nvGrpSpPr>
              <p:grpSpPr>
                <a:xfrm>
                  <a:off x="8885328" y="1607920"/>
                  <a:ext cx="990600" cy="228600"/>
                  <a:chOff x="2895600" y="4343400"/>
                  <a:chExt cx="1524000" cy="381000"/>
                </a:xfrm>
                <a:grpFill/>
              </p:grpSpPr>
              <p:sp>
                <p:nvSpPr>
                  <p:cNvPr id="178" name="Rounded Rectangle 177"/>
                  <p:cNvSpPr/>
                  <p:nvPr/>
                </p:nvSpPr>
                <p:spPr>
                  <a:xfrm>
                    <a:off x="2895600" y="4343400"/>
                    <a:ext cx="1524000" cy="381000"/>
                  </a:xfrm>
                  <a:prstGeom prst="roundRect">
                    <a:avLst/>
                  </a:prstGeom>
                  <a:grpFill/>
                  <a:ln>
                    <a:solidFill>
                      <a:srgbClr val="D1A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9" name="Group 200"/>
                  <p:cNvGrpSpPr/>
                  <p:nvPr/>
                </p:nvGrpSpPr>
                <p:grpSpPr>
                  <a:xfrm>
                    <a:off x="2950029" y="4388922"/>
                    <a:ext cx="1405247" cy="294904"/>
                    <a:chOff x="990600" y="3101789"/>
                    <a:chExt cx="4800600" cy="1775011"/>
                  </a:xfrm>
                  <a:grpFill/>
                </p:grpSpPr>
                <p:sp>
                  <p:nvSpPr>
                    <p:cNvPr id="180" name="L-Shape 179"/>
                    <p:cNvSpPr/>
                    <p:nvPr/>
                  </p:nvSpPr>
                  <p:spPr>
                    <a:xfrm>
                      <a:off x="990600" y="3124200"/>
                      <a:ext cx="1524000" cy="1752600"/>
                    </a:xfrm>
                    <a:prstGeom prst="corner">
                      <a:avLst>
                        <a:gd name="adj1" fmla="val 17320"/>
                        <a:gd name="adj2" fmla="val 18628"/>
                      </a:avLst>
                    </a:prstGeom>
                    <a:grpFill/>
                    <a:ln w="12700">
                      <a:solidFill>
                        <a:srgbClr val="D1A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L-Shape 180"/>
                    <p:cNvSpPr/>
                    <p:nvPr/>
                  </p:nvSpPr>
                  <p:spPr>
                    <a:xfrm rot="10800000">
                      <a:off x="1371600" y="4038600"/>
                      <a:ext cx="1524000" cy="838200"/>
                    </a:xfrm>
                    <a:prstGeom prst="corner">
                      <a:avLst>
                        <a:gd name="adj1" fmla="val 17320"/>
                        <a:gd name="adj2" fmla="val 18628"/>
                      </a:avLst>
                    </a:prstGeom>
                    <a:grpFill/>
                    <a:ln w="12700">
                      <a:solidFill>
                        <a:srgbClr val="D1A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L-Shape 181"/>
                    <p:cNvSpPr/>
                    <p:nvPr/>
                  </p:nvSpPr>
                  <p:spPr>
                    <a:xfrm rot="10800000">
                      <a:off x="1828800" y="3124200"/>
                      <a:ext cx="1524000" cy="1752600"/>
                    </a:xfrm>
                    <a:prstGeom prst="corner">
                      <a:avLst>
                        <a:gd name="adj1" fmla="val 17320"/>
                        <a:gd name="adj2" fmla="val 18628"/>
                      </a:avLst>
                    </a:prstGeom>
                    <a:grpFill/>
                    <a:ln w="12700">
                      <a:solidFill>
                        <a:srgbClr val="D1A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L-Shape 182"/>
                    <p:cNvSpPr/>
                    <p:nvPr/>
                  </p:nvSpPr>
                  <p:spPr>
                    <a:xfrm rot="10800000" flipH="1">
                      <a:off x="3975847" y="4034118"/>
                      <a:ext cx="1524000" cy="838200"/>
                    </a:xfrm>
                    <a:prstGeom prst="corner">
                      <a:avLst>
                        <a:gd name="adj1" fmla="val 17320"/>
                        <a:gd name="adj2" fmla="val 18628"/>
                      </a:avLst>
                    </a:prstGeom>
                    <a:grpFill/>
                    <a:ln w="12700">
                      <a:solidFill>
                        <a:srgbClr val="D1A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L-Shape 183"/>
                    <p:cNvSpPr/>
                    <p:nvPr/>
                  </p:nvSpPr>
                  <p:spPr>
                    <a:xfrm flipH="1">
                      <a:off x="4267200" y="3101789"/>
                      <a:ext cx="1524000" cy="1752600"/>
                    </a:xfrm>
                    <a:prstGeom prst="corner">
                      <a:avLst>
                        <a:gd name="adj1" fmla="val 17320"/>
                        <a:gd name="adj2" fmla="val 18628"/>
                      </a:avLst>
                    </a:prstGeom>
                    <a:grpFill/>
                    <a:ln w="12700">
                      <a:solidFill>
                        <a:srgbClr val="D1A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L-Shape 184"/>
                    <p:cNvSpPr/>
                    <p:nvPr/>
                  </p:nvSpPr>
                  <p:spPr>
                    <a:xfrm rot="10800000" flipH="1">
                      <a:off x="3532094" y="3124200"/>
                      <a:ext cx="1524000" cy="1752600"/>
                    </a:xfrm>
                    <a:prstGeom prst="corner">
                      <a:avLst>
                        <a:gd name="adj1" fmla="val 17320"/>
                        <a:gd name="adj2" fmla="val 18628"/>
                      </a:avLst>
                    </a:prstGeom>
                    <a:grpFill/>
                    <a:ln w="12700">
                      <a:solidFill>
                        <a:srgbClr val="D1A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Isosceles Triangle 185"/>
                    <p:cNvSpPr/>
                    <p:nvPr/>
                  </p:nvSpPr>
                  <p:spPr>
                    <a:xfrm>
                      <a:off x="1447800" y="3657600"/>
                      <a:ext cx="304800" cy="381000"/>
                    </a:xfrm>
                    <a:prstGeom prst="triangle">
                      <a:avLst/>
                    </a:prstGeom>
                    <a:grpFill/>
                    <a:ln w="12700">
                      <a:solidFill>
                        <a:srgbClr val="D1A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Isosceles Triangle 186"/>
                    <p:cNvSpPr/>
                    <p:nvPr/>
                  </p:nvSpPr>
                  <p:spPr>
                    <a:xfrm>
                      <a:off x="2568388" y="3666564"/>
                      <a:ext cx="304800" cy="381000"/>
                    </a:xfrm>
                    <a:prstGeom prst="triangle">
                      <a:avLst/>
                    </a:prstGeom>
                    <a:grpFill/>
                    <a:ln w="12700">
                      <a:solidFill>
                        <a:srgbClr val="D1A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Isosceles Triangle 187"/>
                    <p:cNvSpPr/>
                    <p:nvPr/>
                  </p:nvSpPr>
                  <p:spPr>
                    <a:xfrm>
                      <a:off x="4020671" y="3648635"/>
                      <a:ext cx="304800" cy="381000"/>
                    </a:xfrm>
                    <a:prstGeom prst="triangle">
                      <a:avLst/>
                    </a:prstGeom>
                    <a:grpFill/>
                    <a:ln w="12700">
                      <a:solidFill>
                        <a:srgbClr val="D1A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Isosceles Triangle 188"/>
                    <p:cNvSpPr/>
                    <p:nvPr/>
                  </p:nvSpPr>
                  <p:spPr>
                    <a:xfrm>
                      <a:off x="5132294" y="3648635"/>
                      <a:ext cx="304800" cy="381000"/>
                    </a:xfrm>
                    <a:prstGeom prst="triangle">
                      <a:avLst/>
                    </a:prstGeom>
                    <a:grpFill/>
                    <a:ln w="12700">
                      <a:solidFill>
                        <a:srgbClr val="D1A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Diamond 189"/>
                    <p:cNvSpPr/>
                    <p:nvPr/>
                  </p:nvSpPr>
                  <p:spPr>
                    <a:xfrm>
                      <a:off x="1981200" y="3352800"/>
                      <a:ext cx="381000" cy="685800"/>
                    </a:xfrm>
                    <a:prstGeom prst="diamond">
                      <a:avLst/>
                    </a:prstGeom>
                    <a:grpFill/>
                    <a:ln w="12700">
                      <a:solidFill>
                        <a:srgbClr val="D1A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Diamond 190"/>
                    <p:cNvSpPr/>
                    <p:nvPr/>
                  </p:nvSpPr>
                  <p:spPr>
                    <a:xfrm>
                      <a:off x="4536142" y="3334871"/>
                      <a:ext cx="381000" cy="685800"/>
                    </a:xfrm>
                    <a:prstGeom prst="diamond">
                      <a:avLst/>
                    </a:prstGeom>
                    <a:grpFill/>
                    <a:ln w="12700">
                      <a:solidFill>
                        <a:srgbClr val="D1A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74" name="Frame 173"/>
              <p:cNvSpPr/>
              <p:nvPr/>
            </p:nvSpPr>
            <p:spPr>
              <a:xfrm>
                <a:off x="319953" y="3057666"/>
                <a:ext cx="1001262" cy="1086697"/>
              </a:xfrm>
              <a:prstGeom prst="frame">
                <a:avLst>
                  <a:gd name="adj1" fmla="val 8379"/>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 name="Rectangle 4"/>
            <p:cNvSpPr/>
            <p:nvPr/>
          </p:nvSpPr>
          <p:spPr>
            <a:xfrm>
              <a:off x="1303886" y="3078729"/>
              <a:ext cx="3406830" cy="369332"/>
            </a:xfrm>
            <a:prstGeom prst="rect">
              <a:avLst/>
            </a:prstGeom>
            <a:solidFill>
              <a:srgbClr val="D1A375"/>
            </a:solidFill>
          </p:spPr>
          <p:txBody>
            <a:bodyPr wrap="none">
              <a:spAutoFit/>
            </a:bodyPr>
            <a:lstStyle/>
            <a:p>
              <a:r>
                <a:rPr lang="en-US" b="0" i="0" dirty="0">
                  <a:solidFill>
                    <a:srgbClr val="333333"/>
                  </a:solidFill>
                  <a:effectLst/>
                  <a:latin typeface="Calibri" panose="020F0502020204030204" pitchFamily="34" charset="0"/>
                </a:rPr>
                <a:t>Wherefore look ye so sadly today?</a:t>
              </a:r>
              <a:endParaRPr lang="en-US" dirty="0"/>
            </a:p>
          </p:txBody>
        </p:sp>
      </p:grpSp>
      <p:grpSp>
        <p:nvGrpSpPr>
          <p:cNvPr id="16" name="Group 15"/>
          <p:cNvGrpSpPr/>
          <p:nvPr/>
        </p:nvGrpSpPr>
        <p:grpSpPr>
          <a:xfrm>
            <a:off x="200811" y="4166193"/>
            <a:ext cx="4035544" cy="1083668"/>
            <a:chOff x="200811" y="4166193"/>
            <a:chExt cx="4035544" cy="1083668"/>
          </a:xfrm>
        </p:grpSpPr>
        <p:grpSp>
          <p:nvGrpSpPr>
            <p:cNvPr id="45" name="Group 44"/>
            <p:cNvGrpSpPr/>
            <p:nvPr/>
          </p:nvGrpSpPr>
          <p:grpSpPr>
            <a:xfrm>
              <a:off x="200811" y="4166193"/>
              <a:ext cx="998471" cy="1083668"/>
              <a:chOff x="9572639" y="4149944"/>
              <a:chExt cx="1282901" cy="1392367"/>
            </a:xfrm>
          </p:grpSpPr>
          <p:sp>
            <p:nvSpPr>
              <p:cNvPr id="46" name="Rectangle 45"/>
              <p:cNvSpPr/>
              <p:nvPr/>
            </p:nvSpPr>
            <p:spPr>
              <a:xfrm>
                <a:off x="9623195" y="4204908"/>
                <a:ext cx="1205885" cy="132436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ame 46"/>
              <p:cNvSpPr/>
              <p:nvPr/>
            </p:nvSpPr>
            <p:spPr>
              <a:xfrm>
                <a:off x="9572639" y="4149944"/>
                <a:ext cx="1282901" cy="1392367"/>
              </a:xfrm>
              <a:prstGeom prst="frame">
                <a:avLst>
                  <a:gd name="adj1" fmla="val 8385"/>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8" name="Group 47"/>
              <p:cNvGrpSpPr/>
              <p:nvPr/>
            </p:nvGrpSpPr>
            <p:grpSpPr>
              <a:xfrm>
                <a:off x="9862524" y="4357209"/>
                <a:ext cx="775297" cy="1099784"/>
                <a:chOff x="7870075" y="3442252"/>
                <a:chExt cx="879566" cy="1417283"/>
              </a:xfrm>
              <a:solidFill>
                <a:schemeClr val="tx2">
                  <a:lumMod val="20000"/>
                  <a:lumOff val="80000"/>
                </a:schemeClr>
              </a:solidFill>
            </p:grpSpPr>
            <p:sp>
              <p:nvSpPr>
                <p:cNvPr id="49" name="Trapezoid 48"/>
                <p:cNvSpPr/>
                <p:nvPr/>
              </p:nvSpPr>
              <p:spPr>
                <a:xfrm>
                  <a:off x="8063637" y="4495268"/>
                  <a:ext cx="492441" cy="364267"/>
                </a:xfrm>
                <a:prstGeom prst="trapezoid">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apezoid 49"/>
                <p:cNvSpPr/>
                <p:nvPr/>
              </p:nvSpPr>
              <p:spPr>
                <a:xfrm>
                  <a:off x="7870075" y="3735955"/>
                  <a:ext cx="879566" cy="799020"/>
                </a:xfrm>
                <a:prstGeom prst="trapezoid">
                  <a:avLst>
                    <a:gd name="adj" fmla="val 13837"/>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7931078" y="3585876"/>
                  <a:ext cx="762000" cy="1090246"/>
                </a:xfrm>
                <a:prstGeom prst="ellipse">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lowchart: Delay 51"/>
                <p:cNvSpPr/>
                <p:nvPr/>
              </p:nvSpPr>
              <p:spPr>
                <a:xfrm rot="16200000">
                  <a:off x="8171445" y="3225421"/>
                  <a:ext cx="304801" cy="738464"/>
                </a:xfrm>
                <a:prstGeom prst="flowChartDelay">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p:nvSpPr>
              <p:spPr>
                <a:xfrm>
                  <a:off x="7940626" y="3735955"/>
                  <a:ext cx="752452" cy="138563"/>
                </a:xfrm>
                <a:prstGeom prst="roundRect">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Diamond 53"/>
                <p:cNvSpPr/>
                <p:nvPr/>
              </p:nvSpPr>
              <p:spPr>
                <a:xfrm>
                  <a:off x="8278440" y="3614100"/>
                  <a:ext cx="76823" cy="252818"/>
                </a:xfrm>
                <a:prstGeom prst="diamond">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Diamond 54"/>
                <p:cNvSpPr/>
                <p:nvPr/>
              </p:nvSpPr>
              <p:spPr>
                <a:xfrm>
                  <a:off x="8471445" y="3726294"/>
                  <a:ext cx="84828" cy="145665"/>
                </a:xfrm>
                <a:prstGeom prst="diamond">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Diamond 55"/>
                <p:cNvSpPr/>
                <p:nvPr/>
              </p:nvSpPr>
              <p:spPr>
                <a:xfrm>
                  <a:off x="8066496" y="3713231"/>
                  <a:ext cx="84828" cy="145665"/>
                </a:xfrm>
                <a:prstGeom prst="diamond">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Rectangle 1"/>
            <p:cNvSpPr/>
            <p:nvPr/>
          </p:nvSpPr>
          <p:spPr>
            <a:xfrm>
              <a:off x="1303886" y="4491159"/>
              <a:ext cx="2932469" cy="369332"/>
            </a:xfrm>
            <a:prstGeom prst="rect">
              <a:avLst/>
            </a:prstGeom>
            <a:solidFill>
              <a:schemeClr val="tx2">
                <a:lumMod val="40000"/>
                <a:lumOff val="60000"/>
              </a:schemeClr>
            </a:solidFill>
          </p:spPr>
          <p:txBody>
            <a:bodyPr wrap="none">
              <a:spAutoFit/>
            </a:bodyPr>
            <a:lstStyle/>
            <a:p>
              <a:r>
                <a:rPr lang="en-US" dirty="0">
                  <a:solidFill>
                    <a:srgbClr val="333333"/>
                  </a:solidFill>
                  <a:latin typeface="Calibri" panose="020F0502020204030204" pitchFamily="34" charset="0"/>
                </a:rPr>
                <a:t>We have dreamed a dream …</a:t>
              </a:r>
              <a:endParaRPr lang="en-US" dirty="0"/>
            </a:p>
          </p:txBody>
        </p:sp>
      </p:grpSp>
      <p:grpSp>
        <p:nvGrpSpPr>
          <p:cNvPr id="17" name="Group 16"/>
          <p:cNvGrpSpPr/>
          <p:nvPr/>
        </p:nvGrpSpPr>
        <p:grpSpPr>
          <a:xfrm>
            <a:off x="215837" y="5484865"/>
            <a:ext cx="4195534" cy="1065225"/>
            <a:chOff x="215837" y="5484865"/>
            <a:chExt cx="4195534" cy="1065225"/>
          </a:xfrm>
        </p:grpSpPr>
        <p:grpSp>
          <p:nvGrpSpPr>
            <p:cNvPr id="60" name="Group 59"/>
            <p:cNvGrpSpPr/>
            <p:nvPr/>
          </p:nvGrpSpPr>
          <p:grpSpPr>
            <a:xfrm>
              <a:off x="215837" y="5484865"/>
              <a:ext cx="981478" cy="1065225"/>
              <a:chOff x="6965919" y="4412833"/>
              <a:chExt cx="1282901" cy="1392367"/>
            </a:xfrm>
          </p:grpSpPr>
          <p:sp>
            <p:nvSpPr>
              <p:cNvPr id="61" name="Rectangle 60"/>
              <p:cNvSpPr/>
              <p:nvPr/>
            </p:nvSpPr>
            <p:spPr>
              <a:xfrm>
                <a:off x="7016475" y="4467797"/>
                <a:ext cx="1205885" cy="1324363"/>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ame 61"/>
              <p:cNvSpPr/>
              <p:nvPr/>
            </p:nvSpPr>
            <p:spPr>
              <a:xfrm>
                <a:off x="6965919" y="4412833"/>
                <a:ext cx="1282901" cy="1392367"/>
              </a:xfrm>
              <a:prstGeom prst="frame">
                <a:avLst>
                  <a:gd name="adj1" fmla="val 7493"/>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63" name="Group 62"/>
              <p:cNvGrpSpPr/>
              <p:nvPr/>
            </p:nvGrpSpPr>
            <p:grpSpPr>
              <a:xfrm>
                <a:off x="7153546" y="4567484"/>
                <a:ext cx="907469" cy="1120757"/>
                <a:chOff x="3399484" y="4085113"/>
                <a:chExt cx="1004937" cy="1241133"/>
              </a:xfrm>
              <a:solidFill>
                <a:schemeClr val="accent6">
                  <a:lumMod val="40000"/>
                  <a:lumOff val="60000"/>
                </a:schemeClr>
              </a:solidFill>
            </p:grpSpPr>
            <p:sp>
              <p:nvSpPr>
                <p:cNvPr id="64" name="Trapezoid 63"/>
                <p:cNvSpPr/>
                <p:nvPr/>
              </p:nvSpPr>
              <p:spPr>
                <a:xfrm>
                  <a:off x="3399484" y="4085113"/>
                  <a:ext cx="1004937" cy="957055"/>
                </a:xfrm>
                <a:prstGeom prst="trapezoid">
                  <a:avLst>
                    <a:gd name="adj" fmla="val 21070"/>
                  </a:avLst>
                </a:prstGeom>
                <a:grp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rapezoid 64"/>
                <p:cNvSpPr/>
                <p:nvPr/>
              </p:nvSpPr>
              <p:spPr>
                <a:xfrm flipH="1">
                  <a:off x="3634130" y="5008413"/>
                  <a:ext cx="477988" cy="317833"/>
                </a:xfrm>
                <a:prstGeom prst="trapezoid">
                  <a:avLst/>
                </a:prstGeom>
                <a:grp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flipH="1">
                  <a:off x="3541016" y="4108191"/>
                  <a:ext cx="684492" cy="1084615"/>
                </a:xfrm>
                <a:prstGeom prst="ellipse">
                  <a:avLst/>
                </a:prstGeom>
                <a:grp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lowchart: Delay 66"/>
                <p:cNvSpPr/>
                <p:nvPr/>
              </p:nvSpPr>
              <p:spPr>
                <a:xfrm rot="5400000">
                  <a:off x="3756654" y="3926515"/>
                  <a:ext cx="310255" cy="627452"/>
                </a:xfrm>
                <a:prstGeom prst="flowChartDelay">
                  <a:avLst/>
                </a:prstGeom>
                <a:grp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 name="Rectangle 6"/>
            <p:cNvSpPr/>
            <p:nvPr/>
          </p:nvSpPr>
          <p:spPr>
            <a:xfrm>
              <a:off x="1256277" y="5817519"/>
              <a:ext cx="3155094" cy="369332"/>
            </a:xfrm>
            <a:prstGeom prst="rect">
              <a:avLst/>
            </a:prstGeom>
            <a:solidFill>
              <a:schemeClr val="accent6">
                <a:lumMod val="60000"/>
                <a:lumOff val="40000"/>
              </a:schemeClr>
            </a:solidFill>
          </p:spPr>
          <p:txBody>
            <a:bodyPr wrap="none">
              <a:spAutoFit/>
            </a:bodyPr>
            <a:lstStyle/>
            <a:p>
              <a:r>
                <a:rPr lang="en-US" dirty="0"/>
                <a:t>and there is no interpreter of it.</a:t>
              </a:r>
            </a:p>
          </p:txBody>
        </p:sp>
      </p:grpSp>
      <p:grpSp>
        <p:nvGrpSpPr>
          <p:cNvPr id="12" name="Group 11"/>
          <p:cNvGrpSpPr/>
          <p:nvPr/>
        </p:nvGrpSpPr>
        <p:grpSpPr>
          <a:xfrm>
            <a:off x="6311783" y="118625"/>
            <a:ext cx="4529481" cy="1086697"/>
            <a:chOff x="6311783" y="118625"/>
            <a:chExt cx="4529481" cy="1086697"/>
          </a:xfrm>
        </p:grpSpPr>
        <p:grpSp>
          <p:nvGrpSpPr>
            <p:cNvPr id="70" name="Group 69"/>
            <p:cNvGrpSpPr/>
            <p:nvPr/>
          </p:nvGrpSpPr>
          <p:grpSpPr>
            <a:xfrm>
              <a:off x="6311783" y="118625"/>
              <a:ext cx="1001262" cy="1086697"/>
              <a:chOff x="319953" y="3057666"/>
              <a:chExt cx="1001262" cy="1086697"/>
            </a:xfrm>
          </p:grpSpPr>
          <p:sp>
            <p:nvSpPr>
              <p:cNvPr id="71" name="Rectangle 70"/>
              <p:cNvSpPr/>
              <p:nvPr/>
            </p:nvSpPr>
            <p:spPr>
              <a:xfrm>
                <a:off x="331734" y="3057666"/>
                <a:ext cx="989481" cy="1086697"/>
              </a:xfrm>
              <a:prstGeom prst="rect">
                <a:avLst/>
              </a:prstGeom>
              <a:solidFill>
                <a:srgbClr val="66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p:cNvGrpSpPr/>
              <p:nvPr/>
            </p:nvGrpSpPr>
            <p:grpSpPr>
              <a:xfrm>
                <a:off x="503872" y="3170243"/>
                <a:ext cx="637646" cy="859460"/>
                <a:chOff x="8861474" y="1296825"/>
                <a:chExt cx="1166855" cy="1572763"/>
              </a:xfrm>
              <a:solidFill>
                <a:srgbClr val="D1A375"/>
              </a:solidFill>
            </p:grpSpPr>
            <p:sp>
              <p:nvSpPr>
                <p:cNvPr id="74" name="Trapezoid 73"/>
                <p:cNvSpPr/>
                <p:nvPr/>
              </p:nvSpPr>
              <p:spPr>
                <a:xfrm>
                  <a:off x="9036696" y="2505321"/>
                  <a:ext cx="672052" cy="364267"/>
                </a:xfrm>
                <a:prstGeom prst="trapezoid">
                  <a:avLst/>
                </a:prstGeom>
                <a:grpFill/>
                <a:ln>
                  <a:solidFill>
                    <a:srgbClr val="D1A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7"/>
                <p:cNvGrpSpPr/>
                <p:nvPr/>
              </p:nvGrpSpPr>
              <p:grpSpPr>
                <a:xfrm>
                  <a:off x="8861474" y="1296825"/>
                  <a:ext cx="1166855" cy="1482633"/>
                  <a:chOff x="5029200" y="600855"/>
                  <a:chExt cx="1541530" cy="2059846"/>
                </a:xfrm>
                <a:grpFill/>
              </p:grpSpPr>
              <p:sp>
                <p:nvSpPr>
                  <p:cNvPr id="91" name="Rounded Rectangle 90"/>
                  <p:cNvSpPr/>
                  <p:nvPr/>
                </p:nvSpPr>
                <p:spPr>
                  <a:xfrm rot="4035056">
                    <a:off x="5713976" y="1727746"/>
                    <a:ext cx="1427825" cy="285683"/>
                  </a:xfrm>
                  <a:prstGeom prst="roundRect">
                    <a:avLst/>
                  </a:prstGeom>
                  <a:grpFill/>
                  <a:ln w="12700">
                    <a:solidFill>
                      <a:srgbClr val="D1A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ounded Rectangle 91"/>
                  <p:cNvSpPr/>
                  <p:nvPr/>
                </p:nvSpPr>
                <p:spPr>
                  <a:xfrm rot="4845266">
                    <a:off x="5637774" y="1803947"/>
                    <a:ext cx="1427825" cy="285683"/>
                  </a:xfrm>
                  <a:prstGeom prst="roundRect">
                    <a:avLst/>
                  </a:prstGeom>
                  <a:grpFill/>
                  <a:ln w="12700">
                    <a:solidFill>
                      <a:srgbClr val="D1A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5029200" y="838200"/>
                    <a:ext cx="1371600" cy="1606246"/>
                  </a:xfrm>
                  <a:prstGeom prst="ellipse">
                    <a:avLst/>
                  </a:prstGeom>
                  <a:grpFill/>
                  <a:ln w="12700">
                    <a:solidFill>
                      <a:srgbClr val="D1A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71"/>
                  <p:cNvGrpSpPr/>
                  <p:nvPr/>
                </p:nvGrpSpPr>
                <p:grpSpPr>
                  <a:xfrm rot="21037220">
                    <a:off x="5059595" y="600855"/>
                    <a:ext cx="1340487" cy="1376021"/>
                    <a:chOff x="6862932" y="1711953"/>
                    <a:chExt cx="1742735" cy="1770839"/>
                  </a:xfrm>
                  <a:grpFill/>
                </p:grpSpPr>
                <p:sp>
                  <p:nvSpPr>
                    <p:cNvPr id="95" name="Chord 94"/>
                    <p:cNvSpPr/>
                    <p:nvPr/>
                  </p:nvSpPr>
                  <p:spPr>
                    <a:xfrm rot="8556574">
                      <a:off x="6874226" y="1711953"/>
                      <a:ext cx="1709272" cy="1770839"/>
                    </a:xfrm>
                    <a:prstGeom prst="chord">
                      <a:avLst>
                        <a:gd name="adj1" fmla="val 2700000"/>
                        <a:gd name="adj2" fmla="val 12159613"/>
                      </a:avLst>
                    </a:prstGeom>
                    <a:grpFill/>
                    <a:ln w="12700">
                      <a:solidFill>
                        <a:srgbClr val="D1A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Chord 95"/>
                    <p:cNvSpPr/>
                    <p:nvPr/>
                  </p:nvSpPr>
                  <p:spPr>
                    <a:xfrm rot="8556574">
                      <a:off x="7032233" y="1750901"/>
                      <a:ext cx="1504306" cy="1584832"/>
                    </a:xfrm>
                    <a:prstGeom prst="chord">
                      <a:avLst>
                        <a:gd name="adj1" fmla="val 2700000"/>
                        <a:gd name="adj2" fmla="val 12159613"/>
                      </a:avLst>
                    </a:prstGeom>
                    <a:grpFill/>
                    <a:ln w="12700">
                      <a:solidFill>
                        <a:srgbClr val="D1A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Moon 96"/>
                    <p:cNvSpPr/>
                    <p:nvPr/>
                  </p:nvSpPr>
                  <p:spPr>
                    <a:xfrm rot="5400000">
                      <a:off x="7677150" y="1543050"/>
                      <a:ext cx="647700" cy="1066800"/>
                    </a:xfrm>
                    <a:prstGeom prst="moon">
                      <a:avLst>
                        <a:gd name="adj" fmla="val 87500"/>
                      </a:avLst>
                    </a:prstGeom>
                    <a:grpFill/>
                    <a:ln w="12700">
                      <a:solidFill>
                        <a:srgbClr val="D1A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ounded Rectangle 97"/>
                    <p:cNvSpPr/>
                    <p:nvPr/>
                  </p:nvSpPr>
                  <p:spPr>
                    <a:xfrm rot="551536">
                      <a:off x="6862932" y="2145504"/>
                      <a:ext cx="1742735" cy="201855"/>
                    </a:xfrm>
                    <a:prstGeom prst="roundRect">
                      <a:avLst/>
                    </a:prstGeom>
                    <a:grpFill/>
                    <a:ln w="12700">
                      <a:solidFill>
                        <a:srgbClr val="D1A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6" name="Group 213"/>
                <p:cNvGrpSpPr/>
                <p:nvPr/>
              </p:nvGrpSpPr>
              <p:grpSpPr>
                <a:xfrm>
                  <a:off x="8885328" y="1607920"/>
                  <a:ext cx="990600" cy="228600"/>
                  <a:chOff x="2895600" y="4343400"/>
                  <a:chExt cx="1524000" cy="381000"/>
                </a:xfrm>
                <a:grpFill/>
              </p:grpSpPr>
              <p:sp>
                <p:nvSpPr>
                  <p:cNvPr id="77" name="Rounded Rectangle 76"/>
                  <p:cNvSpPr/>
                  <p:nvPr/>
                </p:nvSpPr>
                <p:spPr>
                  <a:xfrm>
                    <a:off x="2895600" y="4343400"/>
                    <a:ext cx="1524000" cy="381000"/>
                  </a:xfrm>
                  <a:prstGeom prst="roundRect">
                    <a:avLst/>
                  </a:prstGeom>
                  <a:grpFill/>
                  <a:ln>
                    <a:solidFill>
                      <a:srgbClr val="D1A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200"/>
                  <p:cNvGrpSpPr/>
                  <p:nvPr/>
                </p:nvGrpSpPr>
                <p:grpSpPr>
                  <a:xfrm>
                    <a:off x="2950029" y="4388922"/>
                    <a:ext cx="1405247" cy="294904"/>
                    <a:chOff x="990600" y="3101789"/>
                    <a:chExt cx="4800600" cy="1775011"/>
                  </a:xfrm>
                  <a:grpFill/>
                </p:grpSpPr>
                <p:sp>
                  <p:nvSpPr>
                    <p:cNvPr id="79" name="L-Shape 78"/>
                    <p:cNvSpPr/>
                    <p:nvPr/>
                  </p:nvSpPr>
                  <p:spPr>
                    <a:xfrm>
                      <a:off x="990600" y="3124200"/>
                      <a:ext cx="1524000" cy="1752600"/>
                    </a:xfrm>
                    <a:prstGeom prst="corner">
                      <a:avLst>
                        <a:gd name="adj1" fmla="val 17320"/>
                        <a:gd name="adj2" fmla="val 18628"/>
                      </a:avLst>
                    </a:prstGeom>
                    <a:grpFill/>
                    <a:ln w="12700">
                      <a:solidFill>
                        <a:srgbClr val="D1A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L-Shape 79"/>
                    <p:cNvSpPr/>
                    <p:nvPr/>
                  </p:nvSpPr>
                  <p:spPr>
                    <a:xfrm rot="10800000">
                      <a:off x="1371600" y="4038600"/>
                      <a:ext cx="1524000" cy="838200"/>
                    </a:xfrm>
                    <a:prstGeom prst="corner">
                      <a:avLst>
                        <a:gd name="adj1" fmla="val 17320"/>
                        <a:gd name="adj2" fmla="val 18628"/>
                      </a:avLst>
                    </a:prstGeom>
                    <a:grpFill/>
                    <a:ln w="12700">
                      <a:solidFill>
                        <a:srgbClr val="D1A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L-Shape 80"/>
                    <p:cNvSpPr/>
                    <p:nvPr/>
                  </p:nvSpPr>
                  <p:spPr>
                    <a:xfrm rot="10800000">
                      <a:off x="1828800" y="3124200"/>
                      <a:ext cx="1524000" cy="1752600"/>
                    </a:xfrm>
                    <a:prstGeom prst="corner">
                      <a:avLst>
                        <a:gd name="adj1" fmla="val 17320"/>
                        <a:gd name="adj2" fmla="val 18628"/>
                      </a:avLst>
                    </a:prstGeom>
                    <a:grpFill/>
                    <a:ln w="12700">
                      <a:solidFill>
                        <a:srgbClr val="D1A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L-Shape 81"/>
                    <p:cNvSpPr/>
                    <p:nvPr/>
                  </p:nvSpPr>
                  <p:spPr>
                    <a:xfrm rot="10800000" flipH="1">
                      <a:off x="3975847" y="4034118"/>
                      <a:ext cx="1524000" cy="838200"/>
                    </a:xfrm>
                    <a:prstGeom prst="corner">
                      <a:avLst>
                        <a:gd name="adj1" fmla="val 17320"/>
                        <a:gd name="adj2" fmla="val 18628"/>
                      </a:avLst>
                    </a:prstGeom>
                    <a:grpFill/>
                    <a:ln w="12700">
                      <a:solidFill>
                        <a:srgbClr val="D1A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L-Shape 82"/>
                    <p:cNvSpPr/>
                    <p:nvPr/>
                  </p:nvSpPr>
                  <p:spPr>
                    <a:xfrm flipH="1">
                      <a:off x="4267200" y="3101789"/>
                      <a:ext cx="1524000" cy="1752600"/>
                    </a:xfrm>
                    <a:prstGeom prst="corner">
                      <a:avLst>
                        <a:gd name="adj1" fmla="val 17320"/>
                        <a:gd name="adj2" fmla="val 18628"/>
                      </a:avLst>
                    </a:prstGeom>
                    <a:grpFill/>
                    <a:ln w="12700">
                      <a:solidFill>
                        <a:srgbClr val="D1A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L-Shape 83"/>
                    <p:cNvSpPr/>
                    <p:nvPr/>
                  </p:nvSpPr>
                  <p:spPr>
                    <a:xfrm rot="10800000" flipH="1">
                      <a:off x="3532094" y="3124200"/>
                      <a:ext cx="1524000" cy="1752600"/>
                    </a:xfrm>
                    <a:prstGeom prst="corner">
                      <a:avLst>
                        <a:gd name="adj1" fmla="val 17320"/>
                        <a:gd name="adj2" fmla="val 18628"/>
                      </a:avLst>
                    </a:prstGeom>
                    <a:grpFill/>
                    <a:ln w="12700">
                      <a:solidFill>
                        <a:srgbClr val="D1A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Isosceles Triangle 84"/>
                    <p:cNvSpPr/>
                    <p:nvPr/>
                  </p:nvSpPr>
                  <p:spPr>
                    <a:xfrm>
                      <a:off x="1447800" y="3657600"/>
                      <a:ext cx="304800" cy="381000"/>
                    </a:xfrm>
                    <a:prstGeom prst="triangle">
                      <a:avLst/>
                    </a:prstGeom>
                    <a:grpFill/>
                    <a:ln w="12700">
                      <a:solidFill>
                        <a:srgbClr val="D1A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Isosceles Triangle 85"/>
                    <p:cNvSpPr/>
                    <p:nvPr/>
                  </p:nvSpPr>
                  <p:spPr>
                    <a:xfrm>
                      <a:off x="2568388" y="3666564"/>
                      <a:ext cx="304800" cy="381000"/>
                    </a:xfrm>
                    <a:prstGeom prst="triangle">
                      <a:avLst/>
                    </a:prstGeom>
                    <a:grpFill/>
                    <a:ln w="12700">
                      <a:solidFill>
                        <a:srgbClr val="D1A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Isosceles Triangle 86"/>
                    <p:cNvSpPr/>
                    <p:nvPr/>
                  </p:nvSpPr>
                  <p:spPr>
                    <a:xfrm>
                      <a:off x="4020671" y="3648635"/>
                      <a:ext cx="304800" cy="381000"/>
                    </a:xfrm>
                    <a:prstGeom prst="triangle">
                      <a:avLst/>
                    </a:prstGeom>
                    <a:grpFill/>
                    <a:ln w="12700">
                      <a:solidFill>
                        <a:srgbClr val="D1A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Isosceles Triangle 87"/>
                    <p:cNvSpPr/>
                    <p:nvPr/>
                  </p:nvSpPr>
                  <p:spPr>
                    <a:xfrm>
                      <a:off x="5132294" y="3648635"/>
                      <a:ext cx="304800" cy="381000"/>
                    </a:xfrm>
                    <a:prstGeom prst="triangle">
                      <a:avLst/>
                    </a:prstGeom>
                    <a:grpFill/>
                    <a:ln w="12700">
                      <a:solidFill>
                        <a:srgbClr val="D1A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Diamond 88"/>
                    <p:cNvSpPr/>
                    <p:nvPr/>
                  </p:nvSpPr>
                  <p:spPr>
                    <a:xfrm>
                      <a:off x="1981200" y="3352800"/>
                      <a:ext cx="381000" cy="685800"/>
                    </a:xfrm>
                    <a:prstGeom prst="diamond">
                      <a:avLst/>
                    </a:prstGeom>
                    <a:grpFill/>
                    <a:ln w="12700">
                      <a:solidFill>
                        <a:srgbClr val="D1A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Diamond 89"/>
                    <p:cNvSpPr/>
                    <p:nvPr/>
                  </p:nvSpPr>
                  <p:spPr>
                    <a:xfrm>
                      <a:off x="4536142" y="3334871"/>
                      <a:ext cx="381000" cy="685800"/>
                    </a:xfrm>
                    <a:prstGeom prst="diamond">
                      <a:avLst/>
                    </a:prstGeom>
                    <a:grpFill/>
                    <a:ln w="12700">
                      <a:solidFill>
                        <a:srgbClr val="D1A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73" name="Frame 72"/>
              <p:cNvSpPr/>
              <p:nvPr/>
            </p:nvSpPr>
            <p:spPr>
              <a:xfrm>
                <a:off x="319953" y="3057666"/>
                <a:ext cx="1001262" cy="1086697"/>
              </a:xfrm>
              <a:prstGeom prst="frame">
                <a:avLst>
                  <a:gd name="adj1" fmla="val 8379"/>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9" name="Rectangle 8"/>
            <p:cNvSpPr/>
            <p:nvPr/>
          </p:nvSpPr>
          <p:spPr>
            <a:xfrm>
              <a:off x="7510855" y="298324"/>
              <a:ext cx="3330409" cy="646331"/>
            </a:xfrm>
            <a:prstGeom prst="rect">
              <a:avLst/>
            </a:prstGeom>
            <a:solidFill>
              <a:srgbClr val="D1A375"/>
            </a:solidFill>
          </p:spPr>
          <p:txBody>
            <a:bodyPr wrap="square">
              <a:spAutoFit/>
            </a:bodyPr>
            <a:lstStyle/>
            <a:p>
              <a:r>
                <a:rPr lang="en-US" dirty="0"/>
                <a:t>Do not interpretations belong to God? Tell me them, I pray you. </a:t>
              </a:r>
            </a:p>
          </p:txBody>
        </p:sp>
      </p:grpSp>
      <p:grpSp>
        <p:nvGrpSpPr>
          <p:cNvPr id="13" name="Group 12"/>
          <p:cNvGrpSpPr/>
          <p:nvPr/>
        </p:nvGrpSpPr>
        <p:grpSpPr>
          <a:xfrm>
            <a:off x="6329164" y="1318589"/>
            <a:ext cx="5514298" cy="999045"/>
            <a:chOff x="6329164" y="1318589"/>
            <a:chExt cx="5514298" cy="999045"/>
          </a:xfrm>
        </p:grpSpPr>
        <p:grpSp>
          <p:nvGrpSpPr>
            <p:cNvPr id="100" name="Group 99"/>
            <p:cNvGrpSpPr/>
            <p:nvPr/>
          </p:nvGrpSpPr>
          <p:grpSpPr>
            <a:xfrm>
              <a:off x="6329164" y="1318589"/>
              <a:ext cx="983881" cy="999045"/>
              <a:chOff x="285215" y="920290"/>
              <a:chExt cx="983881" cy="999045"/>
            </a:xfrm>
          </p:grpSpPr>
          <p:sp>
            <p:nvSpPr>
              <p:cNvPr id="101" name="Rectangle 100"/>
              <p:cNvSpPr/>
              <p:nvPr/>
            </p:nvSpPr>
            <p:spPr>
              <a:xfrm>
                <a:off x="339079" y="976603"/>
                <a:ext cx="879586" cy="853163"/>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p:cNvGrpSpPr/>
              <p:nvPr/>
            </p:nvGrpSpPr>
            <p:grpSpPr>
              <a:xfrm>
                <a:off x="515023" y="1077458"/>
                <a:ext cx="530311" cy="794088"/>
                <a:chOff x="4508252" y="211638"/>
                <a:chExt cx="875337" cy="1373757"/>
              </a:xfrm>
              <a:solidFill>
                <a:schemeClr val="accent5">
                  <a:lumMod val="40000"/>
                  <a:lumOff val="60000"/>
                </a:schemeClr>
              </a:solidFill>
            </p:grpSpPr>
            <p:sp>
              <p:nvSpPr>
                <p:cNvPr id="104" name="Trapezoid 103"/>
                <p:cNvSpPr/>
                <p:nvPr/>
              </p:nvSpPr>
              <p:spPr>
                <a:xfrm>
                  <a:off x="4616914" y="1236581"/>
                  <a:ext cx="606083" cy="348814"/>
                </a:xfrm>
                <a:prstGeom prst="trapezoid">
                  <a:avLst>
                    <a:gd name="adj" fmla="val 47147"/>
                  </a:avLst>
                </a:prstGeom>
                <a:grp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4773081" y="843353"/>
                  <a:ext cx="303042" cy="459948"/>
                </a:xfrm>
                <a:prstGeom prst="ellipse">
                  <a:avLst/>
                </a:prstGeom>
                <a:grp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4574726" y="299777"/>
                  <a:ext cx="727300" cy="919897"/>
                </a:xfrm>
                <a:prstGeom prst="ellipse">
                  <a:avLst/>
                </a:prstGeom>
                <a:grp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Cloud 106"/>
                <p:cNvSpPr/>
                <p:nvPr/>
              </p:nvSpPr>
              <p:spPr>
                <a:xfrm rot="3627039">
                  <a:off x="4968006" y="307581"/>
                  <a:ext cx="503387" cy="327778"/>
                </a:xfrm>
                <a:prstGeom prst="cloud">
                  <a:avLst/>
                </a:prstGeom>
                <a:grp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Cloud 107"/>
                <p:cNvSpPr/>
                <p:nvPr/>
              </p:nvSpPr>
              <p:spPr>
                <a:xfrm rot="6849434">
                  <a:off x="4420447" y="361433"/>
                  <a:ext cx="503387" cy="327778"/>
                </a:xfrm>
                <a:prstGeom prst="cloud">
                  <a:avLst/>
                </a:prstGeom>
                <a:grp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Cloud 108"/>
                <p:cNvSpPr/>
                <p:nvPr/>
              </p:nvSpPr>
              <p:spPr>
                <a:xfrm rot="21420985">
                  <a:off x="4658183" y="211638"/>
                  <a:ext cx="641327" cy="400315"/>
                </a:xfrm>
                <a:prstGeom prst="cloud">
                  <a:avLst/>
                </a:prstGeom>
                <a:grp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Frame 102"/>
              <p:cNvSpPr/>
              <p:nvPr/>
            </p:nvSpPr>
            <p:spPr>
              <a:xfrm>
                <a:off x="285215" y="920290"/>
                <a:ext cx="983881" cy="999045"/>
              </a:xfrm>
              <a:prstGeom prst="frame">
                <a:avLst>
                  <a:gd name="adj1" fmla="val 10988"/>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0" name="Rectangle 9"/>
            <p:cNvSpPr/>
            <p:nvPr/>
          </p:nvSpPr>
          <p:spPr>
            <a:xfrm>
              <a:off x="7433216" y="1526705"/>
              <a:ext cx="4410246" cy="369332"/>
            </a:xfrm>
            <a:prstGeom prst="rect">
              <a:avLst/>
            </a:prstGeom>
            <a:solidFill>
              <a:schemeClr val="accent5">
                <a:lumMod val="40000"/>
                <a:lumOff val="60000"/>
              </a:schemeClr>
            </a:solidFill>
          </p:spPr>
          <p:txBody>
            <a:bodyPr wrap="none">
              <a:spAutoFit/>
            </a:bodyPr>
            <a:lstStyle/>
            <a:p>
              <a:r>
                <a:rPr lang="en-US" dirty="0"/>
                <a:t>And the chief butler told his dream to Joseph</a:t>
              </a:r>
            </a:p>
          </p:txBody>
        </p:sp>
      </p:grpSp>
      <p:grpSp>
        <p:nvGrpSpPr>
          <p:cNvPr id="15" name="Group 14"/>
          <p:cNvGrpSpPr/>
          <p:nvPr/>
        </p:nvGrpSpPr>
        <p:grpSpPr>
          <a:xfrm>
            <a:off x="6337834" y="3719952"/>
            <a:ext cx="5060480" cy="1086697"/>
            <a:chOff x="6337834" y="3719952"/>
            <a:chExt cx="5060480" cy="1086697"/>
          </a:xfrm>
        </p:grpSpPr>
        <p:grpSp>
          <p:nvGrpSpPr>
            <p:cNvPr id="124" name="Group 123"/>
            <p:cNvGrpSpPr/>
            <p:nvPr/>
          </p:nvGrpSpPr>
          <p:grpSpPr>
            <a:xfrm>
              <a:off x="6337834" y="3719952"/>
              <a:ext cx="1001262" cy="1086697"/>
              <a:chOff x="319953" y="3057666"/>
              <a:chExt cx="1001262" cy="1086697"/>
            </a:xfrm>
          </p:grpSpPr>
          <p:sp>
            <p:nvSpPr>
              <p:cNvPr id="125" name="Rectangle 124"/>
              <p:cNvSpPr/>
              <p:nvPr/>
            </p:nvSpPr>
            <p:spPr>
              <a:xfrm>
                <a:off x="331734" y="3057666"/>
                <a:ext cx="989481" cy="1086697"/>
              </a:xfrm>
              <a:prstGeom prst="rect">
                <a:avLst/>
              </a:prstGeom>
              <a:solidFill>
                <a:srgbClr val="66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6" name="Group 125"/>
              <p:cNvGrpSpPr/>
              <p:nvPr/>
            </p:nvGrpSpPr>
            <p:grpSpPr>
              <a:xfrm>
                <a:off x="503872" y="3170243"/>
                <a:ext cx="637646" cy="859460"/>
                <a:chOff x="8861474" y="1296825"/>
                <a:chExt cx="1166855" cy="1572763"/>
              </a:xfrm>
              <a:solidFill>
                <a:srgbClr val="D1A375"/>
              </a:solidFill>
            </p:grpSpPr>
            <p:sp>
              <p:nvSpPr>
                <p:cNvPr id="128" name="Trapezoid 127"/>
                <p:cNvSpPr/>
                <p:nvPr/>
              </p:nvSpPr>
              <p:spPr>
                <a:xfrm>
                  <a:off x="9036696" y="2505321"/>
                  <a:ext cx="672052" cy="364267"/>
                </a:xfrm>
                <a:prstGeom prst="trapezoid">
                  <a:avLst/>
                </a:prstGeom>
                <a:grpFill/>
                <a:ln>
                  <a:solidFill>
                    <a:srgbClr val="D1A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77"/>
                <p:cNvGrpSpPr/>
                <p:nvPr/>
              </p:nvGrpSpPr>
              <p:grpSpPr>
                <a:xfrm>
                  <a:off x="8861474" y="1296825"/>
                  <a:ext cx="1166855" cy="1482633"/>
                  <a:chOff x="5029200" y="600855"/>
                  <a:chExt cx="1541530" cy="2059846"/>
                </a:xfrm>
                <a:grpFill/>
              </p:grpSpPr>
              <p:sp>
                <p:nvSpPr>
                  <p:cNvPr id="145" name="Rounded Rectangle 144"/>
                  <p:cNvSpPr/>
                  <p:nvPr/>
                </p:nvSpPr>
                <p:spPr>
                  <a:xfrm rot="4035056">
                    <a:off x="5713976" y="1727746"/>
                    <a:ext cx="1427825" cy="285683"/>
                  </a:xfrm>
                  <a:prstGeom prst="roundRect">
                    <a:avLst/>
                  </a:prstGeom>
                  <a:grpFill/>
                  <a:ln w="12700">
                    <a:solidFill>
                      <a:srgbClr val="D1A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ounded Rectangle 145"/>
                  <p:cNvSpPr/>
                  <p:nvPr/>
                </p:nvSpPr>
                <p:spPr>
                  <a:xfrm rot="4845266">
                    <a:off x="5637774" y="1803947"/>
                    <a:ext cx="1427825" cy="285683"/>
                  </a:xfrm>
                  <a:prstGeom prst="roundRect">
                    <a:avLst/>
                  </a:prstGeom>
                  <a:grpFill/>
                  <a:ln w="12700">
                    <a:solidFill>
                      <a:srgbClr val="D1A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5029200" y="838200"/>
                    <a:ext cx="1371600" cy="1606246"/>
                  </a:xfrm>
                  <a:prstGeom prst="ellipse">
                    <a:avLst/>
                  </a:prstGeom>
                  <a:grpFill/>
                  <a:ln w="12700">
                    <a:solidFill>
                      <a:srgbClr val="D1A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8" name="Group 71"/>
                  <p:cNvGrpSpPr/>
                  <p:nvPr/>
                </p:nvGrpSpPr>
                <p:grpSpPr>
                  <a:xfrm rot="21037220">
                    <a:off x="5059595" y="600855"/>
                    <a:ext cx="1340487" cy="1376021"/>
                    <a:chOff x="6862932" y="1711953"/>
                    <a:chExt cx="1742735" cy="1770839"/>
                  </a:xfrm>
                  <a:grpFill/>
                </p:grpSpPr>
                <p:sp>
                  <p:nvSpPr>
                    <p:cNvPr id="149" name="Chord 148"/>
                    <p:cNvSpPr/>
                    <p:nvPr/>
                  </p:nvSpPr>
                  <p:spPr>
                    <a:xfrm rot="8556574">
                      <a:off x="6874226" y="1711953"/>
                      <a:ext cx="1709272" cy="1770839"/>
                    </a:xfrm>
                    <a:prstGeom prst="chord">
                      <a:avLst>
                        <a:gd name="adj1" fmla="val 2700000"/>
                        <a:gd name="adj2" fmla="val 12159613"/>
                      </a:avLst>
                    </a:prstGeom>
                    <a:grpFill/>
                    <a:ln w="12700">
                      <a:solidFill>
                        <a:srgbClr val="D1A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Chord 149"/>
                    <p:cNvSpPr/>
                    <p:nvPr/>
                  </p:nvSpPr>
                  <p:spPr>
                    <a:xfrm rot="8556574">
                      <a:off x="7032233" y="1750901"/>
                      <a:ext cx="1504306" cy="1584832"/>
                    </a:xfrm>
                    <a:prstGeom prst="chord">
                      <a:avLst>
                        <a:gd name="adj1" fmla="val 2700000"/>
                        <a:gd name="adj2" fmla="val 12159613"/>
                      </a:avLst>
                    </a:prstGeom>
                    <a:grpFill/>
                    <a:ln w="12700">
                      <a:solidFill>
                        <a:srgbClr val="D1A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Moon 150"/>
                    <p:cNvSpPr/>
                    <p:nvPr/>
                  </p:nvSpPr>
                  <p:spPr>
                    <a:xfrm rot="5400000">
                      <a:off x="7677150" y="1543050"/>
                      <a:ext cx="647700" cy="1066800"/>
                    </a:xfrm>
                    <a:prstGeom prst="moon">
                      <a:avLst>
                        <a:gd name="adj" fmla="val 87500"/>
                      </a:avLst>
                    </a:prstGeom>
                    <a:grpFill/>
                    <a:ln w="12700">
                      <a:solidFill>
                        <a:srgbClr val="D1A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ounded Rectangle 151"/>
                    <p:cNvSpPr/>
                    <p:nvPr/>
                  </p:nvSpPr>
                  <p:spPr>
                    <a:xfrm rot="551536">
                      <a:off x="6862932" y="2145504"/>
                      <a:ext cx="1742735" cy="201855"/>
                    </a:xfrm>
                    <a:prstGeom prst="roundRect">
                      <a:avLst/>
                    </a:prstGeom>
                    <a:grpFill/>
                    <a:ln w="12700">
                      <a:solidFill>
                        <a:srgbClr val="D1A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0" name="Group 213"/>
                <p:cNvGrpSpPr/>
                <p:nvPr/>
              </p:nvGrpSpPr>
              <p:grpSpPr>
                <a:xfrm>
                  <a:off x="8885328" y="1607920"/>
                  <a:ext cx="990600" cy="228600"/>
                  <a:chOff x="2895600" y="4343400"/>
                  <a:chExt cx="1524000" cy="381000"/>
                </a:xfrm>
                <a:grpFill/>
              </p:grpSpPr>
              <p:sp>
                <p:nvSpPr>
                  <p:cNvPr id="131" name="Rounded Rectangle 130"/>
                  <p:cNvSpPr/>
                  <p:nvPr/>
                </p:nvSpPr>
                <p:spPr>
                  <a:xfrm>
                    <a:off x="2895600" y="4343400"/>
                    <a:ext cx="1524000" cy="381000"/>
                  </a:xfrm>
                  <a:prstGeom prst="roundRect">
                    <a:avLst/>
                  </a:prstGeom>
                  <a:grpFill/>
                  <a:ln>
                    <a:solidFill>
                      <a:srgbClr val="D1A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2" name="Group 200"/>
                  <p:cNvGrpSpPr/>
                  <p:nvPr/>
                </p:nvGrpSpPr>
                <p:grpSpPr>
                  <a:xfrm>
                    <a:off x="2950029" y="4388922"/>
                    <a:ext cx="1405247" cy="294904"/>
                    <a:chOff x="990600" y="3101789"/>
                    <a:chExt cx="4800600" cy="1775011"/>
                  </a:xfrm>
                  <a:grpFill/>
                </p:grpSpPr>
                <p:sp>
                  <p:nvSpPr>
                    <p:cNvPr id="133" name="L-Shape 132"/>
                    <p:cNvSpPr/>
                    <p:nvPr/>
                  </p:nvSpPr>
                  <p:spPr>
                    <a:xfrm>
                      <a:off x="990600" y="3124200"/>
                      <a:ext cx="1524000" cy="1752600"/>
                    </a:xfrm>
                    <a:prstGeom prst="corner">
                      <a:avLst>
                        <a:gd name="adj1" fmla="val 17320"/>
                        <a:gd name="adj2" fmla="val 18628"/>
                      </a:avLst>
                    </a:prstGeom>
                    <a:grpFill/>
                    <a:ln w="12700">
                      <a:solidFill>
                        <a:srgbClr val="D1A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L-Shape 133"/>
                    <p:cNvSpPr/>
                    <p:nvPr/>
                  </p:nvSpPr>
                  <p:spPr>
                    <a:xfrm rot="10800000">
                      <a:off x="1371600" y="4038600"/>
                      <a:ext cx="1524000" cy="838200"/>
                    </a:xfrm>
                    <a:prstGeom prst="corner">
                      <a:avLst>
                        <a:gd name="adj1" fmla="val 17320"/>
                        <a:gd name="adj2" fmla="val 18628"/>
                      </a:avLst>
                    </a:prstGeom>
                    <a:grpFill/>
                    <a:ln w="12700">
                      <a:solidFill>
                        <a:srgbClr val="D1A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L-Shape 134"/>
                    <p:cNvSpPr/>
                    <p:nvPr/>
                  </p:nvSpPr>
                  <p:spPr>
                    <a:xfrm rot="10800000">
                      <a:off x="1828800" y="3124200"/>
                      <a:ext cx="1524000" cy="1752600"/>
                    </a:xfrm>
                    <a:prstGeom prst="corner">
                      <a:avLst>
                        <a:gd name="adj1" fmla="val 17320"/>
                        <a:gd name="adj2" fmla="val 18628"/>
                      </a:avLst>
                    </a:prstGeom>
                    <a:grpFill/>
                    <a:ln w="12700">
                      <a:solidFill>
                        <a:srgbClr val="D1A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L-Shape 135"/>
                    <p:cNvSpPr/>
                    <p:nvPr/>
                  </p:nvSpPr>
                  <p:spPr>
                    <a:xfrm rot="10800000" flipH="1">
                      <a:off x="3975847" y="4034118"/>
                      <a:ext cx="1524000" cy="838200"/>
                    </a:xfrm>
                    <a:prstGeom prst="corner">
                      <a:avLst>
                        <a:gd name="adj1" fmla="val 17320"/>
                        <a:gd name="adj2" fmla="val 18628"/>
                      </a:avLst>
                    </a:prstGeom>
                    <a:grpFill/>
                    <a:ln w="12700">
                      <a:solidFill>
                        <a:srgbClr val="D1A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L-Shape 136"/>
                    <p:cNvSpPr/>
                    <p:nvPr/>
                  </p:nvSpPr>
                  <p:spPr>
                    <a:xfrm flipH="1">
                      <a:off x="4267200" y="3101789"/>
                      <a:ext cx="1524000" cy="1752600"/>
                    </a:xfrm>
                    <a:prstGeom prst="corner">
                      <a:avLst>
                        <a:gd name="adj1" fmla="val 17320"/>
                        <a:gd name="adj2" fmla="val 18628"/>
                      </a:avLst>
                    </a:prstGeom>
                    <a:grpFill/>
                    <a:ln w="12700">
                      <a:solidFill>
                        <a:srgbClr val="D1A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L-Shape 137"/>
                    <p:cNvSpPr/>
                    <p:nvPr/>
                  </p:nvSpPr>
                  <p:spPr>
                    <a:xfrm rot="10800000" flipH="1">
                      <a:off x="3532094" y="3124200"/>
                      <a:ext cx="1524000" cy="1752600"/>
                    </a:xfrm>
                    <a:prstGeom prst="corner">
                      <a:avLst>
                        <a:gd name="adj1" fmla="val 17320"/>
                        <a:gd name="adj2" fmla="val 18628"/>
                      </a:avLst>
                    </a:prstGeom>
                    <a:grpFill/>
                    <a:ln w="12700">
                      <a:solidFill>
                        <a:srgbClr val="D1A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Isosceles Triangle 138"/>
                    <p:cNvSpPr/>
                    <p:nvPr/>
                  </p:nvSpPr>
                  <p:spPr>
                    <a:xfrm>
                      <a:off x="1447800" y="3657600"/>
                      <a:ext cx="304800" cy="381000"/>
                    </a:xfrm>
                    <a:prstGeom prst="triangle">
                      <a:avLst/>
                    </a:prstGeom>
                    <a:grpFill/>
                    <a:ln w="12700">
                      <a:solidFill>
                        <a:srgbClr val="D1A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Isosceles Triangle 139"/>
                    <p:cNvSpPr/>
                    <p:nvPr/>
                  </p:nvSpPr>
                  <p:spPr>
                    <a:xfrm>
                      <a:off x="2568388" y="3666564"/>
                      <a:ext cx="304800" cy="381000"/>
                    </a:xfrm>
                    <a:prstGeom prst="triangle">
                      <a:avLst/>
                    </a:prstGeom>
                    <a:grpFill/>
                    <a:ln w="12700">
                      <a:solidFill>
                        <a:srgbClr val="D1A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Isosceles Triangle 140"/>
                    <p:cNvSpPr/>
                    <p:nvPr/>
                  </p:nvSpPr>
                  <p:spPr>
                    <a:xfrm>
                      <a:off x="4020671" y="3648635"/>
                      <a:ext cx="304800" cy="381000"/>
                    </a:xfrm>
                    <a:prstGeom prst="triangle">
                      <a:avLst/>
                    </a:prstGeom>
                    <a:grpFill/>
                    <a:ln w="12700">
                      <a:solidFill>
                        <a:srgbClr val="D1A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Isosceles Triangle 141"/>
                    <p:cNvSpPr/>
                    <p:nvPr/>
                  </p:nvSpPr>
                  <p:spPr>
                    <a:xfrm>
                      <a:off x="5132294" y="3648635"/>
                      <a:ext cx="304800" cy="381000"/>
                    </a:xfrm>
                    <a:prstGeom prst="triangle">
                      <a:avLst/>
                    </a:prstGeom>
                    <a:grpFill/>
                    <a:ln w="12700">
                      <a:solidFill>
                        <a:srgbClr val="D1A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Diamond 142"/>
                    <p:cNvSpPr/>
                    <p:nvPr/>
                  </p:nvSpPr>
                  <p:spPr>
                    <a:xfrm>
                      <a:off x="1981200" y="3352800"/>
                      <a:ext cx="381000" cy="685800"/>
                    </a:xfrm>
                    <a:prstGeom prst="diamond">
                      <a:avLst/>
                    </a:prstGeom>
                    <a:grpFill/>
                    <a:ln w="12700">
                      <a:solidFill>
                        <a:srgbClr val="D1A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Diamond 143"/>
                    <p:cNvSpPr/>
                    <p:nvPr/>
                  </p:nvSpPr>
                  <p:spPr>
                    <a:xfrm>
                      <a:off x="4536142" y="3334871"/>
                      <a:ext cx="381000" cy="685800"/>
                    </a:xfrm>
                    <a:prstGeom prst="diamond">
                      <a:avLst/>
                    </a:prstGeom>
                    <a:grpFill/>
                    <a:ln w="12700">
                      <a:solidFill>
                        <a:srgbClr val="D1A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27" name="Frame 126"/>
              <p:cNvSpPr/>
              <p:nvPr/>
            </p:nvSpPr>
            <p:spPr>
              <a:xfrm>
                <a:off x="319953" y="3057666"/>
                <a:ext cx="1001262" cy="1086697"/>
              </a:xfrm>
              <a:prstGeom prst="frame">
                <a:avLst>
                  <a:gd name="adj1" fmla="val 8379"/>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3" name="Rectangle 152"/>
            <p:cNvSpPr/>
            <p:nvPr/>
          </p:nvSpPr>
          <p:spPr>
            <a:xfrm>
              <a:off x="7455368" y="4028105"/>
              <a:ext cx="3942946" cy="646331"/>
            </a:xfrm>
            <a:prstGeom prst="rect">
              <a:avLst/>
            </a:prstGeom>
            <a:solidFill>
              <a:srgbClr val="D1A375"/>
            </a:solidFill>
          </p:spPr>
          <p:txBody>
            <a:bodyPr wrap="square">
              <a:spAutoFit/>
            </a:bodyPr>
            <a:lstStyle/>
            <a:p>
              <a:r>
                <a:rPr lang="en-US" b="0" i="0" dirty="0">
                  <a:solidFill>
                    <a:srgbClr val="333333"/>
                  </a:solidFill>
                  <a:effectLst/>
                  <a:latin typeface="Calibri" panose="020F0502020204030204" pitchFamily="34" charset="0"/>
                </a:rPr>
                <a:t>This is the interpretation…(Read Gen.40:12-15)</a:t>
              </a:r>
              <a:endParaRPr lang="en-US" dirty="0"/>
            </a:p>
          </p:txBody>
        </p:sp>
      </p:grpSp>
      <p:grpSp>
        <p:nvGrpSpPr>
          <p:cNvPr id="18" name="Group 17"/>
          <p:cNvGrpSpPr/>
          <p:nvPr/>
        </p:nvGrpSpPr>
        <p:grpSpPr>
          <a:xfrm>
            <a:off x="6346957" y="5123153"/>
            <a:ext cx="5712259" cy="999045"/>
            <a:chOff x="6346957" y="5123153"/>
            <a:chExt cx="5712259" cy="999045"/>
          </a:xfrm>
        </p:grpSpPr>
        <p:grpSp>
          <p:nvGrpSpPr>
            <p:cNvPr id="154" name="Group 153"/>
            <p:cNvGrpSpPr/>
            <p:nvPr/>
          </p:nvGrpSpPr>
          <p:grpSpPr>
            <a:xfrm>
              <a:off x="6346957" y="5123153"/>
              <a:ext cx="983881" cy="999045"/>
              <a:chOff x="285215" y="920290"/>
              <a:chExt cx="983881" cy="999045"/>
            </a:xfrm>
          </p:grpSpPr>
          <p:sp>
            <p:nvSpPr>
              <p:cNvPr id="155" name="Rectangle 154"/>
              <p:cNvSpPr/>
              <p:nvPr/>
            </p:nvSpPr>
            <p:spPr>
              <a:xfrm>
                <a:off x="339079" y="976603"/>
                <a:ext cx="879586" cy="853163"/>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6" name="Group 155"/>
              <p:cNvGrpSpPr/>
              <p:nvPr/>
            </p:nvGrpSpPr>
            <p:grpSpPr>
              <a:xfrm>
                <a:off x="515023" y="1077458"/>
                <a:ext cx="530311" cy="794088"/>
                <a:chOff x="4508252" y="211638"/>
                <a:chExt cx="875337" cy="1373757"/>
              </a:xfrm>
              <a:solidFill>
                <a:schemeClr val="accent5">
                  <a:lumMod val="40000"/>
                  <a:lumOff val="60000"/>
                </a:schemeClr>
              </a:solidFill>
            </p:grpSpPr>
            <p:sp>
              <p:nvSpPr>
                <p:cNvPr id="158" name="Trapezoid 157"/>
                <p:cNvSpPr/>
                <p:nvPr/>
              </p:nvSpPr>
              <p:spPr>
                <a:xfrm>
                  <a:off x="4616914" y="1236581"/>
                  <a:ext cx="606083" cy="348814"/>
                </a:xfrm>
                <a:prstGeom prst="trapezoid">
                  <a:avLst>
                    <a:gd name="adj" fmla="val 47147"/>
                  </a:avLst>
                </a:prstGeom>
                <a:grp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a:off x="4773081" y="843353"/>
                  <a:ext cx="303042" cy="459948"/>
                </a:xfrm>
                <a:prstGeom prst="ellipse">
                  <a:avLst/>
                </a:prstGeom>
                <a:grp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a:off x="4574726" y="299777"/>
                  <a:ext cx="727300" cy="919897"/>
                </a:xfrm>
                <a:prstGeom prst="ellipse">
                  <a:avLst/>
                </a:prstGeom>
                <a:grp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Cloud 199"/>
                <p:cNvSpPr/>
                <p:nvPr/>
              </p:nvSpPr>
              <p:spPr>
                <a:xfrm rot="3627039">
                  <a:off x="4968006" y="307581"/>
                  <a:ext cx="503387" cy="327778"/>
                </a:xfrm>
                <a:prstGeom prst="cloud">
                  <a:avLst/>
                </a:prstGeom>
                <a:grp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1" name="Cloud 200"/>
                <p:cNvSpPr/>
                <p:nvPr/>
              </p:nvSpPr>
              <p:spPr>
                <a:xfrm rot="6849434">
                  <a:off x="4420447" y="361433"/>
                  <a:ext cx="503387" cy="327778"/>
                </a:xfrm>
                <a:prstGeom prst="cloud">
                  <a:avLst/>
                </a:prstGeom>
                <a:grp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2" name="Cloud 201"/>
                <p:cNvSpPr/>
                <p:nvPr/>
              </p:nvSpPr>
              <p:spPr>
                <a:xfrm rot="21420985">
                  <a:off x="4658183" y="211638"/>
                  <a:ext cx="641327" cy="400315"/>
                </a:xfrm>
                <a:prstGeom prst="cloud">
                  <a:avLst/>
                </a:prstGeom>
                <a:grp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7" name="Frame 156"/>
              <p:cNvSpPr/>
              <p:nvPr/>
            </p:nvSpPr>
            <p:spPr>
              <a:xfrm>
                <a:off x="285215" y="920290"/>
                <a:ext cx="983881" cy="999045"/>
              </a:xfrm>
              <a:prstGeom prst="frame">
                <a:avLst>
                  <a:gd name="adj1" fmla="val 10988"/>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03" name="Rectangle 202"/>
            <p:cNvSpPr/>
            <p:nvPr/>
          </p:nvSpPr>
          <p:spPr>
            <a:xfrm>
              <a:off x="7486928" y="5198868"/>
              <a:ext cx="4572288" cy="923330"/>
            </a:xfrm>
            <a:prstGeom prst="rect">
              <a:avLst/>
            </a:prstGeom>
            <a:solidFill>
              <a:schemeClr val="accent5">
                <a:lumMod val="40000"/>
                <a:lumOff val="60000"/>
              </a:schemeClr>
            </a:solidFill>
          </p:spPr>
          <p:txBody>
            <a:bodyPr wrap="square">
              <a:spAutoFit/>
            </a:bodyPr>
            <a:lstStyle/>
            <a:p>
              <a:r>
                <a:rPr lang="en-US" dirty="0"/>
                <a:t>When the chief baker saw that the interpretation of the butler’s dream was good, he told Joseph his dream</a:t>
              </a:r>
            </a:p>
          </p:txBody>
        </p:sp>
      </p:grpSp>
      <p:grpSp>
        <p:nvGrpSpPr>
          <p:cNvPr id="14" name="Group 13"/>
          <p:cNvGrpSpPr/>
          <p:nvPr/>
        </p:nvGrpSpPr>
        <p:grpSpPr>
          <a:xfrm>
            <a:off x="6330141" y="2506558"/>
            <a:ext cx="5634070" cy="1083668"/>
            <a:chOff x="6330141" y="2506558"/>
            <a:chExt cx="5634070" cy="1083668"/>
          </a:xfrm>
        </p:grpSpPr>
        <p:grpSp>
          <p:nvGrpSpPr>
            <p:cNvPr id="111" name="Group 110"/>
            <p:cNvGrpSpPr/>
            <p:nvPr/>
          </p:nvGrpSpPr>
          <p:grpSpPr>
            <a:xfrm>
              <a:off x="6330141" y="2506558"/>
              <a:ext cx="998471" cy="1083668"/>
              <a:chOff x="9572639" y="4149944"/>
              <a:chExt cx="1282901" cy="1392367"/>
            </a:xfrm>
          </p:grpSpPr>
          <p:sp>
            <p:nvSpPr>
              <p:cNvPr id="112" name="Rectangle 111"/>
              <p:cNvSpPr/>
              <p:nvPr/>
            </p:nvSpPr>
            <p:spPr>
              <a:xfrm>
                <a:off x="9623195" y="4204908"/>
                <a:ext cx="1205885" cy="132436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ame 112"/>
              <p:cNvSpPr/>
              <p:nvPr/>
            </p:nvSpPr>
            <p:spPr>
              <a:xfrm>
                <a:off x="9572639" y="4149944"/>
                <a:ext cx="1282901" cy="1392367"/>
              </a:xfrm>
              <a:prstGeom prst="frame">
                <a:avLst>
                  <a:gd name="adj1" fmla="val 8385"/>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14" name="Group 113"/>
              <p:cNvGrpSpPr/>
              <p:nvPr/>
            </p:nvGrpSpPr>
            <p:grpSpPr>
              <a:xfrm>
                <a:off x="9862524" y="4357209"/>
                <a:ext cx="775297" cy="1099784"/>
                <a:chOff x="7870075" y="3442252"/>
                <a:chExt cx="879566" cy="1417283"/>
              </a:xfrm>
              <a:solidFill>
                <a:schemeClr val="tx2">
                  <a:lumMod val="20000"/>
                  <a:lumOff val="80000"/>
                </a:schemeClr>
              </a:solidFill>
            </p:grpSpPr>
            <p:sp>
              <p:nvSpPr>
                <p:cNvPr id="115" name="Trapezoid 114"/>
                <p:cNvSpPr/>
                <p:nvPr/>
              </p:nvSpPr>
              <p:spPr>
                <a:xfrm>
                  <a:off x="8063637" y="4495268"/>
                  <a:ext cx="492441" cy="364267"/>
                </a:xfrm>
                <a:prstGeom prst="trapezoid">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rapezoid 115"/>
                <p:cNvSpPr/>
                <p:nvPr/>
              </p:nvSpPr>
              <p:spPr>
                <a:xfrm>
                  <a:off x="7870075" y="3735955"/>
                  <a:ext cx="879566" cy="799020"/>
                </a:xfrm>
                <a:prstGeom prst="trapezoid">
                  <a:avLst>
                    <a:gd name="adj" fmla="val 13837"/>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7931078" y="3585876"/>
                  <a:ext cx="762000" cy="1090246"/>
                </a:xfrm>
                <a:prstGeom prst="ellipse">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lowchart: Delay 117"/>
                <p:cNvSpPr/>
                <p:nvPr/>
              </p:nvSpPr>
              <p:spPr>
                <a:xfrm rot="16200000">
                  <a:off x="8171445" y="3225421"/>
                  <a:ext cx="304801" cy="738464"/>
                </a:xfrm>
                <a:prstGeom prst="flowChartDelay">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ounded Rectangle 118"/>
                <p:cNvSpPr/>
                <p:nvPr/>
              </p:nvSpPr>
              <p:spPr>
                <a:xfrm>
                  <a:off x="7940626" y="3735955"/>
                  <a:ext cx="752452" cy="138563"/>
                </a:xfrm>
                <a:prstGeom prst="roundRect">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Diamond 119"/>
                <p:cNvSpPr/>
                <p:nvPr/>
              </p:nvSpPr>
              <p:spPr>
                <a:xfrm>
                  <a:off x="8278440" y="3614100"/>
                  <a:ext cx="76823" cy="252818"/>
                </a:xfrm>
                <a:prstGeom prst="diamond">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iamond 120"/>
                <p:cNvSpPr/>
                <p:nvPr/>
              </p:nvSpPr>
              <p:spPr>
                <a:xfrm>
                  <a:off x="8471445" y="3726294"/>
                  <a:ext cx="84828" cy="145665"/>
                </a:xfrm>
                <a:prstGeom prst="diamond">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Diamond 121"/>
                <p:cNvSpPr/>
                <p:nvPr/>
              </p:nvSpPr>
              <p:spPr>
                <a:xfrm>
                  <a:off x="8066496" y="3713231"/>
                  <a:ext cx="84828" cy="145665"/>
                </a:xfrm>
                <a:prstGeom prst="diamond">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23" name="Rectangle 122"/>
            <p:cNvSpPr/>
            <p:nvPr/>
          </p:nvSpPr>
          <p:spPr>
            <a:xfrm>
              <a:off x="7433216" y="2831524"/>
              <a:ext cx="3449855" cy="369332"/>
            </a:xfrm>
            <a:prstGeom prst="rect">
              <a:avLst/>
            </a:prstGeom>
            <a:solidFill>
              <a:schemeClr val="tx2">
                <a:lumMod val="40000"/>
                <a:lumOff val="60000"/>
              </a:schemeClr>
            </a:solidFill>
          </p:spPr>
          <p:txBody>
            <a:bodyPr wrap="none">
              <a:spAutoFit/>
            </a:bodyPr>
            <a:lstStyle/>
            <a:p>
              <a:r>
                <a:rPr lang="en-US" dirty="0"/>
                <a:t>In my dream… (Read Gen. 40:9-11)</a:t>
              </a:r>
            </a:p>
          </p:txBody>
        </p:sp>
        <p:grpSp>
          <p:nvGrpSpPr>
            <p:cNvPr id="204" name="Group 203"/>
            <p:cNvGrpSpPr/>
            <p:nvPr/>
          </p:nvGrpSpPr>
          <p:grpSpPr>
            <a:xfrm rot="1928940">
              <a:off x="11244129" y="2721332"/>
              <a:ext cx="720082" cy="753789"/>
              <a:chOff x="4419600" y="316004"/>
              <a:chExt cx="2362200" cy="2046196"/>
            </a:xfrm>
          </p:grpSpPr>
          <p:sp>
            <p:nvSpPr>
              <p:cNvPr id="205" name="Wave 204"/>
              <p:cNvSpPr/>
              <p:nvPr/>
            </p:nvSpPr>
            <p:spPr>
              <a:xfrm>
                <a:off x="5486400" y="457200"/>
                <a:ext cx="1295400" cy="685800"/>
              </a:xfrm>
              <a:prstGeom prst="wave">
                <a:avLst>
                  <a:gd name="adj1" fmla="val 12500"/>
                  <a:gd name="adj2" fmla="val -10000"/>
                </a:avLst>
              </a:prstGeom>
              <a:solidFill>
                <a:srgbClr val="92D05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Wave 205"/>
              <p:cNvSpPr/>
              <p:nvPr/>
            </p:nvSpPr>
            <p:spPr>
              <a:xfrm rot="19431635">
                <a:off x="5182999" y="316004"/>
                <a:ext cx="1295400" cy="685800"/>
              </a:xfrm>
              <a:prstGeom prst="wave">
                <a:avLst>
                  <a:gd name="adj1" fmla="val 12500"/>
                  <a:gd name="adj2" fmla="val -10000"/>
                </a:avLst>
              </a:prstGeom>
              <a:solidFill>
                <a:srgbClr val="92D05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p:cNvSpPr/>
              <p:nvPr/>
            </p:nvSpPr>
            <p:spPr>
              <a:xfrm>
                <a:off x="4495800" y="1143000"/>
                <a:ext cx="685800" cy="685800"/>
              </a:xfrm>
              <a:prstGeom prst="ellipse">
                <a:avLst/>
              </a:prstGeom>
              <a:solidFill>
                <a:schemeClr val="accent4">
                  <a:lumMod val="60000"/>
                  <a:lumOff val="4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p:cNvSpPr/>
              <p:nvPr/>
            </p:nvSpPr>
            <p:spPr>
              <a:xfrm>
                <a:off x="4419600" y="1676400"/>
                <a:ext cx="685800" cy="685800"/>
              </a:xfrm>
              <a:prstGeom prst="ellipse">
                <a:avLst/>
              </a:prstGeom>
              <a:solidFill>
                <a:schemeClr val="accent4">
                  <a:lumMod val="60000"/>
                  <a:lumOff val="4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p:cNvSpPr/>
              <p:nvPr/>
            </p:nvSpPr>
            <p:spPr>
              <a:xfrm>
                <a:off x="5029200" y="1371600"/>
                <a:ext cx="685800" cy="685800"/>
              </a:xfrm>
              <a:prstGeom prst="ellipse">
                <a:avLst/>
              </a:prstGeom>
              <a:solidFill>
                <a:schemeClr val="accent4">
                  <a:lumMod val="60000"/>
                  <a:lumOff val="4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p:cNvSpPr/>
              <p:nvPr/>
            </p:nvSpPr>
            <p:spPr>
              <a:xfrm>
                <a:off x="4648200" y="609600"/>
                <a:ext cx="685800" cy="685800"/>
              </a:xfrm>
              <a:prstGeom prst="ellipse">
                <a:avLst/>
              </a:prstGeom>
              <a:solidFill>
                <a:schemeClr val="accent4">
                  <a:lumMod val="60000"/>
                  <a:lumOff val="4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1" name="Oval 210"/>
              <p:cNvSpPr/>
              <p:nvPr/>
            </p:nvSpPr>
            <p:spPr>
              <a:xfrm>
                <a:off x="5029200" y="914400"/>
                <a:ext cx="685800" cy="685800"/>
              </a:xfrm>
              <a:prstGeom prst="ellipse">
                <a:avLst/>
              </a:prstGeom>
              <a:solidFill>
                <a:schemeClr val="accent4">
                  <a:lumMod val="60000"/>
                  <a:lumOff val="4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p:cNvSpPr/>
              <p:nvPr/>
            </p:nvSpPr>
            <p:spPr>
              <a:xfrm>
                <a:off x="5562600" y="990600"/>
                <a:ext cx="685800" cy="685800"/>
              </a:xfrm>
              <a:prstGeom prst="ellipse">
                <a:avLst/>
              </a:prstGeom>
              <a:solidFill>
                <a:schemeClr val="accent4">
                  <a:lumMod val="60000"/>
                  <a:lumOff val="4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p:cNvSpPr/>
              <p:nvPr/>
            </p:nvSpPr>
            <p:spPr>
              <a:xfrm>
                <a:off x="5029200" y="457200"/>
                <a:ext cx="685800" cy="685800"/>
              </a:xfrm>
              <a:prstGeom prst="ellipse">
                <a:avLst/>
              </a:prstGeom>
              <a:solidFill>
                <a:schemeClr val="accent4">
                  <a:lumMod val="60000"/>
                  <a:lumOff val="4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p:cNvSpPr/>
              <p:nvPr/>
            </p:nvSpPr>
            <p:spPr>
              <a:xfrm>
                <a:off x="5486400" y="457200"/>
                <a:ext cx="685800" cy="685800"/>
              </a:xfrm>
              <a:prstGeom prst="ellipse">
                <a:avLst/>
              </a:prstGeom>
              <a:solidFill>
                <a:schemeClr val="accent4">
                  <a:lumMod val="60000"/>
                  <a:lumOff val="4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5" name="Group 214"/>
            <p:cNvGrpSpPr/>
            <p:nvPr/>
          </p:nvGrpSpPr>
          <p:grpSpPr>
            <a:xfrm>
              <a:off x="10909623" y="2534930"/>
              <a:ext cx="381931" cy="811603"/>
              <a:chOff x="457200" y="914400"/>
              <a:chExt cx="1219200" cy="2590800"/>
            </a:xfrm>
          </p:grpSpPr>
          <p:grpSp>
            <p:nvGrpSpPr>
              <p:cNvPr id="216" name="Group 215"/>
              <p:cNvGrpSpPr/>
              <p:nvPr/>
            </p:nvGrpSpPr>
            <p:grpSpPr>
              <a:xfrm>
                <a:off x="457200" y="914400"/>
                <a:ext cx="1219200" cy="2590800"/>
                <a:chOff x="914400" y="3657600"/>
                <a:chExt cx="1219200" cy="2590800"/>
              </a:xfrm>
            </p:grpSpPr>
            <p:grpSp>
              <p:nvGrpSpPr>
                <p:cNvPr id="219" name="Group 21"/>
                <p:cNvGrpSpPr/>
                <p:nvPr/>
              </p:nvGrpSpPr>
              <p:grpSpPr>
                <a:xfrm>
                  <a:off x="914400" y="3657600"/>
                  <a:ext cx="1219200" cy="2590800"/>
                  <a:chOff x="3200400" y="3581400"/>
                  <a:chExt cx="1219200" cy="2590800"/>
                </a:xfrm>
                <a:solidFill>
                  <a:srgbClr val="FFC000"/>
                </a:solidFill>
              </p:grpSpPr>
              <p:sp>
                <p:nvSpPr>
                  <p:cNvPr id="221" name="Oval 220"/>
                  <p:cNvSpPr/>
                  <p:nvPr/>
                </p:nvSpPr>
                <p:spPr>
                  <a:xfrm>
                    <a:off x="3276600" y="5562600"/>
                    <a:ext cx="1143000" cy="6096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221"/>
                  <p:cNvSpPr/>
                  <p:nvPr/>
                </p:nvSpPr>
                <p:spPr>
                  <a:xfrm>
                    <a:off x="3407764" y="5632554"/>
                    <a:ext cx="858187" cy="430967"/>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ectangle 222"/>
                  <p:cNvSpPr/>
                  <p:nvPr/>
                </p:nvSpPr>
                <p:spPr>
                  <a:xfrm>
                    <a:off x="3716311" y="4738141"/>
                    <a:ext cx="228600" cy="11430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lowchart: Delay 223"/>
                  <p:cNvSpPr/>
                  <p:nvPr/>
                </p:nvSpPr>
                <p:spPr>
                  <a:xfrm rot="5400000">
                    <a:off x="3162300" y="3619500"/>
                    <a:ext cx="1295400" cy="1219200"/>
                  </a:xfrm>
                  <a:prstGeom prst="flowChartDelay">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0" name="Oval 219"/>
                <p:cNvSpPr/>
                <p:nvPr/>
              </p:nvSpPr>
              <p:spPr>
                <a:xfrm>
                  <a:off x="1447799" y="4648200"/>
                  <a:ext cx="211111" cy="533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7" name="Quad Arrow 216"/>
              <p:cNvSpPr/>
              <p:nvPr/>
            </p:nvSpPr>
            <p:spPr>
              <a:xfrm>
                <a:off x="574496" y="1088968"/>
                <a:ext cx="941217" cy="863889"/>
              </a:xfrm>
              <a:prstGeom prst="quadArrow">
                <a:avLst>
                  <a:gd name="adj1" fmla="val 38629"/>
                  <a:gd name="adj2" fmla="val 22500"/>
                  <a:gd name="adj3" fmla="val 22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5"/>
              <p:cNvSpPr/>
              <p:nvPr/>
            </p:nvSpPr>
            <p:spPr>
              <a:xfrm>
                <a:off x="900301" y="1382363"/>
                <a:ext cx="289605" cy="24682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202289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0" presetClass="exit" presetSubtype="0" fill="hold" nodeType="withEffect">
                                  <p:stCondLst>
                                    <p:cond delay="0"/>
                                  </p:stCondLst>
                                  <p:childTnLst>
                                    <p:animEffect transition="out" filter="fad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par>
                                <p:cTn id="26" presetID="10" presetClass="exit" presetSubtype="0" fill="hold" nodeType="withEffect">
                                  <p:stCondLst>
                                    <p:cond delay="0"/>
                                  </p:stCondLst>
                                  <p:childTnLst>
                                    <p:animEffect transition="out" filter="fade">
                                      <p:cBhvr>
                                        <p:cTn id="27" dur="500"/>
                                        <p:tgtEl>
                                          <p:spTgt spid="8"/>
                                        </p:tgtEl>
                                      </p:cBhvr>
                                    </p:animEffect>
                                    <p:set>
                                      <p:cBhvr>
                                        <p:cTn id="28" dur="1" fill="hold">
                                          <p:stCondLst>
                                            <p:cond delay="499"/>
                                          </p:stCondLst>
                                        </p:cTn>
                                        <p:tgtEl>
                                          <p:spTgt spid="8"/>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16"/>
                                        </p:tgtEl>
                                      </p:cBhvr>
                                    </p:animEffect>
                                    <p:set>
                                      <p:cBhvr>
                                        <p:cTn id="31" dur="1" fill="hold">
                                          <p:stCondLst>
                                            <p:cond delay="499"/>
                                          </p:stCondLst>
                                        </p:cTn>
                                        <p:tgtEl>
                                          <p:spTgt spid="16"/>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17"/>
                                        </p:tgtEl>
                                      </p:cBhvr>
                                    </p:animEffect>
                                    <p:set>
                                      <p:cBhvr>
                                        <p:cTn id="34" dur="1" fill="hold">
                                          <p:stCondLst>
                                            <p:cond delay="499"/>
                                          </p:stCondLst>
                                        </p:cTn>
                                        <p:tgtEl>
                                          <p:spTgt spid="17"/>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par>
                                <p:cTn id="43" presetID="10" presetClass="exit" presetSubtype="0" fill="hold" nodeType="withEffect">
                                  <p:stCondLst>
                                    <p:cond delay="0"/>
                                  </p:stCondLst>
                                  <p:childTnLst>
                                    <p:animEffect transition="out" filter="fade">
                                      <p:cBhvr>
                                        <p:cTn id="44" dur="500"/>
                                        <p:tgtEl>
                                          <p:spTgt spid="12"/>
                                        </p:tgtEl>
                                      </p:cBhvr>
                                    </p:animEffect>
                                    <p:set>
                                      <p:cBhvr>
                                        <p:cTn id="45" dur="1" fill="hold">
                                          <p:stCondLst>
                                            <p:cond delay="499"/>
                                          </p:stCondLst>
                                        </p:cTn>
                                        <p:tgtEl>
                                          <p:spTgt spid="12"/>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13"/>
                                        </p:tgtEl>
                                      </p:cBhvr>
                                    </p:animEffect>
                                    <p:set>
                                      <p:cBhvr>
                                        <p:cTn id="48" dur="1" fill="hold">
                                          <p:stCondLst>
                                            <p:cond delay="499"/>
                                          </p:stCondLst>
                                        </p:cTn>
                                        <p:tgtEl>
                                          <p:spTgt spid="13"/>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childTnLst>
                                </p:cTn>
                              </p:par>
                              <p:par>
                                <p:cTn id="57" presetID="10" presetClass="exit" presetSubtype="0" fill="hold" nodeType="withEffect">
                                  <p:stCondLst>
                                    <p:cond delay="0"/>
                                  </p:stCondLst>
                                  <p:childTnLst>
                                    <p:animEffect transition="out" filter="fade">
                                      <p:cBhvr>
                                        <p:cTn id="58" dur="500"/>
                                        <p:tgtEl>
                                          <p:spTgt spid="14"/>
                                        </p:tgtEl>
                                      </p:cBhvr>
                                    </p:animEffect>
                                    <p:set>
                                      <p:cBhvr>
                                        <p:cTn id="59" dur="1" fill="hold">
                                          <p:stCondLst>
                                            <p:cond delay="499"/>
                                          </p:stCondLst>
                                        </p:cTn>
                                        <p:tgtEl>
                                          <p:spTgt spid="14"/>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500"/>
                                        <p:tgtEl>
                                          <p:spTgt spid="15"/>
                                        </p:tgtEl>
                                      </p:cBhvr>
                                    </p:animEffect>
                                    <p:set>
                                      <p:cBhvr>
                                        <p:cTn id="62"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treamafrica.com/wp-content/uploads/2014/05/egypt-heiragplyphics.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12202622"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234619" y="1359505"/>
            <a:ext cx="5756752" cy="1086697"/>
            <a:chOff x="234619" y="1359505"/>
            <a:chExt cx="5756752" cy="1086697"/>
          </a:xfrm>
        </p:grpSpPr>
        <p:grpSp>
          <p:nvGrpSpPr>
            <p:cNvPr id="6" name="Group 5"/>
            <p:cNvGrpSpPr/>
            <p:nvPr/>
          </p:nvGrpSpPr>
          <p:grpSpPr>
            <a:xfrm>
              <a:off x="234619" y="1359505"/>
              <a:ext cx="1001262" cy="1086697"/>
              <a:chOff x="319953" y="3057666"/>
              <a:chExt cx="1001262" cy="1086697"/>
            </a:xfrm>
          </p:grpSpPr>
          <p:sp>
            <p:nvSpPr>
              <p:cNvPr id="172" name="Rectangle 171"/>
              <p:cNvSpPr/>
              <p:nvPr/>
            </p:nvSpPr>
            <p:spPr>
              <a:xfrm>
                <a:off x="331734" y="3057666"/>
                <a:ext cx="989481" cy="1086697"/>
              </a:xfrm>
              <a:prstGeom prst="rect">
                <a:avLst/>
              </a:prstGeom>
              <a:solidFill>
                <a:srgbClr val="66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3" name="Group 172"/>
              <p:cNvGrpSpPr/>
              <p:nvPr/>
            </p:nvGrpSpPr>
            <p:grpSpPr>
              <a:xfrm>
                <a:off x="503872" y="3170243"/>
                <a:ext cx="637646" cy="859460"/>
                <a:chOff x="8861474" y="1296825"/>
                <a:chExt cx="1166855" cy="1572763"/>
              </a:xfrm>
              <a:solidFill>
                <a:srgbClr val="D1A375"/>
              </a:solidFill>
            </p:grpSpPr>
            <p:sp>
              <p:nvSpPr>
                <p:cNvPr id="175" name="Trapezoid 174"/>
                <p:cNvSpPr/>
                <p:nvPr/>
              </p:nvSpPr>
              <p:spPr>
                <a:xfrm>
                  <a:off x="9036696" y="2505321"/>
                  <a:ext cx="672052" cy="364267"/>
                </a:xfrm>
                <a:prstGeom prst="trapezoid">
                  <a:avLst/>
                </a:prstGeom>
                <a:grpFill/>
                <a:ln>
                  <a:solidFill>
                    <a:srgbClr val="D1A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6" name="Group 77"/>
                <p:cNvGrpSpPr/>
                <p:nvPr/>
              </p:nvGrpSpPr>
              <p:grpSpPr>
                <a:xfrm>
                  <a:off x="8861474" y="1296825"/>
                  <a:ext cx="1166855" cy="1482633"/>
                  <a:chOff x="5029200" y="600855"/>
                  <a:chExt cx="1541530" cy="2059846"/>
                </a:xfrm>
                <a:grpFill/>
              </p:grpSpPr>
              <p:sp>
                <p:nvSpPr>
                  <p:cNvPr id="192" name="Rounded Rectangle 191"/>
                  <p:cNvSpPr/>
                  <p:nvPr/>
                </p:nvSpPr>
                <p:spPr>
                  <a:xfrm rot="4035056">
                    <a:off x="5713976" y="1727746"/>
                    <a:ext cx="1427825" cy="285683"/>
                  </a:xfrm>
                  <a:prstGeom prst="roundRect">
                    <a:avLst/>
                  </a:prstGeom>
                  <a:grpFill/>
                  <a:ln w="12700">
                    <a:solidFill>
                      <a:srgbClr val="D1A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ounded Rectangle 192"/>
                  <p:cNvSpPr/>
                  <p:nvPr/>
                </p:nvSpPr>
                <p:spPr>
                  <a:xfrm rot="4845266">
                    <a:off x="5637774" y="1803947"/>
                    <a:ext cx="1427825" cy="285683"/>
                  </a:xfrm>
                  <a:prstGeom prst="roundRect">
                    <a:avLst/>
                  </a:prstGeom>
                  <a:grpFill/>
                  <a:ln w="12700">
                    <a:solidFill>
                      <a:srgbClr val="D1A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p:nvPr/>
                </p:nvSpPr>
                <p:spPr>
                  <a:xfrm>
                    <a:off x="5029200" y="838200"/>
                    <a:ext cx="1371600" cy="1606246"/>
                  </a:xfrm>
                  <a:prstGeom prst="ellipse">
                    <a:avLst/>
                  </a:prstGeom>
                  <a:grpFill/>
                  <a:ln w="12700">
                    <a:solidFill>
                      <a:srgbClr val="D1A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5" name="Group 71"/>
                  <p:cNvGrpSpPr/>
                  <p:nvPr/>
                </p:nvGrpSpPr>
                <p:grpSpPr>
                  <a:xfrm rot="21037220">
                    <a:off x="5059595" y="600855"/>
                    <a:ext cx="1340487" cy="1376021"/>
                    <a:chOff x="6862932" y="1711953"/>
                    <a:chExt cx="1742735" cy="1770839"/>
                  </a:xfrm>
                  <a:grpFill/>
                </p:grpSpPr>
                <p:sp>
                  <p:nvSpPr>
                    <p:cNvPr id="196" name="Chord 195"/>
                    <p:cNvSpPr/>
                    <p:nvPr/>
                  </p:nvSpPr>
                  <p:spPr>
                    <a:xfrm rot="8556574">
                      <a:off x="6874226" y="1711953"/>
                      <a:ext cx="1709272" cy="1770839"/>
                    </a:xfrm>
                    <a:prstGeom prst="chord">
                      <a:avLst>
                        <a:gd name="adj1" fmla="val 2700000"/>
                        <a:gd name="adj2" fmla="val 12159613"/>
                      </a:avLst>
                    </a:prstGeom>
                    <a:grpFill/>
                    <a:ln w="12700">
                      <a:solidFill>
                        <a:srgbClr val="D1A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Chord 196"/>
                    <p:cNvSpPr/>
                    <p:nvPr/>
                  </p:nvSpPr>
                  <p:spPr>
                    <a:xfrm rot="8556574">
                      <a:off x="7032233" y="1750901"/>
                      <a:ext cx="1504306" cy="1584832"/>
                    </a:xfrm>
                    <a:prstGeom prst="chord">
                      <a:avLst>
                        <a:gd name="adj1" fmla="val 2700000"/>
                        <a:gd name="adj2" fmla="val 12159613"/>
                      </a:avLst>
                    </a:prstGeom>
                    <a:grpFill/>
                    <a:ln w="12700">
                      <a:solidFill>
                        <a:srgbClr val="D1A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Moon 197"/>
                    <p:cNvSpPr/>
                    <p:nvPr/>
                  </p:nvSpPr>
                  <p:spPr>
                    <a:xfrm rot="5400000">
                      <a:off x="7677150" y="1543050"/>
                      <a:ext cx="647700" cy="1066800"/>
                    </a:xfrm>
                    <a:prstGeom prst="moon">
                      <a:avLst>
                        <a:gd name="adj" fmla="val 87500"/>
                      </a:avLst>
                    </a:prstGeom>
                    <a:grpFill/>
                    <a:ln w="12700">
                      <a:solidFill>
                        <a:srgbClr val="D1A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ounded Rectangle 198"/>
                    <p:cNvSpPr/>
                    <p:nvPr/>
                  </p:nvSpPr>
                  <p:spPr>
                    <a:xfrm rot="551536">
                      <a:off x="6862932" y="2145504"/>
                      <a:ext cx="1742735" cy="201855"/>
                    </a:xfrm>
                    <a:prstGeom prst="roundRect">
                      <a:avLst/>
                    </a:prstGeom>
                    <a:grpFill/>
                    <a:ln w="12700">
                      <a:solidFill>
                        <a:srgbClr val="D1A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7" name="Group 213"/>
                <p:cNvGrpSpPr/>
                <p:nvPr/>
              </p:nvGrpSpPr>
              <p:grpSpPr>
                <a:xfrm>
                  <a:off x="8885328" y="1607920"/>
                  <a:ext cx="990600" cy="228600"/>
                  <a:chOff x="2895600" y="4343400"/>
                  <a:chExt cx="1524000" cy="381000"/>
                </a:xfrm>
                <a:grpFill/>
              </p:grpSpPr>
              <p:sp>
                <p:nvSpPr>
                  <p:cNvPr id="178" name="Rounded Rectangle 177"/>
                  <p:cNvSpPr/>
                  <p:nvPr/>
                </p:nvSpPr>
                <p:spPr>
                  <a:xfrm>
                    <a:off x="2895600" y="4343400"/>
                    <a:ext cx="1524000" cy="381000"/>
                  </a:xfrm>
                  <a:prstGeom prst="roundRect">
                    <a:avLst/>
                  </a:prstGeom>
                  <a:grpFill/>
                  <a:ln>
                    <a:solidFill>
                      <a:srgbClr val="D1A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9" name="Group 200"/>
                  <p:cNvGrpSpPr/>
                  <p:nvPr/>
                </p:nvGrpSpPr>
                <p:grpSpPr>
                  <a:xfrm>
                    <a:off x="2950029" y="4388922"/>
                    <a:ext cx="1405247" cy="294904"/>
                    <a:chOff x="990600" y="3101789"/>
                    <a:chExt cx="4800600" cy="1775011"/>
                  </a:xfrm>
                  <a:grpFill/>
                </p:grpSpPr>
                <p:sp>
                  <p:nvSpPr>
                    <p:cNvPr id="180" name="L-Shape 179"/>
                    <p:cNvSpPr/>
                    <p:nvPr/>
                  </p:nvSpPr>
                  <p:spPr>
                    <a:xfrm>
                      <a:off x="990600" y="3124200"/>
                      <a:ext cx="1524000" cy="1752600"/>
                    </a:xfrm>
                    <a:prstGeom prst="corner">
                      <a:avLst>
                        <a:gd name="adj1" fmla="val 17320"/>
                        <a:gd name="adj2" fmla="val 18628"/>
                      </a:avLst>
                    </a:prstGeom>
                    <a:grpFill/>
                    <a:ln w="12700">
                      <a:solidFill>
                        <a:srgbClr val="D1A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L-Shape 180"/>
                    <p:cNvSpPr/>
                    <p:nvPr/>
                  </p:nvSpPr>
                  <p:spPr>
                    <a:xfrm rot="10800000">
                      <a:off x="1371600" y="4038600"/>
                      <a:ext cx="1524000" cy="838200"/>
                    </a:xfrm>
                    <a:prstGeom prst="corner">
                      <a:avLst>
                        <a:gd name="adj1" fmla="val 17320"/>
                        <a:gd name="adj2" fmla="val 18628"/>
                      </a:avLst>
                    </a:prstGeom>
                    <a:grpFill/>
                    <a:ln w="12700">
                      <a:solidFill>
                        <a:srgbClr val="D1A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L-Shape 181"/>
                    <p:cNvSpPr/>
                    <p:nvPr/>
                  </p:nvSpPr>
                  <p:spPr>
                    <a:xfrm rot="10800000">
                      <a:off x="1828800" y="3124200"/>
                      <a:ext cx="1524000" cy="1752600"/>
                    </a:xfrm>
                    <a:prstGeom prst="corner">
                      <a:avLst>
                        <a:gd name="adj1" fmla="val 17320"/>
                        <a:gd name="adj2" fmla="val 18628"/>
                      </a:avLst>
                    </a:prstGeom>
                    <a:grpFill/>
                    <a:ln w="12700">
                      <a:solidFill>
                        <a:srgbClr val="D1A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L-Shape 182"/>
                    <p:cNvSpPr/>
                    <p:nvPr/>
                  </p:nvSpPr>
                  <p:spPr>
                    <a:xfrm rot="10800000" flipH="1">
                      <a:off x="3975847" y="4034118"/>
                      <a:ext cx="1524000" cy="838200"/>
                    </a:xfrm>
                    <a:prstGeom prst="corner">
                      <a:avLst>
                        <a:gd name="adj1" fmla="val 17320"/>
                        <a:gd name="adj2" fmla="val 18628"/>
                      </a:avLst>
                    </a:prstGeom>
                    <a:grpFill/>
                    <a:ln w="12700">
                      <a:solidFill>
                        <a:srgbClr val="D1A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L-Shape 183"/>
                    <p:cNvSpPr/>
                    <p:nvPr/>
                  </p:nvSpPr>
                  <p:spPr>
                    <a:xfrm flipH="1">
                      <a:off x="4267200" y="3101789"/>
                      <a:ext cx="1524000" cy="1752600"/>
                    </a:xfrm>
                    <a:prstGeom prst="corner">
                      <a:avLst>
                        <a:gd name="adj1" fmla="val 17320"/>
                        <a:gd name="adj2" fmla="val 18628"/>
                      </a:avLst>
                    </a:prstGeom>
                    <a:grpFill/>
                    <a:ln w="12700">
                      <a:solidFill>
                        <a:srgbClr val="D1A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L-Shape 184"/>
                    <p:cNvSpPr/>
                    <p:nvPr/>
                  </p:nvSpPr>
                  <p:spPr>
                    <a:xfrm rot="10800000" flipH="1">
                      <a:off x="3532094" y="3124200"/>
                      <a:ext cx="1524000" cy="1752600"/>
                    </a:xfrm>
                    <a:prstGeom prst="corner">
                      <a:avLst>
                        <a:gd name="adj1" fmla="val 17320"/>
                        <a:gd name="adj2" fmla="val 18628"/>
                      </a:avLst>
                    </a:prstGeom>
                    <a:grpFill/>
                    <a:ln w="12700">
                      <a:solidFill>
                        <a:srgbClr val="D1A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Isosceles Triangle 185"/>
                    <p:cNvSpPr/>
                    <p:nvPr/>
                  </p:nvSpPr>
                  <p:spPr>
                    <a:xfrm>
                      <a:off x="1447800" y="3657600"/>
                      <a:ext cx="304800" cy="381000"/>
                    </a:xfrm>
                    <a:prstGeom prst="triangle">
                      <a:avLst/>
                    </a:prstGeom>
                    <a:grpFill/>
                    <a:ln w="12700">
                      <a:solidFill>
                        <a:srgbClr val="D1A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Isosceles Triangle 186"/>
                    <p:cNvSpPr/>
                    <p:nvPr/>
                  </p:nvSpPr>
                  <p:spPr>
                    <a:xfrm>
                      <a:off x="2568388" y="3666564"/>
                      <a:ext cx="304800" cy="381000"/>
                    </a:xfrm>
                    <a:prstGeom prst="triangle">
                      <a:avLst/>
                    </a:prstGeom>
                    <a:grpFill/>
                    <a:ln w="12700">
                      <a:solidFill>
                        <a:srgbClr val="D1A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Isosceles Triangle 187"/>
                    <p:cNvSpPr/>
                    <p:nvPr/>
                  </p:nvSpPr>
                  <p:spPr>
                    <a:xfrm>
                      <a:off x="4020671" y="3648635"/>
                      <a:ext cx="304800" cy="381000"/>
                    </a:xfrm>
                    <a:prstGeom prst="triangle">
                      <a:avLst/>
                    </a:prstGeom>
                    <a:grpFill/>
                    <a:ln w="12700">
                      <a:solidFill>
                        <a:srgbClr val="D1A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Isosceles Triangle 188"/>
                    <p:cNvSpPr/>
                    <p:nvPr/>
                  </p:nvSpPr>
                  <p:spPr>
                    <a:xfrm>
                      <a:off x="5132294" y="3648635"/>
                      <a:ext cx="304800" cy="381000"/>
                    </a:xfrm>
                    <a:prstGeom prst="triangle">
                      <a:avLst/>
                    </a:prstGeom>
                    <a:grpFill/>
                    <a:ln w="12700">
                      <a:solidFill>
                        <a:srgbClr val="D1A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Diamond 189"/>
                    <p:cNvSpPr/>
                    <p:nvPr/>
                  </p:nvSpPr>
                  <p:spPr>
                    <a:xfrm>
                      <a:off x="1981200" y="3352800"/>
                      <a:ext cx="381000" cy="685800"/>
                    </a:xfrm>
                    <a:prstGeom prst="diamond">
                      <a:avLst/>
                    </a:prstGeom>
                    <a:grpFill/>
                    <a:ln w="12700">
                      <a:solidFill>
                        <a:srgbClr val="D1A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Diamond 190"/>
                    <p:cNvSpPr/>
                    <p:nvPr/>
                  </p:nvSpPr>
                  <p:spPr>
                    <a:xfrm>
                      <a:off x="4536142" y="3334871"/>
                      <a:ext cx="381000" cy="685800"/>
                    </a:xfrm>
                    <a:prstGeom prst="diamond">
                      <a:avLst/>
                    </a:prstGeom>
                    <a:grpFill/>
                    <a:ln w="12700">
                      <a:solidFill>
                        <a:srgbClr val="D1A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74" name="Frame 173"/>
              <p:cNvSpPr/>
              <p:nvPr/>
            </p:nvSpPr>
            <p:spPr>
              <a:xfrm>
                <a:off x="319953" y="3057666"/>
                <a:ext cx="1001262" cy="1086697"/>
              </a:xfrm>
              <a:prstGeom prst="frame">
                <a:avLst>
                  <a:gd name="adj1" fmla="val 8379"/>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 name="Rectangle 4"/>
            <p:cNvSpPr/>
            <p:nvPr/>
          </p:nvSpPr>
          <p:spPr>
            <a:xfrm>
              <a:off x="1352152" y="1667658"/>
              <a:ext cx="4639219" cy="369332"/>
            </a:xfrm>
            <a:prstGeom prst="rect">
              <a:avLst/>
            </a:prstGeom>
            <a:solidFill>
              <a:srgbClr val="D1A375"/>
            </a:solidFill>
          </p:spPr>
          <p:txBody>
            <a:bodyPr wrap="none">
              <a:spAutoFit/>
            </a:bodyPr>
            <a:lstStyle/>
            <a:p>
              <a:r>
                <a:rPr lang="en-US" dirty="0"/>
                <a:t>This is the interpretation…(Read Gen. 40:18-19)</a:t>
              </a:r>
            </a:p>
          </p:txBody>
        </p:sp>
      </p:grpSp>
      <p:grpSp>
        <p:nvGrpSpPr>
          <p:cNvPr id="4" name="Group 3"/>
          <p:cNvGrpSpPr/>
          <p:nvPr/>
        </p:nvGrpSpPr>
        <p:grpSpPr>
          <a:xfrm>
            <a:off x="236119" y="2648854"/>
            <a:ext cx="5746543" cy="3466527"/>
            <a:chOff x="236119" y="2648854"/>
            <a:chExt cx="5746543" cy="3466527"/>
          </a:xfrm>
        </p:grpSpPr>
        <p:grpSp>
          <p:nvGrpSpPr>
            <p:cNvPr id="154" name="Group 153"/>
            <p:cNvGrpSpPr/>
            <p:nvPr/>
          </p:nvGrpSpPr>
          <p:grpSpPr>
            <a:xfrm>
              <a:off x="236119" y="2648854"/>
              <a:ext cx="983881" cy="999045"/>
              <a:chOff x="285215" y="920290"/>
              <a:chExt cx="983881" cy="999045"/>
            </a:xfrm>
          </p:grpSpPr>
          <p:sp>
            <p:nvSpPr>
              <p:cNvPr id="155" name="Rectangle 154"/>
              <p:cNvSpPr/>
              <p:nvPr/>
            </p:nvSpPr>
            <p:spPr>
              <a:xfrm>
                <a:off x="339079" y="976603"/>
                <a:ext cx="879586" cy="853163"/>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6" name="Group 155"/>
              <p:cNvGrpSpPr/>
              <p:nvPr/>
            </p:nvGrpSpPr>
            <p:grpSpPr>
              <a:xfrm>
                <a:off x="515023" y="1077458"/>
                <a:ext cx="530311" cy="794088"/>
                <a:chOff x="4508252" y="211638"/>
                <a:chExt cx="875337" cy="1373757"/>
              </a:xfrm>
              <a:solidFill>
                <a:schemeClr val="accent5">
                  <a:lumMod val="40000"/>
                  <a:lumOff val="60000"/>
                </a:schemeClr>
              </a:solidFill>
            </p:grpSpPr>
            <p:sp>
              <p:nvSpPr>
                <p:cNvPr id="158" name="Trapezoid 157"/>
                <p:cNvSpPr/>
                <p:nvPr/>
              </p:nvSpPr>
              <p:spPr>
                <a:xfrm>
                  <a:off x="4616914" y="1236581"/>
                  <a:ext cx="606083" cy="348814"/>
                </a:xfrm>
                <a:prstGeom prst="trapezoid">
                  <a:avLst>
                    <a:gd name="adj" fmla="val 47147"/>
                  </a:avLst>
                </a:prstGeom>
                <a:grp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a:off x="4773081" y="843353"/>
                  <a:ext cx="303042" cy="459948"/>
                </a:xfrm>
                <a:prstGeom prst="ellipse">
                  <a:avLst/>
                </a:prstGeom>
                <a:grp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a:off x="4574726" y="299777"/>
                  <a:ext cx="727300" cy="919897"/>
                </a:xfrm>
                <a:prstGeom prst="ellipse">
                  <a:avLst/>
                </a:prstGeom>
                <a:grp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Cloud 199"/>
                <p:cNvSpPr/>
                <p:nvPr/>
              </p:nvSpPr>
              <p:spPr>
                <a:xfrm rot="3627039">
                  <a:off x="4968006" y="307581"/>
                  <a:ext cx="503387" cy="327778"/>
                </a:xfrm>
                <a:prstGeom prst="cloud">
                  <a:avLst/>
                </a:prstGeom>
                <a:grp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1" name="Cloud 200"/>
                <p:cNvSpPr/>
                <p:nvPr/>
              </p:nvSpPr>
              <p:spPr>
                <a:xfrm rot="6849434">
                  <a:off x="4420447" y="361433"/>
                  <a:ext cx="503387" cy="327778"/>
                </a:xfrm>
                <a:prstGeom prst="cloud">
                  <a:avLst/>
                </a:prstGeom>
                <a:grp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2" name="Cloud 201"/>
                <p:cNvSpPr/>
                <p:nvPr/>
              </p:nvSpPr>
              <p:spPr>
                <a:xfrm rot="21420985">
                  <a:off x="4658183" y="211638"/>
                  <a:ext cx="641327" cy="400315"/>
                </a:xfrm>
                <a:prstGeom prst="cloud">
                  <a:avLst/>
                </a:prstGeom>
                <a:grp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7" name="Frame 156"/>
              <p:cNvSpPr/>
              <p:nvPr/>
            </p:nvSpPr>
            <p:spPr>
              <a:xfrm>
                <a:off x="285215" y="920290"/>
                <a:ext cx="983881" cy="999045"/>
              </a:xfrm>
              <a:prstGeom prst="frame">
                <a:avLst>
                  <a:gd name="adj1" fmla="val 10988"/>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03" name="Rectangle 202"/>
            <p:cNvSpPr/>
            <p:nvPr/>
          </p:nvSpPr>
          <p:spPr>
            <a:xfrm>
              <a:off x="1410374" y="2699061"/>
              <a:ext cx="4572288" cy="3416320"/>
            </a:xfrm>
            <a:prstGeom prst="rect">
              <a:avLst/>
            </a:prstGeom>
            <a:solidFill>
              <a:schemeClr val="accent5">
                <a:lumMod val="40000"/>
                <a:lumOff val="60000"/>
              </a:schemeClr>
            </a:solidFill>
          </p:spPr>
          <p:txBody>
            <a:bodyPr wrap="square">
              <a:spAutoFit/>
            </a:bodyPr>
            <a:lstStyle/>
            <a:p>
              <a:pPr fontAlgn="base"/>
              <a:r>
                <a:rPr lang="en-US" dirty="0"/>
                <a:t>And it came to pass the third day, </a:t>
              </a:r>
              <a:r>
                <a:rPr lang="en-US" i="1" dirty="0"/>
                <a:t>which was </a:t>
              </a:r>
              <a:r>
                <a:rPr lang="en-US" dirty="0"/>
                <a:t>Pharaoh’s birthday, that he made a feast unto all his servants: and he lifted up the head of the chief butler and of the chief baker among his servants.</a:t>
              </a:r>
            </a:p>
            <a:p>
              <a:pPr fontAlgn="base"/>
              <a:r>
                <a:rPr lang="en-US" dirty="0"/>
                <a:t>And he restored the chief butler unto his butlership again; and he gave the cup into Pharaoh’s hand:</a:t>
              </a:r>
            </a:p>
            <a:p>
              <a:pPr fontAlgn="base"/>
              <a:r>
                <a:rPr lang="en-US" dirty="0"/>
                <a:t>But he hanged the chief baker: as Joseph had interpreted to them.</a:t>
              </a:r>
            </a:p>
            <a:p>
              <a:pPr fontAlgn="base"/>
              <a:r>
                <a:rPr lang="en-US" dirty="0"/>
                <a:t>Yet did not the chief butler remember Joseph, but </a:t>
              </a:r>
              <a:r>
                <a:rPr lang="en-US" dirty="0" err="1"/>
                <a:t>forgat</a:t>
              </a:r>
              <a:r>
                <a:rPr lang="en-US" dirty="0"/>
                <a:t> him.</a:t>
              </a:r>
            </a:p>
          </p:txBody>
        </p:sp>
      </p:grpSp>
      <p:grpSp>
        <p:nvGrpSpPr>
          <p:cNvPr id="2" name="Group 1"/>
          <p:cNvGrpSpPr/>
          <p:nvPr/>
        </p:nvGrpSpPr>
        <p:grpSpPr>
          <a:xfrm>
            <a:off x="237390" y="178914"/>
            <a:ext cx="7107747" cy="1065225"/>
            <a:chOff x="237390" y="178914"/>
            <a:chExt cx="7107747" cy="1065225"/>
          </a:xfrm>
        </p:grpSpPr>
        <p:grpSp>
          <p:nvGrpSpPr>
            <p:cNvPr id="60" name="Group 59"/>
            <p:cNvGrpSpPr/>
            <p:nvPr/>
          </p:nvGrpSpPr>
          <p:grpSpPr>
            <a:xfrm>
              <a:off x="237390" y="178914"/>
              <a:ext cx="981478" cy="1065225"/>
              <a:chOff x="6965919" y="4412833"/>
              <a:chExt cx="1282901" cy="1392367"/>
            </a:xfrm>
          </p:grpSpPr>
          <p:sp>
            <p:nvSpPr>
              <p:cNvPr id="61" name="Rectangle 60"/>
              <p:cNvSpPr/>
              <p:nvPr/>
            </p:nvSpPr>
            <p:spPr>
              <a:xfrm>
                <a:off x="7016475" y="4467797"/>
                <a:ext cx="1205885" cy="1324363"/>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ame 61"/>
              <p:cNvSpPr/>
              <p:nvPr/>
            </p:nvSpPr>
            <p:spPr>
              <a:xfrm>
                <a:off x="6965919" y="4412833"/>
                <a:ext cx="1282901" cy="1392367"/>
              </a:xfrm>
              <a:prstGeom prst="frame">
                <a:avLst>
                  <a:gd name="adj1" fmla="val 7493"/>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63" name="Group 62"/>
              <p:cNvGrpSpPr/>
              <p:nvPr/>
            </p:nvGrpSpPr>
            <p:grpSpPr>
              <a:xfrm>
                <a:off x="7153546" y="4567484"/>
                <a:ext cx="907469" cy="1120757"/>
                <a:chOff x="3399484" y="4085113"/>
                <a:chExt cx="1004937" cy="1241133"/>
              </a:xfrm>
              <a:solidFill>
                <a:schemeClr val="accent6">
                  <a:lumMod val="40000"/>
                  <a:lumOff val="60000"/>
                </a:schemeClr>
              </a:solidFill>
            </p:grpSpPr>
            <p:sp>
              <p:nvSpPr>
                <p:cNvPr id="64" name="Trapezoid 63"/>
                <p:cNvSpPr/>
                <p:nvPr/>
              </p:nvSpPr>
              <p:spPr>
                <a:xfrm>
                  <a:off x="3399484" y="4085113"/>
                  <a:ext cx="1004937" cy="957055"/>
                </a:xfrm>
                <a:prstGeom prst="trapezoid">
                  <a:avLst>
                    <a:gd name="adj" fmla="val 21070"/>
                  </a:avLst>
                </a:prstGeom>
                <a:grp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rapezoid 64"/>
                <p:cNvSpPr/>
                <p:nvPr/>
              </p:nvSpPr>
              <p:spPr>
                <a:xfrm flipH="1">
                  <a:off x="3634130" y="5008413"/>
                  <a:ext cx="477988" cy="317833"/>
                </a:xfrm>
                <a:prstGeom prst="trapezoid">
                  <a:avLst/>
                </a:prstGeom>
                <a:grp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flipH="1">
                  <a:off x="3541016" y="4108191"/>
                  <a:ext cx="684492" cy="1084615"/>
                </a:xfrm>
                <a:prstGeom prst="ellipse">
                  <a:avLst/>
                </a:prstGeom>
                <a:grp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lowchart: Delay 66"/>
                <p:cNvSpPr/>
                <p:nvPr/>
              </p:nvSpPr>
              <p:spPr>
                <a:xfrm rot="5400000">
                  <a:off x="3756654" y="3926515"/>
                  <a:ext cx="310255" cy="627452"/>
                </a:xfrm>
                <a:prstGeom prst="flowChartDelay">
                  <a:avLst/>
                </a:prstGeom>
                <a:grp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 name="Rectangle 6"/>
            <p:cNvSpPr/>
            <p:nvPr/>
          </p:nvSpPr>
          <p:spPr>
            <a:xfrm>
              <a:off x="1431058" y="463666"/>
              <a:ext cx="4530920" cy="369332"/>
            </a:xfrm>
            <a:prstGeom prst="rect">
              <a:avLst/>
            </a:prstGeom>
            <a:solidFill>
              <a:schemeClr val="accent6">
                <a:lumMod val="60000"/>
                <a:lumOff val="40000"/>
              </a:schemeClr>
            </a:solidFill>
          </p:spPr>
          <p:txBody>
            <a:bodyPr wrap="none">
              <a:spAutoFit/>
            </a:bodyPr>
            <a:lstStyle/>
            <a:p>
              <a:r>
                <a:rPr lang="en-US" dirty="0"/>
                <a:t>I also was in my dream... (Read Gen. 40:16-17)</a:t>
              </a:r>
            </a:p>
          </p:txBody>
        </p:sp>
        <p:grpSp>
          <p:nvGrpSpPr>
            <p:cNvPr id="161" name="Group 160"/>
            <p:cNvGrpSpPr/>
            <p:nvPr/>
          </p:nvGrpSpPr>
          <p:grpSpPr>
            <a:xfrm>
              <a:off x="6076352" y="217535"/>
              <a:ext cx="1268785" cy="717552"/>
              <a:chOff x="2777613" y="3460315"/>
              <a:chExt cx="2565231" cy="1450747"/>
            </a:xfrm>
          </p:grpSpPr>
          <p:sp>
            <p:nvSpPr>
              <p:cNvPr id="171" name="Flowchart: Magnetic Disk 170"/>
              <p:cNvSpPr/>
              <p:nvPr/>
            </p:nvSpPr>
            <p:spPr>
              <a:xfrm>
                <a:off x="2895600" y="3886200"/>
                <a:ext cx="2362200" cy="990600"/>
              </a:xfrm>
              <a:prstGeom prst="flowChartMagneticDisk">
                <a:avLst/>
              </a:prstGeom>
              <a:solidFill>
                <a:srgbClr val="D48638"/>
              </a:solidFill>
              <a:ln w="3175">
                <a:solidFill>
                  <a:srgbClr val="D486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4" name="Group 203"/>
              <p:cNvGrpSpPr/>
              <p:nvPr/>
            </p:nvGrpSpPr>
            <p:grpSpPr>
              <a:xfrm>
                <a:off x="2813360" y="4658391"/>
                <a:ext cx="2519267" cy="252671"/>
                <a:chOff x="2813360" y="4658391"/>
                <a:chExt cx="2519267" cy="252671"/>
              </a:xfrm>
            </p:grpSpPr>
            <p:sp>
              <p:nvSpPr>
                <p:cNvPr id="257" name="Oval 256"/>
                <p:cNvSpPr/>
                <p:nvPr/>
              </p:nvSpPr>
              <p:spPr>
                <a:xfrm rot="475140">
                  <a:off x="2813360" y="4661655"/>
                  <a:ext cx="691840" cy="152400"/>
                </a:xfrm>
                <a:prstGeom prst="ellipse">
                  <a:avLst/>
                </a:prstGeom>
                <a:solidFill>
                  <a:srgbClr val="FFBF3F"/>
                </a:solidFill>
                <a:ln w="3175">
                  <a:solidFill>
                    <a:srgbClr val="D486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Oval 257"/>
                <p:cNvSpPr/>
                <p:nvPr/>
              </p:nvSpPr>
              <p:spPr>
                <a:xfrm>
                  <a:off x="3332940" y="4758662"/>
                  <a:ext cx="691840" cy="152400"/>
                </a:xfrm>
                <a:prstGeom prst="ellipse">
                  <a:avLst/>
                </a:prstGeom>
                <a:solidFill>
                  <a:srgbClr val="FFBF3F"/>
                </a:solidFill>
                <a:ln w="3175">
                  <a:solidFill>
                    <a:srgbClr val="D486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258"/>
                <p:cNvSpPr/>
                <p:nvPr/>
              </p:nvSpPr>
              <p:spPr>
                <a:xfrm rot="21352676">
                  <a:off x="3851797" y="4758662"/>
                  <a:ext cx="691840" cy="152400"/>
                </a:xfrm>
                <a:prstGeom prst="ellipse">
                  <a:avLst/>
                </a:prstGeom>
                <a:solidFill>
                  <a:srgbClr val="FFBF3F"/>
                </a:solidFill>
                <a:ln w="3175">
                  <a:solidFill>
                    <a:srgbClr val="D486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Oval 259"/>
                <p:cNvSpPr/>
                <p:nvPr/>
              </p:nvSpPr>
              <p:spPr>
                <a:xfrm rot="21265011">
                  <a:off x="4396821" y="4727118"/>
                  <a:ext cx="691840" cy="152400"/>
                </a:xfrm>
                <a:prstGeom prst="ellipse">
                  <a:avLst/>
                </a:prstGeom>
                <a:solidFill>
                  <a:srgbClr val="FFBF3F"/>
                </a:solidFill>
                <a:ln w="3175">
                  <a:solidFill>
                    <a:srgbClr val="D486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Oval 260"/>
                <p:cNvSpPr/>
                <p:nvPr/>
              </p:nvSpPr>
              <p:spPr>
                <a:xfrm rot="20473086">
                  <a:off x="4771280" y="4658391"/>
                  <a:ext cx="561347" cy="150769"/>
                </a:xfrm>
                <a:prstGeom prst="ellipse">
                  <a:avLst/>
                </a:prstGeom>
                <a:solidFill>
                  <a:srgbClr val="FFBF3F"/>
                </a:solidFill>
                <a:ln w="3175">
                  <a:solidFill>
                    <a:srgbClr val="D486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5" name="Group 204"/>
              <p:cNvGrpSpPr/>
              <p:nvPr/>
            </p:nvGrpSpPr>
            <p:grpSpPr>
              <a:xfrm>
                <a:off x="2823577" y="4525157"/>
                <a:ext cx="2519267" cy="252671"/>
                <a:chOff x="2813360" y="4658391"/>
                <a:chExt cx="2519267" cy="252671"/>
              </a:xfrm>
            </p:grpSpPr>
            <p:sp>
              <p:nvSpPr>
                <p:cNvPr id="252" name="Oval 251"/>
                <p:cNvSpPr/>
                <p:nvPr/>
              </p:nvSpPr>
              <p:spPr>
                <a:xfrm rot="475140">
                  <a:off x="2813360" y="4661655"/>
                  <a:ext cx="691840" cy="152400"/>
                </a:xfrm>
                <a:prstGeom prst="ellipse">
                  <a:avLst/>
                </a:prstGeom>
                <a:solidFill>
                  <a:srgbClr val="FFBF3F"/>
                </a:solidFill>
                <a:ln w="3175">
                  <a:solidFill>
                    <a:srgbClr val="D486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Oval 252"/>
                <p:cNvSpPr/>
                <p:nvPr/>
              </p:nvSpPr>
              <p:spPr>
                <a:xfrm>
                  <a:off x="3332940" y="4758662"/>
                  <a:ext cx="691840" cy="152400"/>
                </a:xfrm>
                <a:prstGeom prst="ellipse">
                  <a:avLst/>
                </a:prstGeom>
                <a:solidFill>
                  <a:srgbClr val="FFBF3F"/>
                </a:solidFill>
                <a:ln w="3175">
                  <a:solidFill>
                    <a:srgbClr val="D486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Oval 253"/>
                <p:cNvSpPr/>
                <p:nvPr/>
              </p:nvSpPr>
              <p:spPr>
                <a:xfrm rot="21352676">
                  <a:off x="3851797" y="4758662"/>
                  <a:ext cx="691840" cy="152400"/>
                </a:xfrm>
                <a:prstGeom prst="ellipse">
                  <a:avLst/>
                </a:prstGeom>
                <a:solidFill>
                  <a:srgbClr val="FFBF3F"/>
                </a:solidFill>
                <a:ln w="3175">
                  <a:solidFill>
                    <a:srgbClr val="D486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Oval 254"/>
                <p:cNvSpPr/>
                <p:nvPr/>
              </p:nvSpPr>
              <p:spPr>
                <a:xfrm rot="21265011">
                  <a:off x="4396821" y="4727118"/>
                  <a:ext cx="691840" cy="152400"/>
                </a:xfrm>
                <a:prstGeom prst="ellipse">
                  <a:avLst/>
                </a:prstGeom>
                <a:solidFill>
                  <a:srgbClr val="FFBF3F"/>
                </a:solidFill>
                <a:ln w="3175">
                  <a:solidFill>
                    <a:srgbClr val="D486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Oval 255"/>
                <p:cNvSpPr/>
                <p:nvPr/>
              </p:nvSpPr>
              <p:spPr>
                <a:xfrm rot="20473086">
                  <a:off x="4771280" y="4658391"/>
                  <a:ext cx="561347" cy="150769"/>
                </a:xfrm>
                <a:prstGeom prst="ellipse">
                  <a:avLst/>
                </a:prstGeom>
                <a:solidFill>
                  <a:srgbClr val="FFBF3F"/>
                </a:solidFill>
                <a:ln w="3175">
                  <a:solidFill>
                    <a:srgbClr val="D486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6" name="Group 205"/>
              <p:cNvGrpSpPr/>
              <p:nvPr/>
            </p:nvGrpSpPr>
            <p:grpSpPr>
              <a:xfrm>
                <a:off x="2817214" y="4384572"/>
                <a:ext cx="2519267" cy="252671"/>
                <a:chOff x="2813360" y="4658391"/>
                <a:chExt cx="2519267" cy="252671"/>
              </a:xfrm>
            </p:grpSpPr>
            <p:sp>
              <p:nvSpPr>
                <p:cNvPr id="247" name="Oval 246"/>
                <p:cNvSpPr/>
                <p:nvPr/>
              </p:nvSpPr>
              <p:spPr>
                <a:xfrm rot="475140">
                  <a:off x="2813360" y="4661655"/>
                  <a:ext cx="691840" cy="152400"/>
                </a:xfrm>
                <a:prstGeom prst="ellipse">
                  <a:avLst/>
                </a:prstGeom>
                <a:solidFill>
                  <a:srgbClr val="FFBF3F"/>
                </a:solidFill>
                <a:ln w="3175">
                  <a:solidFill>
                    <a:srgbClr val="D486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247"/>
                <p:cNvSpPr/>
                <p:nvPr/>
              </p:nvSpPr>
              <p:spPr>
                <a:xfrm>
                  <a:off x="3332940" y="4758662"/>
                  <a:ext cx="691840" cy="152400"/>
                </a:xfrm>
                <a:prstGeom prst="ellipse">
                  <a:avLst/>
                </a:prstGeom>
                <a:solidFill>
                  <a:srgbClr val="FFBF3F"/>
                </a:solidFill>
                <a:ln w="3175">
                  <a:solidFill>
                    <a:srgbClr val="D486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Oval 248"/>
                <p:cNvSpPr/>
                <p:nvPr/>
              </p:nvSpPr>
              <p:spPr>
                <a:xfrm rot="21352676">
                  <a:off x="3851797" y="4758662"/>
                  <a:ext cx="691840" cy="152400"/>
                </a:xfrm>
                <a:prstGeom prst="ellipse">
                  <a:avLst/>
                </a:prstGeom>
                <a:solidFill>
                  <a:srgbClr val="FFBF3F"/>
                </a:solidFill>
                <a:ln w="3175">
                  <a:solidFill>
                    <a:srgbClr val="D486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val 249"/>
                <p:cNvSpPr/>
                <p:nvPr/>
              </p:nvSpPr>
              <p:spPr>
                <a:xfrm rot="21265011">
                  <a:off x="4396821" y="4727118"/>
                  <a:ext cx="691840" cy="152400"/>
                </a:xfrm>
                <a:prstGeom prst="ellipse">
                  <a:avLst/>
                </a:prstGeom>
                <a:solidFill>
                  <a:srgbClr val="FFBF3F"/>
                </a:solidFill>
                <a:ln w="3175">
                  <a:solidFill>
                    <a:srgbClr val="D486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Oval 250"/>
                <p:cNvSpPr/>
                <p:nvPr/>
              </p:nvSpPr>
              <p:spPr>
                <a:xfrm rot="20473086">
                  <a:off x="4771280" y="4658391"/>
                  <a:ext cx="561347" cy="150769"/>
                </a:xfrm>
                <a:prstGeom prst="ellipse">
                  <a:avLst/>
                </a:prstGeom>
                <a:solidFill>
                  <a:srgbClr val="FFBF3F"/>
                </a:solidFill>
                <a:ln w="3175">
                  <a:solidFill>
                    <a:srgbClr val="D486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7" name="Group 206"/>
              <p:cNvGrpSpPr/>
              <p:nvPr/>
            </p:nvGrpSpPr>
            <p:grpSpPr>
              <a:xfrm>
                <a:off x="2822686" y="4252797"/>
                <a:ext cx="2519267" cy="252671"/>
                <a:chOff x="2813360" y="4658391"/>
                <a:chExt cx="2519267" cy="252671"/>
              </a:xfrm>
            </p:grpSpPr>
            <p:sp>
              <p:nvSpPr>
                <p:cNvPr id="242" name="Oval 241"/>
                <p:cNvSpPr/>
                <p:nvPr/>
              </p:nvSpPr>
              <p:spPr>
                <a:xfrm rot="475140">
                  <a:off x="2813360" y="4661655"/>
                  <a:ext cx="691840" cy="152400"/>
                </a:xfrm>
                <a:prstGeom prst="ellipse">
                  <a:avLst/>
                </a:prstGeom>
                <a:solidFill>
                  <a:srgbClr val="FFBF3F"/>
                </a:solidFill>
                <a:ln w="3175">
                  <a:solidFill>
                    <a:srgbClr val="D486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Oval 242"/>
                <p:cNvSpPr/>
                <p:nvPr/>
              </p:nvSpPr>
              <p:spPr>
                <a:xfrm>
                  <a:off x="3332940" y="4758662"/>
                  <a:ext cx="691840" cy="152400"/>
                </a:xfrm>
                <a:prstGeom prst="ellipse">
                  <a:avLst/>
                </a:prstGeom>
                <a:solidFill>
                  <a:srgbClr val="FFBF3F"/>
                </a:solidFill>
                <a:ln w="3175">
                  <a:solidFill>
                    <a:srgbClr val="D486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Oval 243"/>
                <p:cNvSpPr/>
                <p:nvPr/>
              </p:nvSpPr>
              <p:spPr>
                <a:xfrm rot="21352676">
                  <a:off x="3851797" y="4758662"/>
                  <a:ext cx="691840" cy="152400"/>
                </a:xfrm>
                <a:prstGeom prst="ellipse">
                  <a:avLst/>
                </a:prstGeom>
                <a:solidFill>
                  <a:srgbClr val="FFBF3F"/>
                </a:solidFill>
                <a:ln w="3175">
                  <a:solidFill>
                    <a:srgbClr val="D486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Oval 244"/>
                <p:cNvSpPr/>
                <p:nvPr/>
              </p:nvSpPr>
              <p:spPr>
                <a:xfrm rot="21265011">
                  <a:off x="4396821" y="4727118"/>
                  <a:ext cx="691840" cy="152400"/>
                </a:xfrm>
                <a:prstGeom prst="ellipse">
                  <a:avLst/>
                </a:prstGeom>
                <a:solidFill>
                  <a:srgbClr val="FFBF3F"/>
                </a:solidFill>
                <a:ln w="3175">
                  <a:solidFill>
                    <a:srgbClr val="D486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Oval 245"/>
                <p:cNvSpPr/>
                <p:nvPr/>
              </p:nvSpPr>
              <p:spPr>
                <a:xfrm rot="20473086">
                  <a:off x="4771280" y="4658391"/>
                  <a:ext cx="561347" cy="150769"/>
                </a:xfrm>
                <a:prstGeom prst="ellipse">
                  <a:avLst/>
                </a:prstGeom>
                <a:solidFill>
                  <a:srgbClr val="FFBF3F"/>
                </a:solidFill>
                <a:ln w="3175">
                  <a:solidFill>
                    <a:srgbClr val="D486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8" name="Group 207"/>
              <p:cNvGrpSpPr/>
              <p:nvPr/>
            </p:nvGrpSpPr>
            <p:grpSpPr>
              <a:xfrm rot="10800000">
                <a:off x="2817066" y="3825570"/>
                <a:ext cx="2519267" cy="252671"/>
                <a:chOff x="2813360" y="4658391"/>
                <a:chExt cx="2519267" cy="252671"/>
              </a:xfrm>
            </p:grpSpPr>
            <p:sp>
              <p:nvSpPr>
                <p:cNvPr id="237" name="Oval 236"/>
                <p:cNvSpPr/>
                <p:nvPr/>
              </p:nvSpPr>
              <p:spPr>
                <a:xfrm rot="475140">
                  <a:off x="2813360" y="4661655"/>
                  <a:ext cx="691840" cy="152400"/>
                </a:xfrm>
                <a:prstGeom prst="ellipse">
                  <a:avLst/>
                </a:prstGeom>
                <a:solidFill>
                  <a:srgbClr val="FFBF3F"/>
                </a:solidFill>
                <a:ln w="3175">
                  <a:solidFill>
                    <a:srgbClr val="D486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237"/>
                <p:cNvSpPr/>
                <p:nvPr/>
              </p:nvSpPr>
              <p:spPr>
                <a:xfrm>
                  <a:off x="3332940" y="4758662"/>
                  <a:ext cx="691840" cy="152400"/>
                </a:xfrm>
                <a:prstGeom prst="ellipse">
                  <a:avLst/>
                </a:prstGeom>
                <a:solidFill>
                  <a:srgbClr val="FFBF3F"/>
                </a:solidFill>
                <a:ln w="3175">
                  <a:solidFill>
                    <a:srgbClr val="D486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Oval 238"/>
                <p:cNvSpPr/>
                <p:nvPr/>
              </p:nvSpPr>
              <p:spPr>
                <a:xfrm rot="21352676">
                  <a:off x="3851797" y="4758662"/>
                  <a:ext cx="691840" cy="152400"/>
                </a:xfrm>
                <a:prstGeom prst="ellipse">
                  <a:avLst/>
                </a:prstGeom>
                <a:solidFill>
                  <a:srgbClr val="FFBF3F"/>
                </a:solidFill>
                <a:ln w="3175">
                  <a:solidFill>
                    <a:srgbClr val="D486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239"/>
                <p:cNvSpPr/>
                <p:nvPr/>
              </p:nvSpPr>
              <p:spPr>
                <a:xfrm rot="21265011">
                  <a:off x="4396821" y="4727118"/>
                  <a:ext cx="691840" cy="152400"/>
                </a:xfrm>
                <a:prstGeom prst="ellipse">
                  <a:avLst/>
                </a:prstGeom>
                <a:solidFill>
                  <a:srgbClr val="FFBF3F"/>
                </a:solidFill>
                <a:ln w="3175">
                  <a:solidFill>
                    <a:srgbClr val="D486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40"/>
                <p:cNvSpPr/>
                <p:nvPr/>
              </p:nvSpPr>
              <p:spPr>
                <a:xfrm rot="20473086">
                  <a:off x="4771280" y="4658391"/>
                  <a:ext cx="561347" cy="150769"/>
                </a:xfrm>
                <a:prstGeom prst="ellipse">
                  <a:avLst/>
                </a:prstGeom>
                <a:solidFill>
                  <a:srgbClr val="FFBF3F"/>
                </a:solidFill>
                <a:ln w="3175">
                  <a:solidFill>
                    <a:srgbClr val="D486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9" name="Group 126"/>
              <p:cNvGrpSpPr/>
              <p:nvPr/>
            </p:nvGrpSpPr>
            <p:grpSpPr>
              <a:xfrm rot="20631074" flipH="1">
                <a:off x="4205974" y="3460315"/>
                <a:ext cx="956421" cy="692581"/>
                <a:chOff x="2694751" y="6436977"/>
                <a:chExt cx="2880370" cy="2097423"/>
              </a:xfrm>
              <a:solidFill>
                <a:schemeClr val="tx1"/>
              </a:solidFill>
            </p:grpSpPr>
            <p:sp>
              <p:nvSpPr>
                <p:cNvPr id="221" name="Bent-Up Arrow 220"/>
                <p:cNvSpPr/>
                <p:nvPr/>
              </p:nvSpPr>
              <p:spPr>
                <a:xfrm rot="8658149">
                  <a:off x="4192355" y="7702232"/>
                  <a:ext cx="503787" cy="689223"/>
                </a:xfrm>
                <a:prstGeom prst="bentUpArrow">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Isosceles Triangle 221"/>
                <p:cNvSpPr/>
                <p:nvPr/>
              </p:nvSpPr>
              <p:spPr>
                <a:xfrm rot="6670451">
                  <a:off x="5016245" y="6981304"/>
                  <a:ext cx="462699" cy="655052"/>
                </a:xfrm>
                <a:prstGeom prst="triangl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Chord 222"/>
                <p:cNvSpPr/>
                <p:nvPr/>
              </p:nvSpPr>
              <p:spPr>
                <a:xfrm rot="19722594">
                  <a:off x="3667814" y="6436977"/>
                  <a:ext cx="838200" cy="1447800"/>
                </a:xfrm>
                <a:prstGeom prst="chord">
                  <a:avLst>
                    <a:gd name="adj1" fmla="val 2700000"/>
                    <a:gd name="adj2" fmla="val 16873168"/>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Chord 223"/>
                <p:cNvSpPr/>
                <p:nvPr/>
              </p:nvSpPr>
              <p:spPr>
                <a:xfrm rot="18520689">
                  <a:off x="3350982" y="6476530"/>
                  <a:ext cx="1079546" cy="1856586"/>
                </a:xfrm>
                <a:prstGeom prst="chord">
                  <a:avLst>
                    <a:gd name="adj1" fmla="val 2700000"/>
                    <a:gd name="adj2" fmla="val 16873168"/>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Chord 224"/>
                <p:cNvSpPr/>
                <p:nvPr/>
              </p:nvSpPr>
              <p:spPr>
                <a:xfrm rot="15886568">
                  <a:off x="2945256" y="6811494"/>
                  <a:ext cx="662687" cy="1163698"/>
                </a:xfrm>
                <a:prstGeom prst="chord">
                  <a:avLst>
                    <a:gd name="adj1" fmla="val 2700000"/>
                    <a:gd name="adj2" fmla="val 16873168"/>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p:cNvSpPr/>
                <p:nvPr/>
              </p:nvSpPr>
              <p:spPr>
                <a:xfrm>
                  <a:off x="4114800" y="6705600"/>
                  <a:ext cx="1066800" cy="1066800"/>
                </a:xfrm>
                <a:prstGeom prst="ellips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Isosceles Triangle 226"/>
                <p:cNvSpPr/>
                <p:nvPr/>
              </p:nvSpPr>
              <p:spPr>
                <a:xfrm rot="6171429">
                  <a:off x="5016244" y="6917844"/>
                  <a:ext cx="462699" cy="655052"/>
                </a:xfrm>
                <a:prstGeom prst="triangl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Bent-Up Arrow 227"/>
                <p:cNvSpPr/>
                <p:nvPr/>
              </p:nvSpPr>
              <p:spPr>
                <a:xfrm rot="7963615">
                  <a:off x="3905968" y="7770449"/>
                  <a:ext cx="503787" cy="689223"/>
                </a:xfrm>
                <a:prstGeom prst="bentUpArrow">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6-Point Star 228"/>
                <p:cNvSpPr/>
                <p:nvPr/>
              </p:nvSpPr>
              <p:spPr>
                <a:xfrm>
                  <a:off x="4038600" y="8229600"/>
                  <a:ext cx="304800" cy="304800"/>
                </a:xfrm>
                <a:prstGeom prst="star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6-Point Star 229"/>
                <p:cNvSpPr/>
                <p:nvPr/>
              </p:nvSpPr>
              <p:spPr>
                <a:xfrm>
                  <a:off x="4343400" y="8153400"/>
                  <a:ext cx="304800" cy="304800"/>
                </a:xfrm>
                <a:prstGeom prst="star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1" name="Group 25"/>
                <p:cNvGrpSpPr/>
                <p:nvPr/>
              </p:nvGrpSpPr>
              <p:grpSpPr>
                <a:xfrm>
                  <a:off x="4876800" y="6705600"/>
                  <a:ext cx="381000" cy="381000"/>
                  <a:chOff x="4876800" y="6705600"/>
                  <a:chExt cx="381000" cy="381000"/>
                </a:xfrm>
                <a:grpFill/>
              </p:grpSpPr>
              <p:sp>
                <p:nvSpPr>
                  <p:cNvPr id="235" name="Oval 23"/>
                  <p:cNvSpPr/>
                  <p:nvPr/>
                </p:nvSpPr>
                <p:spPr>
                  <a:xfrm>
                    <a:off x="4876800" y="6705600"/>
                    <a:ext cx="381000" cy="38100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235"/>
                  <p:cNvSpPr/>
                  <p:nvPr/>
                </p:nvSpPr>
                <p:spPr>
                  <a:xfrm>
                    <a:off x="5029200" y="6858000"/>
                    <a:ext cx="228600" cy="228600"/>
                  </a:xfrm>
                  <a:prstGeom prst="ellips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2" name="Group 26"/>
                <p:cNvGrpSpPr/>
                <p:nvPr/>
              </p:nvGrpSpPr>
              <p:grpSpPr>
                <a:xfrm>
                  <a:off x="4648200" y="6781800"/>
                  <a:ext cx="381000" cy="381000"/>
                  <a:chOff x="4876800" y="6705600"/>
                  <a:chExt cx="381000" cy="381000"/>
                </a:xfrm>
                <a:grpFill/>
              </p:grpSpPr>
              <p:sp>
                <p:nvSpPr>
                  <p:cNvPr id="233" name="Oval 232"/>
                  <p:cNvSpPr/>
                  <p:nvPr/>
                </p:nvSpPr>
                <p:spPr>
                  <a:xfrm>
                    <a:off x="4876800" y="6705600"/>
                    <a:ext cx="381000" cy="38100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33"/>
                  <p:cNvSpPr/>
                  <p:nvPr/>
                </p:nvSpPr>
                <p:spPr>
                  <a:xfrm>
                    <a:off x="5029200" y="6858000"/>
                    <a:ext cx="228600" cy="228600"/>
                  </a:xfrm>
                  <a:prstGeom prst="ellips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0" name="Group 209"/>
              <p:cNvGrpSpPr/>
              <p:nvPr/>
            </p:nvGrpSpPr>
            <p:grpSpPr>
              <a:xfrm>
                <a:off x="3303075" y="3843395"/>
                <a:ext cx="1103302" cy="450263"/>
                <a:chOff x="3110360" y="3782412"/>
                <a:chExt cx="1103302" cy="450263"/>
              </a:xfrm>
            </p:grpSpPr>
            <p:sp>
              <p:nvSpPr>
                <p:cNvPr id="217" name="Oval 216"/>
                <p:cNvSpPr/>
                <p:nvPr/>
              </p:nvSpPr>
              <p:spPr>
                <a:xfrm rot="475140">
                  <a:off x="3110360" y="3782412"/>
                  <a:ext cx="1103302" cy="434618"/>
                </a:xfrm>
                <a:prstGeom prst="ellipse">
                  <a:avLst/>
                </a:prstGeom>
                <a:solidFill>
                  <a:schemeClr val="accent6">
                    <a:lumMod val="50000"/>
                  </a:schemeClr>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p:cNvSpPr/>
                <p:nvPr/>
              </p:nvSpPr>
              <p:spPr>
                <a:xfrm rot="18159352">
                  <a:off x="3268731" y="3895158"/>
                  <a:ext cx="331714" cy="107829"/>
                </a:xfrm>
                <a:prstGeom prst="ellipse">
                  <a:avLst/>
                </a:prstGeom>
                <a:solidFill>
                  <a:srgbClr val="FFBF3F"/>
                </a:solidFill>
                <a:ln w="3175">
                  <a:solidFill>
                    <a:srgbClr val="D486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p:cNvSpPr/>
                <p:nvPr/>
              </p:nvSpPr>
              <p:spPr>
                <a:xfrm rot="18159352">
                  <a:off x="3499419" y="3952193"/>
                  <a:ext cx="331714" cy="107829"/>
                </a:xfrm>
                <a:prstGeom prst="ellipse">
                  <a:avLst/>
                </a:prstGeom>
                <a:solidFill>
                  <a:srgbClr val="FFBF3F"/>
                </a:solidFill>
                <a:ln w="3175">
                  <a:solidFill>
                    <a:srgbClr val="D486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p:cNvSpPr/>
                <p:nvPr/>
              </p:nvSpPr>
              <p:spPr>
                <a:xfrm rot="18159352">
                  <a:off x="3759494" y="4012903"/>
                  <a:ext cx="331714" cy="107829"/>
                </a:xfrm>
                <a:prstGeom prst="ellipse">
                  <a:avLst/>
                </a:prstGeom>
                <a:solidFill>
                  <a:srgbClr val="FFBF3F"/>
                </a:solidFill>
                <a:ln w="3175">
                  <a:solidFill>
                    <a:srgbClr val="D486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1" name="Group 210"/>
              <p:cNvGrpSpPr/>
              <p:nvPr/>
            </p:nvGrpSpPr>
            <p:grpSpPr>
              <a:xfrm>
                <a:off x="2777613" y="4086084"/>
                <a:ext cx="2519267" cy="252671"/>
                <a:chOff x="2813360" y="4658391"/>
                <a:chExt cx="2519267" cy="252671"/>
              </a:xfrm>
            </p:grpSpPr>
            <p:sp>
              <p:nvSpPr>
                <p:cNvPr id="212" name="Oval 211"/>
                <p:cNvSpPr/>
                <p:nvPr/>
              </p:nvSpPr>
              <p:spPr>
                <a:xfrm rot="475140">
                  <a:off x="2813360" y="4661655"/>
                  <a:ext cx="691840" cy="152400"/>
                </a:xfrm>
                <a:prstGeom prst="ellipse">
                  <a:avLst/>
                </a:prstGeom>
                <a:solidFill>
                  <a:srgbClr val="FFBF3F"/>
                </a:solidFill>
                <a:ln w="3175">
                  <a:solidFill>
                    <a:srgbClr val="D486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p:cNvSpPr/>
                <p:nvPr/>
              </p:nvSpPr>
              <p:spPr>
                <a:xfrm>
                  <a:off x="3332940" y="4758662"/>
                  <a:ext cx="691840" cy="152400"/>
                </a:xfrm>
                <a:prstGeom prst="ellipse">
                  <a:avLst/>
                </a:prstGeom>
                <a:solidFill>
                  <a:srgbClr val="FFBF3F"/>
                </a:solidFill>
                <a:ln w="3175">
                  <a:solidFill>
                    <a:srgbClr val="D486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p:cNvSpPr/>
                <p:nvPr/>
              </p:nvSpPr>
              <p:spPr>
                <a:xfrm rot="21352676">
                  <a:off x="3851797" y="4758662"/>
                  <a:ext cx="691840" cy="152400"/>
                </a:xfrm>
                <a:prstGeom prst="ellipse">
                  <a:avLst/>
                </a:prstGeom>
                <a:solidFill>
                  <a:srgbClr val="FFBF3F"/>
                </a:solidFill>
                <a:ln w="3175">
                  <a:solidFill>
                    <a:srgbClr val="D486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p:cNvSpPr/>
                <p:nvPr/>
              </p:nvSpPr>
              <p:spPr>
                <a:xfrm rot="21265011">
                  <a:off x="4396821" y="4727118"/>
                  <a:ext cx="691840" cy="152400"/>
                </a:xfrm>
                <a:prstGeom prst="ellipse">
                  <a:avLst/>
                </a:prstGeom>
                <a:solidFill>
                  <a:srgbClr val="FFBF3F"/>
                </a:solidFill>
                <a:ln w="3175">
                  <a:solidFill>
                    <a:srgbClr val="D486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p:cNvSpPr/>
                <p:nvPr/>
              </p:nvSpPr>
              <p:spPr>
                <a:xfrm rot="20473086">
                  <a:off x="4771280" y="4658391"/>
                  <a:ext cx="561347" cy="150769"/>
                </a:xfrm>
                <a:prstGeom prst="ellipse">
                  <a:avLst/>
                </a:prstGeom>
                <a:solidFill>
                  <a:srgbClr val="FFBF3F"/>
                </a:solidFill>
                <a:ln w="3175">
                  <a:solidFill>
                    <a:srgbClr val="D486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8" name="Rectangle 7"/>
          <p:cNvSpPr/>
          <p:nvPr/>
        </p:nvSpPr>
        <p:spPr>
          <a:xfrm>
            <a:off x="7108804" y="1845566"/>
            <a:ext cx="4549203" cy="2308324"/>
          </a:xfrm>
          <a:prstGeom prst="rect">
            <a:avLst/>
          </a:prstGeom>
          <a:solidFill>
            <a:srgbClr val="996633"/>
          </a:solidFill>
        </p:spPr>
        <p:txBody>
          <a:bodyPr wrap="square">
            <a:spAutoFit/>
          </a:bodyPr>
          <a:lstStyle/>
          <a:p>
            <a:pPr fontAlgn="base"/>
            <a:r>
              <a:rPr lang="en-US" sz="1600" dirty="0">
                <a:solidFill>
                  <a:schemeClr val="bg1"/>
                </a:solidFill>
                <a:latin typeface="Calibri" panose="020F0502020204030204" pitchFamily="34" charset="0"/>
              </a:rPr>
              <a:t>"'Now Joseph, commending all his affairs to God, did not betake himself to make his defense, nor to give an account of the exact circumstances of the fact, but silently underwent the bonds and the distress he was in, firmly believing that God, who knew the cause of his affliction and the truth of the fact, would be more powerful than those that inflicted the punishments upon him‘</a:t>
            </a:r>
          </a:p>
          <a:p>
            <a:pPr fontAlgn="base"/>
            <a:r>
              <a:rPr lang="en-US" sz="1600" dirty="0">
                <a:solidFill>
                  <a:schemeClr val="bg1"/>
                </a:solidFill>
                <a:latin typeface="Calibri" panose="020F0502020204030204" pitchFamily="34" charset="0"/>
              </a:rPr>
              <a:t>(1)</a:t>
            </a:r>
            <a:endParaRPr lang="en-US" sz="1600" b="0" i="0" dirty="0">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287622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0" presetClass="exit" presetSubtype="0" fill="hold" nodeType="withEffect">
                                  <p:stCondLst>
                                    <p:cond delay="0"/>
                                  </p:stCondLst>
                                  <p:childTnLst>
                                    <p:animEffect transition="out" filter="fade">
                                      <p:cBhvr>
                                        <p:cTn id="16" dur="500"/>
                                        <p:tgtEl>
                                          <p:spTgt spid="2"/>
                                        </p:tgtEl>
                                      </p:cBhvr>
                                    </p:animEffect>
                                    <p:set>
                                      <p:cBhvr>
                                        <p:cTn id="17" dur="1" fill="hold">
                                          <p:stCondLst>
                                            <p:cond delay="499"/>
                                          </p:stCondLst>
                                        </p:cTn>
                                        <p:tgtEl>
                                          <p:spTgt spid="2"/>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500"/>
                                        <p:tgtEl>
                                          <p:spTgt spid="3"/>
                                        </p:tgtEl>
                                      </p:cBhvr>
                                    </p:animEffect>
                                    <p:set>
                                      <p:cBhvr>
                                        <p:cTn id="20" dur="1" fill="hold">
                                          <p:stCondLst>
                                            <p:cond delay="499"/>
                                          </p:stCondLst>
                                        </p:cTn>
                                        <p:tgtEl>
                                          <p:spTgt spid="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0" presetClass="exit" presetSubtype="0" fill="hold" nodeType="withEffect">
                                  <p:stCondLst>
                                    <p:cond delay="0"/>
                                  </p:stCondLst>
                                  <p:childTnLst>
                                    <p:animEffect transition="out" filter="fade">
                                      <p:cBhvr>
                                        <p:cTn id="26" dur="500"/>
                                        <p:tgtEl>
                                          <p:spTgt spid="4"/>
                                        </p:tgtEl>
                                      </p:cBhvr>
                                    </p:animEffect>
                                    <p:set>
                                      <p:cBhvr>
                                        <p:cTn id="2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1026" name="Picture 2" descr="http://streamafrica.com/wp-content/uploads/2014/05/egypt-heiragplyphics.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12202622"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0" y="99617"/>
            <a:ext cx="12122590" cy="769441"/>
          </a:xfrm>
          <a:prstGeom prst="rect">
            <a:avLst/>
          </a:prstGeom>
          <a:noFill/>
        </p:spPr>
        <p:txBody>
          <a:bodyPr wrap="square" rtlCol="0">
            <a:spAutoFit/>
          </a:bodyPr>
          <a:lstStyle/>
          <a:p>
            <a:pPr algn="ctr"/>
            <a:r>
              <a:rPr lang="en-US" sz="4400" dirty="0">
                <a:latin typeface="Papyrus" panose="03070502060502030205" pitchFamily="66" charset="0"/>
                <a:cs typeface="Narkisim" panose="020E0502050101010101" pitchFamily="34" charset="-79"/>
              </a:rPr>
              <a:t>Pharaoh</a:t>
            </a:r>
          </a:p>
        </p:txBody>
      </p:sp>
      <p:grpSp>
        <p:nvGrpSpPr>
          <p:cNvPr id="161" name="Group 160"/>
          <p:cNvGrpSpPr/>
          <p:nvPr/>
        </p:nvGrpSpPr>
        <p:grpSpPr>
          <a:xfrm>
            <a:off x="9632872" y="1254094"/>
            <a:ext cx="1835244" cy="4349812"/>
            <a:chOff x="932491" y="374588"/>
            <a:chExt cx="1835244" cy="4349812"/>
          </a:xfrm>
        </p:grpSpPr>
        <p:grpSp>
          <p:nvGrpSpPr>
            <p:cNvPr id="162" name="Group 161"/>
            <p:cNvGrpSpPr/>
            <p:nvPr/>
          </p:nvGrpSpPr>
          <p:grpSpPr>
            <a:xfrm>
              <a:off x="1149724" y="505041"/>
              <a:ext cx="1420625" cy="1421055"/>
              <a:chOff x="4131632" y="1030352"/>
              <a:chExt cx="1179889" cy="1039235"/>
            </a:xfrm>
          </p:grpSpPr>
          <p:sp>
            <p:nvSpPr>
              <p:cNvPr id="255" name="Trapezoid 254"/>
              <p:cNvSpPr/>
              <p:nvPr/>
            </p:nvSpPr>
            <p:spPr>
              <a:xfrm>
                <a:off x="4131632" y="1030352"/>
                <a:ext cx="1179889" cy="1039235"/>
              </a:xfrm>
              <a:prstGeom prst="trapezoid">
                <a:avLst>
                  <a:gd name="adj" fmla="val 13837"/>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6" name="Straight Connector 255"/>
              <p:cNvCxnSpPr/>
              <p:nvPr/>
            </p:nvCxnSpPr>
            <p:spPr>
              <a:xfrm>
                <a:off x="4191000" y="1752311"/>
                <a:ext cx="1077686" cy="6820"/>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a:off x="4232731" y="1463464"/>
                <a:ext cx="983702" cy="169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a:off x="4153988" y="1958576"/>
                <a:ext cx="1140823" cy="85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a:off x="4263630" y="1229578"/>
                <a:ext cx="935387" cy="7039"/>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63" name="Rounded Rectangle 162"/>
            <p:cNvSpPr/>
            <p:nvPr/>
          </p:nvSpPr>
          <p:spPr>
            <a:xfrm rot="4312957">
              <a:off x="1889964" y="3355048"/>
              <a:ext cx="775116" cy="174545"/>
            </a:xfrm>
            <a:prstGeom prst="round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rot="19671902">
              <a:off x="2248767" y="2619985"/>
              <a:ext cx="414187" cy="75874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rot="2647766">
              <a:off x="973201" y="2611428"/>
              <a:ext cx="352884" cy="75874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rot="19352409">
              <a:off x="1884905" y="3956890"/>
              <a:ext cx="336609" cy="75874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rot="2647766">
              <a:off x="1539113" y="3965651"/>
              <a:ext cx="334998" cy="75874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Trapezoid 167"/>
            <p:cNvSpPr/>
            <p:nvPr/>
          </p:nvSpPr>
          <p:spPr>
            <a:xfrm rot="20169292">
              <a:off x="1842951" y="1854104"/>
              <a:ext cx="718878" cy="1353402"/>
            </a:xfrm>
            <a:prstGeom prst="trapezoi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Trapezoid 168"/>
            <p:cNvSpPr/>
            <p:nvPr/>
          </p:nvSpPr>
          <p:spPr>
            <a:xfrm rot="1790291">
              <a:off x="1173596" y="1852172"/>
              <a:ext cx="664298" cy="1353402"/>
            </a:xfrm>
            <a:prstGeom prst="trapezoi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Trapezoid 169"/>
            <p:cNvSpPr/>
            <p:nvPr/>
          </p:nvSpPr>
          <p:spPr>
            <a:xfrm>
              <a:off x="1313947" y="1883237"/>
              <a:ext cx="1072453" cy="2472841"/>
            </a:xfrm>
            <a:prstGeom prst="trapezoi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a:off x="1629948" y="1634130"/>
              <a:ext cx="408872" cy="49554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1313947" y="589953"/>
              <a:ext cx="1022181" cy="141801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ounded Rectangle 172"/>
            <p:cNvSpPr/>
            <p:nvPr/>
          </p:nvSpPr>
          <p:spPr>
            <a:xfrm>
              <a:off x="1450606" y="3034475"/>
              <a:ext cx="799435" cy="169235"/>
            </a:xfrm>
            <a:prstGeom prst="round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4" name="Group 173"/>
            <p:cNvGrpSpPr/>
            <p:nvPr/>
          </p:nvGrpSpPr>
          <p:grpSpPr>
            <a:xfrm>
              <a:off x="1221205" y="1341683"/>
              <a:ext cx="1219200" cy="1198231"/>
              <a:chOff x="4572000" y="2404134"/>
              <a:chExt cx="2438400" cy="2396462"/>
            </a:xfrm>
          </p:grpSpPr>
          <p:grpSp>
            <p:nvGrpSpPr>
              <p:cNvPr id="242" name="Group 241"/>
              <p:cNvGrpSpPr/>
              <p:nvPr/>
            </p:nvGrpSpPr>
            <p:grpSpPr>
              <a:xfrm>
                <a:off x="4572000" y="2404134"/>
                <a:ext cx="2438400" cy="2396462"/>
                <a:chOff x="3660114" y="4532531"/>
                <a:chExt cx="800936" cy="825686"/>
              </a:xfrm>
            </p:grpSpPr>
            <p:sp>
              <p:nvSpPr>
                <p:cNvPr id="251" name="Block Arc 250"/>
                <p:cNvSpPr/>
                <p:nvPr/>
              </p:nvSpPr>
              <p:spPr>
                <a:xfrm rot="10800000">
                  <a:off x="3660114" y="4532531"/>
                  <a:ext cx="800936" cy="825686"/>
                </a:xfrm>
                <a:prstGeom prst="blockArc">
                  <a:avLst>
                    <a:gd name="adj1" fmla="val 10800000"/>
                    <a:gd name="adj2" fmla="val 10"/>
                    <a:gd name="adj3" fmla="val 33491"/>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2" name="Diamond 251"/>
                <p:cNvSpPr/>
                <p:nvPr/>
              </p:nvSpPr>
              <p:spPr>
                <a:xfrm>
                  <a:off x="4022170" y="5098176"/>
                  <a:ext cx="76823" cy="252818"/>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Diamond 252"/>
                <p:cNvSpPr/>
                <p:nvPr/>
              </p:nvSpPr>
              <p:spPr>
                <a:xfrm rot="18845998">
                  <a:off x="4237170" y="5012384"/>
                  <a:ext cx="80583" cy="241022"/>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Diamond 253"/>
                <p:cNvSpPr/>
                <p:nvPr/>
              </p:nvSpPr>
              <p:spPr>
                <a:xfrm rot="3043014">
                  <a:off x="3802440" y="4998491"/>
                  <a:ext cx="80583" cy="241022"/>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3" name="Diamond 242"/>
              <p:cNvSpPr/>
              <p:nvPr/>
            </p:nvSpPr>
            <p:spPr>
              <a:xfrm rot="20288921">
                <a:off x="6122532" y="4267200"/>
                <a:ext cx="228194" cy="455766"/>
              </a:xfrm>
              <a:prstGeom prst="diamond">
                <a:avLst/>
              </a:prstGeom>
              <a:solidFill>
                <a:srgbClr val="FFCC66"/>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Diamond 243"/>
              <p:cNvSpPr/>
              <p:nvPr/>
            </p:nvSpPr>
            <p:spPr>
              <a:xfrm rot="1589692">
                <a:off x="5235365" y="4233084"/>
                <a:ext cx="228194" cy="455766"/>
              </a:xfrm>
              <a:prstGeom prst="diamond">
                <a:avLst/>
              </a:prstGeom>
              <a:solidFill>
                <a:srgbClr val="FFCC66"/>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Diamond 244"/>
              <p:cNvSpPr/>
              <p:nvPr/>
            </p:nvSpPr>
            <p:spPr>
              <a:xfrm rot="17042312">
                <a:off x="6630457" y="3567501"/>
                <a:ext cx="228194" cy="455766"/>
              </a:xfrm>
              <a:prstGeom prst="diamond">
                <a:avLst/>
              </a:prstGeom>
              <a:solidFill>
                <a:srgbClr val="FFCC66"/>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Diamond 245"/>
              <p:cNvSpPr/>
              <p:nvPr/>
            </p:nvSpPr>
            <p:spPr>
              <a:xfrm rot="4413290">
                <a:off x="4715807" y="3544606"/>
                <a:ext cx="228194" cy="455766"/>
              </a:xfrm>
              <a:prstGeom prst="diamond">
                <a:avLst/>
              </a:prstGeom>
              <a:solidFill>
                <a:srgbClr val="FFCC66"/>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Hexagon 246"/>
              <p:cNvSpPr/>
              <p:nvPr/>
            </p:nvSpPr>
            <p:spPr>
              <a:xfrm rot="1434975">
                <a:off x="5394531" y="3979329"/>
                <a:ext cx="242316" cy="26773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Hexagon 247"/>
              <p:cNvSpPr/>
              <p:nvPr/>
            </p:nvSpPr>
            <p:spPr>
              <a:xfrm rot="19383674">
                <a:off x="5930109" y="3992392"/>
                <a:ext cx="242316" cy="26773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Hexagon 248"/>
              <p:cNvSpPr/>
              <p:nvPr/>
            </p:nvSpPr>
            <p:spPr>
              <a:xfrm rot="5176697">
                <a:off x="5111503" y="3600506"/>
                <a:ext cx="242316" cy="26773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Hexagon 249"/>
              <p:cNvSpPr/>
              <p:nvPr/>
            </p:nvSpPr>
            <p:spPr>
              <a:xfrm rot="16760392">
                <a:off x="6217491" y="3600505"/>
                <a:ext cx="242316" cy="26773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5" name="Group 174"/>
            <p:cNvGrpSpPr/>
            <p:nvPr/>
          </p:nvGrpSpPr>
          <p:grpSpPr>
            <a:xfrm>
              <a:off x="1392762" y="374588"/>
              <a:ext cx="943365" cy="400788"/>
              <a:chOff x="5956171" y="626664"/>
              <a:chExt cx="990609" cy="400788"/>
            </a:xfrm>
          </p:grpSpPr>
          <p:sp>
            <p:nvSpPr>
              <p:cNvPr id="237" name="Flowchart: Delay 236"/>
              <p:cNvSpPr/>
              <p:nvPr/>
            </p:nvSpPr>
            <p:spPr>
              <a:xfrm rot="16200000">
                <a:off x="6253259" y="329576"/>
                <a:ext cx="396434" cy="990609"/>
              </a:xfrm>
              <a:prstGeom prst="flowChartDelay">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8" name="Straight Connector 237"/>
              <p:cNvCxnSpPr/>
              <p:nvPr/>
            </p:nvCxnSpPr>
            <p:spPr>
              <a:xfrm flipV="1">
                <a:off x="6106623" y="672914"/>
                <a:ext cx="0" cy="350184"/>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flipV="1">
                <a:off x="6311274" y="651142"/>
                <a:ext cx="0" cy="350184"/>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flipV="1">
                <a:off x="6555115" y="651142"/>
                <a:ext cx="0" cy="350184"/>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flipV="1">
                <a:off x="6772828" y="677268"/>
                <a:ext cx="0" cy="350184"/>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76" name="Flowchart: Delay 175"/>
            <p:cNvSpPr/>
            <p:nvPr/>
          </p:nvSpPr>
          <p:spPr>
            <a:xfrm rot="5400000">
              <a:off x="1717281" y="580636"/>
              <a:ext cx="197786" cy="855102"/>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ounded Rectangle 176"/>
            <p:cNvSpPr/>
            <p:nvPr/>
          </p:nvSpPr>
          <p:spPr>
            <a:xfrm>
              <a:off x="1309613" y="879550"/>
              <a:ext cx="182839" cy="887452"/>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ounded Rectangle 177"/>
            <p:cNvSpPr/>
            <p:nvPr/>
          </p:nvSpPr>
          <p:spPr>
            <a:xfrm>
              <a:off x="2150333" y="884164"/>
              <a:ext cx="182839" cy="887452"/>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9" name="Group 178"/>
            <p:cNvGrpSpPr/>
            <p:nvPr/>
          </p:nvGrpSpPr>
          <p:grpSpPr>
            <a:xfrm>
              <a:off x="1326756" y="752481"/>
              <a:ext cx="1009373" cy="212891"/>
              <a:chOff x="1326756" y="752481"/>
              <a:chExt cx="1009373" cy="212891"/>
            </a:xfrm>
          </p:grpSpPr>
          <p:sp>
            <p:nvSpPr>
              <p:cNvPr id="231" name="Rounded Rectangle 230"/>
              <p:cNvSpPr/>
              <p:nvPr/>
            </p:nvSpPr>
            <p:spPr>
              <a:xfrm>
                <a:off x="1326756" y="785152"/>
                <a:ext cx="1009373" cy="180220"/>
              </a:xfrm>
              <a:prstGeom prst="roundRect">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Diamond 231"/>
              <p:cNvSpPr/>
              <p:nvPr/>
            </p:nvSpPr>
            <p:spPr>
              <a:xfrm>
                <a:off x="1779914" y="753052"/>
                <a:ext cx="84954" cy="202436"/>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Diamond 232"/>
              <p:cNvSpPr/>
              <p:nvPr/>
            </p:nvSpPr>
            <p:spPr>
              <a:xfrm>
                <a:off x="2038820" y="772586"/>
                <a:ext cx="113792" cy="189457"/>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Diamond 233"/>
              <p:cNvSpPr/>
              <p:nvPr/>
            </p:nvSpPr>
            <p:spPr>
              <a:xfrm>
                <a:off x="1495603" y="755596"/>
                <a:ext cx="113792" cy="189457"/>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Hexagon 234"/>
              <p:cNvSpPr/>
              <p:nvPr/>
            </p:nvSpPr>
            <p:spPr>
              <a:xfrm>
                <a:off x="1870628" y="752481"/>
                <a:ext cx="163353" cy="183746"/>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Hexagon 235"/>
              <p:cNvSpPr/>
              <p:nvPr/>
            </p:nvSpPr>
            <p:spPr>
              <a:xfrm>
                <a:off x="1622434" y="765544"/>
                <a:ext cx="163353" cy="183746"/>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0" name="Group 179"/>
            <p:cNvGrpSpPr/>
            <p:nvPr/>
          </p:nvGrpSpPr>
          <p:grpSpPr>
            <a:xfrm>
              <a:off x="1347118" y="4094243"/>
              <a:ext cx="986054" cy="271902"/>
              <a:chOff x="3505200" y="3548280"/>
              <a:chExt cx="2446486" cy="764432"/>
            </a:xfrm>
          </p:grpSpPr>
          <p:grpSp>
            <p:nvGrpSpPr>
              <p:cNvPr id="215" name="Group 214"/>
              <p:cNvGrpSpPr/>
              <p:nvPr/>
            </p:nvGrpSpPr>
            <p:grpSpPr>
              <a:xfrm>
                <a:off x="3505200" y="3548280"/>
                <a:ext cx="680060" cy="751369"/>
                <a:chOff x="3505200" y="3548280"/>
                <a:chExt cx="680060" cy="751369"/>
              </a:xfrm>
            </p:grpSpPr>
            <p:sp>
              <p:nvSpPr>
                <p:cNvPr id="227" name="Diamond 226"/>
                <p:cNvSpPr/>
                <p:nvPr/>
              </p:nvSpPr>
              <p:spPr>
                <a:xfrm>
                  <a:off x="3505200" y="3565873"/>
                  <a:ext cx="421743" cy="733776"/>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Diamond 227"/>
                <p:cNvSpPr/>
                <p:nvPr/>
              </p:nvSpPr>
              <p:spPr>
                <a:xfrm>
                  <a:off x="3948714" y="3704878"/>
                  <a:ext cx="228194" cy="455766"/>
                </a:xfrm>
                <a:prstGeom prst="diamond">
                  <a:avLst/>
                </a:prstGeom>
                <a:solidFill>
                  <a:srgbClr val="FFCC66"/>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Hexagon 228"/>
                <p:cNvSpPr/>
                <p:nvPr/>
              </p:nvSpPr>
              <p:spPr>
                <a:xfrm rot="154114">
                  <a:off x="3961950" y="3548280"/>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Hexagon 229"/>
                <p:cNvSpPr/>
                <p:nvPr/>
              </p:nvSpPr>
              <p:spPr>
                <a:xfrm rot="154114">
                  <a:off x="3966305" y="4057732"/>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6" name="Group 215"/>
              <p:cNvGrpSpPr/>
              <p:nvPr/>
            </p:nvGrpSpPr>
            <p:grpSpPr>
              <a:xfrm>
                <a:off x="4180114" y="3561343"/>
                <a:ext cx="680060" cy="751369"/>
                <a:chOff x="3505200" y="3548280"/>
                <a:chExt cx="680060" cy="751369"/>
              </a:xfrm>
            </p:grpSpPr>
            <p:sp>
              <p:nvSpPr>
                <p:cNvPr id="223" name="Diamond 222"/>
                <p:cNvSpPr/>
                <p:nvPr/>
              </p:nvSpPr>
              <p:spPr>
                <a:xfrm>
                  <a:off x="3505200" y="3565873"/>
                  <a:ext cx="421743" cy="733776"/>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Diamond 223"/>
                <p:cNvSpPr/>
                <p:nvPr/>
              </p:nvSpPr>
              <p:spPr>
                <a:xfrm>
                  <a:off x="3948714" y="3704878"/>
                  <a:ext cx="228194" cy="455766"/>
                </a:xfrm>
                <a:prstGeom prst="diamond">
                  <a:avLst/>
                </a:prstGeom>
                <a:solidFill>
                  <a:srgbClr val="FFCC66"/>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Hexagon 224"/>
                <p:cNvSpPr/>
                <p:nvPr/>
              </p:nvSpPr>
              <p:spPr>
                <a:xfrm rot="154114">
                  <a:off x="3961950" y="3548280"/>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Hexagon 225"/>
                <p:cNvSpPr/>
                <p:nvPr/>
              </p:nvSpPr>
              <p:spPr>
                <a:xfrm rot="154114">
                  <a:off x="3966305" y="4057732"/>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7" name="Group 216"/>
              <p:cNvGrpSpPr/>
              <p:nvPr/>
            </p:nvGrpSpPr>
            <p:grpSpPr>
              <a:xfrm>
                <a:off x="4841966" y="3552634"/>
                <a:ext cx="680060" cy="751369"/>
                <a:chOff x="3505200" y="3548280"/>
                <a:chExt cx="680060" cy="751369"/>
              </a:xfrm>
            </p:grpSpPr>
            <p:sp>
              <p:nvSpPr>
                <p:cNvPr id="219" name="Diamond 218"/>
                <p:cNvSpPr/>
                <p:nvPr/>
              </p:nvSpPr>
              <p:spPr>
                <a:xfrm>
                  <a:off x="3505200" y="3565873"/>
                  <a:ext cx="421743" cy="733776"/>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Diamond 219"/>
                <p:cNvSpPr/>
                <p:nvPr/>
              </p:nvSpPr>
              <p:spPr>
                <a:xfrm>
                  <a:off x="3948714" y="3704878"/>
                  <a:ext cx="228194" cy="455766"/>
                </a:xfrm>
                <a:prstGeom prst="diamond">
                  <a:avLst/>
                </a:prstGeom>
                <a:solidFill>
                  <a:srgbClr val="FFCC66"/>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Hexagon 220"/>
                <p:cNvSpPr/>
                <p:nvPr/>
              </p:nvSpPr>
              <p:spPr>
                <a:xfrm rot="154114">
                  <a:off x="3961950" y="3548280"/>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Hexagon 221"/>
                <p:cNvSpPr/>
                <p:nvPr/>
              </p:nvSpPr>
              <p:spPr>
                <a:xfrm rot="154114">
                  <a:off x="3966305" y="4057732"/>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8" name="Diamond 217"/>
              <p:cNvSpPr/>
              <p:nvPr/>
            </p:nvSpPr>
            <p:spPr>
              <a:xfrm>
                <a:off x="5529943" y="3561519"/>
                <a:ext cx="421743" cy="733776"/>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1" name="Group 180"/>
            <p:cNvGrpSpPr/>
            <p:nvPr/>
          </p:nvGrpSpPr>
          <p:grpSpPr>
            <a:xfrm rot="20051028">
              <a:off x="2243131" y="2950360"/>
              <a:ext cx="524604" cy="155121"/>
              <a:chOff x="3505200" y="3548280"/>
              <a:chExt cx="2446486" cy="764432"/>
            </a:xfrm>
          </p:grpSpPr>
          <p:grpSp>
            <p:nvGrpSpPr>
              <p:cNvPr id="199" name="Group 198"/>
              <p:cNvGrpSpPr/>
              <p:nvPr/>
            </p:nvGrpSpPr>
            <p:grpSpPr>
              <a:xfrm>
                <a:off x="3505200" y="3548280"/>
                <a:ext cx="680060" cy="751369"/>
                <a:chOff x="3505200" y="3548280"/>
                <a:chExt cx="680060" cy="751369"/>
              </a:xfrm>
            </p:grpSpPr>
            <p:sp>
              <p:nvSpPr>
                <p:cNvPr id="211" name="Diamond 210"/>
                <p:cNvSpPr/>
                <p:nvPr/>
              </p:nvSpPr>
              <p:spPr>
                <a:xfrm>
                  <a:off x="3505200" y="3565873"/>
                  <a:ext cx="421743" cy="733776"/>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Diamond 211"/>
                <p:cNvSpPr/>
                <p:nvPr/>
              </p:nvSpPr>
              <p:spPr>
                <a:xfrm>
                  <a:off x="3948714" y="3704878"/>
                  <a:ext cx="228194" cy="455766"/>
                </a:xfrm>
                <a:prstGeom prst="diamond">
                  <a:avLst/>
                </a:prstGeom>
                <a:solidFill>
                  <a:srgbClr val="FFCC66"/>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Hexagon 212"/>
                <p:cNvSpPr/>
                <p:nvPr/>
              </p:nvSpPr>
              <p:spPr>
                <a:xfrm rot="154114">
                  <a:off x="3961950" y="3548280"/>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Hexagon 213"/>
                <p:cNvSpPr/>
                <p:nvPr/>
              </p:nvSpPr>
              <p:spPr>
                <a:xfrm rot="154114">
                  <a:off x="3966305" y="4057732"/>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0" name="Group 199"/>
              <p:cNvGrpSpPr/>
              <p:nvPr/>
            </p:nvGrpSpPr>
            <p:grpSpPr>
              <a:xfrm>
                <a:off x="4180114" y="3561343"/>
                <a:ext cx="680060" cy="751369"/>
                <a:chOff x="3505200" y="3548280"/>
                <a:chExt cx="680060" cy="751369"/>
              </a:xfrm>
            </p:grpSpPr>
            <p:sp>
              <p:nvSpPr>
                <p:cNvPr id="207" name="Diamond 206"/>
                <p:cNvSpPr/>
                <p:nvPr/>
              </p:nvSpPr>
              <p:spPr>
                <a:xfrm>
                  <a:off x="3505200" y="3565873"/>
                  <a:ext cx="421743" cy="733776"/>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Diamond 207"/>
                <p:cNvSpPr/>
                <p:nvPr/>
              </p:nvSpPr>
              <p:spPr>
                <a:xfrm>
                  <a:off x="3948714" y="3704878"/>
                  <a:ext cx="228194" cy="455766"/>
                </a:xfrm>
                <a:prstGeom prst="diamond">
                  <a:avLst/>
                </a:prstGeom>
                <a:solidFill>
                  <a:srgbClr val="FFCC66"/>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Hexagon 208"/>
                <p:cNvSpPr/>
                <p:nvPr/>
              </p:nvSpPr>
              <p:spPr>
                <a:xfrm rot="154114">
                  <a:off x="3961950" y="3548280"/>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Hexagon 209"/>
                <p:cNvSpPr/>
                <p:nvPr/>
              </p:nvSpPr>
              <p:spPr>
                <a:xfrm rot="154114">
                  <a:off x="3966305" y="4057732"/>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1" name="Group 200"/>
              <p:cNvGrpSpPr/>
              <p:nvPr/>
            </p:nvGrpSpPr>
            <p:grpSpPr>
              <a:xfrm>
                <a:off x="4841966" y="3552634"/>
                <a:ext cx="680060" cy="751369"/>
                <a:chOff x="3505200" y="3548280"/>
                <a:chExt cx="680060" cy="751369"/>
              </a:xfrm>
            </p:grpSpPr>
            <p:sp>
              <p:nvSpPr>
                <p:cNvPr id="203" name="Diamond 202"/>
                <p:cNvSpPr/>
                <p:nvPr/>
              </p:nvSpPr>
              <p:spPr>
                <a:xfrm>
                  <a:off x="3505200" y="3565873"/>
                  <a:ext cx="421743" cy="733776"/>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Diamond 203"/>
                <p:cNvSpPr/>
                <p:nvPr/>
              </p:nvSpPr>
              <p:spPr>
                <a:xfrm>
                  <a:off x="3948714" y="3704878"/>
                  <a:ext cx="228194" cy="455766"/>
                </a:xfrm>
                <a:prstGeom prst="diamond">
                  <a:avLst/>
                </a:prstGeom>
                <a:solidFill>
                  <a:srgbClr val="FFCC66"/>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Hexagon 204"/>
                <p:cNvSpPr/>
                <p:nvPr/>
              </p:nvSpPr>
              <p:spPr>
                <a:xfrm rot="154114">
                  <a:off x="3961950" y="3548280"/>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Hexagon 205"/>
                <p:cNvSpPr/>
                <p:nvPr/>
              </p:nvSpPr>
              <p:spPr>
                <a:xfrm rot="154114">
                  <a:off x="3966305" y="4057732"/>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2" name="Diamond 201"/>
              <p:cNvSpPr/>
              <p:nvPr/>
            </p:nvSpPr>
            <p:spPr>
              <a:xfrm>
                <a:off x="5529943" y="3561519"/>
                <a:ext cx="421743" cy="733776"/>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2" name="Group 181"/>
            <p:cNvGrpSpPr/>
            <p:nvPr/>
          </p:nvGrpSpPr>
          <p:grpSpPr>
            <a:xfrm rot="1947216">
              <a:off x="932491" y="2946006"/>
              <a:ext cx="524604" cy="155121"/>
              <a:chOff x="3505200" y="3548280"/>
              <a:chExt cx="2446486" cy="764432"/>
            </a:xfrm>
          </p:grpSpPr>
          <p:grpSp>
            <p:nvGrpSpPr>
              <p:cNvPr id="183" name="Group 182"/>
              <p:cNvGrpSpPr/>
              <p:nvPr/>
            </p:nvGrpSpPr>
            <p:grpSpPr>
              <a:xfrm>
                <a:off x="3505200" y="3548280"/>
                <a:ext cx="680060" cy="751369"/>
                <a:chOff x="3505200" y="3548280"/>
                <a:chExt cx="680060" cy="751369"/>
              </a:xfrm>
            </p:grpSpPr>
            <p:sp>
              <p:nvSpPr>
                <p:cNvPr id="195" name="Diamond 194"/>
                <p:cNvSpPr/>
                <p:nvPr/>
              </p:nvSpPr>
              <p:spPr>
                <a:xfrm>
                  <a:off x="3505200" y="3565873"/>
                  <a:ext cx="421743" cy="733776"/>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Diamond 195"/>
                <p:cNvSpPr/>
                <p:nvPr/>
              </p:nvSpPr>
              <p:spPr>
                <a:xfrm>
                  <a:off x="3948714" y="3704878"/>
                  <a:ext cx="228194" cy="455766"/>
                </a:xfrm>
                <a:prstGeom prst="diamond">
                  <a:avLst/>
                </a:prstGeom>
                <a:solidFill>
                  <a:srgbClr val="FFCC66"/>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Hexagon 196"/>
                <p:cNvSpPr/>
                <p:nvPr/>
              </p:nvSpPr>
              <p:spPr>
                <a:xfrm rot="154114">
                  <a:off x="3961950" y="3548280"/>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Hexagon 197"/>
                <p:cNvSpPr/>
                <p:nvPr/>
              </p:nvSpPr>
              <p:spPr>
                <a:xfrm rot="154114">
                  <a:off x="3966305" y="4057732"/>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4" name="Group 183"/>
              <p:cNvGrpSpPr/>
              <p:nvPr/>
            </p:nvGrpSpPr>
            <p:grpSpPr>
              <a:xfrm>
                <a:off x="4180114" y="3561343"/>
                <a:ext cx="680060" cy="751369"/>
                <a:chOff x="3505200" y="3548280"/>
                <a:chExt cx="680060" cy="751369"/>
              </a:xfrm>
            </p:grpSpPr>
            <p:sp>
              <p:nvSpPr>
                <p:cNvPr id="191" name="Diamond 190"/>
                <p:cNvSpPr/>
                <p:nvPr/>
              </p:nvSpPr>
              <p:spPr>
                <a:xfrm>
                  <a:off x="3505200" y="3565873"/>
                  <a:ext cx="421743" cy="733776"/>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Diamond 191"/>
                <p:cNvSpPr/>
                <p:nvPr/>
              </p:nvSpPr>
              <p:spPr>
                <a:xfrm>
                  <a:off x="3948714" y="3704878"/>
                  <a:ext cx="228194" cy="455766"/>
                </a:xfrm>
                <a:prstGeom prst="diamond">
                  <a:avLst/>
                </a:prstGeom>
                <a:solidFill>
                  <a:srgbClr val="FFCC66"/>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Hexagon 192"/>
                <p:cNvSpPr/>
                <p:nvPr/>
              </p:nvSpPr>
              <p:spPr>
                <a:xfrm rot="154114">
                  <a:off x="3961950" y="3548280"/>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Hexagon 193"/>
                <p:cNvSpPr/>
                <p:nvPr/>
              </p:nvSpPr>
              <p:spPr>
                <a:xfrm rot="154114">
                  <a:off x="3966305" y="4057732"/>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5" name="Group 184"/>
              <p:cNvGrpSpPr/>
              <p:nvPr/>
            </p:nvGrpSpPr>
            <p:grpSpPr>
              <a:xfrm>
                <a:off x="4841966" y="3552634"/>
                <a:ext cx="680060" cy="751369"/>
                <a:chOff x="3505200" y="3548280"/>
                <a:chExt cx="680060" cy="751369"/>
              </a:xfrm>
            </p:grpSpPr>
            <p:sp>
              <p:nvSpPr>
                <p:cNvPr id="187" name="Diamond 186"/>
                <p:cNvSpPr/>
                <p:nvPr/>
              </p:nvSpPr>
              <p:spPr>
                <a:xfrm>
                  <a:off x="3505200" y="3565873"/>
                  <a:ext cx="421743" cy="733776"/>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Diamond 187"/>
                <p:cNvSpPr/>
                <p:nvPr/>
              </p:nvSpPr>
              <p:spPr>
                <a:xfrm>
                  <a:off x="3948714" y="3704878"/>
                  <a:ext cx="228194" cy="455766"/>
                </a:xfrm>
                <a:prstGeom prst="diamond">
                  <a:avLst/>
                </a:prstGeom>
                <a:solidFill>
                  <a:srgbClr val="FFCC66"/>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Hexagon 188"/>
                <p:cNvSpPr/>
                <p:nvPr/>
              </p:nvSpPr>
              <p:spPr>
                <a:xfrm rot="154114">
                  <a:off x="3961950" y="3548280"/>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Hexagon 189"/>
                <p:cNvSpPr/>
                <p:nvPr/>
              </p:nvSpPr>
              <p:spPr>
                <a:xfrm rot="154114">
                  <a:off x="3966305" y="4057732"/>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Diamond 185"/>
              <p:cNvSpPr/>
              <p:nvPr/>
            </p:nvSpPr>
            <p:spPr>
              <a:xfrm>
                <a:off x="5529943" y="3561519"/>
                <a:ext cx="421743" cy="733776"/>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 name="TextBox 3"/>
          <p:cNvSpPr txBox="1"/>
          <p:nvPr/>
        </p:nvSpPr>
        <p:spPr>
          <a:xfrm>
            <a:off x="2420777" y="1048620"/>
            <a:ext cx="4753069" cy="2308324"/>
          </a:xfrm>
          <a:prstGeom prst="rect">
            <a:avLst/>
          </a:prstGeom>
          <a:noFill/>
        </p:spPr>
        <p:txBody>
          <a:bodyPr wrap="square" rtlCol="0">
            <a:spAutoFit/>
          </a:bodyPr>
          <a:lstStyle/>
          <a:p>
            <a:r>
              <a:rPr lang="en-US" sz="2400" dirty="0"/>
              <a:t>Pharaoh: meaning great house</a:t>
            </a:r>
          </a:p>
          <a:p>
            <a:endParaRPr lang="en-US" sz="2400" dirty="0"/>
          </a:p>
          <a:p>
            <a:r>
              <a:rPr lang="en-US" sz="2400" dirty="0"/>
              <a:t>Pharaoh was the title of the kings of Egypt, many of who are identified in the Old Testament by that title alone. </a:t>
            </a:r>
          </a:p>
        </p:txBody>
      </p:sp>
      <p:sp>
        <p:nvSpPr>
          <p:cNvPr id="2" name="Rectangle 1"/>
          <p:cNvSpPr/>
          <p:nvPr/>
        </p:nvSpPr>
        <p:spPr>
          <a:xfrm>
            <a:off x="194658" y="3611938"/>
            <a:ext cx="6096000" cy="1200329"/>
          </a:xfrm>
          <a:prstGeom prst="rect">
            <a:avLst/>
          </a:prstGeom>
        </p:spPr>
        <p:txBody>
          <a:bodyPr>
            <a:spAutoFit/>
          </a:bodyPr>
          <a:lstStyle/>
          <a:p>
            <a:r>
              <a:rPr lang="en-US" dirty="0">
                <a:latin typeface="Arial" panose="020B0604020202020204" pitchFamily="34" charset="0"/>
              </a:rPr>
              <a:t>Pharaoh Dynasty:</a:t>
            </a:r>
          </a:p>
          <a:p>
            <a:r>
              <a:rPr lang="en-US" dirty="0">
                <a:latin typeface="Arial" panose="020B0604020202020204" pitchFamily="34" charset="0"/>
              </a:rPr>
              <a:t>The Early Dynastic Period before 3100 BC through to the end of the Ptolemaic Dynasty, when Egypt became a province of Rome under Augustus Caesar in 30 BC.</a:t>
            </a:r>
            <a:endParaRPr lang="en-US" dirty="0"/>
          </a:p>
        </p:txBody>
      </p:sp>
      <p:pic>
        <p:nvPicPr>
          <p:cNvPr id="3" name="Picture 2" descr="Pharaoh.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135" y="342647"/>
            <a:ext cx="1143000" cy="2219326"/>
          </a:xfrm>
          <a:prstGeom prst="rect">
            <a:avLst/>
          </a:prstGeom>
          <a:noFill/>
          <a:extLst>
            <a:ext uri="{909E8E84-426E-40DD-AFC4-6F175D3DCCD1}">
              <a14:hiddenFill xmlns:a14="http://schemas.microsoft.com/office/drawing/2010/main">
                <a:solidFill>
                  <a:srgbClr val="FFFFFF"/>
                </a:solidFill>
              </a14:hiddenFill>
            </a:ext>
          </a:extLst>
        </p:spPr>
      </p:pic>
      <p:sp>
        <p:nvSpPr>
          <p:cNvPr id="109" name="Rectangle 108"/>
          <p:cNvSpPr/>
          <p:nvPr/>
        </p:nvSpPr>
        <p:spPr>
          <a:xfrm>
            <a:off x="4117818" y="4962935"/>
            <a:ext cx="6096000" cy="1477328"/>
          </a:xfrm>
          <a:prstGeom prst="rect">
            <a:avLst/>
          </a:prstGeom>
        </p:spPr>
        <p:txBody>
          <a:bodyPr>
            <a:spAutoFit/>
          </a:bodyPr>
          <a:lstStyle/>
          <a:p>
            <a:r>
              <a:rPr lang="en-US" dirty="0">
                <a:latin typeface="Arial" panose="020B0604020202020204" pitchFamily="34" charset="0"/>
              </a:rPr>
              <a:t>The first monarch: </a:t>
            </a:r>
            <a:r>
              <a:rPr lang="en-US" dirty="0" err="1">
                <a:latin typeface="Arial" panose="020B0604020202020204" pitchFamily="34" charset="0"/>
              </a:rPr>
              <a:t>Narmaer</a:t>
            </a:r>
            <a:r>
              <a:rPr lang="en-US" dirty="0">
                <a:latin typeface="Arial" panose="020B0604020202020204" pitchFamily="34" charset="0"/>
              </a:rPr>
              <a:t> (a.k.a. Menes)</a:t>
            </a:r>
          </a:p>
          <a:p>
            <a:r>
              <a:rPr lang="en-US" dirty="0">
                <a:latin typeface="Arial" panose="020B0604020202020204" pitchFamily="34" charset="0"/>
              </a:rPr>
              <a:t>The last monarch: </a:t>
            </a:r>
            <a:r>
              <a:rPr lang="en-US" dirty="0" err="1">
                <a:latin typeface="Arial" panose="020B0604020202020204" pitchFamily="34" charset="0"/>
              </a:rPr>
              <a:t>Nectanebo</a:t>
            </a:r>
            <a:r>
              <a:rPr lang="en-US" dirty="0">
                <a:latin typeface="Arial" panose="020B0604020202020204" pitchFamily="34" charset="0"/>
              </a:rPr>
              <a:t> II (last native)</a:t>
            </a:r>
          </a:p>
          <a:p>
            <a:r>
              <a:rPr lang="en-US" dirty="0">
                <a:latin typeface="Arial" panose="020B0604020202020204" pitchFamily="34" charset="0"/>
              </a:rPr>
              <a:t>      Cleopatra and </a:t>
            </a:r>
            <a:r>
              <a:rPr lang="en-US" dirty="0" err="1">
                <a:latin typeface="Arial" panose="020B0604020202020204" pitchFamily="34" charset="0"/>
              </a:rPr>
              <a:t>Caesarion</a:t>
            </a:r>
            <a:r>
              <a:rPr lang="en-US" dirty="0">
                <a:latin typeface="Arial" panose="020B0604020202020204" pitchFamily="34" charset="0"/>
              </a:rPr>
              <a:t> (last actual</a:t>
            </a:r>
          </a:p>
          <a:p>
            <a:r>
              <a:rPr lang="en-US" dirty="0">
                <a:latin typeface="Arial" panose="020B0604020202020204" pitchFamily="34" charset="0"/>
              </a:rPr>
              <a:t>Started in 3100 BC and Abolished in 343 BC (last native </a:t>
            </a:r>
            <a:r>
              <a:rPr lang="en-US" dirty="0" err="1">
                <a:latin typeface="Arial" panose="020B0604020202020204" pitchFamily="34" charset="0"/>
              </a:rPr>
              <a:t>paraoh</a:t>
            </a:r>
            <a:r>
              <a:rPr lang="en-US" dirty="0">
                <a:latin typeface="Arial" panose="020B0604020202020204" pitchFamily="34" charset="0"/>
              </a:rPr>
              <a:t>) but 30 BC (last Greek pharaohs</a:t>
            </a:r>
            <a:endParaRPr lang="en-US" dirty="0"/>
          </a:p>
        </p:txBody>
      </p:sp>
      <p:sp>
        <p:nvSpPr>
          <p:cNvPr id="110" name="Rectangle 109"/>
          <p:cNvSpPr/>
          <p:nvPr/>
        </p:nvSpPr>
        <p:spPr>
          <a:xfrm>
            <a:off x="194658" y="6532052"/>
            <a:ext cx="6096000" cy="261610"/>
          </a:xfrm>
          <a:prstGeom prst="rect">
            <a:avLst/>
          </a:prstGeom>
        </p:spPr>
        <p:txBody>
          <a:bodyPr>
            <a:spAutoFit/>
          </a:bodyPr>
          <a:lstStyle/>
          <a:p>
            <a:r>
              <a:rPr lang="en-US" sz="1100" dirty="0">
                <a:latin typeface="Arial" panose="020B0604020202020204" pitchFamily="34" charset="0"/>
              </a:rPr>
              <a:t>Wikipedia and Bible Dictionary</a:t>
            </a:r>
            <a:endParaRPr lang="en-US" sz="1100" dirty="0"/>
          </a:p>
        </p:txBody>
      </p:sp>
    </p:spTree>
    <p:extLst>
      <p:ext uri="{BB962C8B-B14F-4D97-AF65-F5344CB8AC3E}">
        <p14:creationId xmlns:p14="http://schemas.microsoft.com/office/powerpoint/2010/main" val="3391030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treamafrica.com/wp-content/uploads/2014/05/egypt-heiragplyphics.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12202622"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234087" y="5660783"/>
            <a:ext cx="5694735" cy="1086697"/>
            <a:chOff x="234087" y="5660783"/>
            <a:chExt cx="5694735" cy="1086697"/>
          </a:xfrm>
        </p:grpSpPr>
        <p:grpSp>
          <p:nvGrpSpPr>
            <p:cNvPr id="6" name="Group 5"/>
            <p:cNvGrpSpPr/>
            <p:nvPr/>
          </p:nvGrpSpPr>
          <p:grpSpPr>
            <a:xfrm>
              <a:off x="234087" y="5660783"/>
              <a:ext cx="1001262" cy="1086697"/>
              <a:chOff x="319953" y="3057666"/>
              <a:chExt cx="1001262" cy="1086697"/>
            </a:xfrm>
          </p:grpSpPr>
          <p:sp>
            <p:nvSpPr>
              <p:cNvPr id="172" name="Rectangle 171"/>
              <p:cNvSpPr/>
              <p:nvPr/>
            </p:nvSpPr>
            <p:spPr>
              <a:xfrm>
                <a:off x="331734" y="3057666"/>
                <a:ext cx="989481" cy="1086697"/>
              </a:xfrm>
              <a:prstGeom prst="rect">
                <a:avLst/>
              </a:prstGeom>
              <a:solidFill>
                <a:srgbClr val="66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3" name="Group 172"/>
              <p:cNvGrpSpPr/>
              <p:nvPr/>
            </p:nvGrpSpPr>
            <p:grpSpPr>
              <a:xfrm>
                <a:off x="503872" y="3170243"/>
                <a:ext cx="637646" cy="859460"/>
                <a:chOff x="8861474" y="1296825"/>
                <a:chExt cx="1166855" cy="1572763"/>
              </a:xfrm>
              <a:solidFill>
                <a:srgbClr val="D1A375"/>
              </a:solidFill>
            </p:grpSpPr>
            <p:sp>
              <p:nvSpPr>
                <p:cNvPr id="175" name="Trapezoid 174"/>
                <p:cNvSpPr/>
                <p:nvPr/>
              </p:nvSpPr>
              <p:spPr>
                <a:xfrm>
                  <a:off x="9036696" y="2505321"/>
                  <a:ext cx="672052" cy="364267"/>
                </a:xfrm>
                <a:prstGeom prst="trapezoid">
                  <a:avLst/>
                </a:prstGeom>
                <a:grpFill/>
                <a:ln>
                  <a:solidFill>
                    <a:srgbClr val="D1A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6" name="Group 77"/>
                <p:cNvGrpSpPr/>
                <p:nvPr/>
              </p:nvGrpSpPr>
              <p:grpSpPr>
                <a:xfrm>
                  <a:off x="8861474" y="1296825"/>
                  <a:ext cx="1166855" cy="1482633"/>
                  <a:chOff x="5029200" y="600855"/>
                  <a:chExt cx="1541530" cy="2059846"/>
                </a:xfrm>
                <a:grpFill/>
              </p:grpSpPr>
              <p:sp>
                <p:nvSpPr>
                  <p:cNvPr id="192" name="Rounded Rectangle 191"/>
                  <p:cNvSpPr/>
                  <p:nvPr/>
                </p:nvSpPr>
                <p:spPr>
                  <a:xfrm rot="4035056">
                    <a:off x="5713976" y="1727746"/>
                    <a:ext cx="1427825" cy="285683"/>
                  </a:xfrm>
                  <a:prstGeom prst="roundRect">
                    <a:avLst/>
                  </a:prstGeom>
                  <a:grpFill/>
                  <a:ln w="12700">
                    <a:solidFill>
                      <a:srgbClr val="D1A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ounded Rectangle 192"/>
                  <p:cNvSpPr/>
                  <p:nvPr/>
                </p:nvSpPr>
                <p:spPr>
                  <a:xfrm rot="4845266">
                    <a:off x="5637774" y="1803947"/>
                    <a:ext cx="1427825" cy="285683"/>
                  </a:xfrm>
                  <a:prstGeom prst="roundRect">
                    <a:avLst/>
                  </a:prstGeom>
                  <a:grpFill/>
                  <a:ln w="12700">
                    <a:solidFill>
                      <a:srgbClr val="D1A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p:nvPr/>
                </p:nvSpPr>
                <p:spPr>
                  <a:xfrm>
                    <a:off x="5029200" y="838200"/>
                    <a:ext cx="1371600" cy="1606246"/>
                  </a:xfrm>
                  <a:prstGeom prst="ellipse">
                    <a:avLst/>
                  </a:prstGeom>
                  <a:grpFill/>
                  <a:ln w="12700">
                    <a:solidFill>
                      <a:srgbClr val="D1A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5" name="Group 71"/>
                  <p:cNvGrpSpPr/>
                  <p:nvPr/>
                </p:nvGrpSpPr>
                <p:grpSpPr>
                  <a:xfrm rot="21037220">
                    <a:off x="5059595" y="600855"/>
                    <a:ext cx="1340487" cy="1376021"/>
                    <a:chOff x="6862932" y="1711953"/>
                    <a:chExt cx="1742735" cy="1770839"/>
                  </a:xfrm>
                  <a:grpFill/>
                </p:grpSpPr>
                <p:sp>
                  <p:nvSpPr>
                    <p:cNvPr id="196" name="Chord 195"/>
                    <p:cNvSpPr/>
                    <p:nvPr/>
                  </p:nvSpPr>
                  <p:spPr>
                    <a:xfrm rot="8556574">
                      <a:off x="6874226" y="1711953"/>
                      <a:ext cx="1709272" cy="1770839"/>
                    </a:xfrm>
                    <a:prstGeom prst="chord">
                      <a:avLst>
                        <a:gd name="adj1" fmla="val 2700000"/>
                        <a:gd name="adj2" fmla="val 12159613"/>
                      </a:avLst>
                    </a:prstGeom>
                    <a:grpFill/>
                    <a:ln w="12700">
                      <a:solidFill>
                        <a:srgbClr val="D1A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Chord 196"/>
                    <p:cNvSpPr/>
                    <p:nvPr/>
                  </p:nvSpPr>
                  <p:spPr>
                    <a:xfrm rot="8556574">
                      <a:off x="7032233" y="1750901"/>
                      <a:ext cx="1504306" cy="1584832"/>
                    </a:xfrm>
                    <a:prstGeom prst="chord">
                      <a:avLst>
                        <a:gd name="adj1" fmla="val 2700000"/>
                        <a:gd name="adj2" fmla="val 12159613"/>
                      </a:avLst>
                    </a:prstGeom>
                    <a:grpFill/>
                    <a:ln w="12700">
                      <a:solidFill>
                        <a:srgbClr val="D1A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Moon 197"/>
                    <p:cNvSpPr/>
                    <p:nvPr/>
                  </p:nvSpPr>
                  <p:spPr>
                    <a:xfrm rot="5400000">
                      <a:off x="7677150" y="1543050"/>
                      <a:ext cx="647700" cy="1066800"/>
                    </a:xfrm>
                    <a:prstGeom prst="moon">
                      <a:avLst>
                        <a:gd name="adj" fmla="val 87500"/>
                      </a:avLst>
                    </a:prstGeom>
                    <a:grpFill/>
                    <a:ln w="12700">
                      <a:solidFill>
                        <a:srgbClr val="D1A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ounded Rectangle 198"/>
                    <p:cNvSpPr/>
                    <p:nvPr/>
                  </p:nvSpPr>
                  <p:spPr>
                    <a:xfrm rot="551536">
                      <a:off x="6862932" y="2145504"/>
                      <a:ext cx="1742735" cy="201855"/>
                    </a:xfrm>
                    <a:prstGeom prst="roundRect">
                      <a:avLst/>
                    </a:prstGeom>
                    <a:grpFill/>
                    <a:ln w="12700">
                      <a:solidFill>
                        <a:srgbClr val="D1A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7" name="Group 213"/>
                <p:cNvGrpSpPr/>
                <p:nvPr/>
              </p:nvGrpSpPr>
              <p:grpSpPr>
                <a:xfrm>
                  <a:off x="8885328" y="1607920"/>
                  <a:ext cx="990600" cy="228600"/>
                  <a:chOff x="2895600" y="4343400"/>
                  <a:chExt cx="1524000" cy="381000"/>
                </a:xfrm>
                <a:grpFill/>
              </p:grpSpPr>
              <p:sp>
                <p:nvSpPr>
                  <p:cNvPr id="178" name="Rounded Rectangle 177"/>
                  <p:cNvSpPr/>
                  <p:nvPr/>
                </p:nvSpPr>
                <p:spPr>
                  <a:xfrm>
                    <a:off x="2895600" y="4343400"/>
                    <a:ext cx="1524000" cy="381000"/>
                  </a:xfrm>
                  <a:prstGeom prst="roundRect">
                    <a:avLst/>
                  </a:prstGeom>
                  <a:grpFill/>
                  <a:ln>
                    <a:solidFill>
                      <a:srgbClr val="D1A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9" name="Group 200"/>
                  <p:cNvGrpSpPr/>
                  <p:nvPr/>
                </p:nvGrpSpPr>
                <p:grpSpPr>
                  <a:xfrm>
                    <a:off x="2950029" y="4388922"/>
                    <a:ext cx="1405247" cy="294904"/>
                    <a:chOff x="990600" y="3101789"/>
                    <a:chExt cx="4800600" cy="1775011"/>
                  </a:xfrm>
                  <a:grpFill/>
                </p:grpSpPr>
                <p:sp>
                  <p:nvSpPr>
                    <p:cNvPr id="180" name="L-Shape 179"/>
                    <p:cNvSpPr/>
                    <p:nvPr/>
                  </p:nvSpPr>
                  <p:spPr>
                    <a:xfrm>
                      <a:off x="990600" y="3124200"/>
                      <a:ext cx="1524000" cy="1752600"/>
                    </a:xfrm>
                    <a:prstGeom prst="corner">
                      <a:avLst>
                        <a:gd name="adj1" fmla="val 17320"/>
                        <a:gd name="adj2" fmla="val 18628"/>
                      </a:avLst>
                    </a:prstGeom>
                    <a:grpFill/>
                    <a:ln w="12700">
                      <a:solidFill>
                        <a:srgbClr val="D1A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L-Shape 180"/>
                    <p:cNvSpPr/>
                    <p:nvPr/>
                  </p:nvSpPr>
                  <p:spPr>
                    <a:xfrm rot="10800000">
                      <a:off x="1371600" y="4038600"/>
                      <a:ext cx="1524000" cy="838200"/>
                    </a:xfrm>
                    <a:prstGeom prst="corner">
                      <a:avLst>
                        <a:gd name="adj1" fmla="val 17320"/>
                        <a:gd name="adj2" fmla="val 18628"/>
                      </a:avLst>
                    </a:prstGeom>
                    <a:grpFill/>
                    <a:ln w="12700">
                      <a:solidFill>
                        <a:srgbClr val="D1A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L-Shape 181"/>
                    <p:cNvSpPr/>
                    <p:nvPr/>
                  </p:nvSpPr>
                  <p:spPr>
                    <a:xfrm rot="10800000">
                      <a:off x="1828800" y="3124200"/>
                      <a:ext cx="1524000" cy="1752600"/>
                    </a:xfrm>
                    <a:prstGeom prst="corner">
                      <a:avLst>
                        <a:gd name="adj1" fmla="val 17320"/>
                        <a:gd name="adj2" fmla="val 18628"/>
                      </a:avLst>
                    </a:prstGeom>
                    <a:grpFill/>
                    <a:ln w="12700">
                      <a:solidFill>
                        <a:srgbClr val="D1A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L-Shape 182"/>
                    <p:cNvSpPr/>
                    <p:nvPr/>
                  </p:nvSpPr>
                  <p:spPr>
                    <a:xfrm rot="10800000" flipH="1">
                      <a:off x="3975847" y="4034118"/>
                      <a:ext cx="1524000" cy="838200"/>
                    </a:xfrm>
                    <a:prstGeom prst="corner">
                      <a:avLst>
                        <a:gd name="adj1" fmla="val 17320"/>
                        <a:gd name="adj2" fmla="val 18628"/>
                      </a:avLst>
                    </a:prstGeom>
                    <a:grpFill/>
                    <a:ln w="12700">
                      <a:solidFill>
                        <a:srgbClr val="D1A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L-Shape 183"/>
                    <p:cNvSpPr/>
                    <p:nvPr/>
                  </p:nvSpPr>
                  <p:spPr>
                    <a:xfrm flipH="1">
                      <a:off x="4267200" y="3101789"/>
                      <a:ext cx="1524000" cy="1752600"/>
                    </a:xfrm>
                    <a:prstGeom prst="corner">
                      <a:avLst>
                        <a:gd name="adj1" fmla="val 17320"/>
                        <a:gd name="adj2" fmla="val 18628"/>
                      </a:avLst>
                    </a:prstGeom>
                    <a:grpFill/>
                    <a:ln w="12700">
                      <a:solidFill>
                        <a:srgbClr val="D1A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L-Shape 184"/>
                    <p:cNvSpPr/>
                    <p:nvPr/>
                  </p:nvSpPr>
                  <p:spPr>
                    <a:xfrm rot="10800000" flipH="1">
                      <a:off x="3532094" y="3124200"/>
                      <a:ext cx="1524000" cy="1752600"/>
                    </a:xfrm>
                    <a:prstGeom prst="corner">
                      <a:avLst>
                        <a:gd name="adj1" fmla="val 17320"/>
                        <a:gd name="adj2" fmla="val 18628"/>
                      </a:avLst>
                    </a:prstGeom>
                    <a:grpFill/>
                    <a:ln w="12700">
                      <a:solidFill>
                        <a:srgbClr val="D1A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Isosceles Triangle 185"/>
                    <p:cNvSpPr/>
                    <p:nvPr/>
                  </p:nvSpPr>
                  <p:spPr>
                    <a:xfrm>
                      <a:off x="1447800" y="3657600"/>
                      <a:ext cx="304800" cy="381000"/>
                    </a:xfrm>
                    <a:prstGeom prst="triangle">
                      <a:avLst/>
                    </a:prstGeom>
                    <a:grpFill/>
                    <a:ln w="12700">
                      <a:solidFill>
                        <a:srgbClr val="D1A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Isosceles Triangle 186"/>
                    <p:cNvSpPr/>
                    <p:nvPr/>
                  </p:nvSpPr>
                  <p:spPr>
                    <a:xfrm>
                      <a:off x="2568388" y="3666564"/>
                      <a:ext cx="304800" cy="381000"/>
                    </a:xfrm>
                    <a:prstGeom prst="triangle">
                      <a:avLst/>
                    </a:prstGeom>
                    <a:grpFill/>
                    <a:ln w="12700">
                      <a:solidFill>
                        <a:srgbClr val="D1A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Isosceles Triangle 187"/>
                    <p:cNvSpPr/>
                    <p:nvPr/>
                  </p:nvSpPr>
                  <p:spPr>
                    <a:xfrm>
                      <a:off x="4020671" y="3648635"/>
                      <a:ext cx="304800" cy="381000"/>
                    </a:xfrm>
                    <a:prstGeom prst="triangle">
                      <a:avLst/>
                    </a:prstGeom>
                    <a:grpFill/>
                    <a:ln w="12700">
                      <a:solidFill>
                        <a:srgbClr val="D1A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Isosceles Triangle 188"/>
                    <p:cNvSpPr/>
                    <p:nvPr/>
                  </p:nvSpPr>
                  <p:spPr>
                    <a:xfrm>
                      <a:off x="5132294" y="3648635"/>
                      <a:ext cx="304800" cy="381000"/>
                    </a:xfrm>
                    <a:prstGeom prst="triangle">
                      <a:avLst/>
                    </a:prstGeom>
                    <a:grpFill/>
                    <a:ln w="12700">
                      <a:solidFill>
                        <a:srgbClr val="D1A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Diamond 189"/>
                    <p:cNvSpPr/>
                    <p:nvPr/>
                  </p:nvSpPr>
                  <p:spPr>
                    <a:xfrm>
                      <a:off x="1981200" y="3352800"/>
                      <a:ext cx="381000" cy="685800"/>
                    </a:xfrm>
                    <a:prstGeom prst="diamond">
                      <a:avLst/>
                    </a:prstGeom>
                    <a:grpFill/>
                    <a:ln w="12700">
                      <a:solidFill>
                        <a:srgbClr val="D1A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Diamond 190"/>
                    <p:cNvSpPr/>
                    <p:nvPr/>
                  </p:nvSpPr>
                  <p:spPr>
                    <a:xfrm>
                      <a:off x="4536142" y="3334871"/>
                      <a:ext cx="381000" cy="685800"/>
                    </a:xfrm>
                    <a:prstGeom prst="diamond">
                      <a:avLst/>
                    </a:prstGeom>
                    <a:grpFill/>
                    <a:ln w="12700">
                      <a:solidFill>
                        <a:srgbClr val="D1A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74" name="Frame 173"/>
              <p:cNvSpPr/>
              <p:nvPr/>
            </p:nvSpPr>
            <p:spPr>
              <a:xfrm>
                <a:off x="319953" y="3057666"/>
                <a:ext cx="1001262" cy="1086697"/>
              </a:xfrm>
              <a:prstGeom prst="frame">
                <a:avLst>
                  <a:gd name="adj1" fmla="val 8379"/>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 name="Rectangle 4"/>
            <p:cNvSpPr/>
            <p:nvPr/>
          </p:nvSpPr>
          <p:spPr>
            <a:xfrm>
              <a:off x="1351620" y="5959837"/>
              <a:ext cx="4577202" cy="646331"/>
            </a:xfrm>
            <a:prstGeom prst="rect">
              <a:avLst/>
            </a:prstGeom>
            <a:solidFill>
              <a:srgbClr val="D1A375"/>
            </a:solidFill>
          </p:spPr>
          <p:txBody>
            <a:bodyPr wrap="square">
              <a:spAutoFit/>
            </a:bodyPr>
            <a:lstStyle/>
            <a:p>
              <a:r>
                <a:rPr lang="en-US" dirty="0"/>
                <a:t>It is not in me: God shall give Pharaoh an answer of peace.</a:t>
              </a:r>
            </a:p>
          </p:txBody>
        </p:sp>
      </p:grpSp>
      <p:grpSp>
        <p:nvGrpSpPr>
          <p:cNvPr id="2" name="Group 1"/>
          <p:cNvGrpSpPr/>
          <p:nvPr/>
        </p:nvGrpSpPr>
        <p:grpSpPr>
          <a:xfrm>
            <a:off x="235419" y="159020"/>
            <a:ext cx="5693403" cy="1479883"/>
            <a:chOff x="235419" y="159020"/>
            <a:chExt cx="5693403" cy="1479883"/>
          </a:xfrm>
        </p:grpSpPr>
        <p:grpSp>
          <p:nvGrpSpPr>
            <p:cNvPr id="154" name="Group 153"/>
            <p:cNvGrpSpPr/>
            <p:nvPr/>
          </p:nvGrpSpPr>
          <p:grpSpPr>
            <a:xfrm>
              <a:off x="235419" y="159020"/>
              <a:ext cx="983881" cy="999045"/>
              <a:chOff x="285215" y="920290"/>
              <a:chExt cx="983881" cy="999045"/>
            </a:xfrm>
          </p:grpSpPr>
          <p:sp>
            <p:nvSpPr>
              <p:cNvPr id="155" name="Rectangle 154"/>
              <p:cNvSpPr/>
              <p:nvPr/>
            </p:nvSpPr>
            <p:spPr>
              <a:xfrm>
                <a:off x="339079" y="976603"/>
                <a:ext cx="879586" cy="853163"/>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6" name="Group 155"/>
              <p:cNvGrpSpPr/>
              <p:nvPr/>
            </p:nvGrpSpPr>
            <p:grpSpPr>
              <a:xfrm>
                <a:off x="515023" y="1077458"/>
                <a:ext cx="530311" cy="794088"/>
                <a:chOff x="4508252" y="211638"/>
                <a:chExt cx="875337" cy="1373757"/>
              </a:xfrm>
              <a:solidFill>
                <a:schemeClr val="accent5">
                  <a:lumMod val="40000"/>
                  <a:lumOff val="60000"/>
                </a:schemeClr>
              </a:solidFill>
            </p:grpSpPr>
            <p:sp>
              <p:nvSpPr>
                <p:cNvPr id="158" name="Trapezoid 157"/>
                <p:cNvSpPr/>
                <p:nvPr/>
              </p:nvSpPr>
              <p:spPr>
                <a:xfrm>
                  <a:off x="4616914" y="1236581"/>
                  <a:ext cx="606083" cy="348814"/>
                </a:xfrm>
                <a:prstGeom prst="trapezoid">
                  <a:avLst>
                    <a:gd name="adj" fmla="val 47147"/>
                  </a:avLst>
                </a:prstGeom>
                <a:grp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a:off x="4773081" y="843353"/>
                  <a:ext cx="303042" cy="459948"/>
                </a:xfrm>
                <a:prstGeom prst="ellipse">
                  <a:avLst/>
                </a:prstGeom>
                <a:grp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a:off x="4574726" y="299777"/>
                  <a:ext cx="727300" cy="919897"/>
                </a:xfrm>
                <a:prstGeom prst="ellipse">
                  <a:avLst/>
                </a:prstGeom>
                <a:grp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Cloud 199"/>
                <p:cNvSpPr/>
                <p:nvPr/>
              </p:nvSpPr>
              <p:spPr>
                <a:xfrm rot="3627039">
                  <a:off x="4968006" y="307581"/>
                  <a:ext cx="503387" cy="327778"/>
                </a:xfrm>
                <a:prstGeom prst="cloud">
                  <a:avLst/>
                </a:prstGeom>
                <a:grp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1" name="Cloud 200"/>
                <p:cNvSpPr/>
                <p:nvPr/>
              </p:nvSpPr>
              <p:spPr>
                <a:xfrm rot="6849434">
                  <a:off x="4420447" y="361433"/>
                  <a:ext cx="503387" cy="327778"/>
                </a:xfrm>
                <a:prstGeom prst="cloud">
                  <a:avLst/>
                </a:prstGeom>
                <a:grp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2" name="Cloud 201"/>
                <p:cNvSpPr/>
                <p:nvPr/>
              </p:nvSpPr>
              <p:spPr>
                <a:xfrm rot="21420985">
                  <a:off x="4658183" y="211638"/>
                  <a:ext cx="641327" cy="400315"/>
                </a:xfrm>
                <a:prstGeom prst="cloud">
                  <a:avLst/>
                </a:prstGeom>
                <a:grp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7" name="Frame 156"/>
              <p:cNvSpPr/>
              <p:nvPr/>
            </p:nvSpPr>
            <p:spPr>
              <a:xfrm>
                <a:off x="285215" y="920290"/>
                <a:ext cx="983881" cy="999045"/>
              </a:xfrm>
              <a:prstGeom prst="frame">
                <a:avLst>
                  <a:gd name="adj1" fmla="val 10988"/>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03" name="Rectangle 202"/>
            <p:cNvSpPr/>
            <p:nvPr/>
          </p:nvSpPr>
          <p:spPr>
            <a:xfrm>
              <a:off x="1356534" y="161575"/>
              <a:ext cx="4572288" cy="1477328"/>
            </a:xfrm>
            <a:prstGeom prst="rect">
              <a:avLst/>
            </a:prstGeom>
            <a:solidFill>
              <a:schemeClr val="accent5">
                <a:lumMod val="40000"/>
                <a:lumOff val="60000"/>
              </a:schemeClr>
            </a:solidFill>
          </p:spPr>
          <p:txBody>
            <a:bodyPr wrap="square">
              <a:spAutoFit/>
            </a:bodyPr>
            <a:lstStyle/>
            <a:p>
              <a:pPr fontAlgn="base"/>
              <a:r>
                <a:rPr lang="en-US" dirty="0"/>
                <a:t> The Pharaoh told them his dream; because he had been troubled by them; but </a:t>
              </a:r>
              <a:r>
                <a:rPr lang="en-US" i="1" dirty="0"/>
                <a:t>there was</a:t>
              </a:r>
              <a:r>
                <a:rPr lang="en-US" dirty="0"/>
                <a:t> none that could interpret them unto Pharaoh.</a:t>
              </a:r>
            </a:p>
            <a:p>
              <a:pPr fontAlgn="base"/>
              <a:r>
                <a:rPr lang="en-US" dirty="0"/>
                <a:t>Then </a:t>
              </a:r>
              <a:r>
                <a:rPr lang="en-US" dirty="0" err="1"/>
                <a:t>spake</a:t>
              </a:r>
              <a:r>
                <a:rPr lang="en-US" dirty="0"/>
                <a:t> the chief butler unto Pharaoh …”</a:t>
              </a:r>
            </a:p>
          </p:txBody>
        </p:sp>
      </p:grpSp>
      <p:grpSp>
        <p:nvGrpSpPr>
          <p:cNvPr id="9" name="Group 8"/>
          <p:cNvGrpSpPr/>
          <p:nvPr/>
        </p:nvGrpSpPr>
        <p:grpSpPr>
          <a:xfrm>
            <a:off x="207268" y="4295885"/>
            <a:ext cx="5710011" cy="1200329"/>
            <a:chOff x="207268" y="4295885"/>
            <a:chExt cx="5710011" cy="1200329"/>
          </a:xfrm>
        </p:grpSpPr>
        <p:sp>
          <p:nvSpPr>
            <p:cNvPr id="8" name="Rectangle 7"/>
            <p:cNvSpPr/>
            <p:nvPr/>
          </p:nvSpPr>
          <p:spPr>
            <a:xfrm>
              <a:off x="1368076" y="4295885"/>
              <a:ext cx="4549203" cy="1200329"/>
            </a:xfrm>
            <a:prstGeom prst="rect">
              <a:avLst/>
            </a:prstGeom>
            <a:solidFill>
              <a:schemeClr val="bg2">
                <a:lumMod val="50000"/>
              </a:schemeClr>
            </a:solidFill>
          </p:spPr>
          <p:txBody>
            <a:bodyPr wrap="square">
              <a:spAutoFit/>
            </a:bodyPr>
            <a:lstStyle/>
            <a:p>
              <a:pPr fontAlgn="base"/>
              <a:r>
                <a:rPr lang="en-US" dirty="0"/>
                <a:t>I have dreamed a dream, and </a:t>
              </a:r>
              <a:r>
                <a:rPr lang="en-US" i="1" dirty="0"/>
                <a:t>there is</a:t>
              </a:r>
              <a:r>
                <a:rPr lang="en-US" dirty="0"/>
                <a:t> none that can interpret it: and I have heard say of thee, </a:t>
              </a:r>
              <a:r>
                <a:rPr lang="en-US" i="1" dirty="0"/>
                <a:t>that</a:t>
              </a:r>
              <a:r>
                <a:rPr lang="en-US" dirty="0"/>
                <a:t> thou canst understand a dream to interpret it.</a:t>
              </a:r>
              <a:endParaRPr lang="en-US" b="0" i="0" dirty="0">
                <a:solidFill>
                  <a:schemeClr val="bg1"/>
                </a:solidFill>
                <a:effectLst/>
                <a:latin typeface="Calibri" panose="020F0502020204030204" pitchFamily="34" charset="0"/>
              </a:endParaRPr>
            </a:p>
          </p:txBody>
        </p:sp>
        <p:grpSp>
          <p:nvGrpSpPr>
            <p:cNvPr id="114" name="Group 113"/>
            <p:cNvGrpSpPr/>
            <p:nvPr/>
          </p:nvGrpSpPr>
          <p:grpSpPr>
            <a:xfrm>
              <a:off x="207268" y="4330373"/>
              <a:ext cx="1022659" cy="1109920"/>
              <a:chOff x="4195436" y="4938389"/>
              <a:chExt cx="1282901" cy="1392367"/>
            </a:xfrm>
          </p:grpSpPr>
          <p:sp>
            <p:nvSpPr>
              <p:cNvPr id="115" name="Rectangle 114"/>
              <p:cNvSpPr/>
              <p:nvPr/>
            </p:nvSpPr>
            <p:spPr>
              <a:xfrm>
                <a:off x="4234209" y="4989316"/>
                <a:ext cx="1205885" cy="1324363"/>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ame 115"/>
              <p:cNvSpPr/>
              <p:nvPr/>
            </p:nvSpPr>
            <p:spPr>
              <a:xfrm>
                <a:off x="4195436" y="4938389"/>
                <a:ext cx="1282901" cy="1392367"/>
              </a:xfrm>
              <a:prstGeom prst="frame">
                <a:avLst>
                  <a:gd name="adj1" fmla="val 6571"/>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17" name="Group 116"/>
              <p:cNvGrpSpPr/>
              <p:nvPr/>
            </p:nvGrpSpPr>
            <p:grpSpPr>
              <a:xfrm>
                <a:off x="4436199" y="5078993"/>
                <a:ext cx="784808" cy="1102410"/>
                <a:chOff x="2360888" y="3617254"/>
                <a:chExt cx="1420625" cy="2165326"/>
              </a:xfrm>
            </p:grpSpPr>
            <p:grpSp>
              <p:nvGrpSpPr>
                <p:cNvPr id="118" name="Group 117"/>
                <p:cNvGrpSpPr/>
                <p:nvPr/>
              </p:nvGrpSpPr>
              <p:grpSpPr>
                <a:xfrm>
                  <a:off x="2360888" y="3747707"/>
                  <a:ext cx="1420625" cy="1421055"/>
                  <a:chOff x="4131632" y="1030352"/>
                  <a:chExt cx="1179889" cy="1039235"/>
                </a:xfrm>
              </p:grpSpPr>
              <p:sp>
                <p:nvSpPr>
                  <p:cNvPr id="151" name="Trapezoid 150"/>
                  <p:cNvSpPr/>
                  <p:nvPr/>
                </p:nvSpPr>
                <p:spPr>
                  <a:xfrm>
                    <a:off x="4131632" y="1030352"/>
                    <a:ext cx="1179889" cy="1039235"/>
                  </a:xfrm>
                  <a:prstGeom prst="trapezoid">
                    <a:avLst>
                      <a:gd name="adj" fmla="val 13837"/>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2" name="Straight Connector 151"/>
                  <p:cNvCxnSpPr/>
                  <p:nvPr/>
                </p:nvCxnSpPr>
                <p:spPr>
                  <a:xfrm>
                    <a:off x="4191000" y="1752311"/>
                    <a:ext cx="1077686" cy="6820"/>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4232731" y="1463464"/>
                    <a:ext cx="983702" cy="169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4153988" y="1958576"/>
                    <a:ext cx="1140823" cy="85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4263630" y="1229578"/>
                    <a:ext cx="935387" cy="7039"/>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19" name="Oval 118"/>
                <p:cNvSpPr/>
                <p:nvPr/>
              </p:nvSpPr>
              <p:spPr>
                <a:xfrm>
                  <a:off x="2841112" y="4876796"/>
                  <a:ext cx="408872" cy="49554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2525111" y="3832619"/>
                  <a:ext cx="1022181" cy="141801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p:cNvGrpSpPr/>
                <p:nvPr/>
              </p:nvGrpSpPr>
              <p:grpSpPr>
                <a:xfrm>
                  <a:off x="2432369" y="4584349"/>
                  <a:ext cx="1219200" cy="1198231"/>
                  <a:chOff x="4572000" y="2404134"/>
                  <a:chExt cx="2438400" cy="2396462"/>
                </a:xfrm>
              </p:grpSpPr>
              <p:grpSp>
                <p:nvGrpSpPr>
                  <p:cNvPr id="138" name="Group 137"/>
                  <p:cNvGrpSpPr/>
                  <p:nvPr/>
                </p:nvGrpSpPr>
                <p:grpSpPr>
                  <a:xfrm>
                    <a:off x="4572000" y="2404134"/>
                    <a:ext cx="2438400" cy="2396462"/>
                    <a:chOff x="3660114" y="4532531"/>
                    <a:chExt cx="800936" cy="825686"/>
                  </a:xfrm>
                </p:grpSpPr>
                <p:sp>
                  <p:nvSpPr>
                    <p:cNvPr id="147" name="Block Arc 146"/>
                    <p:cNvSpPr/>
                    <p:nvPr/>
                  </p:nvSpPr>
                  <p:spPr>
                    <a:xfrm rot="10800000">
                      <a:off x="3660114" y="4532531"/>
                      <a:ext cx="800936" cy="825686"/>
                    </a:xfrm>
                    <a:prstGeom prst="blockArc">
                      <a:avLst>
                        <a:gd name="adj1" fmla="val 10800000"/>
                        <a:gd name="adj2" fmla="val 10"/>
                        <a:gd name="adj3" fmla="val 33491"/>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8" name="Diamond 147"/>
                    <p:cNvSpPr/>
                    <p:nvPr/>
                  </p:nvSpPr>
                  <p:spPr>
                    <a:xfrm>
                      <a:off x="4022170" y="5098176"/>
                      <a:ext cx="76823" cy="252818"/>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Diamond 148"/>
                    <p:cNvSpPr/>
                    <p:nvPr/>
                  </p:nvSpPr>
                  <p:spPr>
                    <a:xfrm rot="18845998">
                      <a:off x="4237170" y="5012384"/>
                      <a:ext cx="80583" cy="241022"/>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Diamond 149"/>
                    <p:cNvSpPr/>
                    <p:nvPr/>
                  </p:nvSpPr>
                  <p:spPr>
                    <a:xfrm rot="3043014">
                      <a:off x="3802440" y="4998491"/>
                      <a:ext cx="80583" cy="241022"/>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9" name="Diamond 138"/>
                  <p:cNvSpPr/>
                  <p:nvPr/>
                </p:nvSpPr>
                <p:spPr>
                  <a:xfrm rot="20288921">
                    <a:off x="6122532" y="4267200"/>
                    <a:ext cx="228194" cy="455766"/>
                  </a:xfrm>
                  <a:prstGeom prst="diamond">
                    <a:avLst/>
                  </a:prstGeom>
                  <a:solidFill>
                    <a:srgbClr val="FFCC66"/>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Diamond 139"/>
                  <p:cNvSpPr/>
                  <p:nvPr/>
                </p:nvSpPr>
                <p:spPr>
                  <a:xfrm rot="1589692">
                    <a:off x="5235365" y="4233084"/>
                    <a:ext cx="228194" cy="455766"/>
                  </a:xfrm>
                  <a:prstGeom prst="diamond">
                    <a:avLst/>
                  </a:prstGeom>
                  <a:solidFill>
                    <a:srgbClr val="FFCC66"/>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Diamond 140"/>
                  <p:cNvSpPr/>
                  <p:nvPr/>
                </p:nvSpPr>
                <p:spPr>
                  <a:xfrm rot="17042312">
                    <a:off x="6630457" y="3567501"/>
                    <a:ext cx="228194" cy="455766"/>
                  </a:xfrm>
                  <a:prstGeom prst="diamond">
                    <a:avLst/>
                  </a:prstGeom>
                  <a:solidFill>
                    <a:srgbClr val="FFCC66"/>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Diamond 141"/>
                  <p:cNvSpPr/>
                  <p:nvPr/>
                </p:nvSpPr>
                <p:spPr>
                  <a:xfrm rot="4413290">
                    <a:off x="4715807" y="3544606"/>
                    <a:ext cx="228194" cy="455766"/>
                  </a:xfrm>
                  <a:prstGeom prst="diamond">
                    <a:avLst/>
                  </a:prstGeom>
                  <a:solidFill>
                    <a:srgbClr val="FFCC66"/>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Hexagon 142"/>
                  <p:cNvSpPr/>
                  <p:nvPr/>
                </p:nvSpPr>
                <p:spPr>
                  <a:xfrm rot="1434975">
                    <a:off x="5394531" y="3979329"/>
                    <a:ext cx="242316" cy="26773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Hexagon 143"/>
                  <p:cNvSpPr/>
                  <p:nvPr/>
                </p:nvSpPr>
                <p:spPr>
                  <a:xfrm rot="19383674">
                    <a:off x="5930109" y="3992392"/>
                    <a:ext cx="242316" cy="26773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Hexagon 144"/>
                  <p:cNvSpPr/>
                  <p:nvPr/>
                </p:nvSpPr>
                <p:spPr>
                  <a:xfrm rot="5176697">
                    <a:off x="5111503" y="3600506"/>
                    <a:ext cx="242316" cy="26773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Hexagon 145"/>
                  <p:cNvSpPr/>
                  <p:nvPr/>
                </p:nvSpPr>
                <p:spPr>
                  <a:xfrm rot="16760392">
                    <a:off x="6217491" y="3600505"/>
                    <a:ext cx="242316" cy="26773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 name="Group 121"/>
                <p:cNvGrpSpPr/>
                <p:nvPr/>
              </p:nvGrpSpPr>
              <p:grpSpPr>
                <a:xfrm>
                  <a:off x="2603926" y="3617254"/>
                  <a:ext cx="943365" cy="400788"/>
                  <a:chOff x="5956171" y="626664"/>
                  <a:chExt cx="990609" cy="400788"/>
                </a:xfrm>
              </p:grpSpPr>
              <p:sp>
                <p:nvSpPr>
                  <p:cNvPr id="133" name="Flowchart: Delay 132"/>
                  <p:cNvSpPr/>
                  <p:nvPr/>
                </p:nvSpPr>
                <p:spPr>
                  <a:xfrm rot="16200000">
                    <a:off x="6253259" y="329576"/>
                    <a:ext cx="396434" cy="990609"/>
                  </a:xfrm>
                  <a:prstGeom prst="flowChartDelay">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4" name="Straight Connector 133"/>
                  <p:cNvCxnSpPr/>
                  <p:nvPr/>
                </p:nvCxnSpPr>
                <p:spPr>
                  <a:xfrm flipV="1">
                    <a:off x="6106623" y="672914"/>
                    <a:ext cx="0" cy="350184"/>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flipV="1">
                    <a:off x="6311274" y="651142"/>
                    <a:ext cx="0" cy="350184"/>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flipV="1">
                    <a:off x="6555115" y="651142"/>
                    <a:ext cx="0" cy="350184"/>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V="1">
                    <a:off x="6772828" y="677268"/>
                    <a:ext cx="0" cy="350184"/>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23" name="Flowchart: Delay 122"/>
                <p:cNvSpPr/>
                <p:nvPr/>
              </p:nvSpPr>
              <p:spPr>
                <a:xfrm rot="5400000">
                  <a:off x="2928445" y="3823302"/>
                  <a:ext cx="197786" cy="855102"/>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p:nvPr/>
              </p:nvSpPr>
              <p:spPr>
                <a:xfrm>
                  <a:off x="2520777" y="4122216"/>
                  <a:ext cx="182839" cy="887452"/>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ounded Rectangle 124"/>
                <p:cNvSpPr/>
                <p:nvPr/>
              </p:nvSpPr>
              <p:spPr>
                <a:xfrm>
                  <a:off x="3361497" y="4126830"/>
                  <a:ext cx="182839" cy="887452"/>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6" name="Group 125"/>
                <p:cNvGrpSpPr/>
                <p:nvPr/>
              </p:nvGrpSpPr>
              <p:grpSpPr>
                <a:xfrm>
                  <a:off x="2537920" y="3995147"/>
                  <a:ext cx="1009373" cy="212891"/>
                  <a:chOff x="1326756" y="752481"/>
                  <a:chExt cx="1009373" cy="212891"/>
                </a:xfrm>
              </p:grpSpPr>
              <p:sp>
                <p:nvSpPr>
                  <p:cNvPr id="127" name="Rounded Rectangle 126"/>
                  <p:cNvSpPr/>
                  <p:nvPr/>
                </p:nvSpPr>
                <p:spPr>
                  <a:xfrm>
                    <a:off x="1326756" y="785152"/>
                    <a:ext cx="1009373" cy="180220"/>
                  </a:xfrm>
                  <a:prstGeom prst="roundRect">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Diamond 127"/>
                  <p:cNvSpPr/>
                  <p:nvPr/>
                </p:nvSpPr>
                <p:spPr>
                  <a:xfrm>
                    <a:off x="1779914" y="753052"/>
                    <a:ext cx="84954" cy="202436"/>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Diamond 128"/>
                  <p:cNvSpPr/>
                  <p:nvPr/>
                </p:nvSpPr>
                <p:spPr>
                  <a:xfrm>
                    <a:off x="2038820" y="772586"/>
                    <a:ext cx="113792" cy="189457"/>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Diamond 129"/>
                  <p:cNvSpPr/>
                  <p:nvPr/>
                </p:nvSpPr>
                <p:spPr>
                  <a:xfrm>
                    <a:off x="1495603" y="755596"/>
                    <a:ext cx="113792" cy="189457"/>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Hexagon 130"/>
                  <p:cNvSpPr/>
                  <p:nvPr/>
                </p:nvSpPr>
                <p:spPr>
                  <a:xfrm>
                    <a:off x="1870628" y="752481"/>
                    <a:ext cx="163353" cy="183746"/>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Hexagon 131"/>
                  <p:cNvSpPr/>
                  <p:nvPr/>
                </p:nvSpPr>
                <p:spPr>
                  <a:xfrm>
                    <a:off x="1622434" y="765544"/>
                    <a:ext cx="163353" cy="183746"/>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3" name="Group 2"/>
          <p:cNvGrpSpPr/>
          <p:nvPr/>
        </p:nvGrpSpPr>
        <p:grpSpPr>
          <a:xfrm>
            <a:off x="217364" y="1655054"/>
            <a:ext cx="4775486" cy="1083668"/>
            <a:chOff x="217364" y="1655054"/>
            <a:chExt cx="4775486" cy="1083668"/>
          </a:xfrm>
        </p:grpSpPr>
        <p:grpSp>
          <p:nvGrpSpPr>
            <p:cNvPr id="164" name="Group 163"/>
            <p:cNvGrpSpPr/>
            <p:nvPr/>
          </p:nvGrpSpPr>
          <p:grpSpPr>
            <a:xfrm>
              <a:off x="217364" y="1655054"/>
              <a:ext cx="998471" cy="1083668"/>
              <a:chOff x="9572639" y="4149944"/>
              <a:chExt cx="1282901" cy="1392367"/>
            </a:xfrm>
          </p:grpSpPr>
          <p:sp>
            <p:nvSpPr>
              <p:cNvPr id="165" name="Rectangle 164"/>
              <p:cNvSpPr/>
              <p:nvPr/>
            </p:nvSpPr>
            <p:spPr>
              <a:xfrm>
                <a:off x="9623195" y="4204908"/>
                <a:ext cx="1205885" cy="132436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ame 165"/>
              <p:cNvSpPr/>
              <p:nvPr/>
            </p:nvSpPr>
            <p:spPr>
              <a:xfrm>
                <a:off x="9572639" y="4149944"/>
                <a:ext cx="1282901" cy="1392367"/>
              </a:xfrm>
              <a:prstGeom prst="frame">
                <a:avLst>
                  <a:gd name="adj1" fmla="val 8385"/>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67" name="Group 166"/>
              <p:cNvGrpSpPr/>
              <p:nvPr/>
            </p:nvGrpSpPr>
            <p:grpSpPr>
              <a:xfrm>
                <a:off x="9862524" y="4357209"/>
                <a:ext cx="775297" cy="1099784"/>
                <a:chOff x="7870075" y="3442252"/>
                <a:chExt cx="879566" cy="1417283"/>
              </a:xfrm>
              <a:solidFill>
                <a:schemeClr val="tx2">
                  <a:lumMod val="20000"/>
                  <a:lumOff val="80000"/>
                </a:schemeClr>
              </a:solidFill>
            </p:grpSpPr>
            <p:sp>
              <p:nvSpPr>
                <p:cNvPr id="168" name="Trapezoid 167"/>
                <p:cNvSpPr/>
                <p:nvPr/>
              </p:nvSpPr>
              <p:spPr>
                <a:xfrm>
                  <a:off x="8063637" y="4495268"/>
                  <a:ext cx="492441" cy="364267"/>
                </a:xfrm>
                <a:prstGeom prst="trapezoid">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Trapezoid 168"/>
                <p:cNvSpPr/>
                <p:nvPr/>
              </p:nvSpPr>
              <p:spPr>
                <a:xfrm>
                  <a:off x="7870075" y="3735955"/>
                  <a:ext cx="879566" cy="799020"/>
                </a:xfrm>
                <a:prstGeom prst="trapezoid">
                  <a:avLst>
                    <a:gd name="adj" fmla="val 13837"/>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p:nvPr/>
              </p:nvSpPr>
              <p:spPr>
                <a:xfrm>
                  <a:off x="7931078" y="3585876"/>
                  <a:ext cx="762000" cy="1090246"/>
                </a:xfrm>
                <a:prstGeom prst="ellipse">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lowchart: Delay 261"/>
                <p:cNvSpPr/>
                <p:nvPr/>
              </p:nvSpPr>
              <p:spPr>
                <a:xfrm rot="16200000">
                  <a:off x="8171445" y="3225421"/>
                  <a:ext cx="304801" cy="738464"/>
                </a:xfrm>
                <a:prstGeom prst="flowChartDelay">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Rounded Rectangle 262"/>
                <p:cNvSpPr/>
                <p:nvPr/>
              </p:nvSpPr>
              <p:spPr>
                <a:xfrm>
                  <a:off x="7940626" y="3735955"/>
                  <a:ext cx="752452" cy="138563"/>
                </a:xfrm>
                <a:prstGeom prst="roundRect">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Diamond 263"/>
                <p:cNvSpPr/>
                <p:nvPr/>
              </p:nvSpPr>
              <p:spPr>
                <a:xfrm>
                  <a:off x="8278440" y="3614100"/>
                  <a:ext cx="76823" cy="252818"/>
                </a:xfrm>
                <a:prstGeom prst="diamond">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Diamond 264"/>
                <p:cNvSpPr/>
                <p:nvPr/>
              </p:nvSpPr>
              <p:spPr>
                <a:xfrm>
                  <a:off x="8471445" y="3726294"/>
                  <a:ext cx="84828" cy="145665"/>
                </a:xfrm>
                <a:prstGeom prst="diamond">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Diamond 265"/>
                <p:cNvSpPr/>
                <p:nvPr/>
              </p:nvSpPr>
              <p:spPr>
                <a:xfrm>
                  <a:off x="8066496" y="3713231"/>
                  <a:ext cx="84828" cy="145665"/>
                </a:xfrm>
                <a:prstGeom prst="diamond">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67" name="Rectangle 266"/>
            <p:cNvSpPr/>
            <p:nvPr/>
          </p:nvSpPr>
          <p:spPr>
            <a:xfrm>
              <a:off x="1356534" y="1989174"/>
              <a:ext cx="3636316" cy="369332"/>
            </a:xfrm>
            <a:prstGeom prst="rect">
              <a:avLst/>
            </a:prstGeom>
            <a:solidFill>
              <a:schemeClr val="tx2">
                <a:lumMod val="40000"/>
                <a:lumOff val="60000"/>
              </a:schemeClr>
            </a:solidFill>
          </p:spPr>
          <p:txBody>
            <a:bodyPr wrap="none">
              <a:spAutoFit/>
            </a:bodyPr>
            <a:lstStyle/>
            <a:p>
              <a:r>
                <a:rPr lang="en-US" dirty="0"/>
                <a:t>“I do remember … read Gen. 41:9-13</a:t>
              </a:r>
            </a:p>
          </p:txBody>
        </p:sp>
      </p:grpSp>
      <p:grpSp>
        <p:nvGrpSpPr>
          <p:cNvPr id="4" name="Group 3"/>
          <p:cNvGrpSpPr/>
          <p:nvPr/>
        </p:nvGrpSpPr>
        <p:grpSpPr>
          <a:xfrm>
            <a:off x="212709" y="2907322"/>
            <a:ext cx="5716113" cy="1200329"/>
            <a:chOff x="212709" y="2907322"/>
            <a:chExt cx="5716113" cy="1200329"/>
          </a:xfrm>
        </p:grpSpPr>
        <p:grpSp>
          <p:nvGrpSpPr>
            <p:cNvPr id="281" name="Group 280"/>
            <p:cNvGrpSpPr/>
            <p:nvPr/>
          </p:nvGrpSpPr>
          <p:grpSpPr>
            <a:xfrm>
              <a:off x="212709" y="2959959"/>
              <a:ext cx="983881" cy="999045"/>
              <a:chOff x="285215" y="920290"/>
              <a:chExt cx="983881" cy="999045"/>
            </a:xfrm>
          </p:grpSpPr>
          <p:sp>
            <p:nvSpPr>
              <p:cNvPr id="282" name="Rectangle 281"/>
              <p:cNvSpPr/>
              <p:nvPr/>
            </p:nvSpPr>
            <p:spPr>
              <a:xfrm>
                <a:off x="339079" y="976603"/>
                <a:ext cx="879586" cy="853163"/>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3" name="Group 282"/>
              <p:cNvGrpSpPr/>
              <p:nvPr/>
            </p:nvGrpSpPr>
            <p:grpSpPr>
              <a:xfrm>
                <a:off x="515023" y="1077458"/>
                <a:ext cx="530311" cy="794088"/>
                <a:chOff x="4508252" y="211638"/>
                <a:chExt cx="875337" cy="1373757"/>
              </a:xfrm>
              <a:solidFill>
                <a:schemeClr val="accent5">
                  <a:lumMod val="40000"/>
                  <a:lumOff val="60000"/>
                </a:schemeClr>
              </a:solidFill>
            </p:grpSpPr>
            <p:sp>
              <p:nvSpPr>
                <p:cNvPr id="285" name="Trapezoid 284"/>
                <p:cNvSpPr/>
                <p:nvPr/>
              </p:nvSpPr>
              <p:spPr>
                <a:xfrm>
                  <a:off x="4616914" y="1236581"/>
                  <a:ext cx="606083" cy="348814"/>
                </a:xfrm>
                <a:prstGeom prst="trapezoid">
                  <a:avLst>
                    <a:gd name="adj" fmla="val 47147"/>
                  </a:avLst>
                </a:prstGeom>
                <a:grp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Oval 285"/>
                <p:cNvSpPr/>
                <p:nvPr/>
              </p:nvSpPr>
              <p:spPr>
                <a:xfrm>
                  <a:off x="4773081" y="843353"/>
                  <a:ext cx="303042" cy="459948"/>
                </a:xfrm>
                <a:prstGeom prst="ellipse">
                  <a:avLst/>
                </a:prstGeom>
                <a:grp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Oval 286"/>
                <p:cNvSpPr/>
                <p:nvPr/>
              </p:nvSpPr>
              <p:spPr>
                <a:xfrm>
                  <a:off x="4574726" y="299777"/>
                  <a:ext cx="727300" cy="919897"/>
                </a:xfrm>
                <a:prstGeom prst="ellipse">
                  <a:avLst/>
                </a:prstGeom>
                <a:grp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Cloud 287"/>
                <p:cNvSpPr/>
                <p:nvPr/>
              </p:nvSpPr>
              <p:spPr>
                <a:xfrm rot="3627039">
                  <a:off x="4968006" y="307581"/>
                  <a:ext cx="503387" cy="327778"/>
                </a:xfrm>
                <a:prstGeom prst="cloud">
                  <a:avLst/>
                </a:prstGeom>
                <a:grp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9" name="Cloud 288"/>
                <p:cNvSpPr/>
                <p:nvPr/>
              </p:nvSpPr>
              <p:spPr>
                <a:xfrm rot="6849434">
                  <a:off x="4420447" y="361433"/>
                  <a:ext cx="503387" cy="327778"/>
                </a:xfrm>
                <a:prstGeom prst="cloud">
                  <a:avLst/>
                </a:prstGeom>
                <a:grp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0" name="Cloud 289"/>
                <p:cNvSpPr/>
                <p:nvPr/>
              </p:nvSpPr>
              <p:spPr>
                <a:xfrm rot="21420985">
                  <a:off x="4658183" y="211638"/>
                  <a:ext cx="641327" cy="400315"/>
                </a:xfrm>
                <a:prstGeom prst="cloud">
                  <a:avLst/>
                </a:prstGeom>
                <a:grp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4" name="Frame 283"/>
              <p:cNvSpPr/>
              <p:nvPr/>
            </p:nvSpPr>
            <p:spPr>
              <a:xfrm>
                <a:off x="285215" y="920290"/>
                <a:ext cx="983881" cy="999045"/>
              </a:xfrm>
              <a:prstGeom prst="frame">
                <a:avLst>
                  <a:gd name="adj1" fmla="val 10988"/>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1" name="Rectangle 290"/>
            <p:cNvSpPr/>
            <p:nvPr/>
          </p:nvSpPr>
          <p:spPr>
            <a:xfrm>
              <a:off x="1356534" y="2907322"/>
              <a:ext cx="4572288" cy="1200329"/>
            </a:xfrm>
            <a:prstGeom prst="rect">
              <a:avLst/>
            </a:prstGeom>
            <a:solidFill>
              <a:schemeClr val="accent5">
                <a:lumMod val="40000"/>
                <a:lumOff val="60000"/>
              </a:schemeClr>
            </a:solidFill>
          </p:spPr>
          <p:txBody>
            <a:bodyPr wrap="square">
              <a:spAutoFit/>
            </a:bodyPr>
            <a:lstStyle/>
            <a:p>
              <a:pPr fontAlgn="base"/>
              <a:r>
                <a:rPr lang="en-US" dirty="0"/>
                <a:t>Then Pharaoh sent and called Joseph, and they brought him hastily out of the dungeon: and he shaved </a:t>
              </a:r>
              <a:r>
                <a:rPr lang="en-US" i="1" dirty="0"/>
                <a:t>himself,</a:t>
              </a:r>
              <a:r>
                <a:rPr lang="en-US" dirty="0"/>
                <a:t> and changed his raiment, and came in unto Pharaoh.</a:t>
              </a:r>
            </a:p>
          </p:txBody>
        </p:sp>
      </p:grpSp>
      <p:grpSp>
        <p:nvGrpSpPr>
          <p:cNvPr id="12" name="Group 11"/>
          <p:cNvGrpSpPr/>
          <p:nvPr/>
        </p:nvGrpSpPr>
        <p:grpSpPr>
          <a:xfrm>
            <a:off x="6241624" y="1688002"/>
            <a:ext cx="5738586" cy="2585323"/>
            <a:chOff x="6210140" y="1325892"/>
            <a:chExt cx="5738586" cy="2585323"/>
          </a:xfrm>
        </p:grpSpPr>
        <p:grpSp>
          <p:nvGrpSpPr>
            <p:cNvPr id="335" name="Group 334"/>
            <p:cNvGrpSpPr/>
            <p:nvPr/>
          </p:nvGrpSpPr>
          <p:grpSpPr>
            <a:xfrm>
              <a:off x="6210140" y="1498752"/>
              <a:ext cx="1001262" cy="1086697"/>
              <a:chOff x="319953" y="3057666"/>
              <a:chExt cx="1001262" cy="1086697"/>
            </a:xfrm>
          </p:grpSpPr>
          <p:sp>
            <p:nvSpPr>
              <p:cNvPr id="336" name="Rectangle 335"/>
              <p:cNvSpPr/>
              <p:nvPr/>
            </p:nvSpPr>
            <p:spPr>
              <a:xfrm>
                <a:off x="331734" y="3057666"/>
                <a:ext cx="989481" cy="1086697"/>
              </a:xfrm>
              <a:prstGeom prst="rect">
                <a:avLst/>
              </a:prstGeom>
              <a:solidFill>
                <a:srgbClr val="66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7" name="Group 336"/>
              <p:cNvGrpSpPr/>
              <p:nvPr/>
            </p:nvGrpSpPr>
            <p:grpSpPr>
              <a:xfrm>
                <a:off x="503872" y="3170243"/>
                <a:ext cx="637646" cy="859460"/>
                <a:chOff x="8861474" y="1296825"/>
                <a:chExt cx="1166855" cy="1572763"/>
              </a:xfrm>
              <a:solidFill>
                <a:srgbClr val="D1A375"/>
              </a:solidFill>
            </p:grpSpPr>
            <p:sp>
              <p:nvSpPr>
                <p:cNvPr id="339" name="Trapezoid 338"/>
                <p:cNvSpPr/>
                <p:nvPr/>
              </p:nvSpPr>
              <p:spPr>
                <a:xfrm>
                  <a:off x="9036696" y="2505321"/>
                  <a:ext cx="672052" cy="364267"/>
                </a:xfrm>
                <a:prstGeom prst="trapezoid">
                  <a:avLst/>
                </a:prstGeom>
                <a:grpFill/>
                <a:ln>
                  <a:solidFill>
                    <a:srgbClr val="D1A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0" name="Group 77"/>
                <p:cNvGrpSpPr/>
                <p:nvPr/>
              </p:nvGrpSpPr>
              <p:grpSpPr>
                <a:xfrm>
                  <a:off x="8861474" y="1296825"/>
                  <a:ext cx="1166855" cy="1482633"/>
                  <a:chOff x="5029200" y="600855"/>
                  <a:chExt cx="1541530" cy="2059846"/>
                </a:xfrm>
                <a:grpFill/>
              </p:grpSpPr>
              <p:sp>
                <p:nvSpPr>
                  <p:cNvPr id="356" name="Rounded Rectangle 355"/>
                  <p:cNvSpPr/>
                  <p:nvPr/>
                </p:nvSpPr>
                <p:spPr>
                  <a:xfrm rot="4035056">
                    <a:off x="5713976" y="1727746"/>
                    <a:ext cx="1427825" cy="285683"/>
                  </a:xfrm>
                  <a:prstGeom prst="roundRect">
                    <a:avLst/>
                  </a:prstGeom>
                  <a:grpFill/>
                  <a:ln w="12700">
                    <a:solidFill>
                      <a:srgbClr val="D1A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Rounded Rectangle 356"/>
                  <p:cNvSpPr/>
                  <p:nvPr/>
                </p:nvSpPr>
                <p:spPr>
                  <a:xfrm rot="4845266">
                    <a:off x="5637774" y="1803947"/>
                    <a:ext cx="1427825" cy="285683"/>
                  </a:xfrm>
                  <a:prstGeom prst="roundRect">
                    <a:avLst/>
                  </a:prstGeom>
                  <a:grpFill/>
                  <a:ln w="12700">
                    <a:solidFill>
                      <a:srgbClr val="D1A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Oval 357"/>
                  <p:cNvSpPr/>
                  <p:nvPr/>
                </p:nvSpPr>
                <p:spPr>
                  <a:xfrm>
                    <a:off x="5029200" y="838200"/>
                    <a:ext cx="1371600" cy="1606246"/>
                  </a:xfrm>
                  <a:prstGeom prst="ellipse">
                    <a:avLst/>
                  </a:prstGeom>
                  <a:grpFill/>
                  <a:ln w="12700">
                    <a:solidFill>
                      <a:srgbClr val="D1A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9" name="Group 71"/>
                  <p:cNvGrpSpPr/>
                  <p:nvPr/>
                </p:nvGrpSpPr>
                <p:grpSpPr>
                  <a:xfrm rot="21037220">
                    <a:off x="5059595" y="600855"/>
                    <a:ext cx="1340487" cy="1376021"/>
                    <a:chOff x="6862932" y="1711953"/>
                    <a:chExt cx="1742735" cy="1770839"/>
                  </a:xfrm>
                  <a:grpFill/>
                </p:grpSpPr>
                <p:sp>
                  <p:nvSpPr>
                    <p:cNvPr id="360" name="Chord 359"/>
                    <p:cNvSpPr/>
                    <p:nvPr/>
                  </p:nvSpPr>
                  <p:spPr>
                    <a:xfrm rot="8556574">
                      <a:off x="6874226" y="1711953"/>
                      <a:ext cx="1709272" cy="1770839"/>
                    </a:xfrm>
                    <a:prstGeom prst="chord">
                      <a:avLst>
                        <a:gd name="adj1" fmla="val 2700000"/>
                        <a:gd name="adj2" fmla="val 12159613"/>
                      </a:avLst>
                    </a:prstGeom>
                    <a:grpFill/>
                    <a:ln w="12700">
                      <a:solidFill>
                        <a:srgbClr val="D1A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Chord 360"/>
                    <p:cNvSpPr/>
                    <p:nvPr/>
                  </p:nvSpPr>
                  <p:spPr>
                    <a:xfrm rot="8556574">
                      <a:off x="7032233" y="1750901"/>
                      <a:ext cx="1504306" cy="1584832"/>
                    </a:xfrm>
                    <a:prstGeom prst="chord">
                      <a:avLst>
                        <a:gd name="adj1" fmla="val 2700000"/>
                        <a:gd name="adj2" fmla="val 12159613"/>
                      </a:avLst>
                    </a:prstGeom>
                    <a:grpFill/>
                    <a:ln w="12700">
                      <a:solidFill>
                        <a:srgbClr val="D1A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Moon 361"/>
                    <p:cNvSpPr/>
                    <p:nvPr/>
                  </p:nvSpPr>
                  <p:spPr>
                    <a:xfrm rot="5400000">
                      <a:off x="7677150" y="1543050"/>
                      <a:ext cx="647700" cy="1066800"/>
                    </a:xfrm>
                    <a:prstGeom prst="moon">
                      <a:avLst>
                        <a:gd name="adj" fmla="val 87500"/>
                      </a:avLst>
                    </a:prstGeom>
                    <a:grpFill/>
                    <a:ln w="12700">
                      <a:solidFill>
                        <a:srgbClr val="D1A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Rounded Rectangle 362"/>
                    <p:cNvSpPr/>
                    <p:nvPr/>
                  </p:nvSpPr>
                  <p:spPr>
                    <a:xfrm rot="551536">
                      <a:off x="6862932" y="2145504"/>
                      <a:ext cx="1742735" cy="201855"/>
                    </a:xfrm>
                    <a:prstGeom prst="roundRect">
                      <a:avLst/>
                    </a:prstGeom>
                    <a:grpFill/>
                    <a:ln w="12700">
                      <a:solidFill>
                        <a:srgbClr val="D1A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1" name="Group 213"/>
                <p:cNvGrpSpPr/>
                <p:nvPr/>
              </p:nvGrpSpPr>
              <p:grpSpPr>
                <a:xfrm>
                  <a:off x="8885328" y="1607920"/>
                  <a:ext cx="990600" cy="228600"/>
                  <a:chOff x="2895600" y="4343400"/>
                  <a:chExt cx="1524000" cy="381000"/>
                </a:xfrm>
                <a:grpFill/>
              </p:grpSpPr>
              <p:sp>
                <p:nvSpPr>
                  <p:cNvPr id="342" name="Rounded Rectangle 341"/>
                  <p:cNvSpPr/>
                  <p:nvPr/>
                </p:nvSpPr>
                <p:spPr>
                  <a:xfrm>
                    <a:off x="2895600" y="4343400"/>
                    <a:ext cx="1524000" cy="381000"/>
                  </a:xfrm>
                  <a:prstGeom prst="roundRect">
                    <a:avLst/>
                  </a:prstGeom>
                  <a:grpFill/>
                  <a:ln>
                    <a:solidFill>
                      <a:srgbClr val="D1A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3" name="Group 200"/>
                  <p:cNvGrpSpPr/>
                  <p:nvPr/>
                </p:nvGrpSpPr>
                <p:grpSpPr>
                  <a:xfrm>
                    <a:off x="2950029" y="4388922"/>
                    <a:ext cx="1405247" cy="294904"/>
                    <a:chOff x="990600" y="3101789"/>
                    <a:chExt cx="4800600" cy="1775011"/>
                  </a:xfrm>
                  <a:grpFill/>
                </p:grpSpPr>
                <p:sp>
                  <p:nvSpPr>
                    <p:cNvPr id="344" name="L-Shape 343"/>
                    <p:cNvSpPr/>
                    <p:nvPr/>
                  </p:nvSpPr>
                  <p:spPr>
                    <a:xfrm>
                      <a:off x="990600" y="3124200"/>
                      <a:ext cx="1524000" cy="1752600"/>
                    </a:xfrm>
                    <a:prstGeom prst="corner">
                      <a:avLst>
                        <a:gd name="adj1" fmla="val 17320"/>
                        <a:gd name="adj2" fmla="val 18628"/>
                      </a:avLst>
                    </a:prstGeom>
                    <a:grpFill/>
                    <a:ln w="12700">
                      <a:solidFill>
                        <a:srgbClr val="D1A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L-Shape 344"/>
                    <p:cNvSpPr/>
                    <p:nvPr/>
                  </p:nvSpPr>
                  <p:spPr>
                    <a:xfrm rot="10800000">
                      <a:off x="1371600" y="4038600"/>
                      <a:ext cx="1524000" cy="838200"/>
                    </a:xfrm>
                    <a:prstGeom prst="corner">
                      <a:avLst>
                        <a:gd name="adj1" fmla="val 17320"/>
                        <a:gd name="adj2" fmla="val 18628"/>
                      </a:avLst>
                    </a:prstGeom>
                    <a:grpFill/>
                    <a:ln w="12700">
                      <a:solidFill>
                        <a:srgbClr val="D1A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L-Shape 345"/>
                    <p:cNvSpPr/>
                    <p:nvPr/>
                  </p:nvSpPr>
                  <p:spPr>
                    <a:xfrm rot="10800000">
                      <a:off x="1828800" y="3124200"/>
                      <a:ext cx="1524000" cy="1752600"/>
                    </a:xfrm>
                    <a:prstGeom prst="corner">
                      <a:avLst>
                        <a:gd name="adj1" fmla="val 17320"/>
                        <a:gd name="adj2" fmla="val 18628"/>
                      </a:avLst>
                    </a:prstGeom>
                    <a:grpFill/>
                    <a:ln w="12700">
                      <a:solidFill>
                        <a:srgbClr val="D1A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L-Shape 346"/>
                    <p:cNvSpPr/>
                    <p:nvPr/>
                  </p:nvSpPr>
                  <p:spPr>
                    <a:xfrm rot="10800000" flipH="1">
                      <a:off x="3975847" y="4034118"/>
                      <a:ext cx="1524000" cy="838200"/>
                    </a:xfrm>
                    <a:prstGeom prst="corner">
                      <a:avLst>
                        <a:gd name="adj1" fmla="val 17320"/>
                        <a:gd name="adj2" fmla="val 18628"/>
                      </a:avLst>
                    </a:prstGeom>
                    <a:grpFill/>
                    <a:ln w="12700">
                      <a:solidFill>
                        <a:srgbClr val="D1A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L-Shape 347"/>
                    <p:cNvSpPr/>
                    <p:nvPr/>
                  </p:nvSpPr>
                  <p:spPr>
                    <a:xfrm flipH="1">
                      <a:off x="4267200" y="3101789"/>
                      <a:ext cx="1524000" cy="1752600"/>
                    </a:xfrm>
                    <a:prstGeom prst="corner">
                      <a:avLst>
                        <a:gd name="adj1" fmla="val 17320"/>
                        <a:gd name="adj2" fmla="val 18628"/>
                      </a:avLst>
                    </a:prstGeom>
                    <a:grpFill/>
                    <a:ln w="12700">
                      <a:solidFill>
                        <a:srgbClr val="D1A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L-Shape 348"/>
                    <p:cNvSpPr/>
                    <p:nvPr/>
                  </p:nvSpPr>
                  <p:spPr>
                    <a:xfrm rot="10800000" flipH="1">
                      <a:off x="3532094" y="3124200"/>
                      <a:ext cx="1524000" cy="1752600"/>
                    </a:xfrm>
                    <a:prstGeom prst="corner">
                      <a:avLst>
                        <a:gd name="adj1" fmla="val 17320"/>
                        <a:gd name="adj2" fmla="val 18628"/>
                      </a:avLst>
                    </a:prstGeom>
                    <a:grpFill/>
                    <a:ln w="12700">
                      <a:solidFill>
                        <a:srgbClr val="D1A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Isosceles Triangle 349"/>
                    <p:cNvSpPr/>
                    <p:nvPr/>
                  </p:nvSpPr>
                  <p:spPr>
                    <a:xfrm>
                      <a:off x="1447800" y="3657600"/>
                      <a:ext cx="304800" cy="381000"/>
                    </a:xfrm>
                    <a:prstGeom prst="triangle">
                      <a:avLst/>
                    </a:prstGeom>
                    <a:grpFill/>
                    <a:ln w="12700">
                      <a:solidFill>
                        <a:srgbClr val="D1A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Isosceles Triangle 350"/>
                    <p:cNvSpPr/>
                    <p:nvPr/>
                  </p:nvSpPr>
                  <p:spPr>
                    <a:xfrm>
                      <a:off x="2568388" y="3666564"/>
                      <a:ext cx="304800" cy="381000"/>
                    </a:xfrm>
                    <a:prstGeom prst="triangle">
                      <a:avLst/>
                    </a:prstGeom>
                    <a:grpFill/>
                    <a:ln w="12700">
                      <a:solidFill>
                        <a:srgbClr val="D1A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Isosceles Triangle 351"/>
                    <p:cNvSpPr/>
                    <p:nvPr/>
                  </p:nvSpPr>
                  <p:spPr>
                    <a:xfrm>
                      <a:off x="4020671" y="3648635"/>
                      <a:ext cx="304800" cy="381000"/>
                    </a:xfrm>
                    <a:prstGeom prst="triangle">
                      <a:avLst/>
                    </a:prstGeom>
                    <a:grpFill/>
                    <a:ln w="12700">
                      <a:solidFill>
                        <a:srgbClr val="D1A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Isosceles Triangle 352"/>
                    <p:cNvSpPr/>
                    <p:nvPr/>
                  </p:nvSpPr>
                  <p:spPr>
                    <a:xfrm>
                      <a:off x="5132294" y="3648635"/>
                      <a:ext cx="304800" cy="381000"/>
                    </a:xfrm>
                    <a:prstGeom prst="triangle">
                      <a:avLst/>
                    </a:prstGeom>
                    <a:grpFill/>
                    <a:ln w="12700">
                      <a:solidFill>
                        <a:srgbClr val="D1A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Diamond 353"/>
                    <p:cNvSpPr/>
                    <p:nvPr/>
                  </p:nvSpPr>
                  <p:spPr>
                    <a:xfrm>
                      <a:off x="1981200" y="3352800"/>
                      <a:ext cx="381000" cy="685800"/>
                    </a:xfrm>
                    <a:prstGeom prst="diamond">
                      <a:avLst/>
                    </a:prstGeom>
                    <a:grpFill/>
                    <a:ln w="12700">
                      <a:solidFill>
                        <a:srgbClr val="D1A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Diamond 354"/>
                    <p:cNvSpPr/>
                    <p:nvPr/>
                  </p:nvSpPr>
                  <p:spPr>
                    <a:xfrm>
                      <a:off x="4536142" y="3334871"/>
                      <a:ext cx="381000" cy="685800"/>
                    </a:xfrm>
                    <a:prstGeom prst="diamond">
                      <a:avLst/>
                    </a:prstGeom>
                    <a:grpFill/>
                    <a:ln w="12700">
                      <a:solidFill>
                        <a:srgbClr val="D1A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38" name="Frame 337"/>
              <p:cNvSpPr/>
              <p:nvPr/>
            </p:nvSpPr>
            <p:spPr>
              <a:xfrm>
                <a:off x="319953" y="3057666"/>
                <a:ext cx="1001262" cy="1086697"/>
              </a:xfrm>
              <a:prstGeom prst="frame">
                <a:avLst>
                  <a:gd name="adj1" fmla="val 8379"/>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64" name="Rectangle 363"/>
            <p:cNvSpPr/>
            <p:nvPr/>
          </p:nvSpPr>
          <p:spPr>
            <a:xfrm>
              <a:off x="7371524" y="1325892"/>
              <a:ext cx="4577202" cy="2585323"/>
            </a:xfrm>
            <a:prstGeom prst="rect">
              <a:avLst/>
            </a:prstGeom>
            <a:solidFill>
              <a:srgbClr val="D1A375"/>
            </a:solidFill>
          </p:spPr>
          <p:txBody>
            <a:bodyPr wrap="square">
              <a:spAutoFit/>
            </a:bodyPr>
            <a:lstStyle/>
            <a:p>
              <a:r>
                <a:rPr lang="en-US" dirty="0"/>
                <a:t>The dream of Pharaoh is one: God has shown Pharaoh what He is about to do. The seven good cows and seven good ears of corn represent seven years of great plenty throughout all the land of Egypt. The seven lean, ill cows and seven thin ears of corn represent seven years of famine that will consume the land after the seven years of plenty. </a:t>
              </a:r>
            </a:p>
          </p:txBody>
        </p:sp>
      </p:grpSp>
      <p:grpSp>
        <p:nvGrpSpPr>
          <p:cNvPr id="13" name="Group 12"/>
          <p:cNvGrpSpPr/>
          <p:nvPr/>
        </p:nvGrpSpPr>
        <p:grpSpPr>
          <a:xfrm>
            <a:off x="6241624" y="4346624"/>
            <a:ext cx="5726103" cy="999045"/>
            <a:chOff x="6241624" y="4346624"/>
            <a:chExt cx="5726103" cy="999045"/>
          </a:xfrm>
        </p:grpSpPr>
        <p:grpSp>
          <p:nvGrpSpPr>
            <p:cNvPr id="365" name="Group 364"/>
            <p:cNvGrpSpPr/>
            <p:nvPr/>
          </p:nvGrpSpPr>
          <p:grpSpPr>
            <a:xfrm>
              <a:off x="6241624" y="4346624"/>
              <a:ext cx="983881" cy="999045"/>
              <a:chOff x="285215" y="920290"/>
              <a:chExt cx="983881" cy="999045"/>
            </a:xfrm>
          </p:grpSpPr>
          <p:sp>
            <p:nvSpPr>
              <p:cNvPr id="366" name="Rectangle 365"/>
              <p:cNvSpPr/>
              <p:nvPr/>
            </p:nvSpPr>
            <p:spPr>
              <a:xfrm>
                <a:off x="339079" y="976603"/>
                <a:ext cx="879586" cy="853163"/>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7" name="Group 366"/>
              <p:cNvGrpSpPr/>
              <p:nvPr/>
            </p:nvGrpSpPr>
            <p:grpSpPr>
              <a:xfrm>
                <a:off x="515023" y="1077458"/>
                <a:ext cx="530311" cy="794088"/>
                <a:chOff x="4508252" y="211638"/>
                <a:chExt cx="875337" cy="1373757"/>
              </a:xfrm>
              <a:solidFill>
                <a:schemeClr val="accent5">
                  <a:lumMod val="40000"/>
                  <a:lumOff val="60000"/>
                </a:schemeClr>
              </a:solidFill>
            </p:grpSpPr>
            <p:sp>
              <p:nvSpPr>
                <p:cNvPr id="369" name="Trapezoid 368"/>
                <p:cNvSpPr/>
                <p:nvPr/>
              </p:nvSpPr>
              <p:spPr>
                <a:xfrm>
                  <a:off x="4616914" y="1236581"/>
                  <a:ext cx="606083" cy="348814"/>
                </a:xfrm>
                <a:prstGeom prst="trapezoid">
                  <a:avLst>
                    <a:gd name="adj" fmla="val 47147"/>
                  </a:avLst>
                </a:prstGeom>
                <a:grp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Oval 369"/>
                <p:cNvSpPr/>
                <p:nvPr/>
              </p:nvSpPr>
              <p:spPr>
                <a:xfrm>
                  <a:off x="4773081" y="843353"/>
                  <a:ext cx="303042" cy="459948"/>
                </a:xfrm>
                <a:prstGeom prst="ellipse">
                  <a:avLst/>
                </a:prstGeom>
                <a:grp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Oval 370"/>
                <p:cNvSpPr/>
                <p:nvPr/>
              </p:nvSpPr>
              <p:spPr>
                <a:xfrm>
                  <a:off x="4574726" y="299777"/>
                  <a:ext cx="727300" cy="919897"/>
                </a:xfrm>
                <a:prstGeom prst="ellipse">
                  <a:avLst/>
                </a:prstGeom>
                <a:grp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Cloud 371"/>
                <p:cNvSpPr/>
                <p:nvPr/>
              </p:nvSpPr>
              <p:spPr>
                <a:xfrm rot="3627039">
                  <a:off x="4968006" y="307581"/>
                  <a:ext cx="503387" cy="327778"/>
                </a:xfrm>
                <a:prstGeom prst="cloud">
                  <a:avLst/>
                </a:prstGeom>
                <a:grp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3" name="Cloud 372"/>
                <p:cNvSpPr/>
                <p:nvPr/>
              </p:nvSpPr>
              <p:spPr>
                <a:xfrm rot="6849434">
                  <a:off x="4420447" y="361433"/>
                  <a:ext cx="503387" cy="327778"/>
                </a:xfrm>
                <a:prstGeom prst="cloud">
                  <a:avLst/>
                </a:prstGeom>
                <a:grp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4" name="Cloud 373"/>
                <p:cNvSpPr/>
                <p:nvPr/>
              </p:nvSpPr>
              <p:spPr>
                <a:xfrm rot="21420985">
                  <a:off x="4658183" y="211638"/>
                  <a:ext cx="641327" cy="400315"/>
                </a:xfrm>
                <a:prstGeom prst="cloud">
                  <a:avLst/>
                </a:prstGeom>
                <a:grp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8" name="Frame 367"/>
              <p:cNvSpPr/>
              <p:nvPr/>
            </p:nvSpPr>
            <p:spPr>
              <a:xfrm>
                <a:off x="285215" y="920290"/>
                <a:ext cx="983881" cy="999045"/>
              </a:xfrm>
              <a:prstGeom prst="frame">
                <a:avLst>
                  <a:gd name="adj1" fmla="val 10988"/>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75" name="Rectangle 374"/>
            <p:cNvSpPr/>
            <p:nvPr/>
          </p:nvSpPr>
          <p:spPr>
            <a:xfrm>
              <a:off x="7395439" y="4503901"/>
              <a:ext cx="4572288" cy="646331"/>
            </a:xfrm>
            <a:prstGeom prst="rect">
              <a:avLst/>
            </a:prstGeom>
            <a:solidFill>
              <a:schemeClr val="accent5">
                <a:lumMod val="40000"/>
                <a:lumOff val="60000"/>
              </a:schemeClr>
            </a:solidFill>
          </p:spPr>
          <p:txBody>
            <a:bodyPr wrap="square">
              <a:spAutoFit/>
            </a:bodyPr>
            <a:lstStyle/>
            <a:p>
              <a:pPr fontAlgn="base"/>
              <a:r>
                <a:rPr lang="en-US" dirty="0"/>
                <a:t>After interpreting Pharaoh’s dreams, Joseph offered Pharaoh some counsel.</a:t>
              </a:r>
            </a:p>
          </p:txBody>
        </p:sp>
      </p:grpSp>
      <p:grpSp>
        <p:nvGrpSpPr>
          <p:cNvPr id="14" name="Group 13"/>
          <p:cNvGrpSpPr/>
          <p:nvPr/>
        </p:nvGrpSpPr>
        <p:grpSpPr>
          <a:xfrm>
            <a:off x="6266484" y="5556264"/>
            <a:ext cx="5742479" cy="1086697"/>
            <a:chOff x="6266484" y="5556264"/>
            <a:chExt cx="5742479" cy="1086697"/>
          </a:xfrm>
        </p:grpSpPr>
        <p:grpSp>
          <p:nvGrpSpPr>
            <p:cNvPr id="376" name="Group 375"/>
            <p:cNvGrpSpPr/>
            <p:nvPr/>
          </p:nvGrpSpPr>
          <p:grpSpPr>
            <a:xfrm>
              <a:off x="6266484" y="5556264"/>
              <a:ext cx="1001262" cy="1086697"/>
              <a:chOff x="319953" y="3057666"/>
              <a:chExt cx="1001262" cy="1086697"/>
            </a:xfrm>
          </p:grpSpPr>
          <p:sp>
            <p:nvSpPr>
              <p:cNvPr id="377" name="Rectangle 376"/>
              <p:cNvSpPr/>
              <p:nvPr/>
            </p:nvSpPr>
            <p:spPr>
              <a:xfrm>
                <a:off x="331734" y="3057666"/>
                <a:ext cx="989481" cy="1086697"/>
              </a:xfrm>
              <a:prstGeom prst="rect">
                <a:avLst/>
              </a:prstGeom>
              <a:solidFill>
                <a:srgbClr val="66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8" name="Group 377"/>
              <p:cNvGrpSpPr/>
              <p:nvPr/>
            </p:nvGrpSpPr>
            <p:grpSpPr>
              <a:xfrm>
                <a:off x="503872" y="3170243"/>
                <a:ext cx="637646" cy="859460"/>
                <a:chOff x="8861474" y="1296825"/>
                <a:chExt cx="1166855" cy="1572763"/>
              </a:xfrm>
              <a:solidFill>
                <a:srgbClr val="D1A375"/>
              </a:solidFill>
            </p:grpSpPr>
            <p:sp>
              <p:nvSpPr>
                <p:cNvPr id="380" name="Trapezoid 379"/>
                <p:cNvSpPr/>
                <p:nvPr/>
              </p:nvSpPr>
              <p:spPr>
                <a:xfrm>
                  <a:off x="9036696" y="2505321"/>
                  <a:ext cx="672052" cy="364267"/>
                </a:xfrm>
                <a:prstGeom prst="trapezoid">
                  <a:avLst/>
                </a:prstGeom>
                <a:grpFill/>
                <a:ln>
                  <a:solidFill>
                    <a:srgbClr val="D1A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1" name="Group 77"/>
                <p:cNvGrpSpPr/>
                <p:nvPr/>
              </p:nvGrpSpPr>
              <p:grpSpPr>
                <a:xfrm>
                  <a:off x="8861474" y="1296825"/>
                  <a:ext cx="1166855" cy="1482633"/>
                  <a:chOff x="5029200" y="600855"/>
                  <a:chExt cx="1541530" cy="2059846"/>
                </a:xfrm>
                <a:grpFill/>
              </p:grpSpPr>
              <p:sp>
                <p:nvSpPr>
                  <p:cNvPr id="397" name="Rounded Rectangle 396"/>
                  <p:cNvSpPr/>
                  <p:nvPr/>
                </p:nvSpPr>
                <p:spPr>
                  <a:xfrm rot="4035056">
                    <a:off x="5713976" y="1727746"/>
                    <a:ext cx="1427825" cy="285683"/>
                  </a:xfrm>
                  <a:prstGeom prst="roundRect">
                    <a:avLst/>
                  </a:prstGeom>
                  <a:grpFill/>
                  <a:ln w="12700">
                    <a:solidFill>
                      <a:srgbClr val="D1A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Rounded Rectangle 397"/>
                  <p:cNvSpPr/>
                  <p:nvPr/>
                </p:nvSpPr>
                <p:spPr>
                  <a:xfrm rot="4845266">
                    <a:off x="5637774" y="1803947"/>
                    <a:ext cx="1427825" cy="285683"/>
                  </a:xfrm>
                  <a:prstGeom prst="roundRect">
                    <a:avLst/>
                  </a:prstGeom>
                  <a:grpFill/>
                  <a:ln w="12700">
                    <a:solidFill>
                      <a:srgbClr val="D1A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Oval 398"/>
                  <p:cNvSpPr/>
                  <p:nvPr/>
                </p:nvSpPr>
                <p:spPr>
                  <a:xfrm>
                    <a:off x="5029200" y="838200"/>
                    <a:ext cx="1371600" cy="1606246"/>
                  </a:xfrm>
                  <a:prstGeom prst="ellipse">
                    <a:avLst/>
                  </a:prstGeom>
                  <a:grpFill/>
                  <a:ln w="12700">
                    <a:solidFill>
                      <a:srgbClr val="D1A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0" name="Group 71"/>
                  <p:cNvGrpSpPr/>
                  <p:nvPr/>
                </p:nvGrpSpPr>
                <p:grpSpPr>
                  <a:xfrm rot="21037220">
                    <a:off x="5059595" y="600855"/>
                    <a:ext cx="1340487" cy="1376021"/>
                    <a:chOff x="6862932" y="1711953"/>
                    <a:chExt cx="1742735" cy="1770839"/>
                  </a:xfrm>
                  <a:grpFill/>
                </p:grpSpPr>
                <p:sp>
                  <p:nvSpPr>
                    <p:cNvPr id="401" name="Chord 400"/>
                    <p:cNvSpPr/>
                    <p:nvPr/>
                  </p:nvSpPr>
                  <p:spPr>
                    <a:xfrm rot="8556574">
                      <a:off x="6874226" y="1711953"/>
                      <a:ext cx="1709272" cy="1770839"/>
                    </a:xfrm>
                    <a:prstGeom prst="chord">
                      <a:avLst>
                        <a:gd name="adj1" fmla="val 2700000"/>
                        <a:gd name="adj2" fmla="val 12159613"/>
                      </a:avLst>
                    </a:prstGeom>
                    <a:grpFill/>
                    <a:ln w="12700">
                      <a:solidFill>
                        <a:srgbClr val="D1A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Chord 401"/>
                    <p:cNvSpPr/>
                    <p:nvPr/>
                  </p:nvSpPr>
                  <p:spPr>
                    <a:xfrm rot="8556574">
                      <a:off x="7032233" y="1750901"/>
                      <a:ext cx="1504306" cy="1584832"/>
                    </a:xfrm>
                    <a:prstGeom prst="chord">
                      <a:avLst>
                        <a:gd name="adj1" fmla="val 2700000"/>
                        <a:gd name="adj2" fmla="val 12159613"/>
                      </a:avLst>
                    </a:prstGeom>
                    <a:grpFill/>
                    <a:ln w="12700">
                      <a:solidFill>
                        <a:srgbClr val="D1A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Moon 402"/>
                    <p:cNvSpPr/>
                    <p:nvPr/>
                  </p:nvSpPr>
                  <p:spPr>
                    <a:xfrm rot="5400000">
                      <a:off x="7677150" y="1543050"/>
                      <a:ext cx="647700" cy="1066800"/>
                    </a:xfrm>
                    <a:prstGeom prst="moon">
                      <a:avLst>
                        <a:gd name="adj" fmla="val 87500"/>
                      </a:avLst>
                    </a:prstGeom>
                    <a:grpFill/>
                    <a:ln w="12700">
                      <a:solidFill>
                        <a:srgbClr val="D1A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Rounded Rectangle 403"/>
                    <p:cNvSpPr/>
                    <p:nvPr/>
                  </p:nvSpPr>
                  <p:spPr>
                    <a:xfrm rot="551536">
                      <a:off x="6862932" y="2145504"/>
                      <a:ext cx="1742735" cy="201855"/>
                    </a:xfrm>
                    <a:prstGeom prst="roundRect">
                      <a:avLst/>
                    </a:prstGeom>
                    <a:grpFill/>
                    <a:ln w="12700">
                      <a:solidFill>
                        <a:srgbClr val="D1A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82" name="Group 213"/>
                <p:cNvGrpSpPr/>
                <p:nvPr/>
              </p:nvGrpSpPr>
              <p:grpSpPr>
                <a:xfrm>
                  <a:off x="8885328" y="1607920"/>
                  <a:ext cx="990600" cy="228600"/>
                  <a:chOff x="2895600" y="4343400"/>
                  <a:chExt cx="1524000" cy="381000"/>
                </a:xfrm>
                <a:grpFill/>
              </p:grpSpPr>
              <p:sp>
                <p:nvSpPr>
                  <p:cNvPr id="383" name="Rounded Rectangle 382"/>
                  <p:cNvSpPr/>
                  <p:nvPr/>
                </p:nvSpPr>
                <p:spPr>
                  <a:xfrm>
                    <a:off x="2895600" y="4343400"/>
                    <a:ext cx="1524000" cy="381000"/>
                  </a:xfrm>
                  <a:prstGeom prst="roundRect">
                    <a:avLst/>
                  </a:prstGeom>
                  <a:grpFill/>
                  <a:ln>
                    <a:solidFill>
                      <a:srgbClr val="D1A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4" name="Group 200"/>
                  <p:cNvGrpSpPr/>
                  <p:nvPr/>
                </p:nvGrpSpPr>
                <p:grpSpPr>
                  <a:xfrm>
                    <a:off x="2950029" y="4388922"/>
                    <a:ext cx="1405247" cy="294904"/>
                    <a:chOff x="990600" y="3101789"/>
                    <a:chExt cx="4800600" cy="1775011"/>
                  </a:xfrm>
                  <a:grpFill/>
                </p:grpSpPr>
                <p:sp>
                  <p:nvSpPr>
                    <p:cNvPr id="385" name="L-Shape 384"/>
                    <p:cNvSpPr/>
                    <p:nvPr/>
                  </p:nvSpPr>
                  <p:spPr>
                    <a:xfrm>
                      <a:off x="990600" y="3124200"/>
                      <a:ext cx="1524000" cy="1752600"/>
                    </a:xfrm>
                    <a:prstGeom prst="corner">
                      <a:avLst>
                        <a:gd name="adj1" fmla="val 17320"/>
                        <a:gd name="adj2" fmla="val 18628"/>
                      </a:avLst>
                    </a:prstGeom>
                    <a:grpFill/>
                    <a:ln w="12700">
                      <a:solidFill>
                        <a:srgbClr val="D1A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L-Shape 385"/>
                    <p:cNvSpPr/>
                    <p:nvPr/>
                  </p:nvSpPr>
                  <p:spPr>
                    <a:xfrm rot="10800000">
                      <a:off x="1371600" y="4038600"/>
                      <a:ext cx="1524000" cy="838200"/>
                    </a:xfrm>
                    <a:prstGeom prst="corner">
                      <a:avLst>
                        <a:gd name="adj1" fmla="val 17320"/>
                        <a:gd name="adj2" fmla="val 18628"/>
                      </a:avLst>
                    </a:prstGeom>
                    <a:grpFill/>
                    <a:ln w="12700">
                      <a:solidFill>
                        <a:srgbClr val="D1A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L-Shape 386"/>
                    <p:cNvSpPr/>
                    <p:nvPr/>
                  </p:nvSpPr>
                  <p:spPr>
                    <a:xfrm rot="10800000">
                      <a:off x="1828800" y="3124200"/>
                      <a:ext cx="1524000" cy="1752600"/>
                    </a:xfrm>
                    <a:prstGeom prst="corner">
                      <a:avLst>
                        <a:gd name="adj1" fmla="val 17320"/>
                        <a:gd name="adj2" fmla="val 18628"/>
                      </a:avLst>
                    </a:prstGeom>
                    <a:grpFill/>
                    <a:ln w="12700">
                      <a:solidFill>
                        <a:srgbClr val="D1A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L-Shape 387"/>
                    <p:cNvSpPr/>
                    <p:nvPr/>
                  </p:nvSpPr>
                  <p:spPr>
                    <a:xfrm rot="10800000" flipH="1">
                      <a:off x="3975847" y="4034118"/>
                      <a:ext cx="1524000" cy="838200"/>
                    </a:xfrm>
                    <a:prstGeom prst="corner">
                      <a:avLst>
                        <a:gd name="adj1" fmla="val 17320"/>
                        <a:gd name="adj2" fmla="val 18628"/>
                      </a:avLst>
                    </a:prstGeom>
                    <a:grpFill/>
                    <a:ln w="12700">
                      <a:solidFill>
                        <a:srgbClr val="D1A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L-Shape 388"/>
                    <p:cNvSpPr/>
                    <p:nvPr/>
                  </p:nvSpPr>
                  <p:spPr>
                    <a:xfrm flipH="1">
                      <a:off x="4267200" y="3101789"/>
                      <a:ext cx="1524000" cy="1752600"/>
                    </a:xfrm>
                    <a:prstGeom prst="corner">
                      <a:avLst>
                        <a:gd name="adj1" fmla="val 17320"/>
                        <a:gd name="adj2" fmla="val 18628"/>
                      </a:avLst>
                    </a:prstGeom>
                    <a:grpFill/>
                    <a:ln w="12700">
                      <a:solidFill>
                        <a:srgbClr val="D1A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L-Shape 389"/>
                    <p:cNvSpPr/>
                    <p:nvPr/>
                  </p:nvSpPr>
                  <p:spPr>
                    <a:xfrm rot="10800000" flipH="1">
                      <a:off x="3532094" y="3124200"/>
                      <a:ext cx="1524000" cy="1752600"/>
                    </a:xfrm>
                    <a:prstGeom prst="corner">
                      <a:avLst>
                        <a:gd name="adj1" fmla="val 17320"/>
                        <a:gd name="adj2" fmla="val 18628"/>
                      </a:avLst>
                    </a:prstGeom>
                    <a:grpFill/>
                    <a:ln w="12700">
                      <a:solidFill>
                        <a:srgbClr val="D1A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Isosceles Triangle 390"/>
                    <p:cNvSpPr/>
                    <p:nvPr/>
                  </p:nvSpPr>
                  <p:spPr>
                    <a:xfrm>
                      <a:off x="1447800" y="3657600"/>
                      <a:ext cx="304800" cy="381000"/>
                    </a:xfrm>
                    <a:prstGeom prst="triangle">
                      <a:avLst/>
                    </a:prstGeom>
                    <a:grpFill/>
                    <a:ln w="12700">
                      <a:solidFill>
                        <a:srgbClr val="D1A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Isosceles Triangle 391"/>
                    <p:cNvSpPr/>
                    <p:nvPr/>
                  </p:nvSpPr>
                  <p:spPr>
                    <a:xfrm>
                      <a:off x="2568388" y="3666564"/>
                      <a:ext cx="304800" cy="381000"/>
                    </a:xfrm>
                    <a:prstGeom prst="triangle">
                      <a:avLst/>
                    </a:prstGeom>
                    <a:grpFill/>
                    <a:ln w="12700">
                      <a:solidFill>
                        <a:srgbClr val="D1A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Isosceles Triangle 392"/>
                    <p:cNvSpPr/>
                    <p:nvPr/>
                  </p:nvSpPr>
                  <p:spPr>
                    <a:xfrm>
                      <a:off x="4020671" y="3648635"/>
                      <a:ext cx="304800" cy="381000"/>
                    </a:xfrm>
                    <a:prstGeom prst="triangle">
                      <a:avLst/>
                    </a:prstGeom>
                    <a:grpFill/>
                    <a:ln w="12700">
                      <a:solidFill>
                        <a:srgbClr val="D1A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Isosceles Triangle 393"/>
                    <p:cNvSpPr/>
                    <p:nvPr/>
                  </p:nvSpPr>
                  <p:spPr>
                    <a:xfrm>
                      <a:off x="5132294" y="3648635"/>
                      <a:ext cx="304800" cy="381000"/>
                    </a:xfrm>
                    <a:prstGeom prst="triangle">
                      <a:avLst/>
                    </a:prstGeom>
                    <a:grpFill/>
                    <a:ln w="12700">
                      <a:solidFill>
                        <a:srgbClr val="D1A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Diamond 394"/>
                    <p:cNvSpPr/>
                    <p:nvPr/>
                  </p:nvSpPr>
                  <p:spPr>
                    <a:xfrm>
                      <a:off x="1981200" y="3352800"/>
                      <a:ext cx="381000" cy="685800"/>
                    </a:xfrm>
                    <a:prstGeom prst="diamond">
                      <a:avLst/>
                    </a:prstGeom>
                    <a:grpFill/>
                    <a:ln w="12700">
                      <a:solidFill>
                        <a:srgbClr val="D1A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Diamond 395"/>
                    <p:cNvSpPr/>
                    <p:nvPr/>
                  </p:nvSpPr>
                  <p:spPr>
                    <a:xfrm>
                      <a:off x="4536142" y="3334871"/>
                      <a:ext cx="381000" cy="685800"/>
                    </a:xfrm>
                    <a:prstGeom prst="diamond">
                      <a:avLst/>
                    </a:prstGeom>
                    <a:grpFill/>
                    <a:ln w="12700">
                      <a:solidFill>
                        <a:srgbClr val="D1A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79" name="Frame 378"/>
              <p:cNvSpPr/>
              <p:nvPr/>
            </p:nvSpPr>
            <p:spPr>
              <a:xfrm>
                <a:off x="319953" y="3057666"/>
                <a:ext cx="1001262" cy="1086697"/>
              </a:xfrm>
              <a:prstGeom prst="frame">
                <a:avLst>
                  <a:gd name="adj1" fmla="val 8379"/>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05" name="Rectangle 404"/>
            <p:cNvSpPr/>
            <p:nvPr/>
          </p:nvSpPr>
          <p:spPr>
            <a:xfrm>
              <a:off x="7431761" y="5880420"/>
              <a:ext cx="4577202" cy="369332"/>
            </a:xfrm>
            <a:prstGeom prst="rect">
              <a:avLst/>
            </a:prstGeom>
            <a:solidFill>
              <a:srgbClr val="D1A375"/>
            </a:solidFill>
          </p:spPr>
          <p:txBody>
            <a:bodyPr wrap="square">
              <a:spAutoFit/>
            </a:bodyPr>
            <a:lstStyle/>
            <a:p>
              <a:r>
                <a:rPr lang="en-US" dirty="0"/>
                <a:t>Read Gen. 41:33-36</a:t>
              </a:r>
            </a:p>
          </p:txBody>
        </p:sp>
      </p:grpSp>
      <p:grpSp>
        <p:nvGrpSpPr>
          <p:cNvPr id="15" name="Group 14"/>
          <p:cNvGrpSpPr/>
          <p:nvPr/>
        </p:nvGrpSpPr>
        <p:grpSpPr>
          <a:xfrm>
            <a:off x="6210716" y="193508"/>
            <a:ext cx="5706443" cy="1461546"/>
            <a:chOff x="6210716" y="193508"/>
            <a:chExt cx="5706443" cy="1461546"/>
          </a:xfrm>
        </p:grpSpPr>
        <p:grpSp>
          <p:nvGrpSpPr>
            <p:cNvPr id="11" name="Group 10"/>
            <p:cNvGrpSpPr/>
            <p:nvPr/>
          </p:nvGrpSpPr>
          <p:grpSpPr>
            <a:xfrm>
              <a:off x="6210716" y="193508"/>
              <a:ext cx="5706443" cy="1109920"/>
              <a:chOff x="6210716" y="193508"/>
              <a:chExt cx="5706443" cy="1109920"/>
            </a:xfrm>
          </p:grpSpPr>
          <p:sp>
            <p:nvSpPr>
              <p:cNvPr id="292" name="Rectangle 291"/>
              <p:cNvSpPr/>
              <p:nvPr/>
            </p:nvSpPr>
            <p:spPr>
              <a:xfrm>
                <a:off x="7367956" y="444648"/>
                <a:ext cx="4549203" cy="369332"/>
              </a:xfrm>
              <a:prstGeom prst="rect">
                <a:avLst/>
              </a:prstGeom>
              <a:solidFill>
                <a:schemeClr val="bg2">
                  <a:lumMod val="50000"/>
                </a:schemeClr>
              </a:solidFill>
            </p:spPr>
            <p:txBody>
              <a:bodyPr wrap="square">
                <a:spAutoFit/>
              </a:bodyPr>
              <a:lstStyle/>
              <a:p>
                <a:pPr fontAlgn="base"/>
                <a:r>
                  <a:rPr lang="en-US" dirty="0"/>
                  <a:t>In my dream…Read Gen. 41:17-24</a:t>
                </a:r>
                <a:endParaRPr lang="en-US" b="0" i="0" dirty="0">
                  <a:solidFill>
                    <a:schemeClr val="bg1"/>
                  </a:solidFill>
                  <a:effectLst/>
                  <a:latin typeface="Calibri" panose="020F0502020204030204" pitchFamily="34" charset="0"/>
                </a:endParaRPr>
              </a:p>
            </p:txBody>
          </p:sp>
          <p:grpSp>
            <p:nvGrpSpPr>
              <p:cNvPr id="293" name="Group 292"/>
              <p:cNvGrpSpPr/>
              <p:nvPr/>
            </p:nvGrpSpPr>
            <p:grpSpPr>
              <a:xfrm>
                <a:off x="6210716" y="193508"/>
                <a:ext cx="1022659" cy="1109920"/>
                <a:chOff x="4195436" y="4938389"/>
                <a:chExt cx="1282901" cy="1392367"/>
              </a:xfrm>
            </p:grpSpPr>
            <p:sp>
              <p:nvSpPr>
                <p:cNvPr id="294" name="Rectangle 293"/>
                <p:cNvSpPr/>
                <p:nvPr/>
              </p:nvSpPr>
              <p:spPr>
                <a:xfrm>
                  <a:off x="4234209" y="4989316"/>
                  <a:ext cx="1205885" cy="1324363"/>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ame 294"/>
                <p:cNvSpPr/>
                <p:nvPr/>
              </p:nvSpPr>
              <p:spPr>
                <a:xfrm>
                  <a:off x="4195436" y="4938389"/>
                  <a:ext cx="1282901" cy="1392367"/>
                </a:xfrm>
                <a:prstGeom prst="frame">
                  <a:avLst>
                    <a:gd name="adj1" fmla="val 6571"/>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96" name="Group 295"/>
                <p:cNvGrpSpPr/>
                <p:nvPr/>
              </p:nvGrpSpPr>
              <p:grpSpPr>
                <a:xfrm>
                  <a:off x="4436199" y="5078993"/>
                  <a:ext cx="784808" cy="1102410"/>
                  <a:chOff x="2360888" y="3617254"/>
                  <a:chExt cx="1420625" cy="2165326"/>
                </a:xfrm>
              </p:grpSpPr>
              <p:grpSp>
                <p:nvGrpSpPr>
                  <p:cNvPr id="297" name="Group 296"/>
                  <p:cNvGrpSpPr/>
                  <p:nvPr/>
                </p:nvGrpSpPr>
                <p:grpSpPr>
                  <a:xfrm>
                    <a:off x="2360888" y="3747707"/>
                    <a:ext cx="1420625" cy="1421055"/>
                    <a:chOff x="4131632" y="1030352"/>
                    <a:chExt cx="1179889" cy="1039235"/>
                  </a:xfrm>
                </p:grpSpPr>
                <p:sp>
                  <p:nvSpPr>
                    <p:cNvPr id="330" name="Trapezoid 329"/>
                    <p:cNvSpPr/>
                    <p:nvPr/>
                  </p:nvSpPr>
                  <p:spPr>
                    <a:xfrm>
                      <a:off x="4131632" y="1030352"/>
                      <a:ext cx="1179889" cy="1039235"/>
                    </a:xfrm>
                    <a:prstGeom prst="trapezoid">
                      <a:avLst>
                        <a:gd name="adj" fmla="val 13837"/>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1" name="Straight Connector 330"/>
                    <p:cNvCxnSpPr/>
                    <p:nvPr/>
                  </p:nvCxnSpPr>
                  <p:spPr>
                    <a:xfrm>
                      <a:off x="4191000" y="1752311"/>
                      <a:ext cx="1077686" cy="6820"/>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p:cNvCxnSpPr/>
                    <p:nvPr/>
                  </p:nvCxnSpPr>
                  <p:spPr>
                    <a:xfrm>
                      <a:off x="4232731" y="1463464"/>
                      <a:ext cx="983702" cy="169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p:cNvCxnSpPr/>
                    <p:nvPr/>
                  </p:nvCxnSpPr>
                  <p:spPr>
                    <a:xfrm>
                      <a:off x="4153988" y="1958576"/>
                      <a:ext cx="1140823" cy="85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p:cNvCxnSpPr/>
                    <p:nvPr/>
                  </p:nvCxnSpPr>
                  <p:spPr>
                    <a:xfrm>
                      <a:off x="4263630" y="1229578"/>
                      <a:ext cx="935387" cy="7039"/>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98" name="Oval 297"/>
                  <p:cNvSpPr/>
                  <p:nvPr/>
                </p:nvSpPr>
                <p:spPr>
                  <a:xfrm>
                    <a:off x="2841112" y="4876796"/>
                    <a:ext cx="408872" cy="49554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Oval 298"/>
                  <p:cNvSpPr/>
                  <p:nvPr/>
                </p:nvSpPr>
                <p:spPr>
                  <a:xfrm>
                    <a:off x="2525111" y="3832619"/>
                    <a:ext cx="1022181" cy="141801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0" name="Group 299"/>
                  <p:cNvGrpSpPr/>
                  <p:nvPr/>
                </p:nvGrpSpPr>
                <p:grpSpPr>
                  <a:xfrm>
                    <a:off x="2432369" y="4584349"/>
                    <a:ext cx="1219200" cy="1198231"/>
                    <a:chOff x="4572000" y="2404134"/>
                    <a:chExt cx="2438400" cy="2396462"/>
                  </a:xfrm>
                </p:grpSpPr>
                <p:grpSp>
                  <p:nvGrpSpPr>
                    <p:cNvPr id="317" name="Group 316"/>
                    <p:cNvGrpSpPr/>
                    <p:nvPr/>
                  </p:nvGrpSpPr>
                  <p:grpSpPr>
                    <a:xfrm>
                      <a:off x="4572000" y="2404134"/>
                      <a:ext cx="2438400" cy="2396462"/>
                      <a:chOff x="3660114" y="4532531"/>
                      <a:chExt cx="800936" cy="825686"/>
                    </a:xfrm>
                  </p:grpSpPr>
                  <p:sp>
                    <p:nvSpPr>
                      <p:cNvPr id="326" name="Block Arc 325"/>
                      <p:cNvSpPr/>
                      <p:nvPr/>
                    </p:nvSpPr>
                    <p:spPr>
                      <a:xfrm rot="10800000">
                        <a:off x="3660114" y="4532531"/>
                        <a:ext cx="800936" cy="825686"/>
                      </a:xfrm>
                      <a:prstGeom prst="blockArc">
                        <a:avLst>
                          <a:gd name="adj1" fmla="val 10800000"/>
                          <a:gd name="adj2" fmla="val 10"/>
                          <a:gd name="adj3" fmla="val 33491"/>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7" name="Diamond 326"/>
                      <p:cNvSpPr/>
                      <p:nvPr/>
                    </p:nvSpPr>
                    <p:spPr>
                      <a:xfrm>
                        <a:off x="4022170" y="5098176"/>
                        <a:ext cx="76823" cy="252818"/>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Diamond 327"/>
                      <p:cNvSpPr/>
                      <p:nvPr/>
                    </p:nvSpPr>
                    <p:spPr>
                      <a:xfrm rot="18845998">
                        <a:off x="4237170" y="5012384"/>
                        <a:ext cx="80583" cy="241022"/>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Diamond 328"/>
                      <p:cNvSpPr/>
                      <p:nvPr/>
                    </p:nvSpPr>
                    <p:spPr>
                      <a:xfrm rot="3043014">
                        <a:off x="3802440" y="4998491"/>
                        <a:ext cx="80583" cy="241022"/>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8" name="Diamond 317"/>
                    <p:cNvSpPr/>
                    <p:nvPr/>
                  </p:nvSpPr>
                  <p:spPr>
                    <a:xfrm rot="20288921">
                      <a:off x="6122532" y="4267200"/>
                      <a:ext cx="228194" cy="455766"/>
                    </a:xfrm>
                    <a:prstGeom prst="diamond">
                      <a:avLst/>
                    </a:prstGeom>
                    <a:solidFill>
                      <a:srgbClr val="FFCC66"/>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Diamond 318"/>
                    <p:cNvSpPr/>
                    <p:nvPr/>
                  </p:nvSpPr>
                  <p:spPr>
                    <a:xfrm rot="1589692">
                      <a:off x="5235365" y="4233084"/>
                      <a:ext cx="228194" cy="455766"/>
                    </a:xfrm>
                    <a:prstGeom prst="diamond">
                      <a:avLst/>
                    </a:prstGeom>
                    <a:solidFill>
                      <a:srgbClr val="FFCC66"/>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Diamond 319"/>
                    <p:cNvSpPr/>
                    <p:nvPr/>
                  </p:nvSpPr>
                  <p:spPr>
                    <a:xfrm rot="17042312">
                      <a:off x="6630457" y="3567501"/>
                      <a:ext cx="228194" cy="455766"/>
                    </a:xfrm>
                    <a:prstGeom prst="diamond">
                      <a:avLst/>
                    </a:prstGeom>
                    <a:solidFill>
                      <a:srgbClr val="FFCC66"/>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Diamond 320"/>
                    <p:cNvSpPr/>
                    <p:nvPr/>
                  </p:nvSpPr>
                  <p:spPr>
                    <a:xfrm rot="4413290">
                      <a:off x="4715807" y="3544606"/>
                      <a:ext cx="228194" cy="455766"/>
                    </a:xfrm>
                    <a:prstGeom prst="diamond">
                      <a:avLst/>
                    </a:prstGeom>
                    <a:solidFill>
                      <a:srgbClr val="FFCC66"/>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Hexagon 321"/>
                    <p:cNvSpPr/>
                    <p:nvPr/>
                  </p:nvSpPr>
                  <p:spPr>
                    <a:xfrm rot="1434975">
                      <a:off x="5394531" y="3979329"/>
                      <a:ext cx="242316" cy="26773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Hexagon 322"/>
                    <p:cNvSpPr/>
                    <p:nvPr/>
                  </p:nvSpPr>
                  <p:spPr>
                    <a:xfrm rot="19383674">
                      <a:off x="5930109" y="3992392"/>
                      <a:ext cx="242316" cy="26773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Hexagon 323"/>
                    <p:cNvSpPr/>
                    <p:nvPr/>
                  </p:nvSpPr>
                  <p:spPr>
                    <a:xfrm rot="5176697">
                      <a:off x="5111503" y="3600506"/>
                      <a:ext cx="242316" cy="26773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Hexagon 324"/>
                    <p:cNvSpPr/>
                    <p:nvPr/>
                  </p:nvSpPr>
                  <p:spPr>
                    <a:xfrm rot="16760392">
                      <a:off x="6217491" y="3600505"/>
                      <a:ext cx="242316" cy="26773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1" name="Group 300"/>
                  <p:cNvGrpSpPr/>
                  <p:nvPr/>
                </p:nvGrpSpPr>
                <p:grpSpPr>
                  <a:xfrm>
                    <a:off x="2603926" y="3617254"/>
                    <a:ext cx="943365" cy="400788"/>
                    <a:chOff x="5956171" y="626664"/>
                    <a:chExt cx="990609" cy="400788"/>
                  </a:xfrm>
                </p:grpSpPr>
                <p:sp>
                  <p:nvSpPr>
                    <p:cNvPr id="312" name="Flowchart: Delay 311"/>
                    <p:cNvSpPr/>
                    <p:nvPr/>
                  </p:nvSpPr>
                  <p:spPr>
                    <a:xfrm rot="16200000">
                      <a:off x="6253259" y="329576"/>
                      <a:ext cx="396434" cy="990609"/>
                    </a:xfrm>
                    <a:prstGeom prst="flowChartDelay">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3" name="Straight Connector 312"/>
                    <p:cNvCxnSpPr/>
                    <p:nvPr/>
                  </p:nvCxnSpPr>
                  <p:spPr>
                    <a:xfrm flipV="1">
                      <a:off x="6106623" y="672914"/>
                      <a:ext cx="0" cy="350184"/>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p:cNvCxnSpPr/>
                    <p:nvPr/>
                  </p:nvCxnSpPr>
                  <p:spPr>
                    <a:xfrm flipV="1">
                      <a:off x="6311274" y="651142"/>
                      <a:ext cx="0" cy="350184"/>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5" name="Straight Connector 314"/>
                    <p:cNvCxnSpPr/>
                    <p:nvPr/>
                  </p:nvCxnSpPr>
                  <p:spPr>
                    <a:xfrm flipV="1">
                      <a:off x="6555115" y="651142"/>
                      <a:ext cx="0" cy="350184"/>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p:cNvCxnSpPr/>
                    <p:nvPr/>
                  </p:nvCxnSpPr>
                  <p:spPr>
                    <a:xfrm flipV="1">
                      <a:off x="6772828" y="677268"/>
                      <a:ext cx="0" cy="350184"/>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02" name="Flowchart: Delay 301"/>
                  <p:cNvSpPr/>
                  <p:nvPr/>
                </p:nvSpPr>
                <p:spPr>
                  <a:xfrm rot="5400000">
                    <a:off x="2928445" y="3823302"/>
                    <a:ext cx="197786" cy="855102"/>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Rounded Rectangle 302"/>
                  <p:cNvSpPr/>
                  <p:nvPr/>
                </p:nvSpPr>
                <p:spPr>
                  <a:xfrm>
                    <a:off x="2520777" y="4122216"/>
                    <a:ext cx="182839" cy="887452"/>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Rounded Rectangle 303"/>
                  <p:cNvSpPr/>
                  <p:nvPr/>
                </p:nvSpPr>
                <p:spPr>
                  <a:xfrm>
                    <a:off x="3361497" y="4126830"/>
                    <a:ext cx="182839" cy="887452"/>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5" name="Group 304"/>
                  <p:cNvGrpSpPr/>
                  <p:nvPr/>
                </p:nvGrpSpPr>
                <p:grpSpPr>
                  <a:xfrm>
                    <a:off x="2537920" y="3995147"/>
                    <a:ext cx="1009373" cy="212891"/>
                    <a:chOff x="1326756" y="752481"/>
                    <a:chExt cx="1009373" cy="212891"/>
                  </a:xfrm>
                </p:grpSpPr>
                <p:sp>
                  <p:nvSpPr>
                    <p:cNvPr id="306" name="Rounded Rectangle 305"/>
                    <p:cNvSpPr/>
                    <p:nvPr/>
                  </p:nvSpPr>
                  <p:spPr>
                    <a:xfrm>
                      <a:off x="1326756" y="785152"/>
                      <a:ext cx="1009373" cy="180220"/>
                    </a:xfrm>
                    <a:prstGeom prst="roundRect">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Diamond 306"/>
                    <p:cNvSpPr/>
                    <p:nvPr/>
                  </p:nvSpPr>
                  <p:spPr>
                    <a:xfrm>
                      <a:off x="1779914" y="753052"/>
                      <a:ext cx="84954" cy="202436"/>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Diamond 307"/>
                    <p:cNvSpPr/>
                    <p:nvPr/>
                  </p:nvSpPr>
                  <p:spPr>
                    <a:xfrm>
                      <a:off x="2038820" y="772586"/>
                      <a:ext cx="113792" cy="189457"/>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Diamond 308"/>
                    <p:cNvSpPr/>
                    <p:nvPr/>
                  </p:nvSpPr>
                  <p:spPr>
                    <a:xfrm>
                      <a:off x="1495603" y="755596"/>
                      <a:ext cx="113792" cy="189457"/>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Hexagon 309"/>
                    <p:cNvSpPr/>
                    <p:nvPr/>
                  </p:nvSpPr>
                  <p:spPr>
                    <a:xfrm>
                      <a:off x="1870628" y="752481"/>
                      <a:ext cx="163353" cy="183746"/>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Hexagon 310"/>
                    <p:cNvSpPr/>
                    <p:nvPr/>
                  </p:nvSpPr>
                  <p:spPr>
                    <a:xfrm>
                      <a:off x="1622434" y="765544"/>
                      <a:ext cx="163353" cy="183746"/>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406" name="Group 405"/>
            <p:cNvGrpSpPr/>
            <p:nvPr/>
          </p:nvGrpSpPr>
          <p:grpSpPr>
            <a:xfrm>
              <a:off x="8381188" y="838010"/>
              <a:ext cx="684533" cy="817044"/>
              <a:chOff x="4343400" y="223635"/>
              <a:chExt cx="1600200" cy="1909965"/>
            </a:xfrm>
          </p:grpSpPr>
          <p:sp>
            <p:nvSpPr>
              <p:cNvPr id="407" name="Oval 20"/>
              <p:cNvSpPr/>
              <p:nvPr/>
            </p:nvSpPr>
            <p:spPr>
              <a:xfrm>
                <a:off x="4343400" y="531694"/>
                <a:ext cx="1590004" cy="160190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Freeform 407"/>
              <p:cNvSpPr/>
              <p:nvPr/>
            </p:nvSpPr>
            <p:spPr>
              <a:xfrm rot="3635198">
                <a:off x="5549348" y="990600"/>
                <a:ext cx="348436" cy="384313"/>
              </a:xfrm>
              <a:custGeom>
                <a:avLst/>
                <a:gdLst>
                  <a:gd name="connsiteX0" fmla="*/ 96645 w 559347"/>
                  <a:gd name="connsiteY0" fmla="*/ 225287 h 522349"/>
                  <a:gd name="connsiteX1" fmla="*/ 56888 w 559347"/>
                  <a:gd name="connsiteY1" fmla="*/ 238539 h 522349"/>
                  <a:gd name="connsiteX2" fmla="*/ 3880 w 559347"/>
                  <a:gd name="connsiteY2" fmla="*/ 304800 h 522349"/>
                  <a:gd name="connsiteX3" fmla="*/ 17132 w 559347"/>
                  <a:gd name="connsiteY3" fmla="*/ 450574 h 522349"/>
                  <a:gd name="connsiteX4" fmla="*/ 83393 w 559347"/>
                  <a:gd name="connsiteY4" fmla="*/ 516835 h 522349"/>
                  <a:gd name="connsiteX5" fmla="*/ 229167 w 559347"/>
                  <a:gd name="connsiteY5" fmla="*/ 503583 h 522349"/>
                  <a:gd name="connsiteX6" fmla="*/ 242419 w 559347"/>
                  <a:gd name="connsiteY6" fmla="*/ 450574 h 522349"/>
                  <a:gd name="connsiteX7" fmla="*/ 295428 w 559347"/>
                  <a:gd name="connsiteY7" fmla="*/ 371061 h 522349"/>
                  <a:gd name="connsiteX8" fmla="*/ 321932 w 559347"/>
                  <a:gd name="connsiteY8" fmla="*/ 331304 h 522349"/>
                  <a:gd name="connsiteX9" fmla="*/ 361688 w 559347"/>
                  <a:gd name="connsiteY9" fmla="*/ 318052 h 522349"/>
                  <a:gd name="connsiteX10" fmla="*/ 441201 w 559347"/>
                  <a:gd name="connsiteY10" fmla="*/ 265044 h 522349"/>
                  <a:gd name="connsiteX11" fmla="*/ 467706 w 559347"/>
                  <a:gd name="connsiteY11" fmla="*/ 225287 h 522349"/>
                  <a:gd name="connsiteX12" fmla="*/ 533967 w 559347"/>
                  <a:gd name="connsiteY12" fmla="*/ 159026 h 522349"/>
                  <a:gd name="connsiteX13" fmla="*/ 533967 w 559347"/>
                  <a:gd name="connsiteY13" fmla="*/ 26504 h 522349"/>
                  <a:gd name="connsiteX14" fmla="*/ 507462 w 559347"/>
                  <a:gd name="connsiteY14" fmla="*/ 0 h 522349"/>
                  <a:gd name="connsiteX15" fmla="*/ 361688 w 559347"/>
                  <a:gd name="connsiteY15" fmla="*/ 13252 h 522349"/>
                  <a:gd name="connsiteX16" fmla="*/ 242419 w 559347"/>
                  <a:gd name="connsiteY16" fmla="*/ 66261 h 522349"/>
                  <a:gd name="connsiteX17" fmla="*/ 189410 w 559347"/>
                  <a:gd name="connsiteY17" fmla="*/ 79513 h 522349"/>
                  <a:gd name="connsiteX18" fmla="*/ 149654 w 559347"/>
                  <a:gd name="connsiteY18" fmla="*/ 106017 h 522349"/>
                  <a:gd name="connsiteX19" fmla="*/ 96645 w 559347"/>
                  <a:gd name="connsiteY19" fmla="*/ 172278 h 522349"/>
                  <a:gd name="connsiteX20" fmla="*/ 83393 w 559347"/>
                  <a:gd name="connsiteY20" fmla="*/ 212035 h 522349"/>
                  <a:gd name="connsiteX21" fmla="*/ 30384 w 559347"/>
                  <a:gd name="connsiteY21" fmla="*/ 251791 h 522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59347" h="522349">
                    <a:moveTo>
                      <a:pt x="96645" y="225287"/>
                    </a:moveTo>
                    <a:cubicBezTo>
                      <a:pt x="83393" y="229704"/>
                      <a:pt x="68866" y="231352"/>
                      <a:pt x="56888" y="238539"/>
                    </a:cubicBezTo>
                    <a:cubicBezTo>
                      <a:pt x="35908" y="251127"/>
                      <a:pt x="15917" y="286745"/>
                      <a:pt x="3880" y="304800"/>
                    </a:cubicBezTo>
                    <a:cubicBezTo>
                      <a:pt x="8297" y="353391"/>
                      <a:pt x="0" y="404889"/>
                      <a:pt x="17132" y="450574"/>
                    </a:cubicBezTo>
                    <a:cubicBezTo>
                      <a:pt x="28100" y="479821"/>
                      <a:pt x="83393" y="516835"/>
                      <a:pt x="83393" y="516835"/>
                    </a:cubicBezTo>
                    <a:cubicBezTo>
                      <a:pt x="131984" y="512418"/>
                      <a:pt x="184129" y="522349"/>
                      <a:pt x="229167" y="503583"/>
                    </a:cubicBezTo>
                    <a:cubicBezTo>
                      <a:pt x="245979" y="496578"/>
                      <a:pt x="234274" y="466865"/>
                      <a:pt x="242419" y="450574"/>
                    </a:cubicBezTo>
                    <a:cubicBezTo>
                      <a:pt x="256665" y="422083"/>
                      <a:pt x="277758" y="397565"/>
                      <a:pt x="295428" y="371061"/>
                    </a:cubicBezTo>
                    <a:cubicBezTo>
                      <a:pt x="304263" y="357809"/>
                      <a:pt x="306822" y="336341"/>
                      <a:pt x="321932" y="331304"/>
                    </a:cubicBezTo>
                    <a:cubicBezTo>
                      <a:pt x="335184" y="326887"/>
                      <a:pt x="349477" y="324836"/>
                      <a:pt x="361688" y="318052"/>
                    </a:cubicBezTo>
                    <a:cubicBezTo>
                      <a:pt x="389534" y="302582"/>
                      <a:pt x="441201" y="265044"/>
                      <a:pt x="441201" y="265044"/>
                    </a:cubicBezTo>
                    <a:cubicBezTo>
                      <a:pt x="450036" y="251792"/>
                      <a:pt x="456444" y="236549"/>
                      <a:pt x="467706" y="225287"/>
                    </a:cubicBezTo>
                    <a:cubicBezTo>
                      <a:pt x="556055" y="136938"/>
                      <a:pt x="463286" y="265046"/>
                      <a:pt x="533967" y="159026"/>
                    </a:cubicBezTo>
                    <a:cubicBezTo>
                      <a:pt x="552557" y="103257"/>
                      <a:pt x="559347" y="102642"/>
                      <a:pt x="533967" y="26504"/>
                    </a:cubicBezTo>
                    <a:cubicBezTo>
                      <a:pt x="530016" y="14651"/>
                      <a:pt x="516297" y="8835"/>
                      <a:pt x="507462" y="0"/>
                    </a:cubicBezTo>
                    <a:cubicBezTo>
                      <a:pt x="458871" y="4417"/>
                      <a:pt x="409737" y="4773"/>
                      <a:pt x="361688" y="13252"/>
                    </a:cubicBezTo>
                    <a:cubicBezTo>
                      <a:pt x="221566" y="37980"/>
                      <a:pt x="331359" y="28144"/>
                      <a:pt x="242419" y="66261"/>
                    </a:cubicBezTo>
                    <a:cubicBezTo>
                      <a:pt x="225678" y="73436"/>
                      <a:pt x="207080" y="75096"/>
                      <a:pt x="189410" y="79513"/>
                    </a:cubicBezTo>
                    <a:cubicBezTo>
                      <a:pt x="176158" y="88348"/>
                      <a:pt x="162091" y="96068"/>
                      <a:pt x="149654" y="106017"/>
                    </a:cubicBezTo>
                    <a:cubicBezTo>
                      <a:pt x="122677" y="127598"/>
                      <a:pt x="116325" y="142758"/>
                      <a:pt x="96645" y="172278"/>
                    </a:cubicBezTo>
                    <a:cubicBezTo>
                      <a:pt x="92228" y="185530"/>
                      <a:pt x="90580" y="200057"/>
                      <a:pt x="83393" y="212035"/>
                    </a:cubicBezTo>
                    <a:cubicBezTo>
                      <a:pt x="69041" y="235954"/>
                      <a:pt x="52934" y="240516"/>
                      <a:pt x="30384" y="251791"/>
                    </a:cubicBezTo>
                  </a:path>
                </a:pathLst>
              </a:custGeom>
              <a:solidFill>
                <a:schemeClr val="tx1"/>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9" name="Oval 21"/>
              <p:cNvSpPr/>
              <p:nvPr/>
            </p:nvSpPr>
            <p:spPr>
              <a:xfrm>
                <a:off x="4470600" y="223635"/>
                <a:ext cx="1335603" cy="134560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Flowchart: Delay 22"/>
              <p:cNvSpPr/>
              <p:nvPr/>
            </p:nvSpPr>
            <p:spPr>
              <a:xfrm rot="16200000">
                <a:off x="4634572" y="1725170"/>
                <a:ext cx="308059" cy="508801"/>
              </a:xfrm>
              <a:prstGeom prst="flowChartDelay">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Flowchart: Delay 23"/>
              <p:cNvSpPr/>
              <p:nvPr/>
            </p:nvSpPr>
            <p:spPr>
              <a:xfrm rot="16200000">
                <a:off x="5334173" y="1725170"/>
                <a:ext cx="308059" cy="508801"/>
              </a:xfrm>
              <a:prstGeom prst="flowChartDelay">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Flowchart: Merge 24"/>
              <p:cNvSpPr/>
              <p:nvPr/>
            </p:nvSpPr>
            <p:spPr>
              <a:xfrm rot="10800000" flipH="1">
                <a:off x="4725001" y="1887153"/>
                <a:ext cx="152640" cy="246447"/>
              </a:xfrm>
              <a:prstGeom prst="flowChartMerg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Flowchart: Merge 25"/>
              <p:cNvSpPr/>
              <p:nvPr/>
            </p:nvSpPr>
            <p:spPr>
              <a:xfrm rot="10800000" flipH="1">
                <a:off x="5424603" y="1887153"/>
                <a:ext cx="152640" cy="246447"/>
              </a:xfrm>
              <a:prstGeom prst="flowChartMerg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Oval 26"/>
              <p:cNvSpPr/>
              <p:nvPr/>
            </p:nvSpPr>
            <p:spPr>
              <a:xfrm>
                <a:off x="4725001" y="1086200"/>
                <a:ext cx="763202" cy="483036"/>
              </a:xfrm>
              <a:prstGeom prst="ellipse">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Pie 27"/>
              <p:cNvSpPr/>
              <p:nvPr/>
            </p:nvSpPr>
            <p:spPr>
              <a:xfrm rot="12070245">
                <a:off x="5541608" y="421030"/>
                <a:ext cx="401992" cy="514338"/>
              </a:xfrm>
              <a:prstGeom prst="pie">
                <a:avLst>
                  <a:gd name="adj1" fmla="val 0"/>
                  <a:gd name="adj2" fmla="val 940393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6" name="Pie 28"/>
              <p:cNvSpPr/>
              <p:nvPr/>
            </p:nvSpPr>
            <p:spPr>
              <a:xfrm rot="10800000">
                <a:off x="4343400" y="346859"/>
                <a:ext cx="401992" cy="514338"/>
              </a:xfrm>
              <a:prstGeom prst="pie">
                <a:avLst>
                  <a:gd name="adj1" fmla="val 0"/>
                  <a:gd name="adj2" fmla="val 940393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7" name="Oval 416"/>
              <p:cNvSpPr/>
              <p:nvPr/>
            </p:nvSpPr>
            <p:spPr>
              <a:xfrm>
                <a:off x="4788601" y="654918"/>
                <a:ext cx="381601" cy="36967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Oval 417"/>
              <p:cNvSpPr/>
              <p:nvPr/>
            </p:nvSpPr>
            <p:spPr>
              <a:xfrm>
                <a:off x="5170202" y="654918"/>
                <a:ext cx="381601" cy="36967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Oval 418"/>
              <p:cNvSpPr/>
              <p:nvPr/>
            </p:nvSpPr>
            <p:spPr>
              <a:xfrm>
                <a:off x="4915801" y="778141"/>
                <a:ext cx="190800" cy="18483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Oval 419"/>
              <p:cNvSpPr/>
              <p:nvPr/>
            </p:nvSpPr>
            <p:spPr>
              <a:xfrm>
                <a:off x="5233802" y="778141"/>
                <a:ext cx="190800" cy="18483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Oval 420"/>
              <p:cNvSpPr/>
              <p:nvPr/>
            </p:nvSpPr>
            <p:spPr>
              <a:xfrm>
                <a:off x="4915801" y="1209423"/>
                <a:ext cx="127200" cy="18483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Oval 421"/>
              <p:cNvSpPr/>
              <p:nvPr/>
            </p:nvSpPr>
            <p:spPr>
              <a:xfrm>
                <a:off x="5170202" y="1209423"/>
                <a:ext cx="127200" cy="18483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Freeform 422"/>
              <p:cNvSpPr/>
              <p:nvPr/>
            </p:nvSpPr>
            <p:spPr>
              <a:xfrm rot="3635198">
                <a:off x="4495800" y="1447800"/>
                <a:ext cx="348436" cy="384313"/>
              </a:xfrm>
              <a:custGeom>
                <a:avLst/>
                <a:gdLst>
                  <a:gd name="connsiteX0" fmla="*/ 96645 w 559347"/>
                  <a:gd name="connsiteY0" fmla="*/ 225287 h 522349"/>
                  <a:gd name="connsiteX1" fmla="*/ 56888 w 559347"/>
                  <a:gd name="connsiteY1" fmla="*/ 238539 h 522349"/>
                  <a:gd name="connsiteX2" fmla="*/ 3880 w 559347"/>
                  <a:gd name="connsiteY2" fmla="*/ 304800 h 522349"/>
                  <a:gd name="connsiteX3" fmla="*/ 17132 w 559347"/>
                  <a:gd name="connsiteY3" fmla="*/ 450574 h 522349"/>
                  <a:gd name="connsiteX4" fmla="*/ 83393 w 559347"/>
                  <a:gd name="connsiteY4" fmla="*/ 516835 h 522349"/>
                  <a:gd name="connsiteX5" fmla="*/ 229167 w 559347"/>
                  <a:gd name="connsiteY5" fmla="*/ 503583 h 522349"/>
                  <a:gd name="connsiteX6" fmla="*/ 242419 w 559347"/>
                  <a:gd name="connsiteY6" fmla="*/ 450574 h 522349"/>
                  <a:gd name="connsiteX7" fmla="*/ 295428 w 559347"/>
                  <a:gd name="connsiteY7" fmla="*/ 371061 h 522349"/>
                  <a:gd name="connsiteX8" fmla="*/ 321932 w 559347"/>
                  <a:gd name="connsiteY8" fmla="*/ 331304 h 522349"/>
                  <a:gd name="connsiteX9" fmla="*/ 361688 w 559347"/>
                  <a:gd name="connsiteY9" fmla="*/ 318052 h 522349"/>
                  <a:gd name="connsiteX10" fmla="*/ 441201 w 559347"/>
                  <a:gd name="connsiteY10" fmla="*/ 265044 h 522349"/>
                  <a:gd name="connsiteX11" fmla="*/ 467706 w 559347"/>
                  <a:gd name="connsiteY11" fmla="*/ 225287 h 522349"/>
                  <a:gd name="connsiteX12" fmla="*/ 533967 w 559347"/>
                  <a:gd name="connsiteY12" fmla="*/ 159026 h 522349"/>
                  <a:gd name="connsiteX13" fmla="*/ 533967 w 559347"/>
                  <a:gd name="connsiteY13" fmla="*/ 26504 h 522349"/>
                  <a:gd name="connsiteX14" fmla="*/ 507462 w 559347"/>
                  <a:gd name="connsiteY14" fmla="*/ 0 h 522349"/>
                  <a:gd name="connsiteX15" fmla="*/ 361688 w 559347"/>
                  <a:gd name="connsiteY15" fmla="*/ 13252 h 522349"/>
                  <a:gd name="connsiteX16" fmla="*/ 242419 w 559347"/>
                  <a:gd name="connsiteY16" fmla="*/ 66261 h 522349"/>
                  <a:gd name="connsiteX17" fmla="*/ 189410 w 559347"/>
                  <a:gd name="connsiteY17" fmla="*/ 79513 h 522349"/>
                  <a:gd name="connsiteX18" fmla="*/ 149654 w 559347"/>
                  <a:gd name="connsiteY18" fmla="*/ 106017 h 522349"/>
                  <a:gd name="connsiteX19" fmla="*/ 96645 w 559347"/>
                  <a:gd name="connsiteY19" fmla="*/ 172278 h 522349"/>
                  <a:gd name="connsiteX20" fmla="*/ 83393 w 559347"/>
                  <a:gd name="connsiteY20" fmla="*/ 212035 h 522349"/>
                  <a:gd name="connsiteX21" fmla="*/ 30384 w 559347"/>
                  <a:gd name="connsiteY21" fmla="*/ 251791 h 522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59347" h="522349">
                    <a:moveTo>
                      <a:pt x="96645" y="225287"/>
                    </a:moveTo>
                    <a:cubicBezTo>
                      <a:pt x="83393" y="229704"/>
                      <a:pt x="68866" y="231352"/>
                      <a:pt x="56888" y="238539"/>
                    </a:cubicBezTo>
                    <a:cubicBezTo>
                      <a:pt x="35908" y="251127"/>
                      <a:pt x="15917" y="286745"/>
                      <a:pt x="3880" y="304800"/>
                    </a:cubicBezTo>
                    <a:cubicBezTo>
                      <a:pt x="8297" y="353391"/>
                      <a:pt x="0" y="404889"/>
                      <a:pt x="17132" y="450574"/>
                    </a:cubicBezTo>
                    <a:cubicBezTo>
                      <a:pt x="28100" y="479821"/>
                      <a:pt x="83393" y="516835"/>
                      <a:pt x="83393" y="516835"/>
                    </a:cubicBezTo>
                    <a:cubicBezTo>
                      <a:pt x="131984" y="512418"/>
                      <a:pt x="184129" y="522349"/>
                      <a:pt x="229167" y="503583"/>
                    </a:cubicBezTo>
                    <a:cubicBezTo>
                      <a:pt x="245979" y="496578"/>
                      <a:pt x="234274" y="466865"/>
                      <a:pt x="242419" y="450574"/>
                    </a:cubicBezTo>
                    <a:cubicBezTo>
                      <a:pt x="256665" y="422083"/>
                      <a:pt x="277758" y="397565"/>
                      <a:pt x="295428" y="371061"/>
                    </a:cubicBezTo>
                    <a:cubicBezTo>
                      <a:pt x="304263" y="357809"/>
                      <a:pt x="306822" y="336341"/>
                      <a:pt x="321932" y="331304"/>
                    </a:cubicBezTo>
                    <a:cubicBezTo>
                      <a:pt x="335184" y="326887"/>
                      <a:pt x="349477" y="324836"/>
                      <a:pt x="361688" y="318052"/>
                    </a:cubicBezTo>
                    <a:cubicBezTo>
                      <a:pt x="389534" y="302582"/>
                      <a:pt x="441201" y="265044"/>
                      <a:pt x="441201" y="265044"/>
                    </a:cubicBezTo>
                    <a:cubicBezTo>
                      <a:pt x="450036" y="251792"/>
                      <a:pt x="456444" y="236549"/>
                      <a:pt x="467706" y="225287"/>
                    </a:cubicBezTo>
                    <a:cubicBezTo>
                      <a:pt x="556055" y="136938"/>
                      <a:pt x="463286" y="265046"/>
                      <a:pt x="533967" y="159026"/>
                    </a:cubicBezTo>
                    <a:cubicBezTo>
                      <a:pt x="552557" y="103257"/>
                      <a:pt x="559347" y="102642"/>
                      <a:pt x="533967" y="26504"/>
                    </a:cubicBezTo>
                    <a:cubicBezTo>
                      <a:pt x="530016" y="14651"/>
                      <a:pt x="516297" y="8835"/>
                      <a:pt x="507462" y="0"/>
                    </a:cubicBezTo>
                    <a:cubicBezTo>
                      <a:pt x="458871" y="4417"/>
                      <a:pt x="409737" y="4773"/>
                      <a:pt x="361688" y="13252"/>
                    </a:cubicBezTo>
                    <a:cubicBezTo>
                      <a:pt x="221566" y="37980"/>
                      <a:pt x="331359" y="28144"/>
                      <a:pt x="242419" y="66261"/>
                    </a:cubicBezTo>
                    <a:cubicBezTo>
                      <a:pt x="225678" y="73436"/>
                      <a:pt x="207080" y="75096"/>
                      <a:pt x="189410" y="79513"/>
                    </a:cubicBezTo>
                    <a:cubicBezTo>
                      <a:pt x="176158" y="88348"/>
                      <a:pt x="162091" y="96068"/>
                      <a:pt x="149654" y="106017"/>
                    </a:cubicBezTo>
                    <a:cubicBezTo>
                      <a:pt x="122677" y="127598"/>
                      <a:pt x="116325" y="142758"/>
                      <a:pt x="96645" y="172278"/>
                    </a:cubicBezTo>
                    <a:cubicBezTo>
                      <a:pt x="92228" y="185530"/>
                      <a:pt x="90580" y="200057"/>
                      <a:pt x="83393" y="212035"/>
                    </a:cubicBezTo>
                    <a:cubicBezTo>
                      <a:pt x="69041" y="235954"/>
                      <a:pt x="52934" y="240516"/>
                      <a:pt x="30384" y="251791"/>
                    </a:cubicBezTo>
                  </a:path>
                </a:pathLst>
              </a:custGeom>
              <a:solidFill>
                <a:schemeClr val="tx1"/>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4" name="Freeform 423"/>
              <p:cNvSpPr/>
              <p:nvPr/>
            </p:nvSpPr>
            <p:spPr>
              <a:xfrm>
                <a:off x="5460443" y="1507378"/>
                <a:ext cx="379096" cy="353894"/>
              </a:xfrm>
              <a:custGeom>
                <a:avLst/>
                <a:gdLst>
                  <a:gd name="connsiteX0" fmla="*/ 96645 w 559347"/>
                  <a:gd name="connsiteY0" fmla="*/ 225287 h 522349"/>
                  <a:gd name="connsiteX1" fmla="*/ 56888 w 559347"/>
                  <a:gd name="connsiteY1" fmla="*/ 238539 h 522349"/>
                  <a:gd name="connsiteX2" fmla="*/ 3880 w 559347"/>
                  <a:gd name="connsiteY2" fmla="*/ 304800 h 522349"/>
                  <a:gd name="connsiteX3" fmla="*/ 17132 w 559347"/>
                  <a:gd name="connsiteY3" fmla="*/ 450574 h 522349"/>
                  <a:gd name="connsiteX4" fmla="*/ 83393 w 559347"/>
                  <a:gd name="connsiteY4" fmla="*/ 516835 h 522349"/>
                  <a:gd name="connsiteX5" fmla="*/ 229167 w 559347"/>
                  <a:gd name="connsiteY5" fmla="*/ 503583 h 522349"/>
                  <a:gd name="connsiteX6" fmla="*/ 242419 w 559347"/>
                  <a:gd name="connsiteY6" fmla="*/ 450574 h 522349"/>
                  <a:gd name="connsiteX7" fmla="*/ 295428 w 559347"/>
                  <a:gd name="connsiteY7" fmla="*/ 371061 h 522349"/>
                  <a:gd name="connsiteX8" fmla="*/ 321932 w 559347"/>
                  <a:gd name="connsiteY8" fmla="*/ 331304 h 522349"/>
                  <a:gd name="connsiteX9" fmla="*/ 361688 w 559347"/>
                  <a:gd name="connsiteY9" fmla="*/ 318052 h 522349"/>
                  <a:gd name="connsiteX10" fmla="*/ 441201 w 559347"/>
                  <a:gd name="connsiteY10" fmla="*/ 265044 h 522349"/>
                  <a:gd name="connsiteX11" fmla="*/ 467706 w 559347"/>
                  <a:gd name="connsiteY11" fmla="*/ 225287 h 522349"/>
                  <a:gd name="connsiteX12" fmla="*/ 533967 w 559347"/>
                  <a:gd name="connsiteY12" fmla="*/ 159026 h 522349"/>
                  <a:gd name="connsiteX13" fmla="*/ 533967 w 559347"/>
                  <a:gd name="connsiteY13" fmla="*/ 26504 h 522349"/>
                  <a:gd name="connsiteX14" fmla="*/ 507462 w 559347"/>
                  <a:gd name="connsiteY14" fmla="*/ 0 h 522349"/>
                  <a:gd name="connsiteX15" fmla="*/ 361688 w 559347"/>
                  <a:gd name="connsiteY15" fmla="*/ 13252 h 522349"/>
                  <a:gd name="connsiteX16" fmla="*/ 242419 w 559347"/>
                  <a:gd name="connsiteY16" fmla="*/ 66261 h 522349"/>
                  <a:gd name="connsiteX17" fmla="*/ 189410 w 559347"/>
                  <a:gd name="connsiteY17" fmla="*/ 79513 h 522349"/>
                  <a:gd name="connsiteX18" fmla="*/ 149654 w 559347"/>
                  <a:gd name="connsiteY18" fmla="*/ 106017 h 522349"/>
                  <a:gd name="connsiteX19" fmla="*/ 96645 w 559347"/>
                  <a:gd name="connsiteY19" fmla="*/ 172278 h 522349"/>
                  <a:gd name="connsiteX20" fmla="*/ 83393 w 559347"/>
                  <a:gd name="connsiteY20" fmla="*/ 212035 h 522349"/>
                  <a:gd name="connsiteX21" fmla="*/ 30384 w 559347"/>
                  <a:gd name="connsiteY21" fmla="*/ 251791 h 522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59347" h="522349">
                    <a:moveTo>
                      <a:pt x="96645" y="225287"/>
                    </a:moveTo>
                    <a:cubicBezTo>
                      <a:pt x="83393" y="229704"/>
                      <a:pt x="68866" y="231352"/>
                      <a:pt x="56888" y="238539"/>
                    </a:cubicBezTo>
                    <a:cubicBezTo>
                      <a:pt x="35908" y="251127"/>
                      <a:pt x="15917" y="286745"/>
                      <a:pt x="3880" y="304800"/>
                    </a:cubicBezTo>
                    <a:cubicBezTo>
                      <a:pt x="8297" y="353391"/>
                      <a:pt x="0" y="404889"/>
                      <a:pt x="17132" y="450574"/>
                    </a:cubicBezTo>
                    <a:cubicBezTo>
                      <a:pt x="28100" y="479821"/>
                      <a:pt x="83393" y="516835"/>
                      <a:pt x="83393" y="516835"/>
                    </a:cubicBezTo>
                    <a:cubicBezTo>
                      <a:pt x="131984" y="512418"/>
                      <a:pt x="184129" y="522349"/>
                      <a:pt x="229167" y="503583"/>
                    </a:cubicBezTo>
                    <a:cubicBezTo>
                      <a:pt x="245979" y="496578"/>
                      <a:pt x="234274" y="466865"/>
                      <a:pt x="242419" y="450574"/>
                    </a:cubicBezTo>
                    <a:cubicBezTo>
                      <a:pt x="256665" y="422083"/>
                      <a:pt x="277758" y="397565"/>
                      <a:pt x="295428" y="371061"/>
                    </a:cubicBezTo>
                    <a:cubicBezTo>
                      <a:pt x="304263" y="357809"/>
                      <a:pt x="306822" y="336341"/>
                      <a:pt x="321932" y="331304"/>
                    </a:cubicBezTo>
                    <a:cubicBezTo>
                      <a:pt x="335184" y="326887"/>
                      <a:pt x="349477" y="324836"/>
                      <a:pt x="361688" y="318052"/>
                    </a:cubicBezTo>
                    <a:cubicBezTo>
                      <a:pt x="389534" y="302582"/>
                      <a:pt x="441201" y="265044"/>
                      <a:pt x="441201" y="265044"/>
                    </a:cubicBezTo>
                    <a:cubicBezTo>
                      <a:pt x="450036" y="251792"/>
                      <a:pt x="456444" y="236549"/>
                      <a:pt x="467706" y="225287"/>
                    </a:cubicBezTo>
                    <a:cubicBezTo>
                      <a:pt x="556055" y="136938"/>
                      <a:pt x="463286" y="265046"/>
                      <a:pt x="533967" y="159026"/>
                    </a:cubicBezTo>
                    <a:cubicBezTo>
                      <a:pt x="552557" y="103257"/>
                      <a:pt x="559347" y="102642"/>
                      <a:pt x="533967" y="26504"/>
                    </a:cubicBezTo>
                    <a:cubicBezTo>
                      <a:pt x="530016" y="14651"/>
                      <a:pt x="516297" y="8835"/>
                      <a:pt x="507462" y="0"/>
                    </a:cubicBezTo>
                    <a:cubicBezTo>
                      <a:pt x="458871" y="4417"/>
                      <a:pt x="409737" y="4773"/>
                      <a:pt x="361688" y="13252"/>
                    </a:cubicBezTo>
                    <a:cubicBezTo>
                      <a:pt x="221566" y="37980"/>
                      <a:pt x="331359" y="28144"/>
                      <a:pt x="242419" y="66261"/>
                    </a:cubicBezTo>
                    <a:cubicBezTo>
                      <a:pt x="225678" y="73436"/>
                      <a:pt x="207080" y="75096"/>
                      <a:pt x="189410" y="79513"/>
                    </a:cubicBezTo>
                    <a:cubicBezTo>
                      <a:pt x="176158" y="88348"/>
                      <a:pt x="162091" y="96068"/>
                      <a:pt x="149654" y="106017"/>
                    </a:cubicBezTo>
                    <a:cubicBezTo>
                      <a:pt x="122677" y="127598"/>
                      <a:pt x="116325" y="142758"/>
                      <a:pt x="96645" y="172278"/>
                    </a:cubicBezTo>
                    <a:cubicBezTo>
                      <a:pt x="92228" y="185530"/>
                      <a:pt x="90580" y="200057"/>
                      <a:pt x="83393" y="212035"/>
                    </a:cubicBezTo>
                    <a:cubicBezTo>
                      <a:pt x="69041" y="235954"/>
                      <a:pt x="52934" y="240516"/>
                      <a:pt x="30384" y="251791"/>
                    </a:cubicBezTo>
                  </a:path>
                </a:pathLst>
              </a:custGeom>
              <a:solidFill>
                <a:schemeClr val="tx1"/>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5" name="Freeform 424"/>
              <p:cNvSpPr/>
              <p:nvPr/>
            </p:nvSpPr>
            <p:spPr>
              <a:xfrm rot="1934221">
                <a:off x="4748171" y="265187"/>
                <a:ext cx="377470" cy="472514"/>
              </a:xfrm>
              <a:custGeom>
                <a:avLst/>
                <a:gdLst>
                  <a:gd name="connsiteX0" fmla="*/ 96645 w 559347"/>
                  <a:gd name="connsiteY0" fmla="*/ 225287 h 522349"/>
                  <a:gd name="connsiteX1" fmla="*/ 56888 w 559347"/>
                  <a:gd name="connsiteY1" fmla="*/ 238539 h 522349"/>
                  <a:gd name="connsiteX2" fmla="*/ 3880 w 559347"/>
                  <a:gd name="connsiteY2" fmla="*/ 304800 h 522349"/>
                  <a:gd name="connsiteX3" fmla="*/ 17132 w 559347"/>
                  <a:gd name="connsiteY3" fmla="*/ 450574 h 522349"/>
                  <a:gd name="connsiteX4" fmla="*/ 83393 w 559347"/>
                  <a:gd name="connsiteY4" fmla="*/ 516835 h 522349"/>
                  <a:gd name="connsiteX5" fmla="*/ 229167 w 559347"/>
                  <a:gd name="connsiteY5" fmla="*/ 503583 h 522349"/>
                  <a:gd name="connsiteX6" fmla="*/ 242419 w 559347"/>
                  <a:gd name="connsiteY6" fmla="*/ 450574 h 522349"/>
                  <a:gd name="connsiteX7" fmla="*/ 295428 w 559347"/>
                  <a:gd name="connsiteY7" fmla="*/ 371061 h 522349"/>
                  <a:gd name="connsiteX8" fmla="*/ 321932 w 559347"/>
                  <a:gd name="connsiteY8" fmla="*/ 331304 h 522349"/>
                  <a:gd name="connsiteX9" fmla="*/ 361688 w 559347"/>
                  <a:gd name="connsiteY9" fmla="*/ 318052 h 522349"/>
                  <a:gd name="connsiteX10" fmla="*/ 441201 w 559347"/>
                  <a:gd name="connsiteY10" fmla="*/ 265044 h 522349"/>
                  <a:gd name="connsiteX11" fmla="*/ 467706 w 559347"/>
                  <a:gd name="connsiteY11" fmla="*/ 225287 h 522349"/>
                  <a:gd name="connsiteX12" fmla="*/ 533967 w 559347"/>
                  <a:gd name="connsiteY12" fmla="*/ 159026 h 522349"/>
                  <a:gd name="connsiteX13" fmla="*/ 533967 w 559347"/>
                  <a:gd name="connsiteY13" fmla="*/ 26504 h 522349"/>
                  <a:gd name="connsiteX14" fmla="*/ 507462 w 559347"/>
                  <a:gd name="connsiteY14" fmla="*/ 0 h 522349"/>
                  <a:gd name="connsiteX15" fmla="*/ 361688 w 559347"/>
                  <a:gd name="connsiteY15" fmla="*/ 13252 h 522349"/>
                  <a:gd name="connsiteX16" fmla="*/ 242419 w 559347"/>
                  <a:gd name="connsiteY16" fmla="*/ 66261 h 522349"/>
                  <a:gd name="connsiteX17" fmla="*/ 189410 w 559347"/>
                  <a:gd name="connsiteY17" fmla="*/ 79513 h 522349"/>
                  <a:gd name="connsiteX18" fmla="*/ 149654 w 559347"/>
                  <a:gd name="connsiteY18" fmla="*/ 106017 h 522349"/>
                  <a:gd name="connsiteX19" fmla="*/ 96645 w 559347"/>
                  <a:gd name="connsiteY19" fmla="*/ 172278 h 522349"/>
                  <a:gd name="connsiteX20" fmla="*/ 83393 w 559347"/>
                  <a:gd name="connsiteY20" fmla="*/ 212035 h 522349"/>
                  <a:gd name="connsiteX21" fmla="*/ 30384 w 559347"/>
                  <a:gd name="connsiteY21" fmla="*/ 251791 h 522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59347" h="522349">
                    <a:moveTo>
                      <a:pt x="96645" y="225287"/>
                    </a:moveTo>
                    <a:cubicBezTo>
                      <a:pt x="83393" y="229704"/>
                      <a:pt x="68866" y="231352"/>
                      <a:pt x="56888" y="238539"/>
                    </a:cubicBezTo>
                    <a:cubicBezTo>
                      <a:pt x="35908" y="251127"/>
                      <a:pt x="15917" y="286745"/>
                      <a:pt x="3880" y="304800"/>
                    </a:cubicBezTo>
                    <a:cubicBezTo>
                      <a:pt x="8297" y="353391"/>
                      <a:pt x="0" y="404889"/>
                      <a:pt x="17132" y="450574"/>
                    </a:cubicBezTo>
                    <a:cubicBezTo>
                      <a:pt x="28100" y="479821"/>
                      <a:pt x="83393" y="516835"/>
                      <a:pt x="83393" y="516835"/>
                    </a:cubicBezTo>
                    <a:cubicBezTo>
                      <a:pt x="131984" y="512418"/>
                      <a:pt x="184129" y="522349"/>
                      <a:pt x="229167" y="503583"/>
                    </a:cubicBezTo>
                    <a:cubicBezTo>
                      <a:pt x="245979" y="496578"/>
                      <a:pt x="234274" y="466865"/>
                      <a:pt x="242419" y="450574"/>
                    </a:cubicBezTo>
                    <a:cubicBezTo>
                      <a:pt x="256665" y="422083"/>
                      <a:pt x="277758" y="397565"/>
                      <a:pt x="295428" y="371061"/>
                    </a:cubicBezTo>
                    <a:cubicBezTo>
                      <a:pt x="304263" y="357809"/>
                      <a:pt x="306822" y="336341"/>
                      <a:pt x="321932" y="331304"/>
                    </a:cubicBezTo>
                    <a:cubicBezTo>
                      <a:pt x="335184" y="326887"/>
                      <a:pt x="349477" y="324836"/>
                      <a:pt x="361688" y="318052"/>
                    </a:cubicBezTo>
                    <a:cubicBezTo>
                      <a:pt x="389534" y="302582"/>
                      <a:pt x="441201" y="265044"/>
                      <a:pt x="441201" y="265044"/>
                    </a:cubicBezTo>
                    <a:cubicBezTo>
                      <a:pt x="450036" y="251792"/>
                      <a:pt x="456444" y="236549"/>
                      <a:pt x="467706" y="225287"/>
                    </a:cubicBezTo>
                    <a:cubicBezTo>
                      <a:pt x="556055" y="136938"/>
                      <a:pt x="463286" y="265046"/>
                      <a:pt x="533967" y="159026"/>
                    </a:cubicBezTo>
                    <a:cubicBezTo>
                      <a:pt x="552557" y="103257"/>
                      <a:pt x="559347" y="102642"/>
                      <a:pt x="533967" y="26504"/>
                    </a:cubicBezTo>
                    <a:cubicBezTo>
                      <a:pt x="530016" y="14651"/>
                      <a:pt x="516297" y="8835"/>
                      <a:pt x="507462" y="0"/>
                    </a:cubicBezTo>
                    <a:cubicBezTo>
                      <a:pt x="458871" y="4417"/>
                      <a:pt x="409737" y="4773"/>
                      <a:pt x="361688" y="13252"/>
                    </a:cubicBezTo>
                    <a:cubicBezTo>
                      <a:pt x="221566" y="37980"/>
                      <a:pt x="331359" y="28144"/>
                      <a:pt x="242419" y="66261"/>
                    </a:cubicBezTo>
                    <a:cubicBezTo>
                      <a:pt x="225678" y="73436"/>
                      <a:pt x="207080" y="75096"/>
                      <a:pt x="189410" y="79513"/>
                    </a:cubicBezTo>
                    <a:cubicBezTo>
                      <a:pt x="176158" y="88348"/>
                      <a:pt x="162091" y="96068"/>
                      <a:pt x="149654" y="106017"/>
                    </a:cubicBezTo>
                    <a:cubicBezTo>
                      <a:pt x="122677" y="127598"/>
                      <a:pt x="116325" y="142758"/>
                      <a:pt x="96645" y="172278"/>
                    </a:cubicBezTo>
                    <a:cubicBezTo>
                      <a:pt x="92228" y="185530"/>
                      <a:pt x="90580" y="200057"/>
                      <a:pt x="83393" y="212035"/>
                    </a:cubicBezTo>
                    <a:cubicBezTo>
                      <a:pt x="69041" y="235954"/>
                      <a:pt x="52934" y="240516"/>
                      <a:pt x="30384" y="251791"/>
                    </a:cubicBezTo>
                  </a:path>
                </a:pathLst>
              </a:custGeom>
              <a:solidFill>
                <a:schemeClr val="tx1"/>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6" name="Freeform 425"/>
              <p:cNvSpPr/>
              <p:nvPr/>
            </p:nvSpPr>
            <p:spPr>
              <a:xfrm rot="3635198">
                <a:off x="5319837" y="314163"/>
                <a:ext cx="269394" cy="124862"/>
              </a:xfrm>
              <a:custGeom>
                <a:avLst/>
                <a:gdLst>
                  <a:gd name="connsiteX0" fmla="*/ 96645 w 559347"/>
                  <a:gd name="connsiteY0" fmla="*/ 225287 h 522349"/>
                  <a:gd name="connsiteX1" fmla="*/ 56888 w 559347"/>
                  <a:gd name="connsiteY1" fmla="*/ 238539 h 522349"/>
                  <a:gd name="connsiteX2" fmla="*/ 3880 w 559347"/>
                  <a:gd name="connsiteY2" fmla="*/ 304800 h 522349"/>
                  <a:gd name="connsiteX3" fmla="*/ 17132 w 559347"/>
                  <a:gd name="connsiteY3" fmla="*/ 450574 h 522349"/>
                  <a:gd name="connsiteX4" fmla="*/ 83393 w 559347"/>
                  <a:gd name="connsiteY4" fmla="*/ 516835 h 522349"/>
                  <a:gd name="connsiteX5" fmla="*/ 229167 w 559347"/>
                  <a:gd name="connsiteY5" fmla="*/ 503583 h 522349"/>
                  <a:gd name="connsiteX6" fmla="*/ 242419 w 559347"/>
                  <a:gd name="connsiteY6" fmla="*/ 450574 h 522349"/>
                  <a:gd name="connsiteX7" fmla="*/ 295428 w 559347"/>
                  <a:gd name="connsiteY7" fmla="*/ 371061 h 522349"/>
                  <a:gd name="connsiteX8" fmla="*/ 321932 w 559347"/>
                  <a:gd name="connsiteY8" fmla="*/ 331304 h 522349"/>
                  <a:gd name="connsiteX9" fmla="*/ 361688 w 559347"/>
                  <a:gd name="connsiteY9" fmla="*/ 318052 h 522349"/>
                  <a:gd name="connsiteX10" fmla="*/ 441201 w 559347"/>
                  <a:gd name="connsiteY10" fmla="*/ 265044 h 522349"/>
                  <a:gd name="connsiteX11" fmla="*/ 467706 w 559347"/>
                  <a:gd name="connsiteY11" fmla="*/ 225287 h 522349"/>
                  <a:gd name="connsiteX12" fmla="*/ 533967 w 559347"/>
                  <a:gd name="connsiteY12" fmla="*/ 159026 h 522349"/>
                  <a:gd name="connsiteX13" fmla="*/ 533967 w 559347"/>
                  <a:gd name="connsiteY13" fmla="*/ 26504 h 522349"/>
                  <a:gd name="connsiteX14" fmla="*/ 507462 w 559347"/>
                  <a:gd name="connsiteY14" fmla="*/ 0 h 522349"/>
                  <a:gd name="connsiteX15" fmla="*/ 361688 w 559347"/>
                  <a:gd name="connsiteY15" fmla="*/ 13252 h 522349"/>
                  <a:gd name="connsiteX16" fmla="*/ 242419 w 559347"/>
                  <a:gd name="connsiteY16" fmla="*/ 66261 h 522349"/>
                  <a:gd name="connsiteX17" fmla="*/ 189410 w 559347"/>
                  <a:gd name="connsiteY17" fmla="*/ 79513 h 522349"/>
                  <a:gd name="connsiteX18" fmla="*/ 149654 w 559347"/>
                  <a:gd name="connsiteY18" fmla="*/ 106017 h 522349"/>
                  <a:gd name="connsiteX19" fmla="*/ 96645 w 559347"/>
                  <a:gd name="connsiteY19" fmla="*/ 172278 h 522349"/>
                  <a:gd name="connsiteX20" fmla="*/ 83393 w 559347"/>
                  <a:gd name="connsiteY20" fmla="*/ 212035 h 522349"/>
                  <a:gd name="connsiteX21" fmla="*/ 30384 w 559347"/>
                  <a:gd name="connsiteY21" fmla="*/ 251791 h 522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59347" h="522349">
                    <a:moveTo>
                      <a:pt x="96645" y="225287"/>
                    </a:moveTo>
                    <a:cubicBezTo>
                      <a:pt x="83393" y="229704"/>
                      <a:pt x="68866" y="231352"/>
                      <a:pt x="56888" y="238539"/>
                    </a:cubicBezTo>
                    <a:cubicBezTo>
                      <a:pt x="35908" y="251127"/>
                      <a:pt x="15917" y="286745"/>
                      <a:pt x="3880" y="304800"/>
                    </a:cubicBezTo>
                    <a:cubicBezTo>
                      <a:pt x="8297" y="353391"/>
                      <a:pt x="0" y="404889"/>
                      <a:pt x="17132" y="450574"/>
                    </a:cubicBezTo>
                    <a:cubicBezTo>
                      <a:pt x="28100" y="479821"/>
                      <a:pt x="83393" y="516835"/>
                      <a:pt x="83393" y="516835"/>
                    </a:cubicBezTo>
                    <a:cubicBezTo>
                      <a:pt x="131984" y="512418"/>
                      <a:pt x="184129" y="522349"/>
                      <a:pt x="229167" y="503583"/>
                    </a:cubicBezTo>
                    <a:cubicBezTo>
                      <a:pt x="245979" y="496578"/>
                      <a:pt x="234274" y="466865"/>
                      <a:pt x="242419" y="450574"/>
                    </a:cubicBezTo>
                    <a:cubicBezTo>
                      <a:pt x="256665" y="422083"/>
                      <a:pt x="277758" y="397565"/>
                      <a:pt x="295428" y="371061"/>
                    </a:cubicBezTo>
                    <a:cubicBezTo>
                      <a:pt x="304263" y="357809"/>
                      <a:pt x="306822" y="336341"/>
                      <a:pt x="321932" y="331304"/>
                    </a:cubicBezTo>
                    <a:cubicBezTo>
                      <a:pt x="335184" y="326887"/>
                      <a:pt x="349477" y="324836"/>
                      <a:pt x="361688" y="318052"/>
                    </a:cubicBezTo>
                    <a:cubicBezTo>
                      <a:pt x="389534" y="302582"/>
                      <a:pt x="441201" y="265044"/>
                      <a:pt x="441201" y="265044"/>
                    </a:cubicBezTo>
                    <a:cubicBezTo>
                      <a:pt x="450036" y="251792"/>
                      <a:pt x="456444" y="236549"/>
                      <a:pt x="467706" y="225287"/>
                    </a:cubicBezTo>
                    <a:cubicBezTo>
                      <a:pt x="556055" y="136938"/>
                      <a:pt x="463286" y="265046"/>
                      <a:pt x="533967" y="159026"/>
                    </a:cubicBezTo>
                    <a:cubicBezTo>
                      <a:pt x="552557" y="103257"/>
                      <a:pt x="559347" y="102642"/>
                      <a:pt x="533967" y="26504"/>
                    </a:cubicBezTo>
                    <a:cubicBezTo>
                      <a:pt x="530016" y="14651"/>
                      <a:pt x="516297" y="8835"/>
                      <a:pt x="507462" y="0"/>
                    </a:cubicBezTo>
                    <a:cubicBezTo>
                      <a:pt x="458871" y="4417"/>
                      <a:pt x="409737" y="4773"/>
                      <a:pt x="361688" y="13252"/>
                    </a:cubicBezTo>
                    <a:cubicBezTo>
                      <a:pt x="221566" y="37980"/>
                      <a:pt x="331359" y="28144"/>
                      <a:pt x="242419" y="66261"/>
                    </a:cubicBezTo>
                    <a:cubicBezTo>
                      <a:pt x="225678" y="73436"/>
                      <a:pt x="207080" y="75096"/>
                      <a:pt x="189410" y="79513"/>
                    </a:cubicBezTo>
                    <a:cubicBezTo>
                      <a:pt x="176158" y="88348"/>
                      <a:pt x="162091" y="96068"/>
                      <a:pt x="149654" y="106017"/>
                    </a:cubicBezTo>
                    <a:cubicBezTo>
                      <a:pt x="122677" y="127598"/>
                      <a:pt x="116325" y="142758"/>
                      <a:pt x="96645" y="172278"/>
                    </a:cubicBezTo>
                    <a:cubicBezTo>
                      <a:pt x="92228" y="185530"/>
                      <a:pt x="90580" y="200057"/>
                      <a:pt x="83393" y="212035"/>
                    </a:cubicBezTo>
                    <a:cubicBezTo>
                      <a:pt x="69041" y="235954"/>
                      <a:pt x="52934" y="240516"/>
                      <a:pt x="30384" y="251791"/>
                    </a:cubicBezTo>
                  </a:path>
                </a:pathLst>
              </a:custGeom>
              <a:solidFill>
                <a:schemeClr val="tx1"/>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7" name="Freeform 426"/>
              <p:cNvSpPr/>
              <p:nvPr/>
            </p:nvSpPr>
            <p:spPr>
              <a:xfrm rot="3635198">
                <a:off x="5580670" y="509244"/>
                <a:ext cx="218182" cy="168947"/>
              </a:xfrm>
              <a:custGeom>
                <a:avLst/>
                <a:gdLst>
                  <a:gd name="connsiteX0" fmla="*/ 96645 w 559347"/>
                  <a:gd name="connsiteY0" fmla="*/ 225287 h 522349"/>
                  <a:gd name="connsiteX1" fmla="*/ 56888 w 559347"/>
                  <a:gd name="connsiteY1" fmla="*/ 238539 h 522349"/>
                  <a:gd name="connsiteX2" fmla="*/ 3880 w 559347"/>
                  <a:gd name="connsiteY2" fmla="*/ 304800 h 522349"/>
                  <a:gd name="connsiteX3" fmla="*/ 17132 w 559347"/>
                  <a:gd name="connsiteY3" fmla="*/ 450574 h 522349"/>
                  <a:gd name="connsiteX4" fmla="*/ 83393 w 559347"/>
                  <a:gd name="connsiteY4" fmla="*/ 516835 h 522349"/>
                  <a:gd name="connsiteX5" fmla="*/ 229167 w 559347"/>
                  <a:gd name="connsiteY5" fmla="*/ 503583 h 522349"/>
                  <a:gd name="connsiteX6" fmla="*/ 242419 w 559347"/>
                  <a:gd name="connsiteY6" fmla="*/ 450574 h 522349"/>
                  <a:gd name="connsiteX7" fmla="*/ 295428 w 559347"/>
                  <a:gd name="connsiteY7" fmla="*/ 371061 h 522349"/>
                  <a:gd name="connsiteX8" fmla="*/ 321932 w 559347"/>
                  <a:gd name="connsiteY8" fmla="*/ 331304 h 522349"/>
                  <a:gd name="connsiteX9" fmla="*/ 361688 w 559347"/>
                  <a:gd name="connsiteY9" fmla="*/ 318052 h 522349"/>
                  <a:gd name="connsiteX10" fmla="*/ 441201 w 559347"/>
                  <a:gd name="connsiteY10" fmla="*/ 265044 h 522349"/>
                  <a:gd name="connsiteX11" fmla="*/ 467706 w 559347"/>
                  <a:gd name="connsiteY11" fmla="*/ 225287 h 522349"/>
                  <a:gd name="connsiteX12" fmla="*/ 533967 w 559347"/>
                  <a:gd name="connsiteY12" fmla="*/ 159026 h 522349"/>
                  <a:gd name="connsiteX13" fmla="*/ 533967 w 559347"/>
                  <a:gd name="connsiteY13" fmla="*/ 26504 h 522349"/>
                  <a:gd name="connsiteX14" fmla="*/ 507462 w 559347"/>
                  <a:gd name="connsiteY14" fmla="*/ 0 h 522349"/>
                  <a:gd name="connsiteX15" fmla="*/ 361688 w 559347"/>
                  <a:gd name="connsiteY15" fmla="*/ 13252 h 522349"/>
                  <a:gd name="connsiteX16" fmla="*/ 242419 w 559347"/>
                  <a:gd name="connsiteY16" fmla="*/ 66261 h 522349"/>
                  <a:gd name="connsiteX17" fmla="*/ 189410 w 559347"/>
                  <a:gd name="connsiteY17" fmla="*/ 79513 h 522349"/>
                  <a:gd name="connsiteX18" fmla="*/ 149654 w 559347"/>
                  <a:gd name="connsiteY18" fmla="*/ 106017 h 522349"/>
                  <a:gd name="connsiteX19" fmla="*/ 96645 w 559347"/>
                  <a:gd name="connsiteY19" fmla="*/ 172278 h 522349"/>
                  <a:gd name="connsiteX20" fmla="*/ 83393 w 559347"/>
                  <a:gd name="connsiteY20" fmla="*/ 212035 h 522349"/>
                  <a:gd name="connsiteX21" fmla="*/ 30384 w 559347"/>
                  <a:gd name="connsiteY21" fmla="*/ 251791 h 522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59347" h="522349">
                    <a:moveTo>
                      <a:pt x="96645" y="225287"/>
                    </a:moveTo>
                    <a:cubicBezTo>
                      <a:pt x="83393" y="229704"/>
                      <a:pt x="68866" y="231352"/>
                      <a:pt x="56888" y="238539"/>
                    </a:cubicBezTo>
                    <a:cubicBezTo>
                      <a:pt x="35908" y="251127"/>
                      <a:pt x="15917" y="286745"/>
                      <a:pt x="3880" y="304800"/>
                    </a:cubicBezTo>
                    <a:cubicBezTo>
                      <a:pt x="8297" y="353391"/>
                      <a:pt x="0" y="404889"/>
                      <a:pt x="17132" y="450574"/>
                    </a:cubicBezTo>
                    <a:cubicBezTo>
                      <a:pt x="28100" y="479821"/>
                      <a:pt x="83393" y="516835"/>
                      <a:pt x="83393" y="516835"/>
                    </a:cubicBezTo>
                    <a:cubicBezTo>
                      <a:pt x="131984" y="512418"/>
                      <a:pt x="184129" y="522349"/>
                      <a:pt x="229167" y="503583"/>
                    </a:cubicBezTo>
                    <a:cubicBezTo>
                      <a:pt x="245979" y="496578"/>
                      <a:pt x="234274" y="466865"/>
                      <a:pt x="242419" y="450574"/>
                    </a:cubicBezTo>
                    <a:cubicBezTo>
                      <a:pt x="256665" y="422083"/>
                      <a:pt x="277758" y="397565"/>
                      <a:pt x="295428" y="371061"/>
                    </a:cubicBezTo>
                    <a:cubicBezTo>
                      <a:pt x="304263" y="357809"/>
                      <a:pt x="306822" y="336341"/>
                      <a:pt x="321932" y="331304"/>
                    </a:cubicBezTo>
                    <a:cubicBezTo>
                      <a:pt x="335184" y="326887"/>
                      <a:pt x="349477" y="324836"/>
                      <a:pt x="361688" y="318052"/>
                    </a:cubicBezTo>
                    <a:cubicBezTo>
                      <a:pt x="389534" y="302582"/>
                      <a:pt x="441201" y="265044"/>
                      <a:pt x="441201" y="265044"/>
                    </a:cubicBezTo>
                    <a:cubicBezTo>
                      <a:pt x="450036" y="251792"/>
                      <a:pt x="456444" y="236549"/>
                      <a:pt x="467706" y="225287"/>
                    </a:cubicBezTo>
                    <a:cubicBezTo>
                      <a:pt x="556055" y="136938"/>
                      <a:pt x="463286" y="265046"/>
                      <a:pt x="533967" y="159026"/>
                    </a:cubicBezTo>
                    <a:cubicBezTo>
                      <a:pt x="552557" y="103257"/>
                      <a:pt x="559347" y="102642"/>
                      <a:pt x="533967" y="26504"/>
                    </a:cubicBezTo>
                    <a:cubicBezTo>
                      <a:pt x="530016" y="14651"/>
                      <a:pt x="516297" y="8835"/>
                      <a:pt x="507462" y="0"/>
                    </a:cubicBezTo>
                    <a:cubicBezTo>
                      <a:pt x="458871" y="4417"/>
                      <a:pt x="409737" y="4773"/>
                      <a:pt x="361688" y="13252"/>
                    </a:cubicBezTo>
                    <a:cubicBezTo>
                      <a:pt x="221566" y="37980"/>
                      <a:pt x="331359" y="28144"/>
                      <a:pt x="242419" y="66261"/>
                    </a:cubicBezTo>
                    <a:cubicBezTo>
                      <a:pt x="225678" y="73436"/>
                      <a:pt x="207080" y="75096"/>
                      <a:pt x="189410" y="79513"/>
                    </a:cubicBezTo>
                    <a:cubicBezTo>
                      <a:pt x="176158" y="88348"/>
                      <a:pt x="162091" y="96068"/>
                      <a:pt x="149654" y="106017"/>
                    </a:cubicBezTo>
                    <a:cubicBezTo>
                      <a:pt x="122677" y="127598"/>
                      <a:pt x="116325" y="142758"/>
                      <a:pt x="96645" y="172278"/>
                    </a:cubicBezTo>
                    <a:cubicBezTo>
                      <a:pt x="92228" y="185530"/>
                      <a:pt x="90580" y="200057"/>
                      <a:pt x="83393" y="212035"/>
                    </a:cubicBezTo>
                    <a:cubicBezTo>
                      <a:pt x="69041" y="235954"/>
                      <a:pt x="52934" y="240516"/>
                      <a:pt x="30384" y="251791"/>
                    </a:cubicBezTo>
                  </a:path>
                </a:pathLst>
              </a:custGeom>
              <a:solidFill>
                <a:schemeClr val="tx1"/>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28" name="Group 427"/>
            <p:cNvGrpSpPr/>
            <p:nvPr/>
          </p:nvGrpSpPr>
          <p:grpSpPr>
            <a:xfrm rot="4156930">
              <a:off x="9946003" y="734851"/>
              <a:ext cx="416051" cy="1016576"/>
              <a:chOff x="1241275" y="612866"/>
              <a:chExt cx="735547" cy="1797230"/>
            </a:xfrm>
          </p:grpSpPr>
          <p:sp>
            <p:nvSpPr>
              <p:cNvPr id="429" name="Freeform 428"/>
              <p:cNvSpPr/>
              <p:nvPr/>
            </p:nvSpPr>
            <p:spPr>
              <a:xfrm>
                <a:off x="1475009" y="612866"/>
                <a:ext cx="213360" cy="261257"/>
              </a:xfrm>
              <a:custGeom>
                <a:avLst/>
                <a:gdLst>
                  <a:gd name="connsiteX0" fmla="*/ 0 w 261257"/>
                  <a:gd name="connsiteY0" fmla="*/ 34835 h 261257"/>
                  <a:gd name="connsiteX1" fmla="*/ 0 w 261257"/>
                  <a:gd name="connsiteY1" fmla="*/ 34835 h 261257"/>
                  <a:gd name="connsiteX2" fmla="*/ 8709 w 261257"/>
                  <a:gd name="connsiteY2" fmla="*/ 174172 h 261257"/>
                  <a:gd name="connsiteX3" fmla="*/ 26126 w 261257"/>
                  <a:gd name="connsiteY3" fmla="*/ 226423 h 261257"/>
                  <a:gd name="connsiteX4" fmla="*/ 78377 w 261257"/>
                  <a:gd name="connsiteY4" fmla="*/ 261257 h 261257"/>
                  <a:gd name="connsiteX5" fmla="*/ 217714 w 261257"/>
                  <a:gd name="connsiteY5" fmla="*/ 252549 h 261257"/>
                  <a:gd name="connsiteX6" fmla="*/ 243840 w 261257"/>
                  <a:gd name="connsiteY6" fmla="*/ 200297 h 261257"/>
                  <a:gd name="connsiteX7" fmla="*/ 261257 w 261257"/>
                  <a:gd name="connsiteY7" fmla="*/ 174172 h 261257"/>
                  <a:gd name="connsiteX8" fmla="*/ 252549 w 261257"/>
                  <a:gd name="connsiteY8" fmla="*/ 43543 h 261257"/>
                  <a:gd name="connsiteX9" fmla="*/ 226423 w 261257"/>
                  <a:gd name="connsiteY9" fmla="*/ 17417 h 261257"/>
                  <a:gd name="connsiteX10" fmla="*/ 174172 w 261257"/>
                  <a:gd name="connsiteY10" fmla="*/ 0 h 261257"/>
                  <a:gd name="connsiteX11" fmla="*/ 69669 w 261257"/>
                  <a:gd name="connsiteY11" fmla="*/ 17417 h 261257"/>
                  <a:gd name="connsiteX12" fmla="*/ 43543 w 261257"/>
                  <a:gd name="connsiteY12" fmla="*/ 26126 h 261257"/>
                  <a:gd name="connsiteX13" fmla="*/ 0 w 261257"/>
                  <a:gd name="connsiteY13" fmla="*/ 34835 h 26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257" h="261257">
                    <a:moveTo>
                      <a:pt x="0" y="34835"/>
                    </a:moveTo>
                    <a:lnTo>
                      <a:pt x="0" y="34835"/>
                    </a:lnTo>
                    <a:cubicBezTo>
                      <a:pt x="2903" y="81281"/>
                      <a:pt x="2421" y="128062"/>
                      <a:pt x="8709" y="174172"/>
                    </a:cubicBezTo>
                    <a:cubicBezTo>
                      <a:pt x="11190" y="192363"/>
                      <a:pt x="10850" y="216239"/>
                      <a:pt x="26126" y="226423"/>
                    </a:cubicBezTo>
                    <a:lnTo>
                      <a:pt x="78377" y="261257"/>
                    </a:lnTo>
                    <a:cubicBezTo>
                      <a:pt x="124823" y="258354"/>
                      <a:pt x="171811" y="260199"/>
                      <a:pt x="217714" y="252549"/>
                    </a:cubicBezTo>
                    <a:cubicBezTo>
                      <a:pt x="239289" y="248953"/>
                      <a:pt x="239419" y="210613"/>
                      <a:pt x="243840" y="200297"/>
                    </a:cubicBezTo>
                    <a:cubicBezTo>
                      <a:pt x="247963" y="190677"/>
                      <a:pt x="255451" y="182880"/>
                      <a:pt x="261257" y="174172"/>
                    </a:cubicBezTo>
                    <a:cubicBezTo>
                      <a:pt x="258354" y="130629"/>
                      <a:pt x="262016" y="86143"/>
                      <a:pt x="252549" y="43543"/>
                    </a:cubicBezTo>
                    <a:cubicBezTo>
                      <a:pt x="249877" y="31520"/>
                      <a:pt x="237189" y="23398"/>
                      <a:pt x="226423" y="17417"/>
                    </a:cubicBezTo>
                    <a:cubicBezTo>
                      <a:pt x="210374" y="8501"/>
                      <a:pt x="174172" y="0"/>
                      <a:pt x="174172" y="0"/>
                    </a:cubicBezTo>
                    <a:cubicBezTo>
                      <a:pt x="139338" y="5806"/>
                      <a:pt x="104298" y="10491"/>
                      <a:pt x="69669" y="17417"/>
                    </a:cubicBezTo>
                    <a:cubicBezTo>
                      <a:pt x="60667" y="19217"/>
                      <a:pt x="51754" y="22021"/>
                      <a:pt x="43543" y="26126"/>
                    </a:cubicBezTo>
                    <a:cubicBezTo>
                      <a:pt x="23845" y="35975"/>
                      <a:pt x="7257" y="33383"/>
                      <a:pt x="0" y="34835"/>
                    </a:cubicBezTo>
                    <a:close/>
                  </a:path>
                </a:pathLst>
              </a:cu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Rounded Rectangle 429"/>
              <p:cNvSpPr/>
              <p:nvPr/>
            </p:nvSpPr>
            <p:spPr>
              <a:xfrm>
                <a:off x="1484969" y="1983377"/>
                <a:ext cx="280694" cy="426719"/>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Oval 430"/>
              <p:cNvSpPr/>
              <p:nvPr/>
            </p:nvSpPr>
            <p:spPr>
              <a:xfrm>
                <a:off x="1371600" y="838200"/>
                <a:ext cx="533400" cy="1295400"/>
              </a:xfrm>
              <a:prstGeom prst="ellipse">
                <a:avLst/>
              </a:prstGeom>
              <a:solidFill>
                <a:srgbClr val="FFFF99"/>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Freeform 431"/>
              <p:cNvSpPr/>
              <p:nvPr/>
            </p:nvSpPr>
            <p:spPr>
              <a:xfrm>
                <a:off x="1371600" y="1863634"/>
                <a:ext cx="261257" cy="261257"/>
              </a:xfrm>
              <a:custGeom>
                <a:avLst/>
                <a:gdLst>
                  <a:gd name="connsiteX0" fmla="*/ 0 w 261257"/>
                  <a:gd name="connsiteY0" fmla="*/ 34835 h 261257"/>
                  <a:gd name="connsiteX1" fmla="*/ 0 w 261257"/>
                  <a:gd name="connsiteY1" fmla="*/ 34835 h 261257"/>
                  <a:gd name="connsiteX2" fmla="*/ 8709 w 261257"/>
                  <a:gd name="connsiteY2" fmla="*/ 174172 h 261257"/>
                  <a:gd name="connsiteX3" fmla="*/ 26126 w 261257"/>
                  <a:gd name="connsiteY3" fmla="*/ 226423 h 261257"/>
                  <a:gd name="connsiteX4" fmla="*/ 78377 w 261257"/>
                  <a:gd name="connsiteY4" fmla="*/ 261257 h 261257"/>
                  <a:gd name="connsiteX5" fmla="*/ 217714 w 261257"/>
                  <a:gd name="connsiteY5" fmla="*/ 252549 h 261257"/>
                  <a:gd name="connsiteX6" fmla="*/ 243840 w 261257"/>
                  <a:gd name="connsiteY6" fmla="*/ 200297 h 261257"/>
                  <a:gd name="connsiteX7" fmla="*/ 261257 w 261257"/>
                  <a:gd name="connsiteY7" fmla="*/ 174172 h 261257"/>
                  <a:gd name="connsiteX8" fmla="*/ 252549 w 261257"/>
                  <a:gd name="connsiteY8" fmla="*/ 43543 h 261257"/>
                  <a:gd name="connsiteX9" fmla="*/ 226423 w 261257"/>
                  <a:gd name="connsiteY9" fmla="*/ 17417 h 261257"/>
                  <a:gd name="connsiteX10" fmla="*/ 174172 w 261257"/>
                  <a:gd name="connsiteY10" fmla="*/ 0 h 261257"/>
                  <a:gd name="connsiteX11" fmla="*/ 69669 w 261257"/>
                  <a:gd name="connsiteY11" fmla="*/ 17417 h 261257"/>
                  <a:gd name="connsiteX12" fmla="*/ 43543 w 261257"/>
                  <a:gd name="connsiteY12" fmla="*/ 26126 h 261257"/>
                  <a:gd name="connsiteX13" fmla="*/ 0 w 261257"/>
                  <a:gd name="connsiteY13" fmla="*/ 34835 h 26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257" h="261257">
                    <a:moveTo>
                      <a:pt x="0" y="34835"/>
                    </a:moveTo>
                    <a:lnTo>
                      <a:pt x="0" y="34835"/>
                    </a:lnTo>
                    <a:cubicBezTo>
                      <a:pt x="2903" y="81281"/>
                      <a:pt x="2421" y="128062"/>
                      <a:pt x="8709" y="174172"/>
                    </a:cubicBezTo>
                    <a:cubicBezTo>
                      <a:pt x="11190" y="192363"/>
                      <a:pt x="10850" y="216239"/>
                      <a:pt x="26126" y="226423"/>
                    </a:cubicBezTo>
                    <a:lnTo>
                      <a:pt x="78377" y="261257"/>
                    </a:lnTo>
                    <a:cubicBezTo>
                      <a:pt x="124823" y="258354"/>
                      <a:pt x="171811" y="260199"/>
                      <a:pt x="217714" y="252549"/>
                    </a:cubicBezTo>
                    <a:cubicBezTo>
                      <a:pt x="239289" y="248953"/>
                      <a:pt x="239419" y="210613"/>
                      <a:pt x="243840" y="200297"/>
                    </a:cubicBezTo>
                    <a:cubicBezTo>
                      <a:pt x="247963" y="190677"/>
                      <a:pt x="255451" y="182880"/>
                      <a:pt x="261257" y="174172"/>
                    </a:cubicBezTo>
                    <a:cubicBezTo>
                      <a:pt x="258354" y="130629"/>
                      <a:pt x="262016" y="86143"/>
                      <a:pt x="252549" y="43543"/>
                    </a:cubicBezTo>
                    <a:cubicBezTo>
                      <a:pt x="249877" y="31520"/>
                      <a:pt x="237189" y="23398"/>
                      <a:pt x="226423" y="17417"/>
                    </a:cubicBezTo>
                    <a:cubicBezTo>
                      <a:pt x="210374" y="8501"/>
                      <a:pt x="174172" y="0"/>
                      <a:pt x="174172" y="0"/>
                    </a:cubicBezTo>
                    <a:cubicBezTo>
                      <a:pt x="139338" y="5806"/>
                      <a:pt x="104298" y="10491"/>
                      <a:pt x="69669" y="17417"/>
                    </a:cubicBezTo>
                    <a:cubicBezTo>
                      <a:pt x="60667" y="19217"/>
                      <a:pt x="51754" y="22021"/>
                      <a:pt x="43543" y="26126"/>
                    </a:cubicBezTo>
                    <a:cubicBezTo>
                      <a:pt x="23845" y="35975"/>
                      <a:pt x="7257" y="33383"/>
                      <a:pt x="0" y="34835"/>
                    </a:cubicBezTo>
                    <a:close/>
                  </a:path>
                </a:pathLst>
              </a:cu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Freeform 432"/>
              <p:cNvSpPr/>
              <p:nvPr/>
            </p:nvSpPr>
            <p:spPr>
              <a:xfrm>
                <a:off x="1576251" y="1863634"/>
                <a:ext cx="261257" cy="265611"/>
              </a:xfrm>
              <a:custGeom>
                <a:avLst/>
                <a:gdLst>
                  <a:gd name="connsiteX0" fmla="*/ 0 w 261257"/>
                  <a:gd name="connsiteY0" fmla="*/ 34835 h 261257"/>
                  <a:gd name="connsiteX1" fmla="*/ 0 w 261257"/>
                  <a:gd name="connsiteY1" fmla="*/ 34835 h 261257"/>
                  <a:gd name="connsiteX2" fmla="*/ 8709 w 261257"/>
                  <a:gd name="connsiteY2" fmla="*/ 174172 h 261257"/>
                  <a:gd name="connsiteX3" fmla="*/ 26126 w 261257"/>
                  <a:gd name="connsiteY3" fmla="*/ 226423 h 261257"/>
                  <a:gd name="connsiteX4" fmla="*/ 78377 w 261257"/>
                  <a:gd name="connsiteY4" fmla="*/ 261257 h 261257"/>
                  <a:gd name="connsiteX5" fmla="*/ 217714 w 261257"/>
                  <a:gd name="connsiteY5" fmla="*/ 252549 h 261257"/>
                  <a:gd name="connsiteX6" fmla="*/ 243840 w 261257"/>
                  <a:gd name="connsiteY6" fmla="*/ 200297 h 261257"/>
                  <a:gd name="connsiteX7" fmla="*/ 261257 w 261257"/>
                  <a:gd name="connsiteY7" fmla="*/ 174172 h 261257"/>
                  <a:gd name="connsiteX8" fmla="*/ 252549 w 261257"/>
                  <a:gd name="connsiteY8" fmla="*/ 43543 h 261257"/>
                  <a:gd name="connsiteX9" fmla="*/ 226423 w 261257"/>
                  <a:gd name="connsiteY9" fmla="*/ 17417 h 261257"/>
                  <a:gd name="connsiteX10" fmla="*/ 174172 w 261257"/>
                  <a:gd name="connsiteY10" fmla="*/ 0 h 261257"/>
                  <a:gd name="connsiteX11" fmla="*/ 69669 w 261257"/>
                  <a:gd name="connsiteY11" fmla="*/ 17417 h 261257"/>
                  <a:gd name="connsiteX12" fmla="*/ 43543 w 261257"/>
                  <a:gd name="connsiteY12" fmla="*/ 26126 h 261257"/>
                  <a:gd name="connsiteX13" fmla="*/ 0 w 261257"/>
                  <a:gd name="connsiteY13" fmla="*/ 34835 h 26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257" h="261257">
                    <a:moveTo>
                      <a:pt x="0" y="34835"/>
                    </a:moveTo>
                    <a:lnTo>
                      <a:pt x="0" y="34835"/>
                    </a:lnTo>
                    <a:cubicBezTo>
                      <a:pt x="2903" y="81281"/>
                      <a:pt x="2421" y="128062"/>
                      <a:pt x="8709" y="174172"/>
                    </a:cubicBezTo>
                    <a:cubicBezTo>
                      <a:pt x="11190" y="192363"/>
                      <a:pt x="10850" y="216239"/>
                      <a:pt x="26126" y="226423"/>
                    </a:cubicBezTo>
                    <a:lnTo>
                      <a:pt x="78377" y="261257"/>
                    </a:lnTo>
                    <a:cubicBezTo>
                      <a:pt x="124823" y="258354"/>
                      <a:pt x="171811" y="260199"/>
                      <a:pt x="217714" y="252549"/>
                    </a:cubicBezTo>
                    <a:cubicBezTo>
                      <a:pt x="239289" y="248953"/>
                      <a:pt x="239419" y="210613"/>
                      <a:pt x="243840" y="200297"/>
                    </a:cubicBezTo>
                    <a:cubicBezTo>
                      <a:pt x="247963" y="190677"/>
                      <a:pt x="255451" y="182880"/>
                      <a:pt x="261257" y="174172"/>
                    </a:cubicBezTo>
                    <a:cubicBezTo>
                      <a:pt x="258354" y="130629"/>
                      <a:pt x="262016" y="86143"/>
                      <a:pt x="252549" y="43543"/>
                    </a:cubicBezTo>
                    <a:cubicBezTo>
                      <a:pt x="249877" y="31520"/>
                      <a:pt x="237189" y="23398"/>
                      <a:pt x="226423" y="17417"/>
                    </a:cubicBezTo>
                    <a:cubicBezTo>
                      <a:pt x="210374" y="8501"/>
                      <a:pt x="174172" y="0"/>
                      <a:pt x="174172" y="0"/>
                    </a:cubicBezTo>
                    <a:cubicBezTo>
                      <a:pt x="139338" y="5806"/>
                      <a:pt x="104298" y="10491"/>
                      <a:pt x="69669" y="17417"/>
                    </a:cubicBezTo>
                    <a:cubicBezTo>
                      <a:pt x="60667" y="19217"/>
                      <a:pt x="51754" y="22021"/>
                      <a:pt x="43543" y="26126"/>
                    </a:cubicBezTo>
                    <a:cubicBezTo>
                      <a:pt x="23845" y="35975"/>
                      <a:pt x="7257" y="33383"/>
                      <a:pt x="0" y="34835"/>
                    </a:cubicBezTo>
                    <a:close/>
                  </a:path>
                </a:pathLst>
              </a:cu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4" name="Group 433"/>
              <p:cNvGrpSpPr/>
              <p:nvPr/>
            </p:nvGrpSpPr>
            <p:grpSpPr>
              <a:xfrm>
                <a:off x="1314994" y="1641566"/>
                <a:ext cx="609601" cy="278674"/>
                <a:chOff x="1314994" y="1641566"/>
                <a:chExt cx="609601" cy="278674"/>
              </a:xfrm>
            </p:grpSpPr>
            <p:sp>
              <p:nvSpPr>
                <p:cNvPr id="453" name="Freeform 452"/>
                <p:cNvSpPr/>
                <p:nvPr/>
              </p:nvSpPr>
              <p:spPr>
                <a:xfrm>
                  <a:off x="1314994" y="1658983"/>
                  <a:ext cx="261257" cy="261257"/>
                </a:xfrm>
                <a:custGeom>
                  <a:avLst/>
                  <a:gdLst>
                    <a:gd name="connsiteX0" fmla="*/ 0 w 261257"/>
                    <a:gd name="connsiteY0" fmla="*/ 34835 h 261257"/>
                    <a:gd name="connsiteX1" fmla="*/ 0 w 261257"/>
                    <a:gd name="connsiteY1" fmla="*/ 34835 h 261257"/>
                    <a:gd name="connsiteX2" fmla="*/ 8709 w 261257"/>
                    <a:gd name="connsiteY2" fmla="*/ 174172 h 261257"/>
                    <a:gd name="connsiteX3" fmla="*/ 26126 w 261257"/>
                    <a:gd name="connsiteY3" fmla="*/ 226423 h 261257"/>
                    <a:gd name="connsiteX4" fmla="*/ 78377 w 261257"/>
                    <a:gd name="connsiteY4" fmla="*/ 261257 h 261257"/>
                    <a:gd name="connsiteX5" fmla="*/ 217714 w 261257"/>
                    <a:gd name="connsiteY5" fmla="*/ 252549 h 261257"/>
                    <a:gd name="connsiteX6" fmla="*/ 243840 w 261257"/>
                    <a:gd name="connsiteY6" fmla="*/ 200297 h 261257"/>
                    <a:gd name="connsiteX7" fmla="*/ 261257 w 261257"/>
                    <a:gd name="connsiteY7" fmla="*/ 174172 h 261257"/>
                    <a:gd name="connsiteX8" fmla="*/ 252549 w 261257"/>
                    <a:gd name="connsiteY8" fmla="*/ 43543 h 261257"/>
                    <a:gd name="connsiteX9" fmla="*/ 226423 w 261257"/>
                    <a:gd name="connsiteY9" fmla="*/ 17417 h 261257"/>
                    <a:gd name="connsiteX10" fmla="*/ 174172 w 261257"/>
                    <a:gd name="connsiteY10" fmla="*/ 0 h 261257"/>
                    <a:gd name="connsiteX11" fmla="*/ 69669 w 261257"/>
                    <a:gd name="connsiteY11" fmla="*/ 17417 h 261257"/>
                    <a:gd name="connsiteX12" fmla="*/ 43543 w 261257"/>
                    <a:gd name="connsiteY12" fmla="*/ 26126 h 261257"/>
                    <a:gd name="connsiteX13" fmla="*/ 0 w 261257"/>
                    <a:gd name="connsiteY13" fmla="*/ 34835 h 26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257" h="261257">
                      <a:moveTo>
                        <a:pt x="0" y="34835"/>
                      </a:moveTo>
                      <a:lnTo>
                        <a:pt x="0" y="34835"/>
                      </a:lnTo>
                      <a:cubicBezTo>
                        <a:pt x="2903" y="81281"/>
                        <a:pt x="2421" y="128062"/>
                        <a:pt x="8709" y="174172"/>
                      </a:cubicBezTo>
                      <a:cubicBezTo>
                        <a:pt x="11190" y="192363"/>
                        <a:pt x="10850" y="216239"/>
                        <a:pt x="26126" y="226423"/>
                      </a:cubicBezTo>
                      <a:lnTo>
                        <a:pt x="78377" y="261257"/>
                      </a:lnTo>
                      <a:cubicBezTo>
                        <a:pt x="124823" y="258354"/>
                        <a:pt x="171811" y="260199"/>
                        <a:pt x="217714" y="252549"/>
                      </a:cubicBezTo>
                      <a:cubicBezTo>
                        <a:pt x="239289" y="248953"/>
                        <a:pt x="239419" y="210613"/>
                        <a:pt x="243840" y="200297"/>
                      </a:cubicBezTo>
                      <a:cubicBezTo>
                        <a:pt x="247963" y="190677"/>
                        <a:pt x="255451" y="182880"/>
                        <a:pt x="261257" y="174172"/>
                      </a:cubicBezTo>
                      <a:cubicBezTo>
                        <a:pt x="258354" y="130629"/>
                        <a:pt x="262016" y="86143"/>
                        <a:pt x="252549" y="43543"/>
                      </a:cubicBezTo>
                      <a:cubicBezTo>
                        <a:pt x="249877" y="31520"/>
                        <a:pt x="237189" y="23398"/>
                        <a:pt x="226423" y="17417"/>
                      </a:cubicBezTo>
                      <a:cubicBezTo>
                        <a:pt x="210374" y="8501"/>
                        <a:pt x="174172" y="0"/>
                        <a:pt x="174172" y="0"/>
                      </a:cubicBezTo>
                      <a:cubicBezTo>
                        <a:pt x="139338" y="5806"/>
                        <a:pt x="104298" y="10491"/>
                        <a:pt x="69669" y="17417"/>
                      </a:cubicBezTo>
                      <a:cubicBezTo>
                        <a:pt x="60667" y="19217"/>
                        <a:pt x="51754" y="22021"/>
                        <a:pt x="43543" y="26126"/>
                      </a:cubicBezTo>
                      <a:cubicBezTo>
                        <a:pt x="23845" y="35975"/>
                        <a:pt x="7257" y="33383"/>
                        <a:pt x="0" y="34835"/>
                      </a:cubicBezTo>
                      <a:close/>
                    </a:path>
                  </a:pathLst>
                </a:cu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Freeform 453"/>
                <p:cNvSpPr/>
                <p:nvPr/>
              </p:nvSpPr>
              <p:spPr>
                <a:xfrm>
                  <a:off x="1541418" y="1650274"/>
                  <a:ext cx="261257" cy="261257"/>
                </a:xfrm>
                <a:custGeom>
                  <a:avLst/>
                  <a:gdLst>
                    <a:gd name="connsiteX0" fmla="*/ 0 w 261257"/>
                    <a:gd name="connsiteY0" fmla="*/ 34835 h 261257"/>
                    <a:gd name="connsiteX1" fmla="*/ 0 w 261257"/>
                    <a:gd name="connsiteY1" fmla="*/ 34835 h 261257"/>
                    <a:gd name="connsiteX2" fmla="*/ 8709 w 261257"/>
                    <a:gd name="connsiteY2" fmla="*/ 174172 h 261257"/>
                    <a:gd name="connsiteX3" fmla="*/ 26126 w 261257"/>
                    <a:gd name="connsiteY3" fmla="*/ 226423 h 261257"/>
                    <a:gd name="connsiteX4" fmla="*/ 78377 w 261257"/>
                    <a:gd name="connsiteY4" fmla="*/ 261257 h 261257"/>
                    <a:gd name="connsiteX5" fmla="*/ 217714 w 261257"/>
                    <a:gd name="connsiteY5" fmla="*/ 252549 h 261257"/>
                    <a:gd name="connsiteX6" fmla="*/ 243840 w 261257"/>
                    <a:gd name="connsiteY6" fmla="*/ 200297 h 261257"/>
                    <a:gd name="connsiteX7" fmla="*/ 261257 w 261257"/>
                    <a:gd name="connsiteY7" fmla="*/ 174172 h 261257"/>
                    <a:gd name="connsiteX8" fmla="*/ 252549 w 261257"/>
                    <a:gd name="connsiteY8" fmla="*/ 43543 h 261257"/>
                    <a:gd name="connsiteX9" fmla="*/ 226423 w 261257"/>
                    <a:gd name="connsiteY9" fmla="*/ 17417 h 261257"/>
                    <a:gd name="connsiteX10" fmla="*/ 174172 w 261257"/>
                    <a:gd name="connsiteY10" fmla="*/ 0 h 261257"/>
                    <a:gd name="connsiteX11" fmla="*/ 69669 w 261257"/>
                    <a:gd name="connsiteY11" fmla="*/ 17417 h 261257"/>
                    <a:gd name="connsiteX12" fmla="*/ 43543 w 261257"/>
                    <a:gd name="connsiteY12" fmla="*/ 26126 h 261257"/>
                    <a:gd name="connsiteX13" fmla="*/ 0 w 261257"/>
                    <a:gd name="connsiteY13" fmla="*/ 34835 h 26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257" h="261257">
                      <a:moveTo>
                        <a:pt x="0" y="34835"/>
                      </a:moveTo>
                      <a:lnTo>
                        <a:pt x="0" y="34835"/>
                      </a:lnTo>
                      <a:cubicBezTo>
                        <a:pt x="2903" y="81281"/>
                        <a:pt x="2421" y="128062"/>
                        <a:pt x="8709" y="174172"/>
                      </a:cubicBezTo>
                      <a:cubicBezTo>
                        <a:pt x="11190" y="192363"/>
                        <a:pt x="10850" y="216239"/>
                        <a:pt x="26126" y="226423"/>
                      </a:cubicBezTo>
                      <a:lnTo>
                        <a:pt x="78377" y="261257"/>
                      </a:lnTo>
                      <a:cubicBezTo>
                        <a:pt x="124823" y="258354"/>
                        <a:pt x="171811" y="260199"/>
                        <a:pt x="217714" y="252549"/>
                      </a:cubicBezTo>
                      <a:cubicBezTo>
                        <a:pt x="239289" y="248953"/>
                        <a:pt x="239419" y="210613"/>
                        <a:pt x="243840" y="200297"/>
                      </a:cubicBezTo>
                      <a:cubicBezTo>
                        <a:pt x="247963" y="190677"/>
                        <a:pt x="255451" y="182880"/>
                        <a:pt x="261257" y="174172"/>
                      </a:cubicBezTo>
                      <a:cubicBezTo>
                        <a:pt x="258354" y="130629"/>
                        <a:pt x="262016" y="86143"/>
                        <a:pt x="252549" y="43543"/>
                      </a:cubicBezTo>
                      <a:cubicBezTo>
                        <a:pt x="249877" y="31520"/>
                        <a:pt x="237189" y="23398"/>
                        <a:pt x="226423" y="17417"/>
                      </a:cubicBezTo>
                      <a:cubicBezTo>
                        <a:pt x="210374" y="8501"/>
                        <a:pt x="174172" y="0"/>
                        <a:pt x="174172" y="0"/>
                      </a:cubicBezTo>
                      <a:cubicBezTo>
                        <a:pt x="139338" y="5806"/>
                        <a:pt x="104298" y="10491"/>
                        <a:pt x="69669" y="17417"/>
                      </a:cubicBezTo>
                      <a:cubicBezTo>
                        <a:pt x="60667" y="19217"/>
                        <a:pt x="51754" y="22021"/>
                        <a:pt x="43543" y="26126"/>
                      </a:cubicBezTo>
                      <a:cubicBezTo>
                        <a:pt x="23845" y="35975"/>
                        <a:pt x="7257" y="33383"/>
                        <a:pt x="0" y="34835"/>
                      </a:cubicBezTo>
                      <a:close/>
                    </a:path>
                  </a:pathLst>
                </a:cu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Freeform 454"/>
                <p:cNvSpPr/>
                <p:nvPr/>
              </p:nvSpPr>
              <p:spPr>
                <a:xfrm>
                  <a:off x="1750423" y="1641566"/>
                  <a:ext cx="174172" cy="261257"/>
                </a:xfrm>
                <a:custGeom>
                  <a:avLst/>
                  <a:gdLst>
                    <a:gd name="connsiteX0" fmla="*/ 0 w 261257"/>
                    <a:gd name="connsiteY0" fmla="*/ 34835 h 261257"/>
                    <a:gd name="connsiteX1" fmla="*/ 0 w 261257"/>
                    <a:gd name="connsiteY1" fmla="*/ 34835 h 261257"/>
                    <a:gd name="connsiteX2" fmla="*/ 8709 w 261257"/>
                    <a:gd name="connsiteY2" fmla="*/ 174172 h 261257"/>
                    <a:gd name="connsiteX3" fmla="*/ 26126 w 261257"/>
                    <a:gd name="connsiteY3" fmla="*/ 226423 h 261257"/>
                    <a:gd name="connsiteX4" fmla="*/ 78377 w 261257"/>
                    <a:gd name="connsiteY4" fmla="*/ 261257 h 261257"/>
                    <a:gd name="connsiteX5" fmla="*/ 217714 w 261257"/>
                    <a:gd name="connsiteY5" fmla="*/ 252549 h 261257"/>
                    <a:gd name="connsiteX6" fmla="*/ 243840 w 261257"/>
                    <a:gd name="connsiteY6" fmla="*/ 200297 h 261257"/>
                    <a:gd name="connsiteX7" fmla="*/ 261257 w 261257"/>
                    <a:gd name="connsiteY7" fmla="*/ 174172 h 261257"/>
                    <a:gd name="connsiteX8" fmla="*/ 252549 w 261257"/>
                    <a:gd name="connsiteY8" fmla="*/ 43543 h 261257"/>
                    <a:gd name="connsiteX9" fmla="*/ 226423 w 261257"/>
                    <a:gd name="connsiteY9" fmla="*/ 17417 h 261257"/>
                    <a:gd name="connsiteX10" fmla="*/ 174172 w 261257"/>
                    <a:gd name="connsiteY10" fmla="*/ 0 h 261257"/>
                    <a:gd name="connsiteX11" fmla="*/ 69669 w 261257"/>
                    <a:gd name="connsiteY11" fmla="*/ 17417 h 261257"/>
                    <a:gd name="connsiteX12" fmla="*/ 43543 w 261257"/>
                    <a:gd name="connsiteY12" fmla="*/ 26126 h 261257"/>
                    <a:gd name="connsiteX13" fmla="*/ 0 w 261257"/>
                    <a:gd name="connsiteY13" fmla="*/ 34835 h 26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257" h="261257">
                      <a:moveTo>
                        <a:pt x="0" y="34835"/>
                      </a:moveTo>
                      <a:lnTo>
                        <a:pt x="0" y="34835"/>
                      </a:lnTo>
                      <a:cubicBezTo>
                        <a:pt x="2903" y="81281"/>
                        <a:pt x="2421" y="128062"/>
                        <a:pt x="8709" y="174172"/>
                      </a:cubicBezTo>
                      <a:cubicBezTo>
                        <a:pt x="11190" y="192363"/>
                        <a:pt x="10850" y="216239"/>
                        <a:pt x="26126" y="226423"/>
                      </a:cubicBezTo>
                      <a:lnTo>
                        <a:pt x="78377" y="261257"/>
                      </a:lnTo>
                      <a:cubicBezTo>
                        <a:pt x="124823" y="258354"/>
                        <a:pt x="171811" y="260199"/>
                        <a:pt x="217714" y="252549"/>
                      </a:cubicBezTo>
                      <a:cubicBezTo>
                        <a:pt x="239289" y="248953"/>
                        <a:pt x="239419" y="210613"/>
                        <a:pt x="243840" y="200297"/>
                      </a:cubicBezTo>
                      <a:cubicBezTo>
                        <a:pt x="247963" y="190677"/>
                        <a:pt x="255451" y="182880"/>
                        <a:pt x="261257" y="174172"/>
                      </a:cubicBezTo>
                      <a:cubicBezTo>
                        <a:pt x="258354" y="130629"/>
                        <a:pt x="262016" y="86143"/>
                        <a:pt x="252549" y="43543"/>
                      </a:cubicBezTo>
                      <a:cubicBezTo>
                        <a:pt x="249877" y="31520"/>
                        <a:pt x="237189" y="23398"/>
                        <a:pt x="226423" y="17417"/>
                      </a:cubicBezTo>
                      <a:cubicBezTo>
                        <a:pt x="210374" y="8501"/>
                        <a:pt x="174172" y="0"/>
                        <a:pt x="174172" y="0"/>
                      </a:cubicBezTo>
                      <a:cubicBezTo>
                        <a:pt x="139338" y="5806"/>
                        <a:pt x="104298" y="10491"/>
                        <a:pt x="69669" y="17417"/>
                      </a:cubicBezTo>
                      <a:cubicBezTo>
                        <a:pt x="60667" y="19217"/>
                        <a:pt x="51754" y="22021"/>
                        <a:pt x="43543" y="26126"/>
                      </a:cubicBezTo>
                      <a:cubicBezTo>
                        <a:pt x="23845" y="35975"/>
                        <a:pt x="7257" y="33383"/>
                        <a:pt x="0" y="34835"/>
                      </a:cubicBezTo>
                      <a:close/>
                    </a:path>
                  </a:pathLst>
                </a:cu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5" name="Group 434"/>
              <p:cNvGrpSpPr/>
              <p:nvPr/>
            </p:nvGrpSpPr>
            <p:grpSpPr>
              <a:xfrm>
                <a:off x="1312817" y="1397727"/>
                <a:ext cx="609601" cy="278674"/>
                <a:chOff x="1314994" y="1641566"/>
                <a:chExt cx="609601" cy="278674"/>
              </a:xfrm>
            </p:grpSpPr>
            <p:sp>
              <p:nvSpPr>
                <p:cNvPr id="450" name="Freeform 449"/>
                <p:cNvSpPr/>
                <p:nvPr/>
              </p:nvSpPr>
              <p:spPr>
                <a:xfrm>
                  <a:off x="1314994" y="1658983"/>
                  <a:ext cx="261257" cy="261257"/>
                </a:xfrm>
                <a:custGeom>
                  <a:avLst/>
                  <a:gdLst>
                    <a:gd name="connsiteX0" fmla="*/ 0 w 261257"/>
                    <a:gd name="connsiteY0" fmla="*/ 34835 h 261257"/>
                    <a:gd name="connsiteX1" fmla="*/ 0 w 261257"/>
                    <a:gd name="connsiteY1" fmla="*/ 34835 h 261257"/>
                    <a:gd name="connsiteX2" fmla="*/ 8709 w 261257"/>
                    <a:gd name="connsiteY2" fmla="*/ 174172 h 261257"/>
                    <a:gd name="connsiteX3" fmla="*/ 26126 w 261257"/>
                    <a:gd name="connsiteY3" fmla="*/ 226423 h 261257"/>
                    <a:gd name="connsiteX4" fmla="*/ 78377 w 261257"/>
                    <a:gd name="connsiteY4" fmla="*/ 261257 h 261257"/>
                    <a:gd name="connsiteX5" fmla="*/ 217714 w 261257"/>
                    <a:gd name="connsiteY5" fmla="*/ 252549 h 261257"/>
                    <a:gd name="connsiteX6" fmla="*/ 243840 w 261257"/>
                    <a:gd name="connsiteY6" fmla="*/ 200297 h 261257"/>
                    <a:gd name="connsiteX7" fmla="*/ 261257 w 261257"/>
                    <a:gd name="connsiteY7" fmla="*/ 174172 h 261257"/>
                    <a:gd name="connsiteX8" fmla="*/ 252549 w 261257"/>
                    <a:gd name="connsiteY8" fmla="*/ 43543 h 261257"/>
                    <a:gd name="connsiteX9" fmla="*/ 226423 w 261257"/>
                    <a:gd name="connsiteY9" fmla="*/ 17417 h 261257"/>
                    <a:gd name="connsiteX10" fmla="*/ 174172 w 261257"/>
                    <a:gd name="connsiteY10" fmla="*/ 0 h 261257"/>
                    <a:gd name="connsiteX11" fmla="*/ 69669 w 261257"/>
                    <a:gd name="connsiteY11" fmla="*/ 17417 h 261257"/>
                    <a:gd name="connsiteX12" fmla="*/ 43543 w 261257"/>
                    <a:gd name="connsiteY12" fmla="*/ 26126 h 261257"/>
                    <a:gd name="connsiteX13" fmla="*/ 0 w 261257"/>
                    <a:gd name="connsiteY13" fmla="*/ 34835 h 26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257" h="261257">
                      <a:moveTo>
                        <a:pt x="0" y="34835"/>
                      </a:moveTo>
                      <a:lnTo>
                        <a:pt x="0" y="34835"/>
                      </a:lnTo>
                      <a:cubicBezTo>
                        <a:pt x="2903" y="81281"/>
                        <a:pt x="2421" y="128062"/>
                        <a:pt x="8709" y="174172"/>
                      </a:cubicBezTo>
                      <a:cubicBezTo>
                        <a:pt x="11190" y="192363"/>
                        <a:pt x="10850" y="216239"/>
                        <a:pt x="26126" y="226423"/>
                      </a:cubicBezTo>
                      <a:lnTo>
                        <a:pt x="78377" y="261257"/>
                      </a:lnTo>
                      <a:cubicBezTo>
                        <a:pt x="124823" y="258354"/>
                        <a:pt x="171811" y="260199"/>
                        <a:pt x="217714" y="252549"/>
                      </a:cubicBezTo>
                      <a:cubicBezTo>
                        <a:pt x="239289" y="248953"/>
                        <a:pt x="239419" y="210613"/>
                        <a:pt x="243840" y="200297"/>
                      </a:cubicBezTo>
                      <a:cubicBezTo>
                        <a:pt x="247963" y="190677"/>
                        <a:pt x="255451" y="182880"/>
                        <a:pt x="261257" y="174172"/>
                      </a:cubicBezTo>
                      <a:cubicBezTo>
                        <a:pt x="258354" y="130629"/>
                        <a:pt x="262016" y="86143"/>
                        <a:pt x="252549" y="43543"/>
                      </a:cubicBezTo>
                      <a:cubicBezTo>
                        <a:pt x="249877" y="31520"/>
                        <a:pt x="237189" y="23398"/>
                        <a:pt x="226423" y="17417"/>
                      </a:cubicBezTo>
                      <a:cubicBezTo>
                        <a:pt x="210374" y="8501"/>
                        <a:pt x="174172" y="0"/>
                        <a:pt x="174172" y="0"/>
                      </a:cubicBezTo>
                      <a:cubicBezTo>
                        <a:pt x="139338" y="5806"/>
                        <a:pt x="104298" y="10491"/>
                        <a:pt x="69669" y="17417"/>
                      </a:cubicBezTo>
                      <a:cubicBezTo>
                        <a:pt x="60667" y="19217"/>
                        <a:pt x="51754" y="22021"/>
                        <a:pt x="43543" y="26126"/>
                      </a:cubicBezTo>
                      <a:cubicBezTo>
                        <a:pt x="23845" y="35975"/>
                        <a:pt x="7257" y="33383"/>
                        <a:pt x="0" y="34835"/>
                      </a:cubicBezTo>
                      <a:close/>
                    </a:path>
                  </a:pathLst>
                </a:cu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Freeform 450"/>
                <p:cNvSpPr/>
                <p:nvPr/>
              </p:nvSpPr>
              <p:spPr>
                <a:xfrm>
                  <a:off x="1541418" y="1650274"/>
                  <a:ext cx="261257" cy="261257"/>
                </a:xfrm>
                <a:custGeom>
                  <a:avLst/>
                  <a:gdLst>
                    <a:gd name="connsiteX0" fmla="*/ 0 w 261257"/>
                    <a:gd name="connsiteY0" fmla="*/ 34835 h 261257"/>
                    <a:gd name="connsiteX1" fmla="*/ 0 w 261257"/>
                    <a:gd name="connsiteY1" fmla="*/ 34835 h 261257"/>
                    <a:gd name="connsiteX2" fmla="*/ 8709 w 261257"/>
                    <a:gd name="connsiteY2" fmla="*/ 174172 h 261257"/>
                    <a:gd name="connsiteX3" fmla="*/ 26126 w 261257"/>
                    <a:gd name="connsiteY3" fmla="*/ 226423 h 261257"/>
                    <a:gd name="connsiteX4" fmla="*/ 78377 w 261257"/>
                    <a:gd name="connsiteY4" fmla="*/ 261257 h 261257"/>
                    <a:gd name="connsiteX5" fmla="*/ 217714 w 261257"/>
                    <a:gd name="connsiteY5" fmla="*/ 252549 h 261257"/>
                    <a:gd name="connsiteX6" fmla="*/ 243840 w 261257"/>
                    <a:gd name="connsiteY6" fmla="*/ 200297 h 261257"/>
                    <a:gd name="connsiteX7" fmla="*/ 261257 w 261257"/>
                    <a:gd name="connsiteY7" fmla="*/ 174172 h 261257"/>
                    <a:gd name="connsiteX8" fmla="*/ 252549 w 261257"/>
                    <a:gd name="connsiteY8" fmla="*/ 43543 h 261257"/>
                    <a:gd name="connsiteX9" fmla="*/ 226423 w 261257"/>
                    <a:gd name="connsiteY9" fmla="*/ 17417 h 261257"/>
                    <a:gd name="connsiteX10" fmla="*/ 174172 w 261257"/>
                    <a:gd name="connsiteY10" fmla="*/ 0 h 261257"/>
                    <a:gd name="connsiteX11" fmla="*/ 69669 w 261257"/>
                    <a:gd name="connsiteY11" fmla="*/ 17417 h 261257"/>
                    <a:gd name="connsiteX12" fmla="*/ 43543 w 261257"/>
                    <a:gd name="connsiteY12" fmla="*/ 26126 h 261257"/>
                    <a:gd name="connsiteX13" fmla="*/ 0 w 261257"/>
                    <a:gd name="connsiteY13" fmla="*/ 34835 h 26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257" h="261257">
                      <a:moveTo>
                        <a:pt x="0" y="34835"/>
                      </a:moveTo>
                      <a:lnTo>
                        <a:pt x="0" y="34835"/>
                      </a:lnTo>
                      <a:cubicBezTo>
                        <a:pt x="2903" y="81281"/>
                        <a:pt x="2421" y="128062"/>
                        <a:pt x="8709" y="174172"/>
                      </a:cubicBezTo>
                      <a:cubicBezTo>
                        <a:pt x="11190" y="192363"/>
                        <a:pt x="10850" y="216239"/>
                        <a:pt x="26126" y="226423"/>
                      </a:cubicBezTo>
                      <a:lnTo>
                        <a:pt x="78377" y="261257"/>
                      </a:lnTo>
                      <a:cubicBezTo>
                        <a:pt x="124823" y="258354"/>
                        <a:pt x="171811" y="260199"/>
                        <a:pt x="217714" y="252549"/>
                      </a:cubicBezTo>
                      <a:cubicBezTo>
                        <a:pt x="239289" y="248953"/>
                        <a:pt x="239419" y="210613"/>
                        <a:pt x="243840" y="200297"/>
                      </a:cubicBezTo>
                      <a:cubicBezTo>
                        <a:pt x="247963" y="190677"/>
                        <a:pt x="255451" y="182880"/>
                        <a:pt x="261257" y="174172"/>
                      </a:cubicBezTo>
                      <a:cubicBezTo>
                        <a:pt x="258354" y="130629"/>
                        <a:pt x="262016" y="86143"/>
                        <a:pt x="252549" y="43543"/>
                      </a:cubicBezTo>
                      <a:cubicBezTo>
                        <a:pt x="249877" y="31520"/>
                        <a:pt x="237189" y="23398"/>
                        <a:pt x="226423" y="17417"/>
                      </a:cubicBezTo>
                      <a:cubicBezTo>
                        <a:pt x="210374" y="8501"/>
                        <a:pt x="174172" y="0"/>
                        <a:pt x="174172" y="0"/>
                      </a:cubicBezTo>
                      <a:cubicBezTo>
                        <a:pt x="139338" y="5806"/>
                        <a:pt x="104298" y="10491"/>
                        <a:pt x="69669" y="17417"/>
                      </a:cubicBezTo>
                      <a:cubicBezTo>
                        <a:pt x="60667" y="19217"/>
                        <a:pt x="51754" y="22021"/>
                        <a:pt x="43543" y="26126"/>
                      </a:cubicBezTo>
                      <a:cubicBezTo>
                        <a:pt x="23845" y="35975"/>
                        <a:pt x="7257" y="33383"/>
                        <a:pt x="0" y="34835"/>
                      </a:cubicBezTo>
                      <a:close/>
                    </a:path>
                  </a:pathLst>
                </a:cu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Freeform 451"/>
                <p:cNvSpPr/>
                <p:nvPr/>
              </p:nvSpPr>
              <p:spPr>
                <a:xfrm>
                  <a:off x="1750423" y="1641566"/>
                  <a:ext cx="174172" cy="261257"/>
                </a:xfrm>
                <a:custGeom>
                  <a:avLst/>
                  <a:gdLst>
                    <a:gd name="connsiteX0" fmla="*/ 0 w 261257"/>
                    <a:gd name="connsiteY0" fmla="*/ 34835 h 261257"/>
                    <a:gd name="connsiteX1" fmla="*/ 0 w 261257"/>
                    <a:gd name="connsiteY1" fmla="*/ 34835 h 261257"/>
                    <a:gd name="connsiteX2" fmla="*/ 8709 w 261257"/>
                    <a:gd name="connsiteY2" fmla="*/ 174172 h 261257"/>
                    <a:gd name="connsiteX3" fmla="*/ 26126 w 261257"/>
                    <a:gd name="connsiteY3" fmla="*/ 226423 h 261257"/>
                    <a:gd name="connsiteX4" fmla="*/ 78377 w 261257"/>
                    <a:gd name="connsiteY4" fmla="*/ 261257 h 261257"/>
                    <a:gd name="connsiteX5" fmla="*/ 217714 w 261257"/>
                    <a:gd name="connsiteY5" fmla="*/ 252549 h 261257"/>
                    <a:gd name="connsiteX6" fmla="*/ 243840 w 261257"/>
                    <a:gd name="connsiteY6" fmla="*/ 200297 h 261257"/>
                    <a:gd name="connsiteX7" fmla="*/ 261257 w 261257"/>
                    <a:gd name="connsiteY7" fmla="*/ 174172 h 261257"/>
                    <a:gd name="connsiteX8" fmla="*/ 252549 w 261257"/>
                    <a:gd name="connsiteY8" fmla="*/ 43543 h 261257"/>
                    <a:gd name="connsiteX9" fmla="*/ 226423 w 261257"/>
                    <a:gd name="connsiteY9" fmla="*/ 17417 h 261257"/>
                    <a:gd name="connsiteX10" fmla="*/ 174172 w 261257"/>
                    <a:gd name="connsiteY10" fmla="*/ 0 h 261257"/>
                    <a:gd name="connsiteX11" fmla="*/ 69669 w 261257"/>
                    <a:gd name="connsiteY11" fmla="*/ 17417 h 261257"/>
                    <a:gd name="connsiteX12" fmla="*/ 43543 w 261257"/>
                    <a:gd name="connsiteY12" fmla="*/ 26126 h 261257"/>
                    <a:gd name="connsiteX13" fmla="*/ 0 w 261257"/>
                    <a:gd name="connsiteY13" fmla="*/ 34835 h 26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257" h="261257">
                      <a:moveTo>
                        <a:pt x="0" y="34835"/>
                      </a:moveTo>
                      <a:lnTo>
                        <a:pt x="0" y="34835"/>
                      </a:lnTo>
                      <a:cubicBezTo>
                        <a:pt x="2903" y="81281"/>
                        <a:pt x="2421" y="128062"/>
                        <a:pt x="8709" y="174172"/>
                      </a:cubicBezTo>
                      <a:cubicBezTo>
                        <a:pt x="11190" y="192363"/>
                        <a:pt x="10850" y="216239"/>
                        <a:pt x="26126" y="226423"/>
                      </a:cubicBezTo>
                      <a:lnTo>
                        <a:pt x="78377" y="261257"/>
                      </a:lnTo>
                      <a:cubicBezTo>
                        <a:pt x="124823" y="258354"/>
                        <a:pt x="171811" y="260199"/>
                        <a:pt x="217714" y="252549"/>
                      </a:cubicBezTo>
                      <a:cubicBezTo>
                        <a:pt x="239289" y="248953"/>
                        <a:pt x="239419" y="210613"/>
                        <a:pt x="243840" y="200297"/>
                      </a:cubicBezTo>
                      <a:cubicBezTo>
                        <a:pt x="247963" y="190677"/>
                        <a:pt x="255451" y="182880"/>
                        <a:pt x="261257" y="174172"/>
                      </a:cubicBezTo>
                      <a:cubicBezTo>
                        <a:pt x="258354" y="130629"/>
                        <a:pt x="262016" y="86143"/>
                        <a:pt x="252549" y="43543"/>
                      </a:cubicBezTo>
                      <a:cubicBezTo>
                        <a:pt x="249877" y="31520"/>
                        <a:pt x="237189" y="23398"/>
                        <a:pt x="226423" y="17417"/>
                      </a:cubicBezTo>
                      <a:cubicBezTo>
                        <a:pt x="210374" y="8501"/>
                        <a:pt x="174172" y="0"/>
                        <a:pt x="174172" y="0"/>
                      </a:cubicBezTo>
                      <a:cubicBezTo>
                        <a:pt x="139338" y="5806"/>
                        <a:pt x="104298" y="10491"/>
                        <a:pt x="69669" y="17417"/>
                      </a:cubicBezTo>
                      <a:cubicBezTo>
                        <a:pt x="60667" y="19217"/>
                        <a:pt x="51754" y="22021"/>
                        <a:pt x="43543" y="26126"/>
                      </a:cubicBezTo>
                      <a:cubicBezTo>
                        <a:pt x="23845" y="35975"/>
                        <a:pt x="7257" y="33383"/>
                        <a:pt x="0" y="34835"/>
                      </a:cubicBezTo>
                      <a:close/>
                    </a:path>
                  </a:pathLst>
                </a:cu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6" name="Group 435"/>
              <p:cNvGrpSpPr/>
              <p:nvPr/>
            </p:nvGrpSpPr>
            <p:grpSpPr>
              <a:xfrm>
                <a:off x="1312817" y="1166949"/>
                <a:ext cx="609601" cy="278674"/>
                <a:chOff x="1314994" y="1641566"/>
                <a:chExt cx="609601" cy="278674"/>
              </a:xfrm>
            </p:grpSpPr>
            <p:sp>
              <p:nvSpPr>
                <p:cNvPr id="447" name="Freeform 446"/>
                <p:cNvSpPr/>
                <p:nvPr/>
              </p:nvSpPr>
              <p:spPr>
                <a:xfrm>
                  <a:off x="1314994" y="1658983"/>
                  <a:ext cx="261257" cy="261257"/>
                </a:xfrm>
                <a:custGeom>
                  <a:avLst/>
                  <a:gdLst>
                    <a:gd name="connsiteX0" fmla="*/ 0 w 261257"/>
                    <a:gd name="connsiteY0" fmla="*/ 34835 h 261257"/>
                    <a:gd name="connsiteX1" fmla="*/ 0 w 261257"/>
                    <a:gd name="connsiteY1" fmla="*/ 34835 h 261257"/>
                    <a:gd name="connsiteX2" fmla="*/ 8709 w 261257"/>
                    <a:gd name="connsiteY2" fmla="*/ 174172 h 261257"/>
                    <a:gd name="connsiteX3" fmla="*/ 26126 w 261257"/>
                    <a:gd name="connsiteY3" fmla="*/ 226423 h 261257"/>
                    <a:gd name="connsiteX4" fmla="*/ 78377 w 261257"/>
                    <a:gd name="connsiteY4" fmla="*/ 261257 h 261257"/>
                    <a:gd name="connsiteX5" fmla="*/ 217714 w 261257"/>
                    <a:gd name="connsiteY5" fmla="*/ 252549 h 261257"/>
                    <a:gd name="connsiteX6" fmla="*/ 243840 w 261257"/>
                    <a:gd name="connsiteY6" fmla="*/ 200297 h 261257"/>
                    <a:gd name="connsiteX7" fmla="*/ 261257 w 261257"/>
                    <a:gd name="connsiteY7" fmla="*/ 174172 h 261257"/>
                    <a:gd name="connsiteX8" fmla="*/ 252549 w 261257"/>
                    <a:gd name="connsiteY8" fmla="*/ 43543 h 261257"/>
                    <a:gd name="connsiteX9" fmla="*/ 226423 w 261257"/>
                    <a:gd name="connsiteY9" fmla="*/ 17417 h 261257"/>
                    <a:gd name="connsiteX10" fmla="*/ 174172 w 261257"/>
                    <a:gd name="connsiteY10" fmla="*/ 0 h 261257"/>
                    <a:gd name="connsiteX11" fmla="*/ 69669 w 261257"/>
                    <a:gd name="connsiteY11" fmla="*/ 17417 h 261257"/>
                    <a:gd name="connsiteX12" fmla="*/ 43543 w 261257"/>
                    <a:gd name="connsiteY12" fmla="*/ 26126 h 261257"/>
                    <a:gd name="connsiteX13" fmla="*/ 0 w 261257"/>
                    <a:gd name="connsiteY13" fmla="*/ 34835 h 26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257" h="261257">
                      <a:moveTo>
                        <a:pt x="0" y="34835"/>
                      </a:moveTo>
                      <a:lnTo>
                        <a:pt x="0" y="34835"/>
                      </a:lnTo>
                      <a:cubicBezTo>
                        <a:pt x="2903" y="81281"/>
                        <a:pt x="2421" y="128062"/>
                        <a:pt x="8709" y="174172"/>
                      </a:cubicBezTo>
                      <a:cubicBezTo>
                        <a:pt x="11190" y="192363"/>
                        <a:pt x="10850" y="216239"/>
                        <a:pt x="26126" y="226423"/>
                      </a:cubicBezTo>
                      <a:lnTo>
                        <a:pt x="78377" y="261257"/>
                      </a:lnTo>
                      <a:cubicBezTo>
                        <a:pt x="124823" y="258354"/>
                        <a:pt x="171811" y="260199"/>
                        <a:pt x="217714" y="252549"/>
                      </a:cubicBezTo>
                      <a:cubicBezTo>
                        <a:pt x="239289" y="248953"/>
                        <a:pt x="239419" y="210613"/>
                        <a:pt x="243840" y="200297"/>
                      </a:cubicBezTo>
                      <a:cubicBezTo>
                        <a:pt x="247963" y="190677"/>
                        <a:pt x="255451" y="182880"/>
                        <a:pt x="261257" y="174172"/>
                      </a:cubicBezTo>
                      <a:cubicBezTo>
                        <a:pt x="258354" y="130629"/>
                        <a:pt x="262016" y="86143"/>
                        <a:pt x="252549" y="43543"/>
                      </a:cubicBezTo>
                      <a:cubicBezTo>
                        <a:pt x="249877" y="31520"/>
                        <a:pt x="237189" y="23398"/>
                        <a:pt x="226423" y="17417"/>
                      </a:cubicBezTo>
                      <a:cubicBezTo>
                        <a:pt x="210374" y="8501"/>
                        <a:pt x="174172" y="0"/>
                        <a:pt x="174172" y="0"/>
                      </a:cubicBezTo>
                      <a:cubicBezTo>
                        <a:pt x="139338" y="5806"/>
                        <a:pt x="104298" y="10491"/>
                        <a:pt x="69669" y="17417"/>
                      </a:cubicBezTo>
                      <a:cubicBezTo>
                        <a:pt x="60667" y="19217"/>
                        <a:pt x="51754" y="22021"/>
                        <a:pt x="43543" y="26126"/>
                      </a:cubicBezTo>
                      <a:cubicBezTo>
                        <a:pt x="23845" y="35975"/>
                        <a:pt x="7257" y="33383"/>
                        <a:pt x="0" y="34835"/>
                      </a:cubicBezTo>
                      <a:close/>
                    </a:path>
                  </a:pathLst>
                </a:cu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Freeform 447"/>
                <p:cNvSpPr/>
                <p:nvPr/>
              </p:nvSpPr>
              <p:spPr>
                <a:xfrm>
                  <a:off x="1541418" y="1650274"/>
                  <a:ext cx="261257" cy="261257"/>
                </a:xfrm>
                <a:custGeom>
                  <a:avLst/>
                  <a:gdLst>
                    <a:gd name="connsiteX0" fmla="*/ 0 w 261257"/>
                    <a:gd name="connsiteY0" fmla="*/ 34835 h 261257"/>
                    <a:gd name="connsiteX1" fmla="*/ 0 w 261257"/>
                    <a:gd name="connsiteY1" fmla="*/ 34835 h 261257"/>
                    <a:gd name="connsiteX2" fmla="*/ 8709 w 261257"/>
                    <a:gd name="connsiteY2" fmla="*/ 174172 h 261257"/>
                    <a:gd name="connsiteX3" fmla="*/ 26126 w 261257"/>
                    <a:gd name="connsiteY3" fmla="*/ 226423 h 261257"/>
                    <a:gd name="connsiteX4" fmla="*/ 78377 w 261257"/>
                    <a:gd name="connsiteY4" fmla="*/ 261257 h 261257"/>
                    <a:gd name="connsiteX5" fmla="*/ 217714 w 261257"/>
                    <a:gd name="connsiteY5" fmla="*/ 252549 h 261257"/>
                    <a:gd name="connsiteX6" fmla="*/ 243840 w 261257"/>
                    <a:gd name="connsiteY6" fmla="*/ 200297 h 261257"/>
                    <a:gd name="connsiteX7" fmla="*/ 261257 w 261257"/>
                    <a:gd name="connsiteY7" fmla="*/ 174172 h 261257"/>
                    <a:gd name="connsiteX8" fmla="*/ 252549 w 261257"/>
                    <a:gd name="connsiteY8" fmla="*/ 43543 h 261257"/>
                    <a:gd name="connsiteX9" fmla="*/ 226423 w 261257"/>
                    <a:gd name="connsiteY9" fmla="*/ 17417 h 261257"/>
                    <a:gd name="connsiteX10" fmla="*/ 174172 w 261257"/>
                    <a:gd name="connsiteY10" fmla="*/ 0 h 261257"/>
                    <a:gd name="connsiteX11" fmla="*/ 69669 w 261257"/>
                    <a:gd name="connsiteY11" fmla="*/ 17417 h 261257"/>
                    <a:gd name="connsiteX12" fmla="*/ 43543 w 261257"/>
                    <a:gd name="connsiteY12" fmla="*/ 26126 h 261257"/>
                    <a:gd name="connsiteX13" fmla="*/ 0 w 261257"/>
                    <a:gd name="connsiteY13" fmla="*/ 34835 h 26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257" h="261257">
                      <a:moveTo>
                        <a:pt x="0" y="34835"/>
                      </a:moveTo>
                      <a:lnTo>
                        <a:pt x="0" y="34835"/>
                      </a:lnTo>
                      <a:cubicBezTo>
                        <a:pt x="2903" y="81281"/>
                        <a:pt x="2421" y="128062"/>
                        <a:pt x="8709" y="174172"/>
                      </a:cubicBezTo>
                      <a:cubicBezTo>
                        <a:pt x="11190" y="192363"/>
                        <a:pt x="10850" y="216239"/>
                        <a:pt x="26126" y="226423"/>
                      </a:cubicBezTo>
                      <a:lnTo>
                        <a:pt x="78377" y="261257"/>
                      </a:lnTo>
                      <a:cubicBezTo>
                        <a:pt x="124823" y="258354"/>
                        <a:pt x="171811" y="260199"/>
                        <a:pt x="217714" y="252549"/>
                      </a:cubicBezTo>
                      <a:cubicBezTo>
                        <a:pt x="239289" y="248953"/>
                        <a:pt x="239419" y="210613"/>
                        <a:pt x="243840" y="200297"/>
                      </a:cubicBezTo>
                      <a:cubicBezTo>
                        <a:pt x="247963" y="190677"/>
                        <a:pt x="255451" y="182880"/>
                        <a:pt x="261257" y="174172"/>
                      </a:cubicBezTo>
                      <a:cubicBezTo>
                        <a:pt x="258354" y="130629"/>
                        <a:pt x="262016" y="86143"/>
                        <a:pt x="252549" y="43543"/>
                      </a:cubicBezTo>
                      <a:cubicBezTo>
                        <a:pt x="249877" y="31520"/>
                        <a:pt x="237189" y="23398"/>
                        <a:pt x="226423" y="17417"/>
                      </a:cubicBezTo>
                      <a:cubicBezTo>
                        <a:pt x="210374" y="8501"/>
                        <a:pt x="174172" y="0"/>
                        <a:pt x="174172" y="0"/>
                      </a:cubicBezTo>
                      <a:cubicBezTo>
                        <a:pt x="139338" y="5806"/>
                        <a:pt x="104298" y="10491"/>
                        <a:pt x="69669" y="17417"/>
                      </a:cubicBezTo>
                      <a:cubicBezTo>
                        <a:pt x="60667" y="19217"/>
                        <a:pt x="51754" y="22021"/>
                        <a:pt x="43543" y="26126"/>
                      </a:cubicBezTo>
                      <a:cubicBezTo>
                        <a:pt x="23845" y="35975"/>
                        <a:pt x="7257" y="33383"/>
                        <a:pt x="0" y="34835"/>
                      </a:cubicBezTo>
                      <a:close/>
                    </a:path>
                  </a:pathLst>
                </a:cu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Freeform 448"/>
                <p:cNvSpPr/>
                <p:nvPr/>
              </p:nvSpPr>
              <p:spPr>
                <a:xfrm>
                  <a:off x="1750423" y="1641566"/>
                  <a:ext cx="174172" cy="261257"/>
                </a:xfrm>
                <a:custGeom>
                  <a:avLst/>
                  <a:gdLst>
                    <a:gd name="connsiteX0" fmla="*/ 0 w 261257"/>
                    <a:gd name="connsiteY0" fmla="*/ 34835 h 261257"/>
                    <a:gd name="connsiteX1" fmla="*/ 0 w 261257"/>
                    <a:gd name="connsiteY1" fmla="*/ 34835 h 261257"/>
                    <a:gd name="connsiteX2" fmla="*/ 8709 w 261257"/>
                    <a:gd name="connsiteY2" fmla="*/ 174172 h 261257"/>
                    <a:gd name="connsiteX3" fmla="*/ 26126 w 261257"/>
                    <a:gd name="connsiteY3" fmla="*/ 226423 h 261257"/>
                    <a:gd name="connsiteX4" fmla="*/ 78377 w 261257"/>
                    <a:gd name="connsiteY4" fmla="*/ 261257 h 261257"/>
                    <a:gd name="connsiteX5" fmla="*/ 217714 w 261257"/>
                    <a:gd name="connsiteY5" fmla="*/ 252549 h 261257"/>
                    <a:gd name="connsiteX6" fmla="*/ 243840 w 261257"/>
                    <a:gd name="connsiteY6" fmla="*/ 200297 h 261257"/>
                    <a:gd name="connsiteX7" fmla="*/ 261257 w 261257"/>
                    <a:gd name="connsiteY7" fmla="*/ 174172 h 261257"/>
                    <a:gd name="connsiteX8" fmla="*/ 252549 w 261257"/>
                    <a:gd name="connsiteY8" fmla="*/ 43543 h 261257"/>
                    <a:gd name="connsiteX9" fmla="*/ 226423 w 261257"/>
                    <a:gd name="connsiteY9" fmla="*/ 17417 h 261257"/>
                    <a:gd name="connsiteX10" fmla="*/ 174172 w 261257"/>
                    <a:gd name="connsiteY10" fmla="*/ 0 h 261257"/>
                    <a:gd name="connsiteX11" fmla="*/ 69669 w 261257"/>
                    <a:gd name="connsiteY11" fmla="*/ 17417 h 261257"/>
                    <a:gd name="connsiteX12" fmla="*/ 43543 w 261257"/>
                    <a:gd name="connsiteY12" fmla="*/ 26126 h 261257"/>
                    <a:gd name="connsiteX13" fmla="*/ 0 w 261257"/>
                    <a:gd name="connsiteY13" fmla="*/ 34835 h 26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257" h="261257">
                      <a:moveTo>
                        <a:pt x="0" y="34835"/>
                      </a:moveTo>
                      <a:lnTo>
                        <a:pt x="0" y="34835"/>
                      </a:lnTo>
                      <a:cubicBezTo>
                        <a:pt x="2903" y="81281"/>
                        <a:pt x="2421" y="128062"/>
                        <a:pt x="8709" y="174172"/>
                      </a:cubicBezTo>
                      <a:cubicBezTo>
                        <a:pt x="11190" y="192363"/>
                        <a:pt x="10850" y="216239"/>
                        <a:pt x="26126" y="226423"/>
                      </a:cubicBezTo>
                      <a:lnTo>
                        <a:pt x="78377" y="261257"/>
                      </a:lnTo>
                      <a:cubicBezTo>
                        <a:pt x="124823" y="258354"/>
                        <a:pt x="171811" y="260199"/>
                        <a:pt x="217714" y="252549"/>
                      </a:cubicBezTo>
                      <a:cubicBezTo>
                        <a:pt x="239289" y="248953"/>
                        <a:pt x="239419" y="210613"/>
                        <a:pt x="243840" y="200297"/>
                      </a:cubicBezTo>
                      <a:cubicBezTo>
                        <a:pt x="247963" y="190677"/>
                        <a:pt x="255451" y="182880"/>
                        <a:pt x="261257" y="174172"/>
                      </a:cubicBezTo>
                      <a:cubicBezTo>
                        <a:pt x="258354" y="130629"/>
                        <a:pt x="262016" y="86143"/>
                        <a:pt x="252549" y="43543"/>
                      </a:cubicBezTo>
                      <a:cubicBezTo>
                        <a:pt x="249877" y="31520"/>
                        <a:pt x="237189" y="23398"/>
                        <a:pt x="226423" y="17417"/>
                      </a:cubicBezTo>
                      <a:cubicBezTo>
                        <a:pt x="210374" y="8501"/>
                        <a:pt x="174172" y="0"/>
                        <a:pt x="174172" y="0"/>
                      </a:cubicBezTo>
                      <a:cubicBezTo>
                        <a:pt x="139338" y="5806"/>
                        <a:pt x="104298" y="10491"/>
                        <a:pt x="69669" y="17417"/>
                      </a:cubicBezTo>
                      <a:cubicBezTo>
                        <a:pt x="60667" y="19217"/>
                        <a:pt x="51754" y="22021"/>
                        <a:pt x="43543" y="26126"/>
                      </a:cubicBezTo>
                      <a:cubicBezTo>
                        <a:pt x="23845" y="35975"/>
                        <a:pt x="7257" y="33383"/>
                        <a:pt x="0" y="34835"/>
                      </a:cubicBezTo>
                      <a:close/>
                    </a:path>
                  </a:pathLst>
                </a:cu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7" name="Group 436"/>
              <p:cNvGrpSpPr/>
              <p:nvPr/>
            </p:nvGrpSpPr>
            <p:grpSpPr>
              <a:xfrm>
                <a:off x="1312817" y="923109"/>
                <a:ext cx="609601" cy="278674"/>
                <a:chOff x="1314994" y="1641566"/>
                <a:chExt cx="609601" cy="278674"/>
              </a:xfrm>
            </p:grpSpPr>
            <p:sp>
              <p:nvSpPr>
                <p:cNvPr id="444" name="Freeform 443"/>
                <p:cNvSpPr/>
                <p:nvPr/>
              </p:nvSpPr>
              <p:spPr>
                <a:xfrm>
                  <a:off x="1314994" y="1658983"/>
                  <a:ext cx="261257" cy="261257"/>
                </a:xfrm>
                <a:custGeom>
                  <a:avLst/>
                  <a:gdLst>
                    <a:gd name="connsiteX0" fmla="*/ 0 w 261257"/>
                    <a:gd name="connsiteY0" fmla="*/ 34835 h 261257"/>
                    <a:gd name="connsiteX1" fmla="*/ 0 w 261257"/>
                    <a:gd name="connsiteY1" fmla="*/ 34835 h 261257"/>
                    <a:gd name="connsiteX2" fmla="*/ 8709 w 261257"/>
                    <a:gd name="connsiteY2" fmla="*/ 174172 h 261257"/>
                    <a:gd name="connsiteX3" fmla="*/ 26126 w 261257"/>
                    <a:gd name="connsiteY3" fmla="*/ 226423 h 261257"/>
                    <a:gd name="connsiteX4" fmla="*/ 78377 w 261257"/>
                    <a:gd name="connsiteY4" fmla="*/ 261257 h 261257"/>
                    <a:gd name="connsiteX5" fmla="*/ 217714 w 261257"/>
                    <a:gd name="connsiteY5" fmla="*/ 252549 h 261257"/>
                    <a:gd name="connsiteX6" fmla="*/ 243840 w 261257"/>
                    <a:gd name="connsiteY6" fmla="*/ 200297 h 261257"/>
                    <a:gd name="connsiteX7" fmla="*/ 261257 w 261257"/>
                    <a:gd name="connsiteY7" fmla="*/ 174172 h 261257"/>
                    <a:gd name="connsiteX8" fmla="*/ 252549 w 261257"/>
                    <a:gd name="connsiteY8" fmla="*/ 43543 h 261257"/>
                    <a:gd name="connsiteX9" fmla="*/ 226423 w 261257"/>
                    <a:gd name="connsiteY9" fmla="*/ 17417 h 261257"/>
                    <a:gd name="connsiteX10" fmla="*/ 174172 w 261257"/>
                    <a:gd name="connsiteY10" fmla="*/ 0 h 261257"/>
                    <a:gd name="connsiteX11" fmla="*/ 69669 w 261257"/>
                    <a:gd name="connsiteY11" fmla="*/ 17417 h 261257"/>
                    <a:gd name="connsiteX12" fmla="*/ 43543 w 261257"/>
                    <a:gd name="connsiteY12" fmla="*/ 26126 h 261257"/>
                    <a:gd name="connsiteX13" fmla="*/ 0 w 261257"/>
                    <a:gd name="connsiteY13" fmla="*/ 34835 h 26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257" h="261257">
                      <a:moveTo>
                        <a:pt x="0" y="34835"/>
                      </a:moveTo>
                      <a:lnTo>
                        <a:pt x="0" y="34835"/>
                      </a:lnTo>
                      <a:cubicBezTo>
                        <a:pt x="2903" y="81281"/>
                        <a:pt x="2421" y="128062"/>
                        <a:pt x="8709" y="174172"/>
                      </a:cubicBezTo>
                      <a:cubicBezTo>
                        <a:pt x="11190" y="192363"/>
                        <a:pt x="10850" y="216239"/>
                        <a:pt x="26126" y="226423"/>
                      </a:cubicBezTo>
                      <a:lnTo>
                        <a:pt x="78377" y="261257"/>
                      </a:lnTo>
                      <a:cubicBezTo>
                        <a:pt x="124823" y="258354"/>
                        <a:pt x="171811" y="260199"/>
                        <a:pt x="217714" y="252549"/>
                      </a:cubicBezTo>
                      <a:cubicBezTo>
                        <a:pt x="239289" y="248953"/>
                        <a:pt x="239419" y="210613"/>
                        <a:pt x="243840" y="200297"/>
                      </a:cubicBezTo>
                      <a:cubicBezTo>
                        <a:pt x="247963" y="190677"/>
                        <a:pt x="255451" y="182880"/>
                        <a:pt x="261257" y="174172"/>
                      </a:cubicBezTo>
                      <a:cubicBezTo>
                        <a:pt x="258354" y="130629"/>
                        <a:pt x="262016" y="86143"/>
                        <a:pt x="252549" y="43543"/>
                      </a:cubicBezTo>
                      <a:cubicBezTo>
                        <a:pt x="249877" y="31520"/>
                        <a:pt x="237189" y="23398"/>
                        <a:pt x="226423" y="17417"/>
                      </a:cubicBezTo>
                      <a:cubicBezTo>
                        <a:pt x="210374" y="8501"/>
                        <a:pt x="174172" y="0"/>
                        <a:pt x="174172" y="0"/>
                      </a:cubicBezTo>
                      <a:cubicBezTo>
                        <a:pt x="139338" y="5806"/>
                        <a:pt x="104298" y="10491"/>
                        <a:pt x="69669" y="17417"/>
                      </a:cubicBezTo>
                      <a:cubicBezTo>
                        <a:pt x="60667" y="19217"/>
                        <a:pt x="51754" y="22021"/>
                        <a:pt x="43543" y="26126"/>
                      </a:cubicBezTo>
                      <a:cubicBezTo>
                        <a:pt x="23845" y="35975"/>
                        <a:pt x="7257" y="33383"/>
                        <a:pt x="0" y="34835"/>
                      </a:cubicBezTo>
                      <a:close/>
                    </a:path>
                  </a:pathLst>
                </a:cu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Freeform 444"/>
                <p:cNvSpPr/>
                <p:nvPr/>
              </p:nvSpPr>
              <p:spPr>
                <a:xfrm>
                  <a:off x="1541418" y="1650274"/>
                  <a:ext cx="261257" cy="261257"/>
                </a:xfrm>
                <a:custGeom>
                  <a:avLst/>
                  <a:gdLst>
                    <a:gd name="connsiteX0" fmla="*/ 0 w 261257"/>
                    <a:gd name="connsiteY0" fmla="*/ 34835 h 261257"/>
                    <a:gd name="connsiteX1" fmla="*/ 0 w 261257"/>
                    <a:gd name="connsiteY1" fmla="*/ 34835 h 261257"/>
                    <a:gd name="connsiteX2" fmla="*/ 8709 w 261257"/>
                    <a:gd name="connsiteY2" fmla="*/ 174172 h 261257"/>
                    <a:gd name="connsiteX3" fmla="*/ 26126 w 261257"/>
                    <a:gd name="connsiteY3" fmla="*/ 226423 h 261257"/>
                    <a:gd name="connsiteX4" fmla="*/ 78377 w 261257"/>
                    <a:gd name="connsiteY4" fmla="*/ 261257 h 261257"/>
                    <a:gd name="connsiteX5" fmla="*/ 217714 w 261257"/>
                    <a:gd name="connsiteY5" fmla="*/ 252549 h 261257"/>
                    <a:gd name="connsiteX6" fmla="*/ 243840 w 261257"/>
                    <a:gd name="connsiteY6" fmla="*/ 200297 h 261257"/>
                    <a:gd name="connsiteX7" fmla="*/ 261257 w 261257"/>
                    <a:gd name="connsiteY7" fmla="*/ 174172 h 261257"/>
                    <a:gd name="connsiteX8" fmla="*/ 252549 w 261257"/>
                    <a:gd name="connsiteY8" fmla="*/ 43543 h 261257"/>
                    <a:gd name="connsiteX9" fmla="*/ 226423 w 261257"/>
                    <a:gd name="connsiteY9" fmla="*/ 17417 h 261257"/>
                    <a:gd name="connsiteX10" fmla="*/ 174172 w 261257"/>
                    <a:gd name="connsiteY10" fmla="*/ 0 h 261257"/>
                    <a:gd name="connsiteX11" fmla="*/ 69669 w 261257"/>
                    <a:gd name="connsiteY11" fmla="*/ 17417 h 261257"/>
                    <a:gd name="connsiteX12" fmla="*/ 43543 w 261257"/>
                    <a:gd name="connsiteY12" fmla="*/ 26126 h 261257"/>
                    <a:gd name="connsiteX13" fmla="*/ 0 w 261257"/>
                    <a:gd name="connsiteY13" fmla="*/ 34835 h 26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257" h="261257">
                      <a:moveTo>
                        <a:pt x="0" y="34835"/>
                      </a:moveTo>
                      <a:lnTo>
                        <a:pt x="0" y="34835"/>
                      </a:lnTo>
                      <a:cubicBezTo>
                        <a:pt x="2903" y="81281"/>
                        <a:pt x="2421" y="128062"/>
                        <a:pt x="8709" y="174172"/>
                      </a:cubicBezTo>
                      <a:cubicBezTo>
                        <a:pt x="11190" y="192363"/>
                        <a:pt x="10850" y="216239"/>
                        <a:pt x="26126" y="226423"/>
                      </a:cubicBezTo>
                      <a:lnTo>
                        <a:pt x="78377" y="261257"/>
                      </a:lnTo>
                      <a:cubicBezTo>
                        <a:pt x="124823" y="258354"/>
                        <a:pt x="171811" y="260199"/>
                        <a:pt x="217714" y="252549"/>
                      </a:cubicBezTo>
                      <a:cubicBezTo>
                        <a:pt x="239289" y="248953"/>
                        <a:pt x="239419" y="210613"/>
                        <a:pt x="243840" y="200297"/>
                      </a:cubicBezTo>
                      <a:cubicBezTo>
                        <a:pt x="247963" y="190677"/>
                        <a:pt x="255451" y="182880"/>
                        <a:pt x="261257" y="174172"/>
                      </a:cubicBezTo>
                      <a:cubicBezTo>
                        <a:pt x="258354" y="130629"/>
                        <a:pt x="262016" y="86143"/>
                        <a:pt x="252549" y="43543"/>
                      </a:cubicBezTo>
                      <a:cubicBezTo>
                        <a:pt x="249877" y="31520"/>
                        <a:pt x="237189" y="23398"/>
                        <a:pt x="226423" y="17417"/>
                      </a:cubicBezTo>
                      <a:cubicBezTo>
                        <a:pt x="210374" y="8501"/>
                        <a:pt x="174172" y="0"/>
                        <a:pt x="174172" y="0"/>
                      </a:cubicBezTo>
                      <a:cubicBezTo>
                        <a:pt x="139338" y="5806"/>
                        <a:pt x="104298" y="10491"/>
                        <a:pt x="69669" y="17417"/>
                      </a:cubicBezTo>
                      <a:cubicBezTo>
                        <a:pt x="60667" y="19217"/>
                        <a:pt x="51754" y="22021"/>
                        <a:pt x="43543" y="26126"/>
                      </a:cubicBezTo>
                      <a:cubicBezTo>
                        <a:pt x="23845" y="35975"/>
                        <a:pt x="7257" y="33383"/>
                        <a:pt x="0" y="34835"/>
                      </a:cubicBezTo>
                      <a:close/>
                    </a:path>
                  </a:pathLst>
                </a:cu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Freeform 445"/>
                <p:cNvSpPr/>
                <p:nvPr/>
              </p:nvSpPr>
              <p:spPr>
                <a:xfrm>
                  <a:off x="1750423" y="1641566"/>
                  <a:ext cx="174172" cy="261257"/>
                </a:xfrm>
                <a:custGeom>
                  <a:avLst/>
                  <a:gdLst>
                    <a:gd name="connsiteX0" fmla="*/ 0 w 261257"/>
                    <a:gd name="connsiteY0" fmla="*/ 34835 h 261257"/>
                    <a:gd name="connsiteX1" fmla="*/ 0 w 261257"/>
                    <a:gd name="connsiteY1" fmla="*/ 34835 h 261257"/>
                    <a:gd name="connsiteX2" fmla="*/ 8709 w 261257"/>
                    <a:gd name="connsiteY2" fmla="*/ 174172 h 261257"/>
                    <a:gd name="connsiteX3" fmla="*/ 26126 w 261257"/>
                    <a:gd name="connsiteY3" fmla="*/ 226423 h 261257"/>
                    <a:gd name="connsiteX4" fmla="*/ 78377 w 261257"/>
                    <a:gd name="connsiteY4" fmla="*/ 261257 h 261257"/>
                    <a:gd name="connsiteX5" fmla="*/ 217714 w 261257"/>
                    <a:gd name="connsiteY5" fmla="*/ 252549 h 261257"/>
                    <a:gd name="connsiteX6" fmla="*/ 243840 w 261257"/>
                    <a:gd name="connsiteY6" fmla="*/ 200297 h 261257"/>
                    <a:gd name="connsiteX7" fmla="*/ 261257 w 261257"/>
                    <a:gd name="connsiteY7" fmla="*/ 174172 h 261257"/>
                    <a:gd name="connsiteX8" fmla="*/ 252549 w 261257"/>
                    <a:gd name="connsiteY8" fmla="*/ 43543 h 261257"/>
                    <a:gd name="connsiteX9" fmla="*/ 226423 w 261257"/>
                    <a:gd name="connsiteY9" fmla="*/ 17417 h 261257"/>
                    <a:gd name="connsiteX10" fmla="*/ 174172 w 261257"/>
                    <a:gd name="connsiteY10" fmla="*/ 0 h 261257"/>
                    <a:gd name="connsiteX11" fmla="*/ 69669 w 261257"/>
                    <a:gd name="connsiteY11" fmla="*/ 17417 h 261257"/>
                    <a:gd name="connsiteX12" fmla="*/ 43543 w 261257"/>
                    <a:gd name="connsiteY12" fmla="*/ 26126 h 261257"/>
                    <a:gd name="connsiteX13" fmla="*/ 0 w 261257"/>
                    <a:gd name="connsiteY13" fmla="*/ 34835 h 26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257" h="261257">
                      <a:moveTo>
                        <a:pt x="0" y="34835"/>
                      </a:moveTo>
                      <a:lnTo>
                        <a:pt x="0" y="34835"/>
                      </a:lnTo>
                      <a:cubicBezTo>
                        <a:pt x="2903" y="81281"/>
                        <a:pt x="2421" y="128062"/>
                        <a:pt x="8709" y="174172"/>
                      </a:cubicBezTo>
                      <a:cubicBezTo>
                        <a:pt x="11190" y="192363"/>
                        <a:pt x="10850" y="216239"/>
                        <a:pt x="26126" y="226423"/>
                      </a:cubicBezTo>
                      <a:lnTo>
                        <a:pt x="78377" y="261257"/>
                      </a:lnTo>
                      <a:cubicBezTo>
                        <a:pt x="124823" y="258354"/>
                        <a:pt x="171811" y="260199"/>
                        <a:pt x="217714" y="252549"/>
                      </a:cubicBezTo>
                      <a:cubicBezTo>
                        <a:pt x="239289" y="248953"/>
                        <a:pt x="239419" y="210613"/>
                        <a:pt x="243840" y="200297"/>
                      </a:cubicBezTo>
                      <a:cubicBezTo>
                        <a:pt x="247963" y="190677"/>
                        <a:pt x="255451" y="182880"/>
                        <a:pt x="261257" y="174172"/>
                      </a:cubicBezTo>
                      <a:cubicBezTo>
                        <a:pt x="258354" y="130629"/>
                        <a:pt x="262016" y="86143"/>
                        <a:pt x="252549" y="43543"/>
                      </a:cubicBezTo>
                      <a:cubicBezTo>
                        <a:pt x="249877" y="31520"/>
                        <a:pt x="237189" y="23398"/>
                        <a:pt x="226423" y="17417"/>
                      </a:cubicBezTo>
                      <a:cubicBezTo>
                        <a:pt x="210374" y="8501"/>
                        <a:pt x="174172" y="0"/>
                        <a:pt x="174172" y="0"/>
                      </a:cubicBezTo>
                      <a:cubicBezTo>
                        <a:pt x="139338" y="5806"/>
                        <a:pt x="104298" y="10491"/>
                        <a:pt x="69669" y="17417"/>
                      </a:cubicBezTo>
                      <a:cubicBezTo>
                        <a:pt x="60667" y="19217"/>
                        <a:pt x="51754" y="22021"/>
                        <a:pt x="43543" y="26126"/>
                      </a:cubicBezTo>
                      <a:cubicBezTo>
                        <a:pt x="23845" y="35975"/>
                        <a:pt x="7257" y="33383"/>
                        <a:pt x="0" y="34835"/>
                      </a:cubicBezTo>
                      <a:close/>
                    </a:path>
                  </a:pathLst>
                </a:cu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8" name="Group 437"/>
              <p:cNvGrpSpPr/>
              <p:nvPr/>
            </p:nvGrpSpPr>
            <p:grpSpPr>
              <a:xfrm>
                <a:off x="1356360" y="705394"/>
                <a:ext cx="487681" cy="269966"/>
                <a:chOff x="1314994" y="1650274"/>
                <a:chExt cx="487681" cy="269966"/>
              </a:xfrm>
            </p:grpSpPr>
            <p:sp>
              <p:nvSpPr>
                <p:cNvPr id="442" name="Freeform 441"/>
                <p:cNvSpPr/>
                <p:nvPr/>
              </p:nvSpPr>
              <p:spPr>
                <a:xfrm>
                  <a:off x="1314994" y="1658983"/>
                  <a:ext cx="261257" cy="261257"/>
                </a:xfrm>
                <a:custGeom>
                  <a:avLst/>
                  <a:gdLst>
                    <a:gd name="connsiteX0" fmla="*/ 0 w 261257"/>
                    <a:gd name="connsiteY0" fmla="*/ 34835 h 261257"/>
                    <a:gd name="connsiteX1" fmla="*/ 0 w 261257"/>
                    <a:gd name="connsiteY1" fmla="*/ 34835 h 261257"/>
                    <a:gd name="connsiteX2" fmla="*/ 8709 w 261257"/>
                    <a:gd name="connsiteY2" fmla="*/ 174172 h 261257"/>
                    <a:gd name="connsiteX3" fmla="*/ 26126 w 261257"/>
                    <a:gd name="connsiteY3" fmla="*/ 226423 h 261257"/>
                    <a:gd name="connsiteX4" fmla="*/ 78377 w 261257"/>
                    <a:gd name="connsiteY4" fmla="*/ 261257 h 261257"/>
                    <a:gd name="connsiteX5" fmla="*/ 217714 w 261257"/>
                    <a:gd name="connsiteY5" fmla="*/ 252549 h 261257"/>
                    <a:gd name="connsiteX6" fmla="*/ 243840 w 261257"/>
                    <a:gd name="connsiteY6" fmla="*/ 200297 h 261257"/>
                    <a:gd name="connsiteX7" fmla="*/ 261257 w 261257"/>
                    <a:gd name="connsiteY7" fmla="*/ 174172 h 261257"/>
                    <a:gd name="connsiteX8" fmla="*/ 252549 w 261257"/>
                    <a:gd name="connsiteY8" fmla="*/ 43543 h 261257"/>
                    <a:gd name="connsiteX9" fmla="*/ 226423 w 261257"/>
                    <a:gd name="connsiteY9" fmla="*/ 17417 h 261257"/>
                    <a:gd name="connsiteX10" fmla="*/ 174172 w 261257"/>
                    <a:gd name="connsiteY10" fmla="*/ 0 h 261257"/>
                    <a:gd name="connsiteX11" fmla="*/ 69669 w 261257"/>
                    <a:gd name="connsiteY11" fmla="*/ 17417 h 261257"/>
                    <a:gd name="connsiteX12" fmla="*/ 43543 w 261257"/>
                    <a:gd name="connsiteY12" fmla="*/ 26126 h 261257"/>
                    <a:gd name="connsiteX13" fmla="*/ 0 w 261257"/>
                    <a:gd name="connsiteY13" fmla="*/ 34835 h 26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257" h="261257">
                      <a:moveTo>
                        <a:pt x="0" y="34835"/>
                      </a:moveTo>
                      <a:lnTo>
                        <a:pt x="0" y="34835"/>
                      </a:lnTo>
                      <a:cubicBezTo>
                        <a:pt x="2903" y="81281"/>
                        <a:pt x="2421" y="128062"/>
                        <a:pt x="8709" y="174172"/>
                      </a:cubicBezTo>
                      <a:cubicBezTo>
                        <a:pt x="11190" y="192363"/>
                        <a:pt x="10850" y="216239"/>
                        <a:pt x="26126" y="226423"/>
                      </a:cubicBezTo>
                      <a:lnTo>
                        <a:pt x="78377" y="261257"/>
                      </a:lnTo>
                      <a:cubicBezTo>
                        <a:pt x="124823" y="258354"/>
                        <a:pt x="171811" y="260199"/>
                        <a:pt x="217714" y="252549"/>
                      </a:cubicBezTo>
                      <a:cubicBezTo>
                        <a:pt x="239289" y="248953"/>
                        <a:pt x="239419" y="210613"/>
                        <a:pt x="243840" y="200297"/>
                      </a:cubicBezTo>
                      <a:cubicBezTo>
                        <a:pt x="247963" y="190677"/>
                        <a:pt x="255451" y="182880"/>
                        <a:pt x="261257" y="174172"/>
                      </a:cubicBezTo>
                      <a:cubicBezTo>
                        <a:pt x="258354" y="130629"/>
                        <a:pt x="262016" y="86143"/>
                        <a:pt x="252549" y="43543"/>
                      </a:cubicBezTo>
                      <a:cubicBezTo>
                        <a:pt x="249877" y="31520"/>
                        <a:pt x="237189" y="23398"/>
                        <a:pt x="226423" y="17417"/>
                      </a:cubicBezTo>
                      <a:cubicBezTo>
                        <a:pt x="210374" y="8501"/>
                        <a:pt x="174172" y="0"/>
                        <a:pt x="174172" y="0"/>
                      </a:cubicBezTo>
                      <a:cubicBezTo>
                        <a:pt x="139338" y="5806"/>
                        <a:pt x="104298" y="10491"/>
                        <a:pt x="69669" y="17417"/>
                      </a:cubicBezTo>
                      <a:cubicBezTo>
                        <a:pt x="60667" y="19217"/>
                        <a:pt x="51754" y="22021"/>
                        <a:pt x="43543" y="26126"/>
                      </a:cubicBezTo>
                      <a:cubicBezTo>
                        <a:pt x="23845" y="35975"/>
                        <a:pt x="7257" y="33383"/>
                        <a:pt x="0" y="34835"/>
                      </a:cubicBezTo>
                      <a:close/>
                    </a:path>
                  </a:pathLst>
                </a:cu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Freeform 442"/>
                <p:cNvSpPr/>
                <p:nvPr/>
              </p:nvSpPr>
              <p:spPr>
                <a:xfrm>
                  <a:off x="1541418" y="1650274"/>
                  <a:ext cx="261257" cy="261257"/>
                </a:xfrm>
                <a:custGeom>
                  <a:avLst/>
                  <a:gdLst>
                    <a:gd name="connsiteX0" fmla="*/ 0 w 261257"/>
                    <a:gd name="connsiteY0" fmla="*/ 34835 h 261257"/>
                    <a:gd name="connsiteX1" fmla="*/ 0 w 261257"/>
                    <a:gd name="connsiteY1" fmla="*/ 34835 h 261257"/>
                    <a:gd name="connsiteX2" fmla="*/ 8709 w 261257"/>
                    <a:gd name="connsiteY2" fmla="*/ 174172 h 261257"/>
                    <a:gd name="connsiteX3" fmla="*/ 26126 w 261257"/>
                    <a:gd name="connsiteY3" fmla="*/ 226423 h 261257"/>
                    <a:gd name="connsiteX4" fmla="*/ 78377 w 261257"/>
                    <a:gd name="connsiteY4" fmla="*/ 261257 h 261257"/>
                    <a:gd name="connsiteX5" fmla="*/ 217714 w 261257"/>
                    <a:gd name="connsiteY5" fmla="*/ 252549 h 261257"/>
                    <a:gd name="connsiteX6" fmla="*/ 243840 w 261257"/>
                    <a:gd name="connsiteY6" fmla="*/ 200297 h 261257"/>
                    <a:gd name="connsiteX7" fmla="*/ 261257 w 261257"/>
                    <a:gd name="connsiteY7" fmla="*/ 174172 h 261257"/>
                    <a:gd name="connsiteX8" fmla="*/ 252549 w 261257"/>
                    <a:gd name="connsiteY8" fmla="*/ 43543 h 261257"/>
                    <a:gd name="connsiteX9" fmla="*/ 226423 w 261257"/>
                    <a:gd name="connsiteY9" fmla="*/ 17417 h 261257"/>
                    <a:gd name="connsiteX10" fmla="*/ 174172 w 261257"/>
                    <a:gd name="connsiteY10" fmla="*/ 0 h 261257"/>
                    <a:gd name="connsiteX11" fmla="*/ 69669 w 261257"/>
                    <a:gd name="connsiteY11" fmla="*/ 17417 h 261257"/>
                    <a:gd name="connsiteX12" fmla="*/ 43543 w 261257"/>
                    <a:gd name="connsiteY12" fmla="*/ 26126 h 261257"/>
                    <a:gd name="connsiteX13" fmla="*/ 0 w 261257"/>
                    <a:gd name="connsiteY13" fmla="*/ 34835 h 26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257" h="261257">
                      <a:moveTo>
                        <a:pt x="0" y="34835"/>
                      </a:moveTo>
                      <a:lnTo>
                        <a:pt x="0" y="34835"/>
                      </a:lnTo>
                      <a:cubicBezTo>
                        <a:pt x="2903" y="81281"/>
                        <a:pt x="2421" y="128062"/>
                        <a:pt x="8709" y="174172"/>
                      </a:cubicBezTo>
                      <a:cubicBezTo>
                        <a:pt x="11190" y="192363"/>
                        <a:pt x="10850" y="216239"/>
                        <a:pt x="26126" y="226423"/>
                      </a:cubicBezTo>
                      <a:lnTo>
                        <a:pt x="78377" y="261257"/>
                      </a:lnTo>
                      <a:cubicBezTo>
                        <a:pt x="124823" y="258354"/>
                        <a:pt x="171811" y="260199"/>
                        <a:pt x="217714" y="252549"/>
                      </a:cubicBezTo>
                      <a:cubicBezTo>
                        <a:pt x="239289" y="248953"/>
                        <a:pt x="239419" y="210613"/>
                        <a:pt x="243840" y="200297"/>
                      </a:cubicBezTo>
                      <a:cubicBezTo>
                        <a:pt x="247963" y="190677"/>
                        <a:pt x="255451" y="182880"/>
                        <a:pt x="261257" y="174172"/>
                      </a:cubicBezTo>
                      <a:cubicBezTo>
                        <a:pt x="258354" y="130629"/>
                        <a:pt x="262016" y="86143"/>
                        <a:pt x="252549" y="43543"/>
                      </a:cubicBezTo>
                      <a:cubicBezTo>
                        <a:pt x="249877" y="31520"/>
                        <a:pt x="237189" y="23398"/>
                        <a:pt x="226423" y="17417"/>
                      </a:cubicBezTo>
                      <a:cubicBezTo>
                        <a:pt x="210374" y="8501"/>
                        <a:pt x="174172" y="0"/>
                        <a:pt x="174172" y="0"/>
                      </a:cubicBezTo>
                      <a:cubicBezTo>
                        <a:pt x="139338" y="5806"/>
                        <a:pt x="104298" y="10491"/>
                        <a:pt x="69669" y="17417"/>
                      </a:cubicBezTo>
                      <a:cubicBezTo>
                        <a:pt x="60667" y="19217"/>
                        <a:pt x="51754" y="22021"/>
                        <a:pt x="43543" y="26126"/>
                      </a:cubicBezTo>
                      <a:cubicBezTo>
                        <a:pt x="23845" y="35975"/>
                        <a:pt x="7257" y="33383"/>
                        <a:pt x="0" y="34835"/>
                      </a:cubicBezTo>
                      <a:close/>
                    </a:path>
                  </a:pathLst>
                </a:cu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9" name="Moon 438"/>
              <p:cNvSpPr/>
              <p:nvPr/>
            </p:nvSpPr>
            <p:spPr>
              <a:xfrm rot="302673" flipH="1">
                <a:off x="1745242" y="762781"/>
                <a:ext cx="231580" cy="1595128"/>
              </a:xfrm>
              <a:prstGeom prst="moon">
                <a:avLst>
                  <a:gd name="adj" fmla="val 83844"/>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Moon 439"/>
              <p:cNvSpPr/>
              <p:nvPr/>
            </p:nvSpPr>
            <p:spPr>
              <a:xfrm rot="21297327">
                <a:off x="1241275" y="767124"/>
                <a:ext cx="231580" cy="1601510"/>
              </a:xfrm>
              <a:prstGeom prst="moon">
                <a:avLst>
                  <a:gd name="adj" fmla="val 83844"/>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Oval 440"/>
              <p:cNvSpPr/>
              <p:nvPr/>
            </p:nvSpPr>
            <p:spPr>
              <a:xfrm>
                <a:off x="1484969" y="2152968"/>
                <a:ext cx="280694" cy="231454"/>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6" name="Group 455"/>
            <p:cNvGrpSpPr/>
            <p:nvPr/>
          </p:nvGrpSpPr>
          <p:grpSpPr>
            <a:xfrm rot="3457926">
              <a:off x="9602011" y="698711"/>
              <a:ext cx="416051" cy="1016576"/>
              <a:chOff x="1241275" y="612866"/>
              <a:chExt cx="735547" cy="1797230"/>
            </a:xfrm>
          </p:grpSpPr>
          <p:sp>
            <p:nvSpPr>
              <p:cNvPr id="457" name="Freeform 456"/>
              <p:cNvSpPr/>
              <p:nvPr/>
            </p:nvSpPr>
            <p:spPr>
              <a:xfrm>
                <a:off x="1475009" y="612866"/>
                <a:ext cx="213360" cy="261257"/>
              </a:xfrm>
              <a:custGeom>
                <a:avLst/>
                <a:gdLst>
                  <a:gd name="connsiteX0" fmla="*/ 0 w 261257"/>
                  <a:gd name="connsiteY0" fmla="*/ 34835 h 261257"/>
                  <a:gd name="connsiteX1" fmla="*/ 0 w 261257"/>
                  <a:gd name="connsiteY1" fmla="*/ 34835 h 261257"/>
                  <a:gd name="connsiteX2" fmla="*/ 8709 w 261257"/>
                  <a:gd name="connsiteY2" fmla="*/ 174172 h 261257"/>
                  <a:gd name="connsiteX3" fmla="*/ 26126 w 261257"/>
                  <a:gd name="connsiteY3" fmla="*/ 226423 h 261257"/>
                  <a:gd name="connsiteX4" fmla="*/ 78377 w 261257"/>
                  <a:gd name="connsiteY4" fmla="*/ 261257 h 261257"/>
                  <a:gd name="connsiteX5" fmla="*/ 217714 w 261257"/>
                  <a:gd name="connsiteY5" fmla="*/ 252549 h 261257"/>
                  <a:gd name="connsiteX6" fmla="*/ 243840 w 261257"/>
                  <a:gd name="connsiteY6" fmla="*/ 200297 h 261257"/>
                  <a:gd name="connsiteX7" fmla="*/ 261257 w 261257"/>
                  <a:gd name="connsiteY7" fmla="*/ 174172 h 261257"/>
                  <a:gd name="connsiteX8" fmla="*/ 252549 w 261257"/>
                  <a:gd name="connsiteY8" fmla="*/ 43543 h 261257"/>
                  <a:gd name="connsiteX9" fmla="*/ 226423 w 261257"/>
                  <a:gd name="connsiteY9" fmla="*/ 17417 h 261257"/>
                  <a:gd name="connsiteX10" fmla="*/ 174172 w 261257"/>
                  <a:gd name="connsiteY10" fmla="*/ 0 h 261257"/>
                  <a:gd name="connsiteX11" fmla="*/ 69669 w 261257"/>
                  <a:gd name="connsiteY11" fmla="*/ 17417 h 261257"/>
                  <a:gd name="connsiteX12" fmla="*/ 43543 w 261257"/>
                  <a:gd name="connsiteY12" fmla="*/ 26126 h 261257"/>
                  <a:gd name="connsiteX13" fmla="*/ 0 w 261257"/>
                  <a:gd name="connsiteY13" fmla="*/ 34835 h 26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257" h="261257">
                    <a:moveTo>
                      <a:pt x="0" y="34835"/>
                    </a:moveTo>
                    <a:lnTo>
                      <a:pt x="0" y="34835"/>
                    </a:lnTo>
                    <a:cubicBezTo>
                      <a:pt x="2903" y="81281"/>
                      <a:pt x="2421" y="128062"/>
                      <a:pt x="8709" y="174172"/>
                    </a:cubicBezTo>
                    <a:cubicBezTo>
                      <a:pt x="11190" y="192363"/>
                      <a:pt x="10850" y="216239"/>
                      <a:pt x="26126" y="226423"/>
                    </a:cubicBezTo>
                    <a:lnTo>
                      <a:pt x="78377" y="261257"/>
                    </a:lnTo>
                    <a:cubicBezTo>
                      <a:pt x="124823" y="258354"/>
                      <a:pt x="171811" y="260199"/>
                      <a:pt x="217714" y="252549"/>
                    </a:cubicBezTo>
                    <a:cubicBezTo>
                      <a:pt x="239289" y="248953"/>
                      <a:pt x="239419" y="210613"/>
                      <a:pt x="243840" y="200297"/>
                    </a:cubicBezTo>
                    <a:cubicBezTo>
                      <a:pt x="247963" y="190677"/>
                      <a:pt x="255451" y="182880"/>
                      <a:pt x="261257" y="174172"/>
                    </a:cubicBezTo>
                    <a:cubicBezTo>
                      <a:pt x="258354" y="130629"/>
                      <a:pt x="262016" y="86143"/>
                      <a:pt x="252549" y="43543"/>
                    </a:cubicBezTo>
                    <a:cubicBezTo>
                      <a:pt x="249877" y="31520"/>
                      <a:pt x="237189" y="23398"/>
                      <a:pt x="226423" y="17417"/>
                    </a:cubicBezTo>
                    <a:cubicBezTo>
                      <a:pt x="210374" y="8501"/>
                      <a:pt x="174172" y="0"/>
                      <a:pt x="174172" y="0"/>
                    </a:cubicBezTo>
                    <a:cubicBezTo>
                      <a:pt x="139338" y="5806"/>
                      <a:pt x="104298" y="10491"/>
                      <a:pt x="69669" y="17417"/>
                    </a:cubicBezTo>
                    <a:cubicBezTo>
                      <a:pt x="60667" y="19217"/>
                      <a:pt x="51754" y="22021"/>
                      <a:pt x="43543" y="26126"/>
                    </a:cubicBezTo>
                    <a:cubicBezTo>
                      <a:pt x="23845" y="35975"/>
                      <a:pt x="7257" y="33383"/>
                      <a:pt x="0" y="34835"/>
                    </a:cubicBezTo>
                    <a:close/>
                  </a:path>
                </a:pathLst>
              </a:cu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Rounded Rectangle 457"/>
              <p:cNvSpPr/>
              <p:nvPr/>
            </p:nvSpPr>
            <p:spPr>
              <a:xfrm>
                <a:off x="1484969" y="1983377"/>
                <a:ext cx="280694" cy="426719"/>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p:cNvSpPr/>
              <p:nvPr/>
            </p:nvSpPr>
            <p:spPr>
              <a:xfrm>
                <a:off x="1371600" y="838200"/>
                <a:ext cx="533400" cy="1295400"/>
              </a:xfrm>
              <a:prstGeom prst="ellipse">
                <a:avLst/>
              </a:prstGeom>
              <a:solidFill>
                <a:srgbClr val="FFFF99"/>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459"/>
              <p:cNvSpPr/>
              <p:nvPr/>
            </p:nvSpPr>
            <p:spPr>
              <a:xfrm>
                <a:off x="1371600" y="1863634"/>
                <a:ext cx="261257" cy="261257"/>
              </a:xfrm>
              <a:custGeom>
                <a:avLst/>
                <a:gdLst>
                  <a:gd name="connsiteX0" fmla="*/ 0 w 261257"/>
                  <a:gd name="connsiteY0" fmla="*/ 34835 h 261257"/>
                  <a:gd name="connsiteX1" fmla="*/ 0 w 261257"/>
                  <a:gd name="connsiteY1" fmla="*/ 34835 h 261257"/>
                  <a:gd name="connsiteX2" fmla="*/ 8709 w 261257"/>
                  <a:gd name="connsiteY2" fmla="*/ 174172 h 261257"/>
                  <a:gd name="connsiteX3" fmla="*/ 26126 w 261257"/>
                  <a:gd name="connsiteY3" fmla="*/ 226423 h 261257"/>
                  <a:gd name="connsiteX4" fmla="*/ 78377 w 261257"/>
                  <a:gd name="connsiteY4" fmla="*/ 261257 h 261257"/>
                  <a:gd name="connsiteX5" fmla="*/ 217714 w 261257"/>
                  <a:gd name="connsiteY5" fmla="*/ 252549 h 261257"/>
                  <a:gd name="connsiteX6" fmla="*/ 243840 w 261257"/>
                  <a:gd name="connsiteY6" fmla="*/ 200297 h 261257"/>
                  <a:gd name="connsiteX7" fmla="*/ 261257 w 261257"/>
                  <a:gd name="connsiteY7" fmla="*/ 174172 h 261257"/>
                  <a:gd name="connsiteX8" fmla="*/ 252549 w 261257"/>
                  <a:gd name="connsiteY8" fmla="*/ 43543 h 261257"/>
                  <a:gd name="connsiteX9" fmla="*/ 226423 w 261257"/>
                  <a:gd name="connsiteY9" fmla="*/ 17417 h 261257"/>
                  <a:gd name="connsiteX10" fmla="*/ 174172 w 261257"/>
                  <a:gd name="connsiteY10" fmla="*/ 0 h 261257"/>
                  <a:gd name="connsiteX11" fmla="*/ 69669 w 261257"/>
                  <a:gd name="connsiteY11" fmla="*/ 17417 h 261257"/>
                  <a:gd name="connsiteX12" fmla="*/ 43543 w 261257"/>
                  <a:gd name="connsiteY12" fmla="*/ 26126 h 261257"/>
                  <a:gd name="connsiteX13" fmla="*/ 0 w 261257"/>
                  <a:gd name="connsiteY13" fmla="*/ 34835 h 26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257" h="261257">
                    <a:moveTo>
                      <a:pt x="0" y="34835"/>
                    </a:moveTo>
                    <a:lnTo>
                      <a:pt x="0" y="34835"/>
                    </a:lnTo>
                    <a:cubicBezTo>
                      <a:pt x="2903" y="81281"/>
                      <a:pt x="2421" y="128062"/>
                      <a:pt x="8709" y="174172"/>
                    </a:cubicBezTo>
                    <a:cubicBezTo>
                      <a:pt x="11190" y="192363"/>
                      <a:pt x="10850" y="216239"/>
                      <a:pt x="26126" y="226423"/>
                    </a:cubicBezTo>
                    <a:lnTo>
                      <a:pt x="78377" y="261257"/>
                    </a:lnTo>
                    <a:cubicBezTo>
                      <a:pt x="124823" y="258354"/>
                      <a:pt x="171811" y="260199"/>
                      <a:pt x="217714" y="252549"/>
                    </a:cubicBezTo>
                    <a:cubicBezTo>
                      <a:pt x="239289" y="248953"/>
                      <a:pt x="239419" y="210613"/>
                      <a:pt x="243840" y="200297"/>
                    </a:cubicBezTo>
                    <a:cubicBezTo>
                      <a:pt x="247963" y="190677"/>
                      <a:pt x="255451" y="182880"/>
                      <a:pt x="261257" y="174172"/>
                    </a:cubicBezTo>
                    <a:cubicBezTo>
                      <a:pt x="258354" y="130629"/>
                      <a:pt x="262016" y="86143"/>
                      <a:pt x="252549" y="43543"/>
                    </a:cubicBezTo>
                    <a:cubicBezTo>
                      <a:pt x="249877" y="31520"/>
                      <a:pt x="237189" y="23398"/>
                      <a:pt x="226423" y="17417"/>
                    </a:cubicBezTo>
                    <a:cubicBezTo>
                      <a:pt x="210374" y="8501"/>
                      <a:pt x="174172" y="0"/>
                      <a:pt x="174172" y="0"/>
                    </a:cubicBezTo>
                    <a:cubicBezTo>
                      <a:pt x="139338" y="5806"/>
                      <a:pt x="104298" y="10491"/>
                      <a:pt x="69669" y="17417"/>
                    </a:cubicBezTo>
                    <a:cubicBezTo>
                      <a:pt x="60667" y="19217"/>
                      <a:pt x="51754" y="22021"/>
                      <a:pt x="43543" y="26126"/>
                    </a:cubicBezTo>
                    <a:cubicBezTo>
                      <a:pt x="23845" y="35975"/>
                      <a:pt x="7257" y="33383"/>
                      <a:pt x="0" y="34835"/>
                    </a:cubicBezTo>
                    <a:close/>
                  </a:path>
                </a:pathLst>
              </a:cu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460"/>
              <p:cNvSpPr/>
              <p:nvPr/>
            </p:nvSpPr>
            <p:spPr>
              <a:xfrm>
                <a:off x="1576251" y="1863634"/>
                <a:ext cx="261257" cy="265611"/>
              </a:xfrm>
              <a:custGeom>
                <a:avLst/>
                <a:gdLst>
                  <a:gd name="connsiteX0" fmla="*/ 0 w 261257"/>
                  <a:gd name="connsiteY0" fmla="*/ 34835 h 261257"/>
                  <a:gd name="connsiteX1" fmla="*/ 0 w 261257"/>
                  <a:gd name="connsiteY1" fmla="*/ 34835 h 261257"/>
                  <a:gd name="connsiteX2" fmla="*/ 8709 w 261257"/>
                  <a:gd name="connsiteY2" fmla="*/ 174172 h 261257"/>
                  <a:gd name="connsiteX3" fmla="*/ 26126 w 261257"/>
                  <a:gd name="connsiteY3" fmla="*/ 226423 h 261257"/>
                  <a:gd name="connsiteX4" fmla="*/ 78377 w 261257"/>
                  <a:gd name="connsiteY4" fmla="*/ 261257 h 261257"/>
                  <a:gd name="connsiteX5" fmla="*/ 217714 w 261257"/>
                  <a:gd name="connsiteY5" fmla="*/ 252549 h 261257"/>
                  <a:gd name="connsiteX6" fmla="*/ 243840 w 261257"/>
                  <a:gd name="connsiteY6" fmla="*/ 200297 h 261257"/>
                  <a:gd name="connsiteX7" fmla="*/ 261257 w 261257"/>
                  <a:gd name="connsiteY7" fmla="*/ 174172 h 261257"/>
                  <a:gd name="connsiteX8" fmla="*/ 252549 w 261257"/>
                  <a:gd name="connsiteY8" fmla="*/ 43543 h 261257"/>
                  <a:gd name="connsiteX9" fmla="*/ 226423 w 261257"/>
                  <a:gd name="connsiteY9" fmla="*/ 17417 h 261257"/>
                  <a:gd name="connsiteX10" fmla="*/ 174172 w 261257"/>
                  <a:gd name="connsiteY10" fmla="*/ 0 h 261257"/>
                  <a:gd name="connsiteX11" fmla="*/ 69669 w 261257"/>
                  <a:gd name="connsiteY11" fmla="*/ 17417 h 261257"/>
                  <a:gd name="connsiteX12" fmla="*/ 43543 w 261257"/>
                  <a:gd name="connsiteY12" fmla="*/ 26126 h 261257"/>
                  <a:gd name="connsiteX13" fmla="*/ 0 w 261257"/>
                  <a:gd name="connsiteY13" fmla="*/ 34835 h 26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257" h="261257">
                    <a:moveTo>
                      <a:pt x="0" y="34835"/>
                    </a:moveTo>
                    <a:lnTo>
                      <a:pt x="0" y="34835"/>
                    </a:lnTo>
                    <a:cubicBezTo>
                      <a:pt x="2903" y="81281"/>
                      <a:pt x="2421" y="128062"/>
                      <a:pt x="8709" y="174172"/>
                    </a:cubicBezTo>
                    <a:cubicBezTo>
                      <a:pt x="11190" y="192363"/>
                      <a:pt x="10850" y="216239"/>
                      <a:pt x="26126" y="226423"/>
                    </a:cubicBezTo>
                    <a:lnTo>
                      <a:pt x="78377" y="261257"/>
                    </a:lnTo>
                    <a:cubicBezTo>
                      <a:pt x="124823" y="258354"/>
                      <a:pt x="171811" y="260199"/>
                      <a:pt x="217714" y="252549"/>
                    </a:cubicBezTo>
                    <a:cubicBezTo>
                      <a:pt x="239289" y="248953"/>
                      <a:pt x="239419" y="210613"/>
                      <a:pt x="243840" y="200297"/>
                    </a:cubicBezTo>
                    <a:cubicBezTo>
                      <a:pt x="247963" y="190677"/>
                      <a:pt x="255451" y="182880"/>
                      <a:pt x="261257" y="174172"/>
                    </a:cubicBezTo>
                    <a:cubicBezTo>
                      <a:pt x="258354" y="130629"/>
                      <a:pt x="262016" y="86143"/>
                      <a:pt x="252549" y="43543"/>
                    </a:cubicBezTo>
                    <a:cubicBezTo>
                      <a:pt x="249877" y="31520"/>
                      <a:pt x="237189" y="23398"/>
                      <a:pt x="226423" y="17417"/>
                    </a:cubicBezTo>
                    <a:cubicBezTo>
                      <a:pt x="210374" y="8501"/>
                      <a:pt x="174172" y="0"/>
                      <a:pt x="174172" y="0"/>
                    </a:cubicBezTo>
                    <a:cubicBezTo>
                      <a:pt x="139338" y="5806"/>
                      <a:pt x="104298" y="10491"/>
                      <a:pt x="69669" y="17417"/>
                    </a:cubicBezTo>
                    <a:cubicBezTo>
                      <a:pt x="60667" y="19217"/>
                      <a:pt x="51754" y="22021"/>
                      <a:pt x="43543" y="26126"/>
                    </a:cubicBezTo>
                    <a:cubicBezTo>
                      <a:pt x="23845" y="35975"/>
                      <a:pt x="7257" y="33383"/>
                      <a:pt x="0" y="34835"/>
                    </a:cubicBezTo>
                    <a:close/>
                  </a:path>
                </a:pathLst>
              </a:cu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2" name="Group 461"/>
              <p:cNvGrpSpPr/>
              <p:nvPr/>
            </p:nvGrpSpPr>
            <p:grpSpPr>
              <a:xfrm>
                <a:off x="1314994" y="1641566"/>
                <a:ext cx="609601" cy="278674"/>
                <a:chOff x="1314994" y="1641566"/>
                <a:chExt cx="609601" cy="278674"/>
              </a:xfrm>
            </p:grpSpPr>
            <p:sp>
              <p:nvSpPr>
                <p:cNvPr id="481" name="Freeform 480"/>
                <p:cNvSpPr/>
                <p:nvPr/>
              </p:nvSpPr>
              <p:spPr>
                <a:xfrm>
                  <a:off x="1314994" y="1658983"/>
                  <a:ext cx="261257" cy="261257"/>
                </a:xfrm>
                <a:custGeom>
                  <a:avLst/>
                  <a:gdLst>
                    <a:gd name="connsiteX0" fmla="*/ 0 w 261257"/>
                    <a:gd name="connsiteY0" fmla="*/ 34835 h 261257"/>
                    <a:gd name="connsiteX1" fmla="*/ 0 w 261257"/>
                    <a:gd name="connsiteY1" fmla="*/ 34835 h 261257"/>
                    <a:gd name="connsiteX2" fmla="*/ 8709 w 261257"/>
                    <a:gd name="connsiteY2" fmla="*/ 174172 h 261257"/>
                    <a:gd name="connsiteX3" fmla="*/ 26126 w 261257"/>
                    <a:gd name="connsiteY3" fmla="*/ 226423 h 261257"/>
                    <a:gd name="connsiteX4" fmla="*/ 78377 w 261257"/>
                    <a:gd name="connsiteY4" fmla="*/ 261257 h 261257"/>
                    <a:gd name="connsiteX5" fmla="*/ 217714 w 261257"/>
                    <a:gd name="connsiteY5" fmla="*/ 252549 h 261257"/>
                    <a:gd name="connsiteX6" fmla="*/ 243840 w 261257"/>
                    <a:gd name="connsiteY6" fmla="*/ 200297 h 261257"/>
                    <a:gd name="connsiteX7" fmla="*/ 261257 w 261257"/>
                    <a:gd name="connsiteY7" fmla="*/ 174172 h 261257"/>
                    <a:gd name="connsiteX8" fmla="*/ 252549 w 261257"/>
                    <a:gd name="connsiteY8" fmla="*/ 43543 h 261257"/>
                    <a:gd name="connsiteX9" fmla="*/ 226423 w 261257"/>
                    <a:gd name="connsiteY9" fmla="*/ 17417 h 261257"/>
                    <a:gd name="connsiteX10" fmla="*/ 174172 w 261257"/>
                    <a:gd name="connsiteY10" fmla="*/ 0 h 261257"/>
                    <a:gd name="connsiteX11" fmla="*/ 69669 w 261257"/>
                    <a:gd name="connsiteY11" fmla="*/ 17417 h 261257"/>
                    <a:gd name="connsiteX12" fmla="*/ 43543 w 261257"/>
                    <a:gd name="connsiteY12" fmla="*/ 26126 h 261257"/>
                    <a:gd name="connsiteX13" fmla="*/ 0 w 261257"/>
                    <a:gd name="connsiteY13" fmla="*/ 34835 h 26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257" h="261257">
                      <a:moveTo>
                        <a:pt x="0" y="34835"/>
                      </a:moveTo>
                      <a:lnTo>
                        <a:pt x="0" y="34835"/>
                      </a:lnTo>
                      <a:cubicBezTo>
                        <a:pt x="2903" y="81281"/>
                        <a:pt x="2421" y="128062"/>
                        <a:pt x="8709" y="174172"/>
                      </a:cubicBezTo>
                      <a:cubicBezTo>
                        <a:pt x="11190" y="192363"/>
                        <a:pt x="10850" y="216239"/>
                        <a:pt x="26126" y="226423"/>
                      </a:cubicBezTo>
                      <a:lnTo>
                        <a:pt x="78377" y="261257"/>
                      </a:lnTo>
                      <a:cubicBezTo>
                        <a:pt x="124823" y="258354"/>
                        <a:pt x="171811" y="260199"/>
                        <a:pt x="217714" y="252549"/>
                      </a:cubicBezTo>
                      <a:cubicBezTo>
                        <a:pt x="239289" y="248953"/>
                        <a:pt x="239419" y="210613"/>
                        <a:pt x="243840" y="200297"/>
                      </a:cubicBezTo>
                      <a:cubicBezTo>
                        <a:pt x="247963" y="190677"/>
                        <a:pt x="255451" y="182880"/>
                        <a:pt x="261257" y="174172"/>
                      </a:cubicBezTo>
                      <a:cubicBezTo>
                        <a:pt x="258354" y="130629"/>
                        <a:pt x="262016" y="86143"/>
                        <a:pt x="252549" y="43543"/>
                      </a:cubicBezTo>
                      <a:cubicBezTo>
                        <a:pt x="249877" y="31520"/>
                        <a:pt x="237189" y="23398"/>
                        <a:pt x="226423" y="17417"/>
                      </a:cubicBezTo>
                      <a:cubicBezTo>
                        <a:pt x="210374" y="8501"/>
                        <a:pt x="174172" y="0"/>
                        <a:pt x="174172" y="0"/>
                      </a:cubicBezTo>
                      <a:cubicBezTo>
                        <a:pt x="139338" y="5806"/>
                        <a:pt x="104298" y="10491"/>
                        <a:pt x="69669" y="17417"/>
                      </a:cubicBezTo>
                      <a:cubicBezTo>
                        <a:pt x="60667" y="19217"/>
                        <a:pt x="51754" y="22021"/>
                        <a:pt x="43543" y="26126"/>
                      </a:cubicBezTo>
                      <a:cubicBezTo>
                        <a:pt x="23845" y="35975"/>
                        <a:pt x="7257" y="33383"/>
                        <a:pt x="0" y="34835"/>
                      </a:cubicBezTo>
                      <a:close/>
                    </a:path>
                  </a:pathLst>
                </a:cu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 name="Freeform 481"/>
                <p:cNvSpPr/>
                <p:nvPr/>
              </p:nvSpPr>
              <p:spPr>
                <a:xfrm>
                  <a:off x="1541418" y="1650274"/>
                  <a:ext cx="261257" cy="261257"/>
                </a:xfrm>
                <a:custGeom>
                  <a:avLst/>
                  <a:gdLst>
                    <a:gd name="connsiteX0" fmla="*/ 0 w 261257"/>
                    <a:gd name="connsiteY0" fmla="*/ 34835 h 261257"/>
                    <a:gd name="connsiteX1" fmla="*/ 0 w 261257"/>
                    <a:gd name="connsiteY1" fmla="*/ 34835 h 261257"/>
                    <a:gd name="connsiteX2" fmla="*/ 8709 w 261257"/>
                    <a:gd name="connsiteY2" fmla="*/ 174172 h 261257"/>
                    <a:gd name="connsiteX3" fmla="*/ 26126 w 261257"/>
                    <a:gd name="connsiteY3" fmla="*/ 226423 h 261257"/>
                    <a:gd name="connsiteX4" fmla="*/ 78377 w 261257"/>
                    <a:gd name="connsiteY4" fmla="*/ 261257 h 261257"/>
                    <a:gd name="connsiteX5" fmla="*/ 217714 w 261257"/>
                    <a:gd name="connsiteY5" fmla="*/ 252549 h 261257"/>
                    <a:gd name="connsiteX6" fmla="*/ 243840 w 261257"/>
                    <a:gd name="connsiteY6" fmla="*/ 200297 h 261257"/>
                    <a:gd name="connsiteX7" fmla="*/ 261257 w 261257"/>
                    <a:gd name="connsiteY7" fmla="*/ 174172 h 261257"/>
                    <a:gd name="connsiteX8" fmla="*/ 252549 w 261257"/>
                    <a:gd name="connsiteY8" fmla="*/ 43543 h 261257"/>
                    <a:gd name="connsiteX9" fmla="*/ 226423 w 261257"/>
                    <a:gd name="connsiteY9" fmla="*/ 17417 h 261257"/>
                    <a:gd name="connsiteX10" fmla="*/ 174172 w 261257"/>
                    <a:gd name="connsiteY10" fmla="*/ 0 h 261257"/>
                    <a:gd name="connsiteX11" fmla="*/ 69669 w 261257"/>
                    <a:gd name="connsiteY11" fmla="*/ 17417 h 261257"/>
                    <a:gd name="connsiteX12" fmla="*/ 43543 w 261257"/>
                    <a:gd name="connsiteY12" fmla="*/ 26126 h 261257"/>
                    <a:gd name="connsiteX13" fmla="*/ 0 w 261257"/>
                    <a:gd name="connsiteY13" fmla="*/ 34835 h 26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257" h="261257">
                      <a:moveTo>
                        <a:pt x="0" y="34835"/>
                      </a:moveTo>
                      <a:lnTo>
                        <a:pt x="0" y="34835"/>
                      </a:lnTo>
                      <a:cubicBezTo>
                        <a:pt x="2903" y="81281"/>
                        <a:pt x="2421" y="128062"/>
                        <a:pt x="8709" y="174172"/>
                      </a:cubicBezTo>
                      <a:cubicBezTo>
                        <a:pt x="11190" y="192363"/>
                        <a:pt x="10850" y="216239"/>
                        <a:pt x="26126" y="226423"/>
                      </a:cubicBezTo>
                      <a:lnTo>
                        <a:pt x="78377" y="261257"/>
                      </a:lnTo>
                      <a:cubicBezTo>
                        <a:pt x="124823" y="258354"/>
                        <a:pt x="171811" y="260199"/>
                        <a:pt x="217714" y="252549"/>
                      </a:cubicBezTo>
                      <a:cubicBezTo>
                        <a:pt x="239289" y="248953"/>
                        <a:pt x="239419" y="210613"/>
                        <a:pt x="243840" y="200297"/>
                      </a:cubicBezTo>
                      <a:cubicBezTo>
                        <a:pt x="247963" y="190677"/>
                        <a:pt x="255451" y="182880"/>
                        <a:pt x="261257" y="174172"/>
                      </a:cubicBezTo>
                      <a:cubicBezTo>
                        <a:pt x="258354" y="130629"/>
                        <a:pt x="262016" y="86143"/>
                        <a:pt x="252549" y="43543"/>
                      </a:cubicBezTo>
                      <a:cubicBezTo>
                        <a:pt x="249877" y="31520"/>
                        <a:pt x="237189" y="23398"/>
                        <a:pt x="226423" y="17417"/>
                      </a:cubicBezTo>
                      <a:cubicBezTo>
                        <a:pt x="210374" y="8501"/>
                        <a:pt x="174172" y="0"/>
                        <a:pt x="174172" y="0"/>
                      </a:cubicBezTo>
                      <a:cubicBezTo>
                        <a:pt x="139338" y="5806"/>
                        <a:pt x="104298" y="10491"/>
                        <a:pt x="69669" y="17417"/>
                      </a:cubicBezTo>
                      <a:cubicBezTo>
                        <a:pt x="60667" y="19217"/>
                        <a:pt x="51754" y="22021"/>
                        <a:pt x="43543" y="26126"/>
                      </a:cubicBezTo>
                      <a:cubicBezTo>
                        <a:pt x="23845" y="35975"/>
                        <a:pt x="7257" y="33383"/>
                        <a:pt x="0" y="34835"/>
                      </a:cubicBezTo>
                      <a:close/>
                    </a:path>
                  </a:pathLst>
                </a:cu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Freeform 482"/>
                <p:cNvSpPr/>
                <p:nvPr/>
              </p:nvSpPr>
              <p:spPr>
                <a:xfrm>
                  <a:off x="1750423" y="1641566"/>
                  <a:ext cx="174172" cy="261257"/>
                </a:xfrm>
                <a:custGeom>
                  <a:avLst/>
                  <a:gdLst>
                    <a:gd name="connsiteX0" fmla="*/ 0 w 261257"/>
                    <a:gd name="connsiteY0" fmla="*/ 34835 h 261257"/>
                    <a:gd name="connsiteX1" fmla="*/ 0 w 261257"/>
                    <a:gd name="connsiteY1" fmla="*/ 34835 h 261257"/>
                    <a:gd name="connsiteX2" fmla="*/ 8709 w 261257"/>
                    <a:gd name="connsiteY2" fmla="*/ 174172 h 261257"/>
                    <a:gd name="connsiteX3" fmla="*/ 26126 w 261257"/>
                    <a:gd name="connsiteY3" fmla="*/ 226423 h 261257"/>
                    <a:gd name="connsiteX4" fmla="*/ 78377 w 261257"/>
                    <a:gd name="connsiteY4" fmla="*/ 261257 h 261257"/>
                    <a:gd name="connsiteX5" fmla="*/ 217714 w 261257"/>
                    <a:gd name="connsiteY5" fmla="*/ 252549 h 261257"/>
                    <a:gd name="connsiteX6" fmla="*/ 243840 w 261257"/>
                    <a:gd name="connsiteY6" fmla="*/ 200297 h 261257"/>
                    <a:gd name="connsiteX7" fmla="*/ 261257 w 261257"/>
                    <a:gd name="connsiteY7" fmla="*/ 174172 h 261257"/>
                    <a:gd name="connsiteX8" fmla="*/ 252549 w 261257"/>
                    <a:gd name="connsiteY8" fmla="*/ 43543 h 261257"/>
                    <a:gd name="connsiteX9" fmla="*/ 226423 w 261257"/>
                    <a:gd name="connsiteY9" fmla="*/ 17417 h 261257"/>
                    <a:gd name="connsiteX10" fmla="*/ 174172 w 261257"/>
                    <a:gd name="connsiteY10" fmla="*/ 0 h 261257"/>
                    <a:gd name="connsiteX11" fmla="*/ 69669 w 261257"/>
                    <a:gd name="connsiteY11" fmla="*/ 17417 h 261257"/>
                    <a:gd name="connsiteX12" fmla="*/ 43543 w 261257"/>
                    <a:gd name="connsiteY12" fmla="*/ 26126 h 261257"/>
                    <a:gd name="connsiteX13" fmla="*/ 0 w 261257"/>
                    <a:gd name="connsiteY13" fmla="*/ 34835 h 26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257" h="261257">
                      <a:moveTo>
                        <a:pt x="0" y="34835"/>
                      </a:moveTo>
                      <a:lnTo>
                        <a:pt x="0" y="34835"/>
                      </a:lnTo>
                      <a:cubicBezTo>
                        <a:pt x="2903" y="81281"/>
                        <a:pt x="2421" y="128062"/>
                        <a:pt x="8709" y="174172"/>
                      </a:cubicBezTo>
                      <a:cubicBezTo>
                        <a:pt x="11190" y="192363"/>
                        <a:pt x="10850" y="216239"/>
                        <a:pt x="26126" y="226423"/>
                      </a:cubicBezTo>
                      <a:lnTo>
                        <a:pt x="78377" y="261257"/>
                      </a:lnTo>
                      <a:cubicBezTo>
                        <a:pt x="124823" y="258354"/>
                        <a:pt x="171811" y="260199"/>
                        <a:pt x="217714" y="252549"/>
                      </a:cubicBezTo>
                      <a:cubicBezTo>
                        <a:pt x="239289" y="248953"/>
                        <a:pt x="239419" y="210613"/>
                        <a:pt x="243840" y="200297"/>
                      </a:cubicBezTo>
                      <a:cubicBezTo>
                        <a:pt x="247963" y="190677"/>
                        <a:pt x="255451" y="182880"/>
                        <a:pt x="261257" y="174172"/>
                      </a:cubicBezTo>
                      <a:cubicBezTo>
                        <a:pt x="258354" y="130629"/>
                        <a:pt x="262016" y="86143"/>
                        <a:pt x="252549" y="43543"/>
                      </a:cubicBezTo>
                      <a:cubicBezTo>
                        <a:pt x="249877" y="31520"/>
                        <a:pt x="237189" y="23398"/>
                        <a:pt x="226423" y="17417"/>
                      </a:cubicBezTo>
                      <a:cubicBezTo>
                        <a:pt x="210374" y="8501"/>
                        <a:pt x="174172" y="0"/>
                        <a:pt x="174172" y="0"/>
                      </a:cubicBezTo>
                      <a:cubicBezTo>
                        <a:pt x="139338" y="5806"/>
                        <a:pt x="104298" y="10491"/>
                        <a:pt x="69669" y="17417"/>
                      </a:cubicBezTo>
                      <a:cubicBezTo>
                        <a:pt x="60667" y="19217"/>
                        <a:pt x="51754" y="22021"/>
                        <a:pt x="43543" y="26126"/>
                      </a:cubicBezTo>
                      <a:cubicBezTo>
                        <a:pt x="23845" y="35975"/>
                        <a:pt x="7257" y="33383"/>
                        <a:pt x="0" y="34835"/>
                      </a:cubicBezTo>
                      <a:close/>
                    </a:path>
                  </a:pathLst>
                </a:cu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3" name="Group 462"/>
              <p:cNvGrpSpPr/>
              <p:nvPr/>
            </p:nvGrpSpPr>
            <p:grpSpPr>
              <a:xfrm>
                <a:off x="1312817" y="1397727"/>
                <a:ext cx="609601" cy="278674"/>
                <a:chOff x="1314994" y="1641566"/>
                <a:chExt cx="609601" cy="278674"/>
              </a:xfrm>
            </p:grpSpPr>
            <p:sp>
              <p:nvSpPr>
                <p:cNvPr id="478" name="Freeform 477"/>
                <p:cNvSpPr/>
                <p:nvPr/>
              </p:nvSpPr>
              <p:spPr>
                <a:xfrm>
                  <a:off x="1314994" y="1658983"/>
                  <a:ext cx="261257" cy="261257"/>
                </a:xfrm>
                <a:custGeom>
                  <a:avLst/>
                  <a:gdLst>
                    <a:gd name="connsiteX0" fmla="*/ 0 w 261257"/>
                    <a:gd name="connsiteY0" fmla="*/ 34835 h 261257"/>
                    <a:gd name="connsiteX1" fmla="*/ 0 w 261257"/>
                    <a:gd name="connsiteY1" fmla="*/ 34835 h 261257"/>
                    <a:gd name="connsiteX2" fmla="*/ 8709 w 261257"/>
                    <a:gd name="connsiteY2" fmla="*/ 174172 h 261257"/>
                    <a:gd name="connsiteX3" fmla="*/ 26126 w 261257"/>
                    <a:gd name="connsiteY3" fmla="*/ 226423 h 261257"/>
                    <a:gd name="connsiteX4" fmla="*/ 78377 w 261257"/>
                    <a:gd name="connsiteY4" fmla="*/ 261257 h 261257"/>
                    <a:gd name="connsiteX5" fmla="*/ 217714 w 261257"/>
                    <a:gd name="connsiteY5" fmla="*/ 252549 h 261257"/>
                    <a:gd name="connsiteX6" fmla="*/ 243840 w 261257"/>
                    <a:gd name="connsiteY6" fmla="*/ 200297 h 261257"/>
                    <a:gd name="connsiteX7" fmla="*/ 261257 w 261257"/>
                    <a:gd name="connsiteY7" fmla="*/ 174172 h 261257"/>
                    <a:gd name="connsiteX8" fmla="*/ 252549 w 261257"/>
                    <a:gd name="connsiteY8" fmla="*/ 43543 h 261257"/>
                    <a:gd name="connsiteX9" fmla="*/ 226423 w 261257"/>
                    <a:gd name="connsiteY9" fmla="*/ 17417 h 261257"/>
                    <a:gd name="connsiteX10" fmla="*/ 174172 w 261257"/>
                    <a:gd name="connsiteY10" fmla="*/ 0 h 261257"/>
                    <a:gd name="connsiteX11" fmla="*/ 69669 w 261257"/>
                    <a:gd name="connsiteY11" fmla="*/ 17417 h 261257"/>
                    <a:gd name="connsiteX12" fmla="*/ 43543 w 261257"/>
                    <a:gd name="connsiteY12" fmla="*/ 26126 h 261257"/>
                    <a:gd name="connsiteX13" fmla="*/ 0 w 261257"/>
                    <a:gd name="connsiteY13" fmla="*/ 34835 h 26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257" h="261257">
                      <a:moveTo>
                        <a:pt x="0" y="34835"/>
                      </a:moveTo>
                      <a:lnTo>
                        <a:pt x="0" y="34835"/>
                      </a:lnTo>
                      <a:cubicBezTo>
                        <a:pt x="2903" y="81281"/>
                        <a:pt x="2421" y="128062"/>
                        <a:pt x="8709" y="174172"/>
                      </a:cubicBezTo>
                      <a:cubicBezTo>
                        <a:pt x="11190" y="192363"/>
                        <a:pt x="10850" y="216239"/>
                        <a:pt x="26126" y="226423"/>
                      </a:cubicBezTo>
                      <a:lnTo>
                        <a:pt x="78377" y="261257"/>
                      </a:lnTo>
                      <a:cubicBezTo>
                        <a:pt x="124823" y="258354"/>
                        <a:pt x="171811" y="260199"/>
                        <a:pt x="217714" y="252549"/>
                      </a:cubicBezTo>
                      <a:cubicBezTo>
                        <a:pt x="239289" y="248953"/>
                        <a:pt x="239419" y="210613"/>
                        <a:pt x="243840" y="200297"/>
                      </a:cubicBezTo>
                      <a:cubicBezTo>
                        <a:pt x="247963" y="190677"/>
                        <a:pt x="255451" y="182880"/>
                        <a:pt x="261257" y="174172"/>
                      </a:cubicBezTo>
                      <a:cubicBezTo>
                        <a:pt x="258354" y="130629"/>
                        <a:pt x="262016" y="86143"/>
                        <a:pt x="252549" y="43543"/>
                      </a:cubicBezTo>
                      <a:cubicBezTo>
                        <a:pt x="249877" y="31520"/>
                        <a:pt x="237189" y="23398"/>
                        <a:pt x="226423" y="17417"/>
                      </a:cubicBezTo>
                      <a:cubicBezTo>
                        <a:pt x="210374" y="8501"/>
                        <a:pt x="174172" y="0"/>
                        <a:pt x="174172" y="0"/>
                      </a:cubicBezTo>
                      <a:cubicBezTo>
                        <a:pt x="139338" y="5806"/>
                        <a:pt x="104298" y="10491"/>
                        <a:pt x="69669" y="17417"/>
                      </a:cubicBezTo>
                      <a:cubicBezTo>
                        <a:pt x="60667" y="19217"/>
                        <a:pt x="51754" y="22021"/>
                        <a:pt x="43543" y="26126"/>
                      </a:cubicBezTo>
                      <a:cubicBezTo>
                        <a:pt x="23845" y="35975"/>
                        <a:pt x="7257" y="33383"/>
                        <a:pt x="0" y="34835"/>
                      </a:cubicBezTo>
                      <a:close/>
                    </a:path>
                  </a:pathLst>
                </a:cu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9" name="Freeform 478"/>
                <p:cNvSpPr/>
                <p:nvPr/>
              </p:nvSpPr>
              <p:spPr>
                <a:xfrm>
                  <a:off x="1541418" y="1650274"/>
                  <a:ext cx="261257" cy="261257"/>
                </a:xfrm>
                <a:custGeom>
                  <a:avLst/>
                  <a:gdLst>
                    <a:gd name="connsiteX0" fmla="*/ 0 w 261257"/>
                    <a:gd name="connsiteY0" fmla="*/ 34835 h 261257"/>
                    <a:gd name="connsiteX1" fmla="*/ 0 w 261257"/>
                    <a:gd name="connsiteY1" fmla="*/ 34835 h 261257"/>
                    <a:gd name="connsiteX2" fmla="*/ 8709 w 261257"/>
                    <a:gd name="connsiteY2" fmla="*/ 174172 h 261257"/>
                    <a:gd name="connsiteX3" fmla="*/ 26126 w 261257"/>
                    <a:gd name="connsiteY3" fmla="*/ 226423 h 261257"/>
                    <a:gd name="connsiteX4" fmla="*/ 78377 w 261257"/>
                    <a:gd name="connsiteY4" fmla="*/ 261257 h 261257"/>
                    <a:gd name="connsiteX5" fmla="*/ 217714 w 261257"/>
                    <a:gd name="connsiteY5" fmla="*/ 252549 h 261257"/>
                    <a:gd name="connsiteX6" fmla="*/ 243840 w 261257"/>
                    <a:gd name="connsiteY6" fmla="*/ 200297 h 261257"/>
                    <a:gd name="connsiteX7" fmla="*/ 261257 w 261257"/>
                    <a:gd name="connsiteY7" fmla="*/ 174172 h 261257"/>
                    <a:gd name="connsiteX8" fmla="*/ 252549 w 261257"/>
                    <a:gd name="connsiteY8" fmla="*/ 43543 h 261257"/>
                    <a:gd name="connsiteX9" fmla="*/ 226423 w 261257"/>
                    <a:gd name="connsiteY9" fmla="*/ 17417 h 261257"/>
                    <a:gd name="connsiteX10" fmla="*/ 174172 w 261257"/>
                    <a:gd name="connsiteY10" fmla="*/ 0 h 261257"/>
                    <a:gd name="connsiteX11" fmla="*/ 69669 w 261257"/>
                    <a:gd name="connsiteY11" fmla="*/ 17417 h 261257"/>
                    <a:gd name="connsiteX12" fmla="*/ 43543 w 261257"/>
                    <a:gd name="connsiteY12" fmla="*/ 26126 h 261257"/>
                    <a:gd name="connsiteX13" fmla="*/ 0 w 261257"/>
                    <a:gd name="connsiteY13" fmla="*/ 34835 h 26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257" h="261257">
                      <a:moveTo>
                        <a:pt x="0" y="34835"/>
                      </a:moveTo>
                      <a:lnTo>
                        <a:pt x="0" y="34835"/>
                      </a:lnTo>
                      <a:cubicBezTo>
                        <a:pt x="2903" y="81281"/>
                        <a:pt x="2421" y="128062"/>
                        <a:pt x="8709" y="174172"/>
                      </a:cubicBezTo>
                      <a:cubicBezTo>
                        <a:pt x="11190" y="192363"/>
                        <a:pt x="10850" y="216239"/>
                        <a:pt x="26126" y="226423"/>
                      </a:cubicBezTo>
                      <a:lnTo>
                        <a:pt x="78377" y="261257"/>
                      </a:lnTo>
                      <a:cubicBezTo>
                        <a:pt x="124823" y="258354"/>
                        <a:pt x="171811" y="260199"/>
                        <a:pt x="217714" y="252549"/>
                      </a:cubicBezTo>
                      <a:cubicBezTo>
                        <a:pt x="239289" y="248953"/>
                        <a:pt x="239419" y="210613"/>
                        <a:pt x="243840" y="200297"/>
                      </a:cubicBezTo>
                      <a:cubicBezTo>
                        <a:pt x="247963" y="190677"/>
                        <a:pt x="255451" y="182880"/>
                        <a:pt x="261257" y="174172"/>
                      </a:cubicBezTo>
                      <a:cubicBezTo>
                        <a:pt x="258354" y="130629"/>
                        <a:pt x="262016" y="86143"/>
                        <a:pt x="252549" y="43543"/>
                      </a:cubicBezTo>
                      <a:cubicBezTo>
                        <a:pt x="249877" y="31520"/>
                        <a:pt x="237189" y="23398"/>
                        <a:pt x="226423" y="17417"/>
                      </a:cubicBezTo>
                      <a:cubicBezTo>
                        <a:pt x="210374" y="8501"/>
                        <a:pt x="174172" y="0"/>
                        <a:pt x="174172" y="0"/>
                      </a:cubicBezTo>
                      <a:cubicBezTo>
                        <a:pt x="139338" y="5806"/>
                        <a:pt x="104298" y="10491"/>
                        <a:pt x="69669" y="17417"/>
                      </a:cubicBezTo>
                      <a:cubicBezTo>
                        <a:pt x="60667" y="19217"/>
                        <a:pt x="51754" y="22021"/>
                        <a:pt x="43543" y="26126"/>
                      </a:cubicBezTo>
                      <a:cubicBezTo>
                        <a:pt x="23845" y="35975"/>
                        <a:pt x="7257" y="33383"/>
                        <a:pt x="0" y="34835"/>
                      </a:cubicBezTo>
                      <a:close/>
                    </a:path>
                  </a:pathLst>
                </a:cu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Freeform 479"/>
                <p:cNvSpPr/>
                <p:nvPr/>
              </p:nvSpPr>
              <p:spPr>
                <a:xfrm>
                  <a:off x="1750423" y="1641566"/>
                  <a:ext cx="174172" cy="261257"/>
                </a:xfrm>
                <a:custGeom>
                  <a:avLst/>
                  <a:gdLst>
                    <a:gd name="connsiteX0" fmla="*/ 0 w 261257"/>
                    <a:gd name="connsiteY0" fmla="*/ 34835 h 261257"/>
                    <a:gd name="connsiteX1" fmla="*/ 0 w 261257"/>
                    <a:gd name="connsiteY1" fmla="*/ 34835 h 261257"/>
                    <a:gd name="connsiteX2" fmla="*/ 8709 w 261257"/>
                    <a:gd name="connsiteY2" fmla="*/ 174172 h 261257"/>
                    <a:gd name="connsiteX3" fmla="*/ 26126 w 261257"/>
                    <a:gd name="connsiteY3" fmla="*/ 226423 h 261257"/>
                    <a:gd name="connsiteX4" fmla="*/ 78377 w 261257"/>
                    <a:gd name="connsiteY4" fmla="*/ 261257 h 261257"/>
                    <a:gd name="connsiteX5" fmla="*/ 217714 w 261257"/>
                    <a:gd name="connsiteY5" fmla="*/ 252549 h 261257"/>
                    <a:gd name="connsiteX6" fmla="*/ 243840 w 261257"/>
                    <a:gd name="connsiteY6" fmla="*/ 200297 h 261257"/>
                    <a:gd name="connsiteX7" fmla="*/ 261257 w 261257"/>
                    <a:gd name="connsiteY7" fmla="*/ 174172 h 261257"/>
                    <a:gd name="connsiteX8" fmla="*/ 252549 w 261257"/>
                    <a:gd name="connsiteY8" fmla="*/ 43543 h 261257"/>
                    <a:gd name="connsiteX9" fmla="*/ 226423 w 261257"/>
                    <a:gd name="connsiteY9" fmla="*/ 17417 h 261257"/>
                    <a:gd name="connsiteX10" fmla="*/ 174172 w 261257"/>
                    <a:gd name="connsiteY10" fmla="*/ 0 h 261257"/>
                    <a:gd name="connsiteX11" fmla="*/ 69669 w 261257"/>
                    <a:gd name="connsiteY11" fmla="*/ 17417 h 261257"/>
                    <a:gd name="connsiteX12" fmla="*/ 43543 w 261257"/>
                    <a:gd name="connsiteY12" fmla="*/ 26126 h 261257"/>
                    <a:gd name="connsiteX13" fmla="*/ 0 w 261257"/>
                    <a:gd name="connsiteY13" fmla="*/ 34835 h 26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257" h="261257">
                      <a:moveTo>
                        <a:pt x="0" y="34835"/>
                      </a:moveTo>
                      <a:lnTo>
                        <a:pt x="0" y="34835"/>
                      </a:lnTo>
                      <a:cubicBezTo>
                        <a:pt x="2903" y="81281"/>
                        <a:pt x="2421" y="128062"/>
                        <a:pt x="8709" y="174172"/>
                      </a:cubicBezTo>
                      <a:cubicBezTo>
                        <a:pt x="11190" y="192363"/>
                        <a:pt x="10850" y="216239"/>
                        <a:pt x="26126" y="226423"/>
                      </a:cubicBezTo>
                      <a:lnTo>
                        <a:pt x="78377" y="261257"/>
                      </a:lnTo>
                      <a:cubicBezTo>
                        <a:pt x="124823" y="258354"/>
                        <a:pt x="171811" y="260199"/>
                        <a:pt x="217714" y="252549"/>
                      </a:cubicBezTo>
                      <a:cubicBezTo>
                        <a:pt x="239289" y="248953"/>
                        <a:pt x="239419" y="210613"/>
                        <a:pt x="243840" y="200297"/>
                      </a:cubicBezTo>
                      <a:cubicBezTo>
                        <a:pt x="247963" y="190677"/>
                        <a:pt x="255451" y="182880"/>
                        <a:pt x="261257" y="174172"/>
                      </a:cubicBezTo>
                      <a:cubicBezTo>
                        <a:pt x="258354" y="130629"/>
                        <a:pt x="262016" y="86143"/>
                        <a:pt x="252549" y="43543"/>
                      </a:cubicBezTo>
                      <a:cubicBezTo>
                        <a:pt x="249877" y="31520"/>
                        <a:pt x="237189" y="23398"/>
                        <a:pt x="226423" y="17417"/>
                      </a:cubicBezTo>
                      <a:cubicBezTo>
                        <a:pt x="210374" y="8501"/>
                        <a:pt x="174172" y="0"/>
                        <a:pt x="174172" y="0"/>
                      </a:cubicBezTo>
                      <a:cubicBezTo>
                        <a:pt x="139338" y="5806"/>
                        <a:pt x="104298" y="10491"/>
                        <a:pt x="69669" y="17417"/>
                      </a:cubicBezTo>
                      <a:cubicBezTo>
                        <a:pt x="60667" y="19217"/>
                        <a:pt x="51754" y="22021"/>
                        <a:pt x="43543" y="26126"/>
                      </a:cubicBezTo>
                      <a:cubicBezTo>
                        <a:pt x="23845" y="35975"/>
                        <a:pt x="7257" y="33383"/>
                        <a:pt x="0" y="34835"/>
                      </a:cubicBezTo>
                      <a:close/>
                    </a:path>
                  </a:pathLst>
                </a:cu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4" name="Group 463"/>
              <p:cNvGrpSpPr/>
              <p:nvPr/>
            </p:nvGrpSpPr>
            <p:grpSpPr>
              <a:xfrm>
                <a:off x="1312817" y="1166949"/>
                <a:ext cx="609601" cy="278674"/>
                <a:chOff x="1314994" y="1641566"/>
                <a:chExt cx="609601" cy="278674"/>
              </a:xfrm>
            </p:grpSpPr>
            <p:sp>
              <p:nvSpPr>
                <p:cNvPr id="475" name="Freeform 474"/>
                <p:cNvSpPr/>
                <p:nvPr/>
              </p:nvSpPr>
              <p:spPr>
                <a:xfrm>
                  <a:off x="1314994" y="1658983"/>
                  <a:ext cx="261257" cy="261257"/>
                </a:xfrm>
                <a:custGeom>
                  <a:avLst/>
                  <a:gdLst>
                    <a:gd name="connsiteX0" fmla="*/ 0 w 261257"/>
                    <a:gd name="connsiteY0" fmla="*/ 34835 h 261257"/>
                    <a:gd name="connsiteX1" fmla="*/ 0 w 261257"/>
                    <a:gd name="connsiteY1" fmla="*/ 34835 h 261257"/>
                    <a:gd name="connsiteX2" fmla="*/ 8709 w 261257"/>
                    <a:gd name="connsiteY2" fmla="*/ 174172 h 261257"/>
                    <a:gd name="connsiteX3" fmla="*/ 26126 w 261257"/>
                    <a:gd name="connsiteY3" fmla="*/ 226423 h 261257"/>
                    <a:gd name="connsiteX4" fmla="*/ 78377 w 261257"/>
                    <a:gd name="connsiteY4" fmla="*/ 261257 h 261257"/>
                    <a:gd name="connsiteX5" fmla="*/ 217714 w 261257"/>
                    <a:gd name="connsiteY5" fmla="*/ 252549 h 261257"/>
                    <a:gd name="connsiteX6" fmla="*/ 243840 w 261257"/>
                    <a:gd name="connsiteY6" fmla="*/ 200297 h 261257"/>
                    <a:gd name="connsiteX7" fmla="*/ 261257 w 261257"/>
                    <a:gd name="connsiteY7" fmla="*/ 174172 h 261257"/>
                    <a:gd name="connsiteX8" fmla="*/ 252549 w 261257"/>
                    <a:gd name="connsiteY8" fmla="*/ 43543 h 261257"/>
                    <a:gd name="connsiteX9" fmla="*/ 226423 w 261257"/>
                    <a:gd name="connsiteY9" fmla="*/ 17417 h 261257"/>
                    <a:gd name="connsiteX10" fmla="*/ 174172 w 261257"/>
                    <a:gd name="connsiteY10" fmla="*/ 0 h 261257"/>
                    <a:gd name="connsiteX11" fmla="*/ 69669 w 261257"/>
                    <a:gd name="connsiteY11" fmla="*/ 17417 h 261257"/>
                    <a:gd name="connsiteX12" fmla="*/ 43543 w 261257"/>
                    <a:gd name="connsiteY12" fmla="*/ 26126 h 261257"/>
                    <a:gd name="connsiteX13" fmla="*/ 0 w 261257"/>
                    <a:gd name="connsiteY13" fmla="*/ 34835 h 26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257" h="261257">
                      <a:moveTo>
                        <a:pt x="0" y="34835"/>
                      </a:moveTo>
                      <a:lnTo>
                        <a:pt x="0" y="34835"/>
                      </a:lnTo>
                      <a:cubicBezTo>
                        <a:pt x="2903" y="81281"/>
                        <a:pt x="2421" y="128062"/>
                        <a:pt x="8709" y="174172"/>
                      </a:cubicBezTo>
                      <a:cubicBezTo>
                        <a:pt x="11190" y="192363"/>
                        <a:pt x="10850" y="216239"/>
                        <a:pt x="26126" y="226423"/>
                      </a:cubicBezTo>
                      <a:lnTo>
                        <a:pt x="78377" y="261257"/>
                      </a:lnTo>
                      <a:cubicBezTo>
                        <a:pt x="124823" y="258354"/>
                        <a:pt x="171811" y="260199"/>
                        <a:pt x="217714" y="252549"/>
                      </a:cubicBezTo>
                      <a:cubicBezTo>
                        <a:pt x="239289" y="248953"/>
                        <a:pt x="239419" y="210613"/>
                        <a:pt x="243840" y="200297"/>
                      </a:cubicBezTo>
                      <a:cubicBezTo>
                        <a:pt x="247963" y="190677"/>
                        <a:pt x="255451" y="182880"/>
                        <a:pt x="261257" y="174172"/>
                      </a:cubicBezTo>
                      <a:cubicBezTo>
                        <a:pt x="258354" y="130629"/>
                        <a:pt x="262016" y="86143"/>
                        <a:pt x="252549" y="43543"/>
                      </a:cubicBezTo>
                      <a:cubicBezTo>
                        <a:pt x="249877" y="31520"/>
                        <a:pt x="237189" y="23398"/>
                        <a:pt x="226423" y="17417"/>
                      </a:cubicBezTo>
                      <a:cubicBezTo>
                        <a:pt x="210374" y="8501"/>
                        <a:pt x="174172" y="0"/>
                        <a:pt x="174172" y="0"/>
                      </a:cubicBezTo>
                      <a:cubicBezTo>
                        <a:pt x="139338" y="5806"/>
                        <a:pt x="104298" y="10491"/>
                        <a:pt x="69669" y="17417"/>
                      </a:cubicBezTo>
                      <a:cubicBezTo>
                        <a:pt x="60667" y="19217"/>
                        <a:pt x="51754" y="22021"/>
                        <a:pt x="43543" y="26126"/>
                      </a:cubicBezTo>
                      <a:cubicBezTo>
                        <a:pt x="23845" y="35975"/>
                        <a:pt x="7257" y="33383"/>
                        <a:pt x="0" y="34835"/>
                      </a:cubicBezTo>
                      <a:close/>
                    </a:path>
                  </a:pathLst>
                </a:cu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Freeform 475"/>
                <p:cNvSpPr/>
                <p:nvPr/>
              </p:nvSpPr>
              <p:spPr>
                <a:xfrm>
                  <a:off x="1541418" y="1650274"/>
                  <a:ext cx="261257" cy="261257"/>
                </a:xfrm>
                <a:custGeom>
                  <a:avLst/>
                  <a:gdLst>
                    <a:gd name="connsiteX0" fmla="*/ 0 w 261257"/>
                    <a:gd name="connsiteY0" fmla="*/ 34835 h 261257"/>
                    <a:gd name="connsiteX1" fmla="*/ 0 w 261257"/>
                    <a:gd name="connsiteY1" fmla="*/ 34835 h 261257"/>
                    <a:gd name="connsiteX2" fmla="*/ 8709 w 261257"/>
                    <a:gd name="connsiteY2" fmla="*/ 174172 h 261257"/>
                    <a:gd name="connsiteX3" fmla="*/ 26126 w 261257"/>
                    <a:gd name="connsiteY3" fmla="*/ 226423 h 261257"/>
                    <a:gd name="connsiteX4" fmla="*/ 78377 w 261257"/>
                    <a:gd name="connsiteY4" fmla="*/ 261257 h 261257"/>
                    <a:gd name="connsiteX5" fmla="*/ 217714 w 261257"/>
                    <a:gd name="connsiteY5" fmla="*/ 252549 h 261257"/>
                    <a:gd name="connsiteX6" fmla="*/ 243840 w 261257"/>
                    <a:gd name="connsiteY6" fmla="*/ 200297 h 261257"/>
                    <a:gd name="connsiteX7" fmla="*/ 261257 w 261257"/>
                    <a:gd name="connsiteY7" fmla="*/ 174172 h 261257"/>
                    <a:gd name="connsiteX8" fmla="*/ 252549 w 261257"/>
                    <a:gd name="connsiteY8" fmla="*/ 43543 h 261257"/>
                    <a:gd name="connsiteX9" fmla="*/ 226423 w 261257"/>
                    <a:gd name="connsiteY9" fmla="*/ 17417 h 261257"/>
                    <a:gd name="connsiteX10" fmla="*/ 174172 w 261257"/>
                    <a:gd name="connsiteY10" fmla="*/ 0 h 261257"/>
                    <a:gd name="connsiteX11" fmla="*/ 69669 w 261257"/>
                    <a:gd name="connsiteY11" fmla="*/ 17417 h 261257"/>
                    <a:gd name="connsiteX12" fmla="*/ 43543 w 261257"/>
                    <a:gd name="connsiteY12" fmla="*/ 26126 h 261257"/>
                    <a:gd name="connsiteX13" fmla="*/ 0 w 261257"/>
                    <a:gd name="connsiteY13" fmla="*/ 34835 h 26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257" h="261257">
                      <a:moveTo>
                        <a:pt x="0" y="34835"/>
                      </a:moveTo>
                      <a:lnTo>
                        <a:pt x="0" y="34835"/>
                      </a:lnTo>
                      <a:cubicBezTo>
                        <a:pt x="2903" y="81281"/>
                        <a:pt x="2421" y="128062"/>
                        <a:pt x="8709" y="174172"/>
                      </a:cubicBezTo>
                      <a:cubicBezTo>
                        <a:pt x="11190" y="192363"/>
                        <a:pt x="10850" y="216239"/>
                        <a:pt x="26126" y="226423"/>
                      </a:cubicBezTo>
                      <a:lnTo>
                        <a:pt x="78377" y="261257"/>
                      </a:lnTo>
                      <a:cubicBezTo>
                        <a:pt x="124823" y="258354"/>
                        <a:pt x="171811" y="260199"/>
                        <a:pt x="217714" y="252549"/>
                      </a:cubicBezTo>
                      <a:cubicBezTo>
                        <a:pt x="239289" y="248953"/>
                        <a:pt x="239419" y="210613"/>
                        <a:pt x="243840" y="200297"/>
                      </a:cubicBezTo>
                      <a:cubicBezTo>
                        <a:pt x="247963" y="190677"/>
                        <a:pt x="255451" y="182880"/>
                        <a:pt x="261257" y="174172"/>
                      </a:cubicBezTo>
                      <a:cubicBezTo>
                        <a:pt x="258354" y="130629"/>
                        <a:pt x="262016" y="86143"/>
                        <a:pt x="252549" y="43543"/>
                      </a:cubicBezTo>
                      <a:cubicBezTo>
                        <a:pt x="249877" y="31520"/>
                        <a:pt x="237189" y="23398"/>
                        <a:pt x="226423" y="17417"/>
                      </a:cubicBezTo>
                      <a:cubicBezTo>
                        <a:pt x="210374" y="8501"/>
                        <a:pt x="174172" y="0"/>
                        <a:pt x="174172" y="0"/>
                      </a:cubicBezTo>
                      <a:cubicBezTo>
                        <a:pt x="139338" y="5806"/>
                        <a:pt x="104298" y="10491"/>
                        <a:pt x="69669" y="17417"/>
                      </a:cubicBezTo>
                      <a:cubicBezTo>
                        <a:pt x="60667" y="19217"/>
                        <a:pt x="51754" y="22021"/>
                        <a:pt x="43543" y="26126"/>
                      </a:cubicBezTo>
                      <a:cubicBezTo>
                        <a:pt x="23845" y="35975"/>
                        <a:pt x="7257" y="33383"/>
                        <a:pt x="0" y="34835"/>
                      </a:cubicBezTo>
                      <a:close/>
                    </a:path>
                  </a:pathLst>
                </a:cu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 name="Freeform 476"/>
                <p:cNvSpPr/>
                <p:nvPr/>
              </p:nvSpPr>
              <p:spPr>
                <a:xfrm>
                  <a:off x="1750423" y="1641566"/>
                  <a:ext cx="174172" cy="261257"/>
                </a:xfrm>
                <a:custGeom>
                  <a:avLst/>
                  <a:gdLst>
                    <a:gd name="connsiteX0" fmla="*/ 0 w 261257"/>
                    <a:gd name="connsiteY0" fmla="*/ 34835 h 261257"/>
                    <a:gd name="connsiteX1" fmla="*/ 0 w 261257"/>
                    <a:gd name="connsiteY1" fmla="*/ 34835 h 261257"/>
                    <a:gd name="connsiteX2" fmla="*/ 8709 w 261257"/>
                    <a:gd name="connsiteY2" fmla="*/ 174172 h 261257"/>
                    <a:gd name="connsiteX3" fmla="*/ 26126 w 261257"/>
                    <a:gd name="connsiteY3" fmla="*/ 226423 h 261257"/>
                    <a:gd name="connsiteX4" fmla="*/ 78377 w 261257"/>
                    <a:gd name="connsiteY4" fmla="*/ 261257 h 261257"/>
                    <a:gd name="connsiteX5" fmla="*/ 217714 w 261257"/>
                    <a:gd name="connsiteY5" fmla="*/ 252549 h 261257"/>
                    <a:gd name="connsiteX6" fmla="*/ 243840 w 261257"/>
                    <a:gd name="connsiteY6" fmla="*/ 200297 h 261257"/>
                    <a:gd name="connsiteX7" fmla="*/ 261257 w 261257"/>
                    <a:gd name="connsiteY7" fmla="*/ 174172 h 261257"/>
                    <a:gd name="connsiteX8" fmla="*/ 252549 w 261257"/>
                    <a:gd name="connsiteY8" fmla="*/ 43543 h 261257"/>
                    <a:gd name="connsiteX9" fmla="*/ 226423 w 261257"/>
                    <a:gd name="connsiteY9" fmla="*/ 17417 h 261257"/>
                    <a:gd name="connsiteX10" fmla="*/ 174172 w 261257"/>
                    <a:gd name="connsiteY10" fmla="*/ 0 h 261257"/>
                    <a:gd name="connsiteX11" fmla="*/ 69669 w 261257"/>
                    <a:gd name="connsiteY11" fmla="*/ 17417 h 261257"/>
                    <a:gd name="connsiteX12" fmla="*/ 43543 w 261257"/>
                    <a:gd name="connsiteY12" fmla="*/ 26126 h 261257"/>
                    <a:gd name="connsiteX13" fmla="*/ 0 w 261257"/>
                    <a:gd name="connsiteY13" fmla="*/ 34835 h 26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257" h="261257">
                      <a:moveTo>
                        <a:pt x="0" y="34835"/>
                      </a:moveTo>
                      <a:lnTo>
                        <a:pt x="0" y="34835"/>
                      </a:lnTo>
                      <a:cubicBezTo>
                        <a:pt x="2903" y="81281"/>
                        <a:pt x="2421" y="128062"/>
                        <a:pt x="8709" y="174172"/>
                      </a:cubicBezTo>
                      <a:cubicBezTo>
                        <a:pt x="11190" y="192363"/>
                        <a:pt x="10850" y="216239"/>
                        <a:pt x="26126" y="226423"/>
                      </a:cubicBezTo>
                      <a:lnTo>
                        <a:pt x="78377" y="261257"/>
                      </a:lnTo>
                      <a:cubicBezTo>
                        <a:pt x="124823" y="258354"/>
                        <a:pt x="171811" y="260199"/>
                        <a:pt x="217714" y="252549"/>
                      </a:cubicBezTo>
                      <a:cubicBezTo>
                        <a:pt x="239289" y="248953"/>
                        <a:pt x="239419" y="210613"/>
                        <a:pt x="243840" y="200297"/>
                      </a:cubicBezTo>
                      <a:cubicBezTo>
                        <a:pt x="247963" y="190677"/>
                        <a:pt x="255451" y="182880"/>
                        <a:pt x="261257" y="174172"/>
                      </a:cubicBezTo>
                      <a:cubicBezTo>
                        <a:pt x="258354" y="130629"/>
                        <a:pt x="262016" y="86143"/>
                        <a:pt x="252549" y="43543"/>
                      </a:cubicBezTo>
                      <a:cubicBezTo>
                        <a:pt x="249877" y="31520"/>
                        <a:pt x="237189" y="23398"/>
                        <a:pt x="226423" y="17417"/>
                      </a:cubicBezTo>
                      <a:cubicBezTo>
                        <a:pt x="210374" y="8501"/>
                        <a:pt x="174172" y="0"/>
                        <a:pt x="174172" y="0"/>
                      </a:cubicBezTo>
                      <a:cubicBezTo>
                        <a:pt x="139338" y="5806"/>
                        <a:pt x="104298" y="10491"/>
                        <a:pt x="69669" y="17417"/>
                      </a:cubicBezTo>
                      <a:cubicBezTo>
                        <a:pt x="60667" y="19217"/>
                        <a:pt x="51754" y="22021"/>
                        <a:pt x="43543" y="26126"/>
                      </a:cubicBezTo>
                      <a:cubicBezTo>
                        <a:pt x="23845" y="35975"/>
                        <a:pt x="7257" y="33383"/>
                        <a:pt x="0" y="34835"/>
                      </a:cubicBezTo>
                      <a:close/>
                    </a:path>
                  </a:pathLst>
                </a:cu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5" name="Group 464"/>
              <p:cNvGrpSpPr/>
              <p:nvPr/>
            </p:nvGrpSpPr>
            <p:grpSpPr>
              <a:xfrm>
                <a:off x="1312817" y="923109"/>
                <a:ext cx="609601" cy="278674"/>
                <a:chOff x="1314994" y="1641566"/>
                <a:chExt cx="609601" cy="278674"/>
              </a:xfrm>
            </p:grpSpPr>
            <p:sp>
              <p:nvSpPr>
                <p:cNvPr id="472" name="Freeform 471"/>
                <p:cNvSpPr/>
                <p:nvPr/>
              </p:nvSpPr>
              <p:spPr>
                <a:xfrm>
                  <a:off x="1314994" y="1658983"/>
                  <a:ext cx="261257" cy="261257"/>
                </a:xfrm>
                <a:custGeom>
                  <a:avLst/>
                  <a:gdLst>
                    <a:gd name="connsiteX0" fmla="*/ 0 w 261257"/>
                    <a:gd name="connsiteY0" fmla="*/ 34835 h 261257"/>
                    <a:gd name="connsiteX1" fmla="*/ 0 w 261257"/>
                    <a:gd name="connsiteY1" fmla="*/ 34835 h 261257"/>
                    <a:gd name="connsiteX2" fmla="*/ 8709 w 261257"/>
                    <a:gd name="connsiteY2" fmla="*/ 174172 h 261257"/>
                    <a:gd name="connsiteX3" fmla="*/ 26126 w 261257"/>
                    <a:gd name="connsiteY3" fmla="*/ 226423 h 261257"/>
                    <a:gd name="connsiteX4" fmla="*/ 78377 w 261257"/>
                    <a:gd name="connsiteY4" fmla="*/ 261257 h 261257"/>
                    <a:gd name="connsiteX5" fmla="*/ 217714 w 261257"/>
                    <a:gd name="connsiteY5" fmla="*/ 252549 h 261257"/>
                    <a:gd name="connsiteX6" fmla="*/ 243840 w 261257"/>
                    <a:gd name="connsiteY6" fmla="*/ 200297 h 261257"/>
                    <a:gd name="connsiteX7" fmla="*/ 261257 w 261257"/>
                    <a:gd name="connsiteY7" fmla="*/ 174172 h 261257"/>
                    <a:gd name="connsiteX8" fmla="*/ 252549 w 261257"/>
                    <a:gd name="connsiteY8" fmla="*/ 43543 h 261257"/>
                    <a:gd name="connsiteX9" fmla="*/ 226423 w 261257"/>
                    <a:gd name="connsiteY9" fmla="*/ 17417 h 261257"/>
                    <a:gd name="connsiteX10" fmla="*/ 174172 w 261257"/>
                    <a:gd name="connsiteY10" fmla="*/ 0 h 261257"/>
                    <a:gd name="connsiteX11" fmla="*/ 69669 w 261257"/>
                    <a:gd name="connsiteY11" fmla="*/ 17417 h 261257"/>
                    <a:gd name="connsiteX12" fmla="*/ 43543 w 261257"/>
                    <a:gd name="connsiteY12" fmla="*/ 26126 h 261257"/>
                    <a:gd name="connsiteX13" fmla="*/ 0 w 261257"/>
                    <a:gd name="connsiteY13" fmla="*/ 34835 h 26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257" h="261257">
                      <a:moveTo>
                        <a:pt x="0" y="34835"/>
                      </a:moveTo>
                      <a:lnTo>
                        <a:pt x="0" y="34835"/>
                      </a:lnTo>
                      <a:cubicBezTo>
                        <a:pt x="2903" y="81281"/>
                        <a:pt x="2421" y="128062"/>
                        <a:pt x="8709" y="174172"/>
                      </a:cubicBezTo>
                      <a:cubicBezTo>
                        <a:pt x="11190" y="192363"/>
                        <a:pt x="10850" y="216239"/>
                        <a:pt x="26126" y="226423"/>
                      </a:cubicBezTo>
                      <a:lnTo>
                        <a:pt x="78377" y="261257"/>
                      </a:lnTo>
                      <a:cubicBezTo>
                        <a:pt x="124823" y="258354"/>
                        <a:pt x="171811" y="260199"/>
                        <a:pt x="217714" y="252549"/>
                      </a:cubicBezTo>
                      <a:cubicBezTo>
                        <a:pt x="239289" y="248953"/>
                        <a:pt x="239419" y="210613"/>
                        <a:pt x="243840" y="200297"/>
                      </a:cubicBezTo>
                      <a:cubicBezTo>
                        <a:pt x="247963" y="190677"/>
                        <a:pt x="255451" y="182880"/>
                        <a:pt x="261257" y="174172"/>
                      </a:cubicBezTo>
                      <a:cubicBezTo>
                        <a:pt x="258354" y="130629"/>
                        <a:pt x="262016" y="86143"/>
                        <a:pt x="252549" y="43543"/>
                      </a:cubicBezTo>
                      <a:cubicBezTo>
                        <a:pt x="249877" y="31520"/>
                        <a:pt x="237189" y="23398"/>
                        <a:pt x="226423" y="17417"/>
                      </a:cubicBezTo>
                      <a:cubicBezTo>
                        <a:pt x="210374" y="8501"/>
                        <a:pt x="174172" y="0"/>
                        <a:pt x="174172" y="0"/>
                      </a:cubicBezTo>
                      <a:cubicBezTo>
                        <a:pt x="139338" y="5806"/>
                        <a:pt x="104298" y="10491"/>
                        <a:pt x="69669" y="17417"/>
                      </a:cubicBezTo>
                      <a:cubicBezTo>
                        <a:pt x="60667" y="19217"/>
                        <a:pt x="51754" y="22021"/>
                        <a:pt x="43543" y="26126"/>
                      </a:cubicBezTo>
                      <a:cubicBezTo>
                        <a:pt x="23845" y="35975"/>
                        <a:pt x="7257" y="33383"/>
                        <a:pt x="0" y="34835"/>
                      </a:cubicBezTo>
                      <a:close/>
                    </a:path>
                  </a:pathLst>
                </a:cu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Freeform 472"/>
                <p:cNvSpPr/>
                <p:nvPr/>
              </p:nvSpPr>
              <p:spPr>
                <a:xfrm>
                  <a:off x="1541418" y="1650274"/>
                  <a:ext cx="261257" cy="261257"/>
                </a:xfrm>
                <a:custGeom>
                  <a:avLst/>
                  <a:gdLst>
                    <a:gd name="connsiteX0" fmla="*/ 0 w 261257"/>
                    <a:gd name="connsiteY0" fmla="*/ 34835 h 261257"/>
                    <a:gd name="connsiteX1" fmla="*/ 0 w 261257"/>
                    <a:gd name="connsiteY1" fmla="*/ 34835 h 261257"/>
                    <a:gd name="connsiteX2" fmla="*/ 8709 w 261257"/>
                    <a:gd name="connsiteY2" fmla="*/ 174172 h 261257"/>
                    <a:gd name="connsiteX3" fmla="*/ 26126 w 261257"/>
                    <a:gd name="connsiteY3" fmla="*/ 226423 h 261257"/>
                    <a:gd name="connsiteX4" fmla="*/ 78377 w 261257"/>
                    <a:gd name="connsiteY4" fmla="*/ 261257 h 261257"/>
                    <a:gd name="connsiteX5" fmla="*/ 217714 w 261257"/>
                    <a:gd name="connsiteY5" fmla="*/ 252549 h 261257"/>
                    <a:gd name="connsiteX6" fmla="*/ 243840 w 261257"/>
                    <a:gd name="connsiteY6" fmla="*/ 200297 h 261257"/>
                    <a:gd name="connsiteX7" fmla="*/ 261257 w 261257"/>
                    <a:gd name="connsiteY7" fmla="*/ 174172 h 261257"/>
                    <a:gd name="connsiteX8" fmla="*/ 252549 w 261257"/>
                    <a:gd name="connsiteY8" fmla="*/ 43543 h 261257"/>
                    <a:gd name="connsiteX9" fmla="*/ 226423 w 261257"/>
                    <a:gd name="connsiteY9" fmla="*/ 17417 h 261257"/>
                    <a:gd name="connsiteX10" fmla="*/ 174172 w 261257"/>
                    <a:gd name="connsiteY10" fmla="*/ 0 h 261257"/>
                    <a:gd name="connsiteX11" fmla="*/ 69669 w 261257"/>
                    <a:gd name="connsiteY11" fmla="*/ 17417 h 261257"/>
                    <a:gd name="connsiteX12" fmla="*/ 43543 w 261257"/>
                    <a:gd name="connsiteY12" fmla="*/ 26126 h 261257"/>
                    <a:gd name="connsiteX13" fmla="*/ 0 w 261257"/>
                    <a:gd name="connsiteY13" fmla="*/ 34835 h 26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257" h="261257">
                      <a:moveTo>
                        <a:pt x="0" y="34835"/>
                      </a:moveTo>
                      <a:lnTo>
                        <a:pt x="0" y="34835"/>
                      </a:lnTo>
                      <a:cubicBezTo>
                        <a:pt x="2903" y="81281"/>
                        <a:pt x="2421" y="128062"/>
                        <a:pt x="8709" y="174172"/>
                      </a:cubicBezTo>
                      <a:cubicBezTo>
                        <a:pt x="11190" y="192363"/>
                        <a:pt x="10850" y="216239"/>
                        <a:pt x="26126" y="226423"/>
                      </a:cubicBezTo>
                      <a:lnTo>
                        <a:pt x="78377" y="261257"/>
                      </a:lnTo>
                      <a:cubicBezTo>
                        <a:pt x="124823" y="258354"/>
                        <a:pt x="171811" y="260199"/>
                        <a:pt x="217714" y="252549"/>
                      </a:cubicBezTo>
                      <a:cubicBezTo>
                        <a:pt x="239289" y="248953"/>
                        <a:pt x="239419" y="210613"/>
                        <a:pt x="243840" y="200297"/>
                      </a:cubicBezTo>
                      <a:cubicBezTo>
                        <a:pt x="247963" y="190677"/>
                        <a:pt x="255451" y="182880"/>
                        <a:pt x="261257" y="174172"/>
                      </a:cubicBezTo>
                      <a:cubicBezTo>
                        <a:pt x="258354" y="130629"/>
                        <a:pt x="262016" y="86143"/>
                        <a:pt x="252549" y="43543"/>
                      </a:cubicBezTo>
                      <a:cubicBezTo>
                        <a:pt x="249877" y="31520"/>
                        <a:pt x="237189" y="23398"/>
                        <a:pt x="226423" y="17417"/>
                      </a:cubicBezTo>
                      <a:cubicBezTo>
                        <a:pt x="210374" y="8501"/>
                        <a:pt x="174172" y="0"/>
                        <a:pt x="174172" y="0"/>
                      </a:cubicBezTo>
                      <a:cubicBezTo>
                        <a:pt x="139338" y="5806"/>
                        <a:pt x="104298" y="10491"/>
                        <a:pt x="69669" y="17417"/>
                      </a:cubicBezTo>
                      <a:cubicBezTo>
                        <a:pt x="60667" y="19217"/>
                        <a:pt x="51754" y="22021"/>
                        <a:pt x="43543" y="26126"/>
                      </a:cubicBezTo>
                      <a:cubicBezTo>
                        <a:pt x="23845" y="35975"/>
                        <a:pt x="7257" y="33383"/>
                        <a:pt x="0" y="34835"/>
                      </a:cubicBezTo>
                      <a:close/>
                    </a:path>
                  </a:pathLst>
                </a:cu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Freeform 473"/>
                <p:cNvSpPr/>
                <p:nvPr/>
              </p:nvSpPr>
              <p:spPr>
                <a:xfrm>
                  <a:off x="1750423" y="1641566"/>
                  <a:ext cx="174172" cy="261257"/>
                </a:xfrm>
                <a:custGeom>
                  <a:avLst/>
                  <a:gdLst>
                    <a:gd name="connsiteX0" fmla="*/ 0 w 261257"/>
                    <a:gd name="connsiteY0" fmla="*/ 34835 h 261257"/>
                    <a:gd name="connsiteX1" fmla="*/ 0 w 261257"/>
                    <a:gd name="connsiteY1" fmla="*/ 34835 h 261257"/>
                    <a:gd name="connsiteX2" fmla="*/ 8709 w 261257"/>
                    <a:gd name="connsiteY2" fmla="*/ 174172 h 261257"/>
                    <a:gd name="connsiteX3" fmla="*/ 26126 w 261257"/>
                    <a:gd name="connsiteY3" fmla="*/ 226423 h 261257"/>
                    <a:gd name="connsiteX4" fmla="*/ 78377 w 261257"/>
                    <a:gd name="connsiteY4" fmla="*/ 261257 h 261257"/>
                    <a:gd name="connsiteX5" fmla="*/ 217714 w 261257"/>
                    <a:gd name="connsiteY5" fmla="*/ 252549 h 261257"/>
                    <a:gd name="connsiteX6" fmla="*/ 243840 w 261257"/>
                    <a:gd name="connsiteY6" fmla="*/ 200297 h 261257"/>
                    <a:gd name="connsiteX7" fmla="*/ 261257 w 261257"/>
                    <a:gd name="connsiteY7" fmla="*/ 174172 h 261257"/>
                    <a:gd name="connsiteX8" fmla="*/ 252549 w 261257"/>
                    <a:gd name="connsiteY8" fmla="*/ 43543 h 261257"/>
                    <a:gd name="connsiteX9" fmla="*/ 226423 w 261257"/>
                    <a:gd name="connsiteY9" fmla="*/ 17417 h 261257"/>
                    <a:gd name="connsiteX10" fmla="*/ 174172 w 261257"/>
                    <a:gd name="connsiteY10" fmla="*/ 0 h 261257"/>
                    <a:gd name="connsiteX11" fmla="*/ 69669 w 261257"/>
                    <a:gd name="connsiteY11" fmla="*/ 17417 h 261257"/>
                    <a:gd name="connsiteX12" fmla="*/ 43543 w 261257"/>
                    <a:gd name="connsiteY12" fmla="*/ 26126 h 261257"/>
                    <a:gd name="connsiteX13" fmla="*/ 0 w 261257"/>
                    <a:gd name="connsiteY13" fmla="*/ 34835 h 26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257" h="261257">
                      <a:moveTo>
                        <a:pt x="0" y="34835"/>
                      </a:moveTo>
                      <a:lnTo>
                        <a:pt x="0" y="34835"/>
                      </a:lnTo>
                      <a:cubicBezTo>
                        <a:pt x="2903" y="81281"/>
                        <a:pt x="2421" y="128062"/>
                        <a:pt x="8709" y="174172"/>
                      </a:cubicBezTo>
                      <a:cubicBezTo>
                        <a:pt x="11190" y="192363"/>
                        <a:pt x="10850" y="216239"/>
                        <a:pt x="26126" y="226423"/>
                      </a:cubicBezTo>
                      <a:lnTo>
                        <a:pt x="78377" y="261257"/>
                      </a:lnTo>
                      <a:cubicBezTo>
                        <a:pt x="124823" y="258354"/>
                        <a:pt x="171811" y="260199"/>
                        <a:pt x="217714" y="252549"/>
                      </a:cubicBezTo>
                      <a:cubicBezTo>
                        <a:pt x="239289" y="248953"/>
                        <a:pt x="239419" y="210613"/>
                        <a:pt x="243840" y="200297"/>
                      </a:cubicBezTo>
                      <a:cubicBezTo>
                        <a:pt x="247963" y="190677"/>
                        <a:pt x="255451" y="182880"/>
                        <a:pt x="261257" y="174172"/>
                      </a:cubicBezTo>
                      <a:cubicBezTo>
                        <a:pt x="258354" y="130629"/>
                        <a:pt x="262016" y="86143"/>
                        <a:pt x="252549" y="43543"/>
                      </a:cubicBezTo>
                      <a:cubicBezTo>
                        <a:pt x="249877" y="31520"/>
                        <a:pt x="237189" y="23398"/>
                        <a:pt x="226423" y="17417"/>
                      </a:cubicBezTo>
                      <a:cubicBezTo>
                        <a:pt x="210374" y="8501"/>
                        <a:pt x="174172" y="0"/>
                        <a:pt x="174172" y="0"/>
                      </a:cubicBezTo>
                      <a:cubicBezTo>
                        <a:pt x="139338" y="5806"/>
                        <a:pt x="104298" y="10491"/>
                        <a:pt x="69669" y="17417"/>
                      </a:cubicBezTo>
                      <a:cubicBezTo>
                        <a:pt x="60667" y="19217"/>
                        <a:pt x="51754" y="22021"/>
                        <a:pt x="43543" y="26126"/>
                      </a:cubicBezTo>
                      <a:cubicBezTo>
                        <a:pt x="23845" y="35975"/>
                        <a:pt x="7257" y="33383"/>
                        <a:pt x="0" y="34835"/>
                      </a:cubicBezTo>
                      <a:close/>
                    </a:path>
                  </a:pathLst>
                </a:cu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6" name="Group 465"/>
              <p:cNvGrpSpPr/>
              <p:nvPr/>
            </p:nvGrpSpPr>
            <p:grpSpPr>
              <a:xfrm>
                <a:off x="1356360" y="705394"/>
                <a:ext cx="487681" cy="269966"/>
                <a:chOff x="1314994" y="1650274"/>
                <a:chExt cx="487681" cy="269966"/>
              </a:xfrm>
            </p:grpSpPr>
            <p:sp>
              <p:nvSpPr>
                <p:cNvPr id="470" name="Freeform 469"/>
                <p:cNvSpPr/>
                <p:nvPr/>
              </p:nvSpPr>
              <p:spPr>
                <a:xfrm>
                  <a:off x="1314994" y="1658983"/>
                  <a:ext cx="261257" cy="261257"/>
                </a:xfrm>
                <a:custGeom>
                  <a:avLst/>
                  <a:gdLst>
                    <a:gd name="connsiteX0" fmla="*/ 0 w 261257"/>
                    <a:gd name="connsiteY0" fmla="*/ 34835 h 261257"/>
                    <a:gd name="connsiteX1" fmla="*/ 0 w 261257"/>
                    <a:gd name="connsiteY1" fmla="*/ 34835 h 261257"/>
                    <a:gd name="connsiteX2" fmla="*/ 8709 w 261257"/>
                    <a:gd name="connsiteY2" fmla="*/ 174172 h 261257"/>
                    <a:gd name="connsiteX3" fmla="*/ 26126 w 261257"/>
                    <a:gd name="connsiteY3" fmla="*/ 226423 h 261257"/>
                    <a:gd name="connsiteX4" fmla="*/ 78377 w 261257"/>
                    <a:gd name="connsiteY4" fmla="*/ 261257 h 261257"/>
                    <a:gd name="connsiteX5" fmla="*/ 217714 w 261257"/>
                    <a:gd name="connsiteY5" fmla="*/ 252549 h 261257"/>
                    <a:gd name="connsiteX6" fmla="*/ 243840 w 261257"/>
                    <a:gd name="connsiteY6" fmla="*/ 200297 h 261257"/>
                    <a:gd name="connsiteX7" fmla="*/ 261257 w 261257"/>
                    <a:gd name="connsiteY7" fmla="*/ 174172 h 261257"/>
                    <a:gd name="connsiteX8" fmla="*/ 252549 w 261257"/>
                    <a:gd name="connsiteY8" fmla="*/ 43543 h 261257"/>
                    <a:gd name="connsiteX9" fmla="*/ 226423 w 261257"/>
                    <a:gd name="connsiteY9" fmla="*/ 17417 h 261257"/>
                    <a:gd name="connsiteX10" fmla="*/ 174172 w 261257"/>
                    <a:gd name="connsiteY10" fmla="*/ 0 h 261257"/>
                    <a:gd name="connsiteX11" fmla="*/ 69669 w 261257"/>
                    <a:gd name="connsiteY11" fmla="*/ 17417 h 261257"/>
                    <a:gd name="connsiteX12" fmla="*/ 43543 w 261257"/>
                    <a:gd name="connsiteY12" fmla="*/ 26126 h 261257"/>
                    <a:gd name="connsiteX13" fmla="*/ 0 w 261257"/>
                    <a:gd name="connsiteY13" fmla="*/ 34835 h 26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257" h="261257">
                      <a:moveTo>
                        <a:pt x="0" y="34835"/>
                      </a:moveTo>
                      <a:lnTo>
                        <a:pt x="0" y="34835"/>
                      </a:lnTo>
                      <a:cubicBezTo>
                        <a:pt x="2903" y="81281"/>
                        <a:pt x="2421" y="128062"/>
                        <a:pt x="8709" y="174172"/>
                      </a:cubicBezTo>
                      <a:cubicBezTo>
                        <a:pt x="11190" y="192363"/>
                        <a:pt x="10850" y="216239"/>
                        <a:pt x="26126" y="226423"/>
                      </a:cubicBezTo>
                      <a:lnTo>
                        <a:pt x="78377" y="261257"/>
                      </a:lnTo>
                      <a:cubicBezTo>
                        <a:pt x="124823" y="258354"/>
                        <a:pt x="171811" y="260199"/>
                        <a:pt x="217714" y="252549"/>
                      </a:cubicBezTo>
                      <a:cubicBezTo>
                        <a:pt x="239289" y="248953"/>
                        <a:pt x="239419" y="210613"/>
                        <a:pt x="243840" y="200297"/>
                      </a:cubicBezTo>
                      <a:cubicBezTo>
                        <a:pt x="247963" y="190677"/>
                        <a:pt x="255451" y="182880"/>
                        <a:pt x="261257" y="174172"/>
                      </a:cubicBezTo>
                      <a:cubicBezTo>
                        <a:pt x="258354" y="130629"/>
                        <a:pt x="262016" y="86143"/>
                        <a:pt x="252549" y="43543"/>
                      </a:cubicBezTo>
                      <a:cubicBezTo>
                        <a:pt x="249877" y="31520"/>
                        <a:pt x="237189" y="23398"/>
                        <a:pt x="226423" y="17417"/>
                      </a:cubicBezTo>
                      <a:cubicBezTo>
                        <a:pt x="210374" y="8501"/>
                        <a:pt x="174172" y="0"/>
                        <a:pt x="174172" y="0"/>
                      </a:cubicBezTo>
                      <a:cubicBezTo>
                        <a:pt x="139338" y="5806"/>
                        <a:pt x="104298" y="10491"/>
                        <a:pt x="69669" y="17417"/>
                      </a:cubicBezTo>
                      <a:cubicBezTo>
                        <a:pt x="60667" y="19217"/>
                        <a:pt x="51754" y="22021"/>
                        <a:pt x="43543" y="26126"/>
                      </a:cubicBezTo>
                      <a:cubicBezTo>
                        <a:pt x="23845" y="35975"/>
                        <a:pt x="7257" y="33383"/>
                        <a:pt x="0" y="34835"/>
                      </a:cubicBezTo>
                      <a:close/>
                    </a:path>
                  </a:pathLst>
                </a:cu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Freeform 470"/>
                <p:cNvSpPr/>
                <p:nvPr/>
              </p:nvSpPr>
              <p:spPr>
                <a:xfrm>
                  <a:off x="1541418" y="1650274"/>
                  <a:ext cx="261257" cy="261257"/>
                </a:xfrm>
                <a:custGeom>
                  <a:avLst/>
                  <a:gdLst>
                    <a:gd name="connsiteX0" fmla="*/ 0 w 261257"/>
                    <a:gd name="connsiteY0" fmla="*/ 34835 h 261257"/>
                    <a:gd name="connsiteX1" fmla="*/ 0 w 261257"/>
                    <a:gd name="connsiteY1" fmla="*/ 34835 h 261257"/>
                    <a:gd name="connsiteX2" fmla="*/ 8709 w 261257"/>
                    <a:gd name="connsiteY2" fmla="*/ 174172 h 261257"/>
                    <a:gd name="connsiteX3" fmla="*/ 26126 w 261257"/>
                    <a:gd name="connsiteY3" fmla="*/ 226423 h 261257"/>
                    <a:gd name="connsiteX4" fmla="*/ 78377 w 261257"/>
                    <a:gd name="connsiteY4" fmla="*/ 261257 h 261257"/>
                    <a:gd name="connsiteX5" fmla="*/ 217714 w 261257"/>
                    <a:gd name="connsiteY5" fmla="*/ 252549 h 261257"/>
                    <a:gd name="connsiteX6" fmla="*/ 243840 w 261257"/>
                    <a:gd name="connsiteY6" fmla="*/ 200297 h 261257"/>
                    <a:gd name="connsiteX7" fmla="*/ 261257 w 261257"/>
                    <a:gd name="connsiteY7" fmla="*/ 174172 h 261257"/>
                    <a:gd name="connsiteX8" fmla="*/ 252549 w 261257"/>
                    <a:gd name="connsiteY8" fmla="*/ 43543 h 261257"/>
                    <a:gd name="connsiteX9" fmla="*/ 226423 w 261257"/>
                    <a:gd name="connsiteY9" fmla="*/ 17417 h 261257"/>
                    <a:gd name="connsiteX10" fmla="*/ 174172 w 261257"/>
                    <a:gd name="connsiteY10" fmla="*/ 0 h 261257"/>
                    <a:gd name="connsiteX11" fmla="*/ 69669 w 261257"/>
                    <a:gd name="connsiteY11" fmla="*/ 17417 h 261257"/>
                    <a:gd name="connsiteX12" fmla="*/ 43543 w 261257"/>
                    <a:gd name="connsiteY12" fmla="*/ 26126 h 261257"/>
                    <a:gd name="connsiteX13" fmla="*/ 0 w 261257"/>
                    <a:gd name="connsiteY13" fmla="*/ 34835 h 26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257" h="261257">
                      <a:moveTo>
                        <a:pt x="0" y="34835"/>
                      </a:moveTo>
                      <a:lnTo>
                        <a:pt x="0" y="34835"/>
                      </a:lnTo>
                      <a:cubicBezTo>
                        <a:pt x="2903" y="81281"/>
                        <a:pt x="2421" y="128062"/>
                        <a:pt x="8709" y="174172"/>
                      </a:cubicBezTo>
                      <a:cubicBezTo>
                        <a:pt x="11190" y="192363"/>
                        <a:pt x="10850" y="216239"/>
                        <a:pt x="26126" y="226423"/>
                      </a:cubicBezTo>
                      <a:lnTo>
                        <a:pt x="78377" y="261257"/>
                      </a:lnTo>
                      <a:cubicBezTo>
                        <a:pt x="124823" y="258354"/>
                        <a:pt x="171811" y="260199"/>
                        <a:pt x="217714" y="252549"/>
                      </a:cubicBezTo>
                      <a:cubicBezTo>
                        <a:pt x="239289" y="248953"/>
                        <a:pt x="239419" y="210613"/>
                        <a:pt x="243840" y="200297"/>
                      </a:cubicBezTo>
                      <a:cubicBezTo>
                        <a:pt x="247963" y="190677"/>
                        <a:pt x="255451" y="182880"/>
                        <a:pt x="261257" y="174172"/>
                      </a:cubicBezTo>
                      <a:cubicBezTo>
                        <a:pt x="258354" y="130629"/>
                        <a:pt x="262016" y="86143"/>
                        <a:pt x="252549" y="43543"/>
                      </a:cubicBezTo>
                      <a:cubicBezTo>
                        <a:pt x="249877" y="31520"/>
                        <a:pt x="237189" y="23398"/>
                        <a:pt x="226423" y="17417"/>
                      </a:cubicBezTo>
                      <a:cubicBezTo>
                        <a:pt x="210374" y="8501"/>
                        <a:pt x="174172" y="0"/>
                        <a:pt x="174172" y="0"/>
                      </a:cubicBezTo>
                      <a:cubicBezTo>
                        <a:pt x="139338" y="5806"/>
                        <a:pt x="104298" y="10491"/>
                        <a:pt x="69669" y="17417"/>
                      </a:cubicBezTo>
                      <a:cubicBezTo>
                        <a:pt x="60667" y="19217"/>
                        <a:pt x="51754" y="22021"/>
                        <a:pt x="43543" y="26126"/>
                      </a:cubicBezTo>
                      <a:cubicBezTo>
                        <a:pt x="23845" y="35975"/>
                        <a:pt x="7257" y="33383"/>
                        <a:pt x="0" y="34835"/>
                      </a:cubicBezTo>
                      <a:close/>
                    </a:path>
                  </a:pathLst>
                </a:cu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7" name="Moon 466"/>
              <p:cNvSpPr/>
              <p:nvPr/>
            </p:nvSpPr>
            <p:spPr>
              <a:xfrm rot="302673" flipH="1">
                <a:off x="1745242" y="762781"/>
                <a:ext cx="231580" cy="1595128"/>
              </a:xfrm>
              <a:prstGeom prst="moon">
                <a:avLst>
                  <a:gd name="adj" fmla="val 83844"/>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Moon 467"/>
              <p:cNvSpPr/>
              <p:nvPr/>
            </p:nvSpPr>
            <p:spPr>
              <a:xfrm rot="21297327">
                <a:off x="1241275" y="767124"/>
                <a:ext cx="231580" cy="1601510"/>
              </a:xfrm>
              <a:prstGeom prst="moon">
                <a:avLst>
                  <a:gd name="adj" fmla="val 83844"/>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Oval 468"/>
              <p:cNvSpPr/>
              <p:nvPr/>
            </p:nvSpPr>
            <p:spPr>
              <a:xfrm>
                <a:off x="1484969" y="2152968"/>
                <a:ext cx="280694" cy="231454"/>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918976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0" presetClass="exit" presetSubtype="0" fill="hold" nodeType="withEffect">
                                  <p:stCondLst>
                                    <p:cond delay="0"/>
                                  </p:stCondLst>
                                  <p:childTnLst>
                                    <p:animEffect transition="out" filter="fade">
                                      <p:cBhvr>
                                        <p:cTn id="12" dur="500"/>
                                        <p:tgtEl>
                                          <p:spTgt spid="2"/>
                                        </p:tgtEl>
                                      </p:cBhvr>
                                    </p:animEffect>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childTnLst>
                                </p:cTn>
                              </p:par>
                              <p:par>
                                <p:cTn id="18" presetID="10" presetClass="exit" presetSubtype="0" fill="hold" nodeType="withEffect">
                                  <p:stCondLst>
                                    <p:cond delay="0"/>
                                  </p:stCondLst>
                                  <p:childTnLst>
                                    <p:animEffect transition="out" filter="fade">
                                      <p:cBhvr>
                                        <p:cTn id="19" dur="500"/>
                                        <p:tgtEl>
                                          <p:spTgt spid="3"/>
                                        </p:tgtEl>
                                      </p:cBhvr>
                                    </p:animEffect>
                                    <p:set>
                                      <p:cBhvr>
                                        <p:cTn id="20" dur="1" fill="hold">
                                          <p:stCondLst>
                                            <p:cond delay="499"/>
                                          </p:stCondLst>
                                        </p:cTn>
                                        <p:tgtEl>
                                          <p:spTgt spid="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0" presetClass="exit" presetSubtype="0" fill="hold" nodeType="withEffect">
                                  <p:stCondLst>
                                    <p:cond delay="0"/>
                                  </p:stCondLst>
                                  <p:childTnLst>
                                    <p:animEffect transition="out" filter="fade">
                                      <p:cBhvr>
                                        <p:cTn id="26" dur="500"/>
                                        <p:tgtEl>
                                          <p:spTgt spid="4"/>
                                        </p:tgtEl>
                                      </p:cBhvr>
                                    </p:animEffect>
                                    <p:set>
                                      <p:cBhvr>
                                        <p:cTn id="27" dur="1" fill="hold">
                                          <p:stCondLst>
                                            <p:cond delay="499"/>
                                          </p:stCondLst>
                                        </p:cTn>
                                        <p:tgtEl>
                                          <p:spTgt spid="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5"/>
                                        </p:tgtEl>
                                        <p:attrNameLst>
                                          <p:attrName>style.visibility</p:attrName>
                                        </p:attrNameLst>
                                      </p:cBhvr>
                                      <p:to>
                                        <p:strVal val="visible"/>
                                      </p:to>
                                    </p:set>
                                  </p:childTnLst>
                                </p:cTn>
                              </p:par>
                              <p:par>
                                <p:cTn id="36" presetID="10" presetClass="exit" presetSubtype="0" fill="hold" nodeType="withEffect">
                                  <p:stCondLst>
                                    <p:cond delay="0"/>
                                  </p:stCondLst>
                                  <p:childTnLst>
                                    <p:animEffect transition="out" filter="fade">
                                      <p:cBhvr>
                                        <p:cTn id="37" dur="500"/>
                                        <p:tgtEl>
                                          <p:spTgt spid="9"/>
                                        </p:tgtEl>
                                      </p:cBhvr>
                                    </p:animEffect>
                                    <p:set>
                                      <p:cBhvr>
                                        <p:cTn id="38" dur="1" fill="hold">
                                          <p:stCondLst>
                                            <p:cond delay="499"/>
                                          </p:stCondLst>
                                        </p:cTn>
                                        <p:tgtEl>
                                          <p:spTgt spid="9"/>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10"/>
                                        </p:tgtEl>
                                      </p:cBhvr>
                                    </p:animEffect>
                                    <p:set>
                                      <p:cBhvr>
                                        <p:cTn id="41" dur="1" fill="hold">
                                          <p:stCondLst>
                                            <p:cond delay="499"/>
                                          </p:stCondLst>
                                        </p:cTn>
                                        <p:tgtEl>
                                          <p:spTgt spid="10"/>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13"/>
                                        </p:tgtEl>
                                        <p:attrNameLst>
                                          <p:attrName>style.visibility</p:attrName>
                                        </p:attrNameLst>
                                      </p:cBhvr>
                                      <p:to>
                                        <p:strVal val="visible"/>
                                      </p:to>
                                    </p:set>
                                  </p:childTnLst>
                                </p:cTn>
                              </p:par>
                              <p:par>
                                <p:cTn id="50" presetID="10" presetClass="exit" presetSubtype="0" fill="hold" nodeType="withEffect">
                                  <p:stCondLst>
                                    <p:cond delay="0"/>
                                  </p:stCondLst>
                                  <p:childTnLst>
                                    <p:animEffect transition="out" filter="fade">
                                      <p:cBhvr>
                                        <p:cTn id="51" dur="500"/>
                                        <p:tgtEl>
                                          <p:spTgt spid="15"/>
                                        </p:tgtEl>
                                      </p:cBhvr>
                                    </p:animEffect>
                                    <p:set>
                                      <p:cBhvr>
                                        <p:cTn id="52" dur="1" fill="hold">
                                          <p:stCondLst>
                                            <p:cond delay="499"/>
                                          </p:stCondLst>
                                        </p:cTn>
                                        <p:tgtEl>
                                          <p:spTgt spid="15"/>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12"/>
                                        </p:tgtEl>
                                      </p:cBhvr>
                                    </p:animEffect>
                                    <p:set>
                                      <p:cBhvr>
                                        <p:cTn id="55" dur="1" fill="hold">
                                          <p:stCondLst>
                                            <p:cond delay="499"/>
                                          </p:stCondLst>
                                        </p:cTn>
                                        <p:tgtEl>
                                          <p:spTgt spid="12"/>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14"/>
                                        </p:tgtEl>
                                        <p:attrNameLst>
                                          <p:attrName>style.visibility</p:attrName>
                                        </p:attrNameLst>
                                      </p:cBhvr>
                                      <p:to>
                                        <p:strVal val="visible"/>
                                      </p:to>
                                    </p:set>
                                  </p:childTnLst>
                                </p:cTn>
                              </p:par>
                              <p:par>
                                <p:cTn id="60" presetID="10" presetClass="exit" presetSubtype="0" fill="hold" nodeType="withEffect">
                                  <p:stCondLst>
                                    <p:cond delay="0"/>
                                  </p:stCondLst>
                                  <p:childTnLst>
                                    <p:animEffect transition="out" filter="fade">
                                      <p:cBhvr>
                                        <p:cTn id="61" dur="500"/>
                                        <p:tgtEl>
                                          <p:spTgt spid="13"/>
                                        </p:tgtEl>
                                      </p:cBhvr>
                                    </p:animEffect>
                                    <p:set>
                                      <p:cBhvr>
                                        <p:cTn id="62"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treamafrica.com/wp-content/uploads/2014/05/egypt-heiragplyphics.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12202622"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195456" y="1568631"/>
            <a:ext cx="5760788" cy="3139321"/>
            <a:chOff x="195456" y="1568631"/>
            <a:chExt cx="5760788" cy="3139321"/>
          </a:xfrm>
        </p:grpSpPr>
        <p:sp>
          <p:nvSpPr>
            <p:cNvPr id="8" name="Rectangle 7"/>
            <p:cNvSpPr/>
            <p:nvPr/>
          </p:nvSpPr>
          <p:spPr>
            <a:xfrm>
              <a:off x="1407041" y="1568631"/>
              <a:ext cx="4549203" cy="3139321"/>
            </a:xfrm>
            <a:prstGeom prst="rect">
              <a:avLst/>
            </a:prstGeom>
            <a:solidFill>
              <a:schemeClr val="bg2">
                <a:lumMod val="50000"/>
              </a:schemeClr>
            </a:solidFill>
          </p:spPr>
          <p:txBody>
            <a:bodyPr wrap="square">
              <a:spAutoFit/>
            </a:bodyPr>
            <a:lstStyle/>
            <a:p>
              <a:pPr fontAlgn="base"/>
              <a:r>
                <a:rPr lang="en-US" dirty="0"/>
                <a:t>Can we find </a:t>
              </a:r>
              <a:r>
                <a:rPr lang="en-US" i="1" dirty="0"/>
                <a:t>such a one</a:t>
              </a:r>
              <a:r>
                <a:rPr lang="en-US" dirty="0"/>
                <a:t> as this </a:t>
              </a:r>
              <a:r>
                <a:rPr lang="en-US" i="1" dirty="0"/>
                <a:t>is,</a:t>
              </a:r>
              <a:r>
                <a:rPr lang="en-US" dirty="0"/>
                <a:t> a man in whom the Spirit of God </a:t>
              </a:r>
              <a:r>
                <a:rPr lang="en-US" i="1" dirty="0"/>
                <a:t>is?</a:t>
              </a:r>
            </a:p>
            <a:p>
              <a:pPr fontAlgn="base"/>
              <a:endParaRPr lang="en-US" b="0" i="1" dirty="0">
                <a:solidFill>
                  <a:schemeClr val="bg1"/>
                </a:solidFill>
                <a:effectLst/>
                <a:latin typeface="Calibri" panose="020F0502020204030204" pitchFamily="34" charset="0"/>
              </a:endParaRPr>
            </a:p>
            <a:p>
              <a:pPr fontAlgn="base"/>
              <a:r>
                <a:rPr lang="en-US" dirty="0"/>
                <a:t>Can we find such a one as this is, a man in whom the Spirit of God is? Forasmuch as God hath shewed thee all this, there is none so discreet and wise as thou art. Thou shalt be over my house, and according unto thy word shall all my people be ruled: only in the throne will I be greater than thou. See, I have set thee over all the land of Egypt.</a:t>
              </a:r>
              <a:endParaRPr lang="en-US" b="0" i="0" dirty="0">
                <a:solidFill>
                  <a:schemeClr val="bg1"/>
                </a:solidFill>
                <a:effectLst/>
                <a:latin typeface="Calibri" panose="020F0502020204030204" pitchFamily="34" charset="0"/>
              </a:endParaRPr>
            </a:p>
          </p:txBody>
        </p:sp>
        <p:grpSp>
          <p:nvGrpSpPr>
            <p:cNvPr id="114" name="Group 113"/>
            <p:cNvGrpSpPr/>
            <p:nvPr/>
          </p:nvGrpSpPr>
          <p:grpSpPr>
            <a:xfrm>
              <a:off x="195456" y="2236187"/>
              <a:ext cx="1022659" cy="1109920"/>
              <a:chOff x="4195436" y="4938389"/>
              <a:chExt cx="1282901" cy="1392367"/>
            </a:xfrm>
          </p:grpSpPr>
          <p:sp>
            <p:nvSpPr>
              <p:cNvPr id="115" name="Rectangle 114"/>
              <p:cNvSpPr/>
              <p:nvPr/>
            </p:nvSpPr>
            <p:spPr>
              <a:xfrm>
                <a:off x="4234209" y="4989316"/>
                <a:ext cx="1205885" cy="1324363"/>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ame 115"/>
              <p:cNvSpPr/>
              <p:nvPr/>
            </p:nvSpPr>
            <p:spPr>
              <a:xfrm>
                <a:off x="4195436" y="4938389"/>
                <a:ext cx="1282901" cy="1392367"/>
              </a:xfrm>
              <a:prstGeom prst="frame">
                <a:avLst>
                  <a:gd name="adj1" fmla="val 6571"/>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17" name="Group 116"/>
              <p:cNvGrpSpPr/>
              <p:nvPr/>
            </p:nvGrpSpPr>
            <p:grpSpPr>
              <a:xfrm>
                <a:off x="4436199" y="5078993"/>
                <a:ext cx="784808" cy="1102410"/>
                <a:chOff x="2360888" y="3617254"/>
                <a:chExt cx="1420625" cy="2165326"/>
              </a:xfrm>
            </p:grpSpPr>
            <p:grpSp>
              <p:nvGrpSpPr>
                <p:cNvPr id="118" name="Group 117"/>
                <p:cNvGrpSpPr/>
                <p:nvPr/>
              </p:nvGrpSpPr>
              <p:grpSpPr>
                <a:xfrm>
                  <a:off x="2360888" y="3747707"/>
                  <a:ext cx="1420625" cy="1421055"/>
                  <a:chOff x="4131632" y="1030352"/>
                  <a:chExt cx="1179889" cy="1039235"/>
                </a:xfrm>
              </p:grpSpPr>
              <p:sp>
                <p:nvSpPr>
                  <p:cNvPr id="151" name="Trapezoid 150"/>
                  <p:cNvSpPr/>
                  <p:nvPr/>
                </p:nvSpPr>
                <p:spPr>
                  <a:xfrm>
                    <a:off x="4131632" y="1030352"/>
                    <a:ext cx="1179889" cy="1039235"/>
                  </a:xfrm>
                  <a:prstGeom prst="trapezoid">
                    <a:avLst>
                      <a:gd name="adj" fmla="val 13837"/>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2" name="Straight Connector 151"/>
                  <p:cNvCxnSpPr/>
                  <p:nvPr/>
                </p:nvCxnSpPr>
                <p:spPr>
                  <a:xfrm>
                    <a:off x="4191000" y="1752311"/>
                    <a:ext cx="1077686" cy="6820"/>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4232731" y="1463464"/>
                    <a:ext cx="983702" cy="169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4153988" y="1958576"/>
                    <a:ext cx="1140823" cy="85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4263630" y="1229578"/>
                    <a:ext cx="935387" cy="7039"/>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19" name="Oval 118"/>
                <p:cNvSpPr/>
                <p:nvPr/>
              </p:nvSpPr>
              <p:spPr>
                <a:xfrm>
                  <a:off x="2841112" y="4876796"/>
                  <a:ext cx="408872" cy="49554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2525111" y="3832619"/>
                  <a:ext cx="1022181" cy="141801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p:cNvGrpSpPr/>
                <p:nvPr/>
              </p:nvGrpSpPr>
              <p:grpSpPr>
                <a:xfrm>
                  <a:off x="2432369" y="4584349"/>
                  <a:ext cx="1219200" cy="1198231"/>
                  <a:chOff x="4572000" y="2404134"/>
                  <a:chExt cx="2438400" cy="2396462"/>
                </a:xfrm>
              </p:grpSpPr>
              <p:grpSp>
                <p:nvGrpSpPr>
                  <p:cNvPr id="138" name="Group 137"/>
                  <p:cNvGrpSpPr/>
                  <p:nvPr/>
                </p:nvGrpSpPr>
                <p:grpSpPr>
                  <a:xfrm>
                    <a:off x="4572000" y="2404134"/>
                    <a:ext cx="2438400" cy="2396462"/>
                    <a:chOff x="3660114" y="4532531"/>
                    <a:chExt cx="800936" cy="825686"/>
                  </a:xfrm>
                </p:grpSpPr>
                <p:sp>
                  <p:nvSpPr>
                    <p:cNvPr id="147" name="Block Arc 146"/>
                    <p:cNvSpPr/>
                    <p:nvPr/>
                  </p:nvSpPr>
                  <p:spPr>
                    <a:xfrm rot="10800000">
                      <a:off x="3660114" y="4532531"/>
                      <a:ext cx="800936" cy="825686"/>
                    </a:xfrm>
                    <a:prstGeom prst="blockArc">
                      <a:avLst>
                        <a:gd name="adj1" fmla="val 10800000"/>
                        <a:gd name="adj2" fmla="val 10"/>
                        <a:gd name="adj3" fmla="val 33491"/>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8" name="Diamond 147"/>
                    <p:cNvSpPr/>
                    <p:nvPr/>
                  </p:nvSpPr>
                  <p:spPr>
                    <a:xfrm>
                      <a:off x="4022170" y="5098176"/>
                      <a:ext cx="76823" cy="252818"/>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Diamond 148"/>
                    <p:cNvSpPr/>
                    <p:nvPr/>
                  </p:nvSpPr>
                  <p:spPr>
                    <a:xfrm rot="18845998">
                      <a:off x="4237170" y="5012384"/>
                      <a:ext cx="80583" cy="241022"/>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Diamond 149"/>
                    <p:cNvSpPr/>
                    <p:nvPr/>
                  </p:nvSpPr>
                  <p:spPr>
                    <a:xfrm rot="3043014">
                      <a:off x="3802440" y="4998491"/>
                      <a:ext cx="80583" cy="241022"/>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9" name="Diamond 138"/>
                  <p:cNvSpPr/>
                  <p:nvPr/>
                </p:nvSpPr>
                <p:spPr>
                  <a:xfrm rot="20288921">
                    <a:off x="6122532" y="4267200"/>
                    <a:ext cx="228194" cy="455766"/>
                  </a:xfrm>
                  <a:prstGeom prst="diamond">
                    <a:avLst/>
                  </a:prstGeom>
                  <a:solidFill>
                    <a:srgbClr val="FFCC66"/>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Diamond 139"/>
                  <p:cNvSpPr/>
                  <p:nvPr/>
                </p:nvSpPr>
                <p:spPr>
                  <a:xfrm rot="1589692">
                    <a:off x="5235365" y="4233084"/>
                    <a:ext cx="228194" cy="455766"/>
                  </a:xfrm>
                  <a:prstGeom prst="diamond">
                    <a:avLst/>
                  </a:prstGeom>
                  <a:solidFill>
                    <a:srgbClr val="FFCC66"/>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Diamond 140"/>
                  <p:cNvSpPr/>
                  <p:nvPr/>
                </p:nvSpPr>
                <p:spPr>
                  <a:xfrm rot="17042312">
                    <a:off x="6630457" y="3567501"/>
                    <a:ext cx="228194" cy="455766"/>
                  </a:xfrm>
                  <a:prstGeom prst="diamond">
                    <a:avLst/>
                  </a:prstGeom>
                  <a:solidFill>
                    <a:srgbClr val="FFCC66"/>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Diamond 141"/>
                  <p:cNvSpPr/>
                  <p:nvPr/>
                </p:nvSpPr>
                <p:spPr>
                  <a:xfrm rot="4413290">
                    <a:off x="4715807" y="3544606"/>
                    <a:ext cx="228194" cy="455766"/>
                  </a:xfrm>
                  <a:prstGeom prst="diamond">
                    <a:avLst/>
                  </a:prstGeom>
                  <a:solidFill>
                    <a:srgbClr val="FFCC66"/>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Hexagon 142"/>
                  <p:cNvSpPr/>
                  <p:nvPr/>
                </p:nvSpPr>
                <p:spPr>
                  <a:xfrm rot="1434975">
                    <a:off x="5394531" y="3979329"/>
                    <a:ext cx="242316" cy="26773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Hexagon 143"/>
                  <p:cNvSpPr/>
                  <p:nvPr/>
                </p:nvSpPr>
                <p:spPr>
                  <a:xfrm rot="19383674">
                    <a:off x="5930109" y="3992392"/>
                    <a:ext cx="242316" cy="26773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Hexagon 144"/>
                  <p:cNvSpPr/>
                  <p:nvPr/>
                </p:nvSpPr>
                <p:spPr>
                  <a:xfrm rot="5176697">
                    <a:off x="5111503" y="3600506"/>
                    <a:ext cx="242316" cy="26773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Hexagon 145"/>
                  <p:cNvSpPr/>
                  <p:nvPr/>
                </p:nvSpPr>
                <p:spPr>
                  <a:xfrm rot="16760392">
                    <a:off x="6217491" y="3600505"/>
                    <a:ext cx="242316" cy="26773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 name="Group 121"/>
                <p:cNvGrpSpPr/>
                <p:nvPr/>
              </p:nvGrpSpPr>
              <p:grpSpPr>
                <a:xfrm>
                  <a:off x="2603926" y="3617254"/>
                  <a:ext cx="943365" cy="400788"/>
                  <a:chOff x="5956171" y="626664"/>
                  <a:chExt cx="990609" cy="400788"/>
                </a:xfrm>
              </p:grpSpPr>
              <p:sp>
                <p:nvSpPr>
                  <p:cNvPr id="133" name="Flowchart: Delay 132"/>
                  <p:cNvSpPr/>
                  <p:nvPr/>
                </p:nvSpPr>
                <p:spPr>
                  <a:xfrm rot="16200000">
                    <a:off x="6253259" y="329576"/>
                    <a:ext cx="396434" cy="990609"/>
                  </a:xfrm>
                  <a:prstGeom prst="flowChartDelay">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4" name="Straight Connector 133"/>
                  <p:cNvCxnSpPr/>
                  <p:nvPr/>
                </p:nvCxnSpPr>
                <p:spPr>
                  <a:xfrm flipV="1">
                    <a:off x="6106623" y="672914"/>
                    <a:ext cx="0" cy="350184"/>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flipV="1">
                    <a:off x="6311274" y="651142"/>
                    <a:ext cx="0" cy="350184"/>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flipV="1">
                    <a:off x="6555115" y="651142"/>
                    <a:ext cx="0" cy="350184"/>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V="1">
                    <a:off x="6772828" y="677268"/>
                    <a:ext cx="0" cy="350184"/>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23" name="Flowchart: Delay 122"/>
                <p:cNvSpPr/>
                <p:nvPr/>
              </p:nvSpPr>
              <p:spPr>
                <a:xfrm rot="5400000">
                  <a:off x="2928445" y="3823302"/>
                  <a:ext cx="197786" cy="855102"/>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p:nvPr/>
              </p:nvSpPr>
              <p:spPr>
                <a:xfrm>
                  <a:off x="2520777" y="4122216"/>
                  <a:ext cx="182839" cy="887452"/>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ounded Rectangle 124"/>
                <p:cNvSpPr/>
                <p:nvPr/>
              </p:nvSpPr>
              <p:spPr>
                <a:xfrm>
                  <a:off x="3361497" y="4126830"/>
                  <a:ext cx="182839" cy="887452"/>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6" name="Group 125"/>
                <p:cNvGrpSpPr/>
                <p:nvPr/>
              </p:nvGrpSpPr>
              <p:grpSpPr>
                <a:xfrm>
                  <a:off x="2537920" y="3995147"/>
                  <a:ext cx="1009373" cy="212891"/>
                  <a:chOff x="1326756" y="752481"/>
                  <a:chExt cx="1009373" cy="212891"/>
                </a:xfrm>
              </p:grpSpPr>
              <p:sp>
                <p:nvSpPr>
                  <p:cNvPr id="127" name="Rounded Rectangle 126"/>
                  <p:cNvSpPr/>
                  <p:nvPr/>
                </p:nvSpPr>
                <p:spPr>
                  <a:xfrm>
                    <a:off x="1326756" y="785152"/>
                    <a:ext cx="1009373" cy="180220"/>
                  </a:xfrm>
                  <a:prstGeom prst="roundRect">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Diamond 127"/>
                  <p:cNvSpPr/>
                  <p:nvPr/>
                </p:nvSpPr>
                <p:spPr>
                  <a:xfrm>
                    <a:off x="1779914" y="753052"/>
                    <a:ext cx="84954" cy="202436"/>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Diamond 128"/>
                  <p:cNvSpPr/>
                  <p:nvPr/>
                </p:nvSpPr>
                <p:spPr>
                  <a:xfrm>
                    <a:off x="2038820" y="772586"/>
                    <a:ext cx="113792" cy="189457"/>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Diamond 129"/>
                  <p:cNvSpPr/>
                  <p:nvPr/>
                </p:nvSpPr>
                <p:spPr>
                  <a:xfrm>
                    <a:off x="1495603" y="755596"/>
                    <a:ext cx="113792" cy="189457"/>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Hexagon 130"/>
                  <p:cNvSpPr/>
                  <p:nvPr/>
                </p:nvSpPr>
                <p:spPr>
                  <a:xfrm>
                    <a:off x="1870628" y="752481"/>
                    <a:ext cx="163353" cy="183746"/>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Hexagon 131"/>
                  <p:cNvSpPr/>
                  <p:nvPr/>
                </p:nvSpPr>
                <p:spPr>
                  <a:xfrm>
                    <a:off x="1622434" y="765544"/>
                    <a:ext cx="163353" cy="183746"/>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4" name="Group 3"/>
          <p:cNvGrpSpPr/>
          <p:nvPr/>
        </p:nvGrpSpPr>
        <p:grpSpPr>
          <a:xfrm>
            <a:off x="284665" y="180343"/>
            <a:ext cx="5716354" cy="999045"/>
            <a:chOff x="284665" y="180343"/>
            <a:chExt cx="5716354" cy="999045"/>
          </a:xfrm>
        </p:grpSpPr>
        <p:grpSp>
          <p:nvGrpSpPr>
            <p:cNvPr id="281" name="Group 280"/>
            <p:cNvGrpSpPr/>
            <p:nvPr/>
          </p:nvGrpSpPr>
          <p:grpSpPr>
            <a:xfrm>
              <a:off x="284665" y="180343"/>
              <a:ext cx="983881" cy="999045"/>
              <a:chOff x="285215" y="920290"/>
              <a:chExt cx="983881" cy="999045"/>
            </a:xfrm>
          </p:grpSpPr>
          <p:sp>
            <p:nvSpPr>
              <p:cNvPr id="282" name="Rectangle 281"/>
              <p:cNvSpPr/>
              <p:nvPr/>
            </p:nvSpPr>
            <p:spPr>
              <a:xfrm>
                <a:off x="339079" y="976603"/>
                <a:ext cx="879586" cy="853163"/>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3" name="Group 282"/>
              <p:cNvGrpSpPr/>
              <p:nvPr/>
            </p:nvGrpSpPr>
            <p:grpSpPr>
              <a:xfrm>
                <a:off x="515023" y="1077458"/>
                <a:ext cx="530311" cy="794088"/>
                <a:chOff x="4508252" y="211638"/>
                <a:chExt cx="875337" cy="1373757"/>
              </a:xfrm>
              <a:solidFill>
                <a:schemeClr val="accent5">
                  <a:lumMod val="40000"/>
                  <a:lumOff val="60000"/>
                </a:schemeClr>
              </a:solidFill>
            </p:grpSpPr>
            <p:sp>
              <p:nvSpPr>
                <p:cNvPr id="285" name="Trapezoid 284"/>
                <p:cNvSpPr/>
                <p:nvPr/>
              </p:nvSpPr>
              <p:spPr>
                <a:xfrm>
                  <a:off x="4616914" y="1236581"/>
                  <a:ext cx="606083" cy="348814"/>
                </a:xfrm>
                <a:prstGeom prst="trapezoid">
                  <a:avLst>
                    <a:gd name="adj" fmla="val 47147"/>
                  </a:avLst>
                </a:prstGeom>
                <a:grp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Oval 285"/>
                <p:cNvSpPr/>
                <p:nvPr/>
              </p:nvSpPr>
              <p:spPr>
                <a:xfrm>
                  <a:off x="4773081" y="843353"/>
                  <a:ext cx="303042" cy="459948"/>
                </a:xfrm>
                <a:prstGeom prst="ellipse">
                  <a:avLst/>
                </a:prstGeom>
                <a:grp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Oval 286"/>
                <p:cNvSpPr/>
                <p:nvPr/>
              </p:nvSpPr>
              <p:spPr>
                <a:xfrm>
                  <a:off x="4574726" y="299777"/>
                  <a:ext cx="727300" cy="919897"/>
                </a:xfrm>
                <a:prstGeom prst="ellipse">
                  <a:avLst/>
                </a:prstGeom>
                <a:grp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Cloud 287"/>
                <p:cNvSpPr/>
                <p:nvPr/>
              </p:nvSpPr>
              <p:spPr>
                <a:xfrm rot="3627039">
                  <a:off x="4968006" y="307581"/>
                  <a:ext cx="503387" cy="327778"/>
                </a:xfrm>
                <a:prstGeom prst="cloud">
                  <a:avLst/>
                </a:prstGeom>
                <a:grp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9" name="Cloud 288"/>
                <p:cNvSpPr/>
                <p:nvPr/>
              </p:nvSpPr>
              <p:spPr>
                <a:xfrm rot="6849434">
                  <a:off x="4420447" y="361433"/>
                  <a:ext cx="503387" cy="327778"/>
                </a:xfrm>
                <a:prstGeom prst="cloud">
                  <a:avLst/>
                </a:prstGeom>
                <a:grp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0" name="Cloud 289"/>
                <p:cNvSpPr/>
                <p:nvPr/>
              </p:nvSpPr>
              <p:spPr>
                <a:xfrm rot="21420985">
                  <a:off x="4658183" y="211638"/>
                  <a:ext cx="641327" cy="400315"/>
                </a:xfrm>
                <a:prstGeom prst="cloud">
                  <a:avLst/>
                </a:prstGeom>
                <a:grp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4" name="Frame 283"/>
              <p:cNvSpPr/>
              <p:nvPr/>
            </p:nvSpPr>
            <p:spPr>
              <a:xfrm>
                <a:off x="285215" y="920290"/>
                <a:ext cx="983881" cy="999045"/>
              </a:xfrm>
              <a:prstGeom prst="frame">
                <a:avLst>
                  <a:gd name="adj1" fmla="val 10988"/>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1" name="Rectangle 290"/>
            <p:cNvSpPr/>
            <p:nvPr/>
          </p:nvSpPr>
          <p:spPr>
            <a:xfrm>
              <a:off x="1428731" y="255374"/>
              <a:ext cx="4572288" cy="923330"/>
            </a:xfrm>
            <a:prstGeom prst="rect">
              <a:avLst/>
            </a:prstGeom>
            <a:solidFill>
              <a:schemeClr val="accent5">
                <a:lumMod val="40000"/>
                <a:lumOff val="60000"/>
              </a:schemeClr>
            </a:solidFill>
          </p:spPr>
          <p:txBody>
            <a:bodyPr wrap="square">
              <a:spAutoFit/>
            </a:bodyPr>
            <a:lstStyle/>
            <a:p>
              <a:pPr fontAlgn="base"/>
              <a:r>
                <a:rPr lang="en-US" dirty="0"/>
                <a:t>And the thing was good in the eyes of Pharaoh, and in the eyes of all his servants.</a:t>
              </a:r>
            </a:p>
            <a:p>
              <a:pPr fontAlgn="base"/>
              <a:r>
                <a:rPr lang="en-US" dirty="0"/>
                <a:t>And Pharaoh said unto his servants, </a:t>
              </a:r>
            </a:p>
          </p:txBody>
        </p:sp>
      </p:grpSp>
      <p:grpSp>
        <p:nvGrpSpPr>
          <p:cNvPr id="7" name="Group 6"/>
          <p:cNvGrpSpPr/>
          <p:nvPr/>
        </p:nvGrpSpPr>
        <p:grpSpPr>
          <a:xfrm>
            <a:off x="254104" y="5171498"/>
            <a:ext cx="5746915" cy="1200329"/>
            <a:chOff x="254104" y="4884420"/>
            <a:chExt cx="5746915" cy="1200329"/>
          </a:xfrm>
        </p:grpSpPr>
        <p:grpSp>
          <p:nvGrpSpPr>
            <p:cNvPr id="365" name="Group 364"/>
            <p:cNvGrpSpPr/>
            <p:nvPr/>
          </p:nvGrpSpPr>
          <p:grpSpPr>
            <a:xfrm>
              <a:off x="254104" y="4962260"/>
              <a:ext cx="983881" cy="999045"/>
              <a:chOff x="285215" y="920290"/>
              <a:chExt cx="983881" cy="999045"/>
            </a:xfrm>
          </p:grpSpPr>
          <p:sp>
            <p:nvSpPr>
              <p:cNvPr id="366" name="Rectangle 365"/>
              <p:cNvSpPr/>
              <p:nvPr/>
            </p:nvSpPr>
            <p:spPr>
              <a:xfrm>
                <a:off x="339079" y="976603"/>
                <a:ext cx="879586" cy="853163"/>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7" name="Group 366"/>
              <p:cNvGrpSpPr/>
              <p:nvPr/>
            </p:nvGrpSpPr>
            <p:grpSpPr>
              <a:xfrm>
                <a:off x="515023" y="1077458"/>
                <a:ext cx="530311" cy="794088"/>
                <a:chOff x="4508252" y="211638"/>
                <a:chExt cx="875337" cy="1373757"/>
              </a:xfrm>
              <a:solidFill>
                <a:schemeClr val="accent5">
                  <a:lumMod val="40000"/>
                  <a:lumOff val="60000"/>
                </a:schemeClr>
              </a:solidFill>
            </p:grpSpPr>
            <p:sp>
              <p:nvSpPr>
                <p:cNvPr id="369" name="Trapezoid 368"/>
                <p:cNvSpPr/>
                <p:nvPr/>
              </p:nvSpPr>
              <p:spPr>
                <a:xfrm>
                  <a:off x="4616914" y="1236581"/>
                  <a:ext cx="606083" cy="348814"/>
                </a:xfrm>
                <a:prstGeom prst="trapezoid">
                  <a:avLst>
                    <a:gd name="adj" fmla="val 47147"/>
                  </a:avLst>
                </a:prstGeom>
                <a:grp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Oval 369"/>
                <p:cNvSpPr/>
                <p:nvPr/>
              </p:nvSpPr>
              <p:spPr>
                <a:xfrm>
                  <a:off x="4773081" y="843353"/>
                  <a:ext cx="303042" cy="459948"/>
                </a:xfrm>
                <a:prstGeom prst="ellipse">
                  <a:avLst/>
                </a:prstGeom>
                <a:grp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Oval 370"/>
                <p:cNvSpPr/>
                <p:nvPr/>
              </p:nvSpPr>
              <p:spPr>
                <a:xfrm>
                  <a:off x="4574726" y="299777"/>
                  <a:ext cx="727300" cy="919897"/>
                </a:xfrm>
                <a:prstGeom prst="ellipse">
                  <a:avLst/>
                </a:prstGeom>
                <a:grp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Cloud 371"/>
                <p:cNvSpPr/>
                <p:nvPr/>
              </p:nvSpPr>
              <p:spPr>
                <a:xfrm rot="3627039">
                  <a:off x="4968006" y="307581"/>
                  <a:ext cx="503387" cy="327778"/>
                </a:xfrm>
                <a:prstGeom prst="cloud">
                  <a:avLst/>
                </a:prstGeom>
                <a:grp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3" name="Cloud 372"/>
                <p:cNvSpPr/>
                <p:nvPr/>
              </p:nvSpPr>
              <p:spPr>
                <a:xfrm rot="6849434">
                  <a:off x="4420447" y="361433"/>
                  <a:ext cx="503387" cy="327778"/>
                </a:xfrm>
                <a:prstGeom prst="cloud">
                  <a:avLst/>
                </a:prstGeom>
                <a:grp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4" name="Cloud 373"/>
                <p:cNvSpPr/>
                <p:nvPr/>
              </p:nvSpPr>
              <p:spPr>
                <a:xfrm rot="21420985">
                  <a:off x="4658183" y="211638"/>
                  <a:ext cx="641327" cy="400315"/>
                </a:xfrm>
                <a:prstGeom prst="cloud">
                  <a:avLst/>
                </a:prstGeom>
                <a:grp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8" name="Frame 367"/>
              <p:cNvSpPr/>
              <p:nvPr/>
            </p:nvSpPr>
            <p:spPr>
              <a:xfrm>
                <a:off x="285215" y="920290"/>
                <a:ext cx="983881" cy="999045"/>
              </a:xfrm>
              <a:prstGeom prst="frame">
                <a:avLst>
                  <a:gd name="adj1" fmla="val 10988"/>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75" name="Rectangle 374"/>
            <p:cNvSpPr/>
            <p:nvPr/>
          </p:nvSpPr>
          <p:spPr>
            <a:xfrm>
              <a:off x="1428731" y="4884420"/>
              <a:ext cx="4572288" cy="1200329"/>
            </a:xfrm>
            <a:prstGeom prst="rect">
              <a:avLst/>
            </a:prstGeom>
            <a:solidFill>
              <a:schemeClr val="accent5">
                <a:lumMod val="40000"/>
                <a:lumOff val="60000"/>
              </a:schemeClr>
            </a:solidFill>
          </p:spPr>
          <p:txBody>
            <a:bodyPr wrap="square">
              <a:spAutoFit/>
            </a:bodyPr>
            <a:lstStyle/>
            <a:p>
              <a:pPr fontAlgn="base"/>
              <a:r>
                <a:rPr lang="en-US" dirty="0"/>
                <a:t>Pharaoh gave Joseph his ring, and he clothed him in fine linen. Joseph became a ruler over all the land of Egypt and was married to </a:t>
              </a:r>
              <a:r>
                <a:rPr lang="en-US" dirty="0" err="1"/>
                <a:t>Asenath</a:t>
              </a:r>
              <a:r>
                <a:rPr lang="en-US" dirty="0"/>
                <a:t>, the daughter of the priest of On.</a:t>
              </a:r>
            </a:p>
          </p:txBody>
        </p:sp>
      </p:grpSp>
      <p:sp>
        <p:nvSpPr>
          <p:cNvPr id="9" name="Rectangle 8"/>
          <p:cNvSpPr/>
          <p:nvPr/>
        </p:nvSpPr>
        <p:spPr>
          <a:xfrm>
            <a:off x="7036994" y="455271"/>
            <a:ext cx="4697216" cy="2308324"/>
          </a:xfrm>
          <a:prstGeom prst="rect">
            <a:avLst/>
          </a:prstGeom>
          <a:solidFill>
            <a:srgbClr val="996633"/>
          </a:solidFill>
        </p:spPr>
        <p:txBody>
          <a:bodyPr wrap="square">
            <a:spAutoFit/>
          </a:bodyPr>
          <a:lstStyle/>
          <a:p>
            <a:r>
              <a:rPr lang="en-US" dirty="0">
                <a:solidFill>
                  <a:schemeClr val="bg1"/>
                </a:solidFill>
                <a:latin typeface="Calibri" panose="020F0502020204030204" pitchFamily="34" charset="0"/>
              </a:rPr>
              <a:t>What did Pharaoh do for Joseph because he helped him understand the dreams? </a:t>
            </a:r>
          </a:p>
          <a:p>
            <a:endParaRPr lang="en-US" dirty="0">
              <a:solidFill>
                <a:schemeClr val="bg1"/>
              </a:solidFill>
              <a:latin typeface="Calibri" panose="020F0502020204030204" pitchFamily="34" charset="0"/>
            </a:endParaRP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Pharaoh made him second in command over all of Egypt. He also appointed Joseph to oversee storing grain and other food to prepare for the famine.</a:t>
            </a:r>
            <a:endParaRPr lang="en-US" dirty="0">
              <a:solidFill>
                <a:schemeClr val="bg1"/>
              </a:solidFill>
            </a:endParaRPr>
          </a:p>
        </p:txBody>
      </p:sp>
      <p:grpSp>
        <p:nvGrpSpPr>
          <p:cNvPr id="230" name="Group 229"/>
          <p:cNvGrpSpPr/>
          <p:nvPr/>
        </p:nvGrpSpPr>
        <p:grpSpPr>
          <a:xfrm>
            <a:off x="6226465" y="2813256"/>
            <a:ext cx="1487776" cy="3526258"/>
            <a:chOff x="932491" y="374588"/>
            <a:chExt cx="1835244" cy="4349812"/>
          </a:xfrm>
        </p:grpSpPr>
        <p:grpSp>
          <p:nvGrpSpPr>
            <p:cNvPr id="231" name="Group 230"/>
            <p:cNvGrpSpPr/>
            <p:nvPr/>
          </p:nvGrpSpPr>
          <p:grpSpPr>
            <a:xfrm>
              <a:off x="1149724" y="505041"/>
              <a:ext cx="1420625" cy="1421055"/>
              <a:chOff x="4131632" y="1030352"/>
              <a:chExt cx="1179889" cy="1039235"/>
            </a:xfrm>
          </p:grpSpPr>
          <p:sp>
            <p:nvSpPr>
              <p:cNvPr id="455" name="Trapezoid 454"/>
              <p:cNvSpPr/>
              <p:nvPr/>
            </p:nvSpPr>
            <p:spPr>
              <a:xfrm>
                <a:off x="4131632" y="1030352"/>
                <a:ext cx="1179889" cy="1039235"/>
              </a:xfrm>
              <a:prstGeom prst="trapezoid">
                <a:avLst>
                  <a:gd name="adj" fmla="val 13837"/>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6" name="Straight Connector 455"/>
              <p:cNvCxnSpPr/>
              <p:nvPr/>
            </p:nvCxnSpPr>
            <p:spPr>
              <a:xfrm>
                <a:off x="4191000" y="1752311"/>
                <a:ext cx="1077686" cy="6820"/>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7" name="Straight Connector 456"/>
              <p:cNvCxnSpPr/>
              <p:nvPr/>
            </p:nvCxnSpPr>
            <p:spPr>
              <a:xfrm>
                <a:off x="4232731" y="1463464"/>
                <a:ext cx="983702" cy="169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8" name="Straight Connector 457"/>
              <p:cNvCxnSpPr/>
              <p:nvPr/>
            </p:nvCxnSpPr>
            <p:spPr>
              <a:xfrm>
                <a:off x="4153988" y="1958576"/>
                <a:ext cx="1140823" cy="85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9" name="Straight Connector 458"/>
              <p:cNvCxnSpPr/>
              <p:nvPr/>
            </p:nvCxnSpPr>
            <p:spPr>
              <a:xfrm>
                <a:off x="4263630" y="1229578"/>
                <a:ext cx="935387" cy="7039"/>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32" name="Rounded Rectangle 231"/>
            <p:cNvSpPr/>
            <p:nvPr/>
          </p:nvSpPr>
          <p:spPr>
            <a:xfrm rot="4312957">
              <a:off x="1889964" y="3355048"/>
              <a:ext cx="775116" cy="174545"/>
            </a:xfrm>
            <a:prstGeom prst="round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Oval 232"/>
            <p:cNvSpPr/>
            <p:nvPr/>
          </p:nvSpPr>
          <p:spPr>
            <a:xfrm rot="19671902">
              <a:off x="2248767" y="2619985"/>
              <a:ext cx="414187" cy="75874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33"/>
            <p:cNvSpPr/>
            <p:nvPr/>
          </p:nvSpPr>
          <p:spPr>
            <a:xfrm rot="2647766">
              <a:off x="973201" y="2611428"/>
              <a:ext cx="352884" cy="75874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Oval 234"/>
            <p:cNvSpPr/>
            <p:nvPr/>
          </p:nvSpPr>
          <p:spPr>
            <a:xfrm rot="19352409">
              <a:off x="1884905" y="3956890"/>
              <a:ext cx="336609" cy="75874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235"/>
            <p:cNvSpPr/>
            <p:nvPr/>
          </p:nvSpPr>
          <p:spPr>
            <a:xfrm rot="2647766">
              <a:off x="1539113" y="3965651"/>
              <a:ext cx="334998" cy="75874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rapezoid 236"/>
            <p:cNvSpPr/>
            <p:nvPr/>
          </p:nvSpPr>
          <p:spPr>
            <a:xfrm rot="20169292">
              <a:off x="1842951" y="1854104"/>
              <a:ext cx="718878" cy="1353402"/>
            </a:xfrm>
            <a:prstGeom prst="trapezoi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Trapezoid 237"/>
            <p:cNvSpPr/>
            <p:nvPr/>
          </p:nvSpPr>
          <p:spPr>
            <a:xfrm rot="1790291">
              <a:off x="1173596" y="1852172"/>
              <a:ext cx="664298" cy="1353402"/>
            </a:xfrm>
            <a:prstGeom prst="trapezoi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Trapezoid 238"/>
            <p:cNvSpPr/>
            <p:nvPr/>
          </p:nvSpPr>
          <p:spPr>
            <a:xfrm>
              <a:off x="1313947" y="1883237"/>
              <a:ext cx="1072453" cy="2472841"/>
            </a:xfrm>
            <a:prstGeom prst="trapezoi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239"/>
            <p:cNvSpPr/>
            <p:nvPr/>
          </p:nvSpPr>
          <p:spPr>
            <a:xfrm>
              <a:off x="1629948" y="1634130"/>
              <a:ext cx="408872" cy="49554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40"/>
            <p:cNvSpPr/>
            <p:nvPr/>
          </p:nvSpPr>
          <p:spPr>
            <a:xfrm>
              <a:off x="1313947" y="589953"/>
              <a:ext cx="1022181" cy="141801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Rounded Rectangle 241"/>
            <p:cNvSpPr/>
            <p:nvPr/>
          </p:nvSpPr>
          <p:spPr>
            <a:xfrm>
              <a:off x="1450606" y="3034475"/>
              <a:ext cx="799435" cy="169235"/>
            </a:xfrm>
            <a:prstGeom prst="round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3" name="Group 242"/>
            <p:cNvGrpSpPr/>
            <p:nvPr/>
          </p:nvGrpSpPr>
          <p:grpSpPr>
            <a:xfrm>
              <a:off x="1221205" y="1341683"/>
              <a:ext cx="1219200" cy="1198231"/>
              <a:chOff x="4572000" y="2404134"/>
              <a:chExt cx="2438400" cy="2396462"/>
            </a:xfrm>
          </p:grpSpPr>
          <p:grpSp>
            <p:nvGrpSpPr>
              <p:cNvPr id="442" name="Group 441"/>
              <p:cNvGrpSpPr/>
              <p:nvPr/>
            </p:nvGrpSpPr>
            <p:grpSpPr>
              <a:xfrm>
                <a:off x="4572000" y="2404134"/>
                <a:ext cx="2438400" cy="2396462"/>
                <a:chOff x="3660114" y="4532531"/>
                <a:chExt cx="800936" cy="825686"/>
              </a:xfrm>
            </p:grpSpPr>
            <p:sp>
              <p:nvSpPr>
                <p:cNvPr id="451" name="Block Arc 450"/>
                <p:cNvSpPr/>
                <p:nvPr/>
              </p:nvSpPr>
              <p:spPr>
                <a:xfrm rot="10800000">
                  <a:off x="3660114" y="4532531"/>
                  <a:ext cx="800936" cy="825686"/>
                </a:xfrm>
                <a:prstGeom prst="blockArc">
                  <a:avLst>
                    <a:gd name="adj1" fmla="val 10800000"/>
                    <a:gd name="adj2" fmla="val 10"/>
                    <a:gd name="adj3" fmla="val 33491"/>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2" name="Diamond 451"/>
                <p:cNvSpPr/>
                <p:nvPr/>
              </p:nvSpPr>
              <p:spPr>
                <a:xfrm>
                  <a:off x="4022170" y="5098176"/>
                  <a:ext cx="76823" cy="252818"/>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Diamond 452"/>
                <p:cNvSpPr/>
                <p:nvPr/>
              </p:nvSpPr>
              <p:spPr>
                <a:xfrm rot="18845998">
                  <a:off x="4237170" y="5012384"/>
                  <a:ext cx="80583" cy="241022"/>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Diamond 453"/>
                <p:cNvSpPr/>
                <p:nvPr/>
              </p:nvSpPr>
              <p:spPr>
                <a:xfrm rot="3043014">
                  <a:off x="3802440" y="4998491"/>
                  <a:ext cx="80583" cy="241022"/>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3" name="Diamond 442"/>
              <p:cNvSpPr/>
              <p:nvPr/>
            </p:nvSpPr>
            <p:spPr>
              <a:xfrm rot="20288921">
                <a:off x="6122532" y="4267200"/>
                <a:ext cx="228194" cy="455766"/>
              </a:xfrm>
              <a:prstGeom prst="diamond">
                <a:avLst/>
              </a:prstGeom>
              <a:solidFill>
                <a:srgbClr val="FFCC66"/>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Diamond 443"/>
              <p:cNvSpPr/>
              <p:nvPr/>
            </p:nvSpPr>
            <p:spPr>
              <a:xfrm rot="1589692">
                <a:off x="5235365" y="4233084"/>
                <a:ext cx="228194" cy="455766"/>
              </a:xfrm>
              <a:prstGeom prst="diamond">
                <a:avLst/>
              </a:prstGeom>
              <a:solidFill>
                <a:srgbClr val="FFCC66"/>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Diamond 444"/>
              <p:cNvSpPr/>
              <p:nvPr/>
            </p:nvSpPr>
            <p:spPr>
              <a:xfrm rot="17042312">
                <a:off x="6630457" y="3567501"/>
                <a:ext cx="228194" cy="455766"/>
              </a:xfrm>
              <a:prstGeom prst="diamond">
                <a:avLst/>
              </a:prstGeom>
              <a:solidFill>
                <a:srgbClr val="FFCC66"/>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Diamond 445"/>
              <p:cNvSpPr/>
              <p:nvPr/>
            </p:nvSpPr>
            <p:spPr>
              <a:xfrm rot="4413290">
                <a:off x="4715807" y="3544606"/>
                <a:ext cx="228194" cy="455766"/>
              </a:xfrm>
              <a:prstGeom prst="diamond">
                <a:avLst/>
              </a:prstGeom>
              <a:solidFill>
                <a:srgbClr val="FFCC66"/>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Hexagon 446"/>
              <p:cNvSpPr/>
              <p:nvPr/>
            </p:nvSpPr>
            <p:spPr>
              <a:xfrm rot="1434975">
                <a:off x="5394531" y="3979329"/>
                <a:ext cx="242316" cy="26773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Hexagon 447"/>
              <p:cNvSpPr/>
              <p:nvPr/>
            </p:nvSpPr>
            <p:spPr>
              <a:xfrm rot="19383674">
                <a:off x="5930109" y="3992392"/>
                <a:ext cx="242316" cy="26773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Hexagon 448"/>
              <p:cNvSpPr/>
              <p:nvPr/>
            </p:nvSpPr>
            <p:spPr>
              <a:xfrm rot="5176697">
                <a:off x="5111503" y="3600506"/>
                <a:ext cx="242316" cy="26773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Hexagon 449"/>
              <p:cNvSpPr/>
              <p:nvPr/>
            </p:nvSpPr>
            <p:spPr>
              <a:xfrm rot="16760392">
                <a:off x="6217491" y="3600505"/>
                <a:ext cx="242316" cy="26773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4" name="Group 243"/>
            <p:cNvGrpSpPr/>
            <p:nvPr/>
          </p:nvGrpSpPr>
          <p:grpSpPr>
            <a:xfrm>
              <a:off x="1392762" y="374588"/>
              <a:ext cx="943365" cy="400788"/>
              <a:chOff x="5956171" y="626664"/>
              <a:chExt cx="990609" cy="400788"/>
            </a:xfrm>
          </p:grpSpPr>
          <p:sp>
            <p:nvSpPr>
              <p:cNvPr id="437" name="Flowchart: Delay 436"/>
              <p:cNvSpPr/>
              <p:nvPr/>
            </p:nvSpPr>
            <p:spPr>
              <a:xfrm rot="16200000">
                <a:off x="6253259" y="329576"/>
                <a:ext cx="396434" cy="990609"/>
              </a:xfrm>
              <a:prstGeom prst="flowChartDelay">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8" name="Straight Connector 437"/>
              <p:cNvCxnSpPr/>
              <p:nvPr/>
            </p:nvCxnSpPr>
            <p:spPr>
              <a:xfrm flipV="1">
                <a:off x="6106623" y="672914"/>
                <a:ext cx="0" cy="350184"/>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9" name="Straight Connector 438"/>
              <p:cNvCxnSpPr/>
              <p:nvPr/>
            </p:nvCxnSpPr>
            <p:spPr>
              <a:xfrm flipV="1">
                <a:off x="6311274" y="651142"/>
                <a:ext cx="0" cy="350184"/>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0" name="Straight Connector 439"/>
              <p:cNvCxnSpPr/>
              <p:nvPr/>
            </p:nvCxnSpPr>
            <p:spPr>
              <a:xfrm flipV="1">
                <a:off x="6555115" y="651142"/>
                <a:ext cx="0" cy="350184"/>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1" name="Straight Connector 440"/>
              <p:cNvCxnSpPr/>
              <p:nvPr/>
            </p:nvCxnSpPr>
            <p:spPr>
              <a:xfrm flipV="1">
                <a:off x="6772828" y="677268"/>
                <a:ext cx="0" cy="350184"/>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45" name="Flowchart: Delay 244"/>
            <p:cNvSpPr/>
            <p:nvPr/>
          </p:nvSpPr>
          <p:spPr>
            <a:xfrm rot="5400000">
              <a:off x="1717281" y="580636"/>
              <a:ext cx="197786" cy="855102"/>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Rounded Rectangle 245"/>
            <p:cNvSpPr/>
            <p:nvPr/>
          </p:nvSpPr>
          <p:spPr>
            <a:xfrm>
              <a:off x="1309613" y="879550"/>
              <a:ext cx="182839" cy="887452"/>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Rounded Rectangle 246"/>
            <p:cNvSpPr/>
            <p:nvPr/>
          </p:nvSpPr>
          <p:spPr>
            <a:xfrm>
              <a:off x="2150333" y="884164"/>
              <a:ext cx="182839" cy="887452"/>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8" name="Group 247"/>
            <p:cNvGrpSpPr/>
            <p:nvPr/>
          </p:nvGrpSpPr>
          <p:grpSpPr>
            <a:xfrm>
              <a:off x="1326756" y="752481"/>
              <a:ext cx="1009373" cy="212891"/>
              <a:chOff x="1326756" y="752481"/>
              <a:chExt cx="1009373" cy="212891"/>
            </a:xfrm>
          </p:grpSpPr>
          <p:sp>
            <p:nvSpPr>
              <p:cNvPr id="431" name="Rounded Rectangle 430"/>
              <p:cNvSpPr/>
              <p:nvPr/>
            </p:nvSpPr>
            <p:spPr>
              <a:xfrm>
                <a:off x="1326756" y="785152"/>
                <a:ext cx="1009373" cy="180220"/>
              </a:xfrm>
              <a:prstGeom prst="roundRect">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Diamond 431"/>
              <p:cNvSpPr/>
              <p:nvPr/>
            </p:nvSpPr>
            <p:spPr>
              <a:xfrm>
                <a:off x="1779914" y="753052"/>
                <a:ext cx="84954" cy="202436"/>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Diamond 432"/>
              <p:cNvSpPr/>
              <p:nvPr/>
            </p:nvSpPr>
            <p:spPr>
              <a:xfrm>
                <a:off x="2038820" y="772586"/>
                <a:ext cx="113792" cy="189457"/>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Diamond 433"/>
              <p:cNvSpPr/>
              <p:nvPr/>
            </p:nvSpPr>
            <p:spPr>
              <a:xfrm>
                <a:off x="1495603" y="755596"/>
                <a:ext cx="113792" cy="189457"/>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Hexagon 434"/>
              <p:cNvSpPr/>
              <p:nvPr/>
            </p:nvSpPr>
            <p:spPr>
              <a:xfrm>
                <a:off x="1870628" y="752481"/>
                <a:ext cx="163353" cy="183746"/>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Hexagon 435"/>
              <p:cNvSpPr/>
              <p:nvPr/>
            </p:nvSpPr>
            <p:spPr>
              <a:xfrm>
                <a:off x="1622434" y="765544"/>
                <a:ext cx="163353" cy="183746"/>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9" name="Group 248"/>
            <p:cNvGrpSpPr/>
            <p:nvPr/>
          </p:nvGrpSpPr>
          <p:grpSpPr>
            <a:xfrm>
              <a:off x="1347118" y="4094243"/>
              <a:ext cx="986054" cy="271902"/>
              <a:chOff x="3505200" y="3548280"/>
              <a:chExt cx="2446486" cy="764432"/>
            </a:xfrm>
          </p:grpSpPr>
          <p:grpSp>
            <p:nvGrpSpPr>
              <p:cNvPr id="415" name="Group 414"/>
              <p:cNvGrpSpPr/>
              <p:nvPr/>
            </p:nvGrpSpPr>
            <p:grpSpPr>
              <a:xfrm>
                <a:off x="3505200" y="3548280"/>
                <a:ext cx="680060" cy="751369"/>
                <a:chOff x="3505200" y="3548280"/>
                <a:chExt cx="680060" cy="751369"/>
              </a:xfrm>
            </p:grpSpPr>
            <p:sp>
              <p:nvSpPr>
                <p:cNvPr id="427" name="Diamond 426"/>
                <p:cNvSpPr/>
                <p:nvPr/>
              </p:nvSpPr>
              <p:spPr>
                <a:xfrm>
                  <a:off x="3505200" y="3565873"/>
                  <a:ext cx="421743" cy="733776"/>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Diamond 427"/>
                <p:cNvSpPr/>
                <p:nvPr/>
              </p:nvSpPr>
              <p:spPr>
                <a:xfrm>
                  <a:off x="3948714" y="3704878"/>
                  <a:ext cx="228194" cy="455766"/>
                </a:xfrm>
                <a:prstGeom prst="diamond">
                  <a:avLst/>
                </a:prstGeom>
                <a:solidFill>
                  <a:srgbClr val="FFCC66"/>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Hexagon 428"/>
                <p:cNvSpPr/>
                <p:nvPr/>
              </p:nvSpPr>
              <p:spPr>
                <a:xfrm rot="154114">
                  <a:off x="3961950" y="3548280"/>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Hexagon 429"/>
                <p:cNvSpPr/>
                <p:nvPr/>
              </p:nvSpPr>
              <p:spPr>
                <a:xfrm rot="154114">
                  <a:off x="3966305" y="4057732"/>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6" name="Group 415"/>
              <p:cNvGrpSpPr/>
              <p:nvPr/>
            </p:nvGrpSpPr>
            <p:grpSpPr>
              <a:xfrm>
                <a:off x="4180114" y="3561343"/>
                <a:ext cx="680060" cy="751369"/>
                <a:chOff x="3505200" y="3548280"/>
                <a:chExt cx="680060" cy="751369"/>
              </a:xfrm>
            </p:grpSpPr>
            <p:sp>
              <p:nvSpPr>
                <p:cNvPr id="423" name="Diamond 422"/>
                <p:cNvSpPr/>
                <p:nvPr/>
              </p:nvSpPr>
              <p:spPr>
                <a:xfrm>
                  <a:off x="3505200" y="3565873"/>
                  <a:ext cx="421743" cy="733776"/>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Diamond 423"/>
                <p:cNvSpPr/>
                <p:nvPr/>
              </p:nvSpPr>
              <p:spPr>
                <a:xfrm>
                  <a:off x="3948714" y="3704878"/>
                  <a:ext cx="228194" cy="455766"/>
                </a:xfrm>
                <a:prstGeom prst="diamond">
                  <a:avLst/>
                </a:prstGeom>
                <a:solidFill>
                  <a:srgbClr val="FFCC66"/>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Hexagon 424"/>
                <p:cNvSpPr/>
                <p:nvPr/>
              </p:nvSpPr>
              <p:spPr>
                <a:xfrm rot="154114">
                  <a:off x="3961950" y="3548280"/>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Hexagon 425"/>
                <p:cNvSpPr/>
                <p:nvPr/>
              </p:nvSpPr>
              <p:spPr>
                <a:xfrm rot="154114">
                  <a:off x="3966305" y="4057732"/>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7" name="Group 416"/>
              <p:cNvGrpSpPr/>
              <p:nvPr/>
            </p:nvGrpSpPr>
            <p:grpSpPr>
              <a:xfrm>
                <a:off x="4841966" y="3552634"/>
                <a:ext cx="680060" cy="751369"/>
                <a:chOff x="3505200" y="3548280"/>
                <a:chExt cx="680060" cy="751369"/>
              </a:xfrm>
            </p:grpSpPr>
            <p:sp>
              <p:nvSpPr>
                <p:cNvPr id="419" name="Diamond 418"/>
                <p:cNvSpPr/>
                <p:nvPr/>
              </p:nvSpPr>
              <p:spPr>
                <a:xfrm>
                  <a:off x="3505200" y="3565873"/>
                  <a:ext cx="421743" cy="733776"/>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Diamond 419"/>
                <p:cNvSpPr/>
                <p:nvPr/>
              </p:nvSpPr>
              <p:spPr>
                <a:xfrm>
                  <a:off x="3948714" y="3704878"/>
                  <a:ext cx="228194" cy="455766"/>
                </a:xfrm>
                <a:prstGeom prst="diamond">
                  <a:avLst/>
                </a:prstGeom>
                <a:solidFill>
                  <a:srgbClr val="FFCC66"/>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Hexagon 420"/>
                <p:cNvSpPr/>
                <p:nvPr/>
              </p:nvSpPr>
              <p:spPr>
                <a:xfrm rot="154114">
                  <a:off x="3961950" y="3548280"/>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Hexagon 421"/>
                <p:cNvSpPr/>
                <p:nvPr/>
              </p:nvSpPr>
              <p:spPr>
                <a:xfrm rot="154114">
                  <a:off x="3966305" y="4057732"/>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8" name="Diamond 417"/>
              <p:cNvSpPr/>
              <p:nvPr/>
            </p:nvSpPr>
            <p:spPr>
              <a:xfrm>
                <a:off x="5529943" y="3561519"/>
                <a:ext cx="421743" cy="733776"/>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0" name="Group 249"/>
            <p:cNvGrpSpPr/>
            <p:nvPr/>
          </p:nvGrpSpPr>
          <p:grpSpPr>
            <a:xfrm rot="20051028">
              <a:off x="2243131" y="2950360"/>
              <a:ext cx="524604" cy="155121"/>
              <a:chOff x="3505200" y="3548280"/>
              <a:chExt cx="2446486" cy="764432"/>
            </a:xfrm>
          </p:grpSpPr>
          <p:grpSp>
            <p:nvGrpSpPr>
              <p:cNvPr id="274" name="Group 273"/>
              <p:cNvGrpSpPr/>
              <p:nvPr/>
            </p:nvGrpSpPr>
            <p:grpSpPr>
              <a:xfrm>
                <a:off x="3505200" y="3548280"/>
                <a:ext cx="680060" cy="751369"/>
                <a:chOff x="3505200" y="3548280"/>
                <a:chExt cx="680060" cy="751369"/>
              </a:xfrm>
            </p:grpSpPr>
            <p:sp>
              <p:nvSpPr>
                <p:cNvPr id="411" name="Diamond 410"/>
                <p:cNvSpPr/>
                <p:nvPr/>
              </p:nvSpPr>
              <p:spPr>
                <a:xfrm>
                  <a:off x="3505200" y="3565873"/>
                  <a:ext cx="421743" cy="733776"/>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Diamond 411"/>
                <p:cNvSpPr/>
                <p:nvPr/>
              </p:nvSpPr>
              <p:spPr>
                <a:xfrm>
                  <a:off x="3948714" y="3704878"/>
                  <a:ext cx="228194" cy="455766"/>
                </a:xfrm>
                <a:prstGeom prst="diamond">
                  <a:avLst/>
                </a:prstGeom>
                <a:solidFill>
                  <a:srgbClr val="FFCC66"/>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Hexagon 412"/>
                <p:cNvSpPr/>
                <p:nvPr/>
              </p:nvSpPr>
              <p:spPr>
                <a:xfrm rot="154114">
                  <a:off x="3961950" y="3548280"/>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Hexagon 413"/>
                <p:cNvSpPr/>
                <p:nvPr/>
              </p:nvSpPr>
              <p:spPr>
                <a:xfrm rot="154114">
                  <a:off x="3966305" y="4057732"/>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5" name="Group 274"/>
              <p:cNvGrpSpPr/>
              <p:nvPr/>
            </p:nvGrpSpPr>
            <p:grpSpPr>
              <a:xfrm>
                <a:off x="4180114" y="3561343"/>
                <a:ext cx="680060" cy="751369"/>
                <a:chOff x="3505200" y="3548280"/>
                <a:chExt cx="680060" cy="751369"/>
              </a:xfrm>
            </p:grpSpPr>
            <p:sp>
              <p:nvSpPr>
                <p:cNvPr id="407" name="Diamond 406"/>
                <p:cNvSpPr/>
                <p:nvPr/>
              </p:nvSpPr>
              <p:spPr>
                <a:xfrm>
                  <a:off x="3505200" y="3565873"/>
                  <a:ext cx="421743" cy="733776"/>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Diamond 407"/>
                <p:cNvSpPr/>
                <p:nvPr/>
              </p:nvSpPr>
              <p:spPr>
                <a:xfrm>
                  <a:off x="3948714" y="3704878"/>
                  <a:ext cx="228194" cy="455766"/>
                </a:xfrm>
                <a:prstGeom prst="diamond">
                  <a:avLst/>
                </a:prstGeom>
                <a:solidFill>
                  <a:srgbClr val="FFCC66"/>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Hexagon 408"/>
                <p:cNvSpPr/>
                <p:nvPr/>
              </p:nvSpPr>
              <p:spPr>
                <a:xfrm rot="154114">
                  <a:off x="3961950" y="3548280"/>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Hexagon 409"/>
                <p:cNvSpPr/>
                <p:nvPr/>
              </p:nvSpPr>
              <p:spPr>
                <a:xfrm rot="154114">
                  <a:off x="3966305" y="4057732"/>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6" name="Group 275"/>
              <p:cNvGrpSpPr/>
              <p:nvPr/>
            </p:nvGrpSpPr>
            <p:grpSpPr>
              <a:xfrm>
                <a:off x="4841966" y="3552634"/>
                <a:ext cx="680060" cy="751369"/>
                <a:chOff x="3505200" y="3548280"/>
                <a:chExt cx="680060" cy="751369"/>
              </a:xfrm>
            </p:grpSpPr>
            <p:sp>
              <p:nvSpPr>
                <p:cNvPr id="278" name="Diamond 277"/>
                <p:cNvSpPr/>
                <p:nvPr/>
              </p:nvSpPr>
              <p:spPr>
                <a:xfrm>
                  <a:off x="3505200" y="3565873"/>
                  <a:ext cx="421743" cy="733776"/>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Diamond 278"/>
                <p:cNvSpPr/>
                <p:nvPr/>
              </p:nvSpPr>
              <p:spPr>
                <a:xfrm>
                  <a:off x="3948714" y="3704878"/>
                  <a:ext cx="228194" cy="455766"/>
                </a:xfrm>
                <a:prstGeom prst="diamond">
                  <a:avLst/>
                </a:prstGeom>
                <a:solidFill>
                  <a:srgbClr val="FFCC66"/>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Hexagon 279"/>
                <p:cNvSpPr/>
                <p:nvPr/>
              </p:nvSpPr>
              <p:spPr>
                <a:xfrm rot="154114">
                  <a:off x="3961950" y="3548280"/>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Hexagon 405"/>
                <p:cNvSpPr/>
                <p:nvPr/>
              </p:nvSpPr>
              <p:spPr>
                <a:xfrm rot="154114">
                  <a:off x="3966305" y="4057732"/>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7" name="Diamond 276"/>
              <p:cNvSpPr/>
              <p:nvPr/>
            </p:nvSpPr>
            <p:spPr>
              <a:xfrm>
                <a:off x="5529943" y="3561519"/>
                <a:ext cx="421743" cy="733776"/>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1" name="Group 250"/>
            <p:cNvGrpSpPr/>
            <p:nvPr/>
          </p:nvGrpSpPr>
          <p:grpSpPr>
            <a:xfrm rot="1947216">
              <a:off x="932491" y="2946006"/>
              <a:ext cx="524604" cy="155121"/>
              <a:chOff x="3505200" y="3548280"/>
              <a:chExt cx="2446486" cy="764432"/>
            </a:xfrm>
          </p:grpSpPr>
          <p:grpSp>
            <p:nvGrpSpPr>
              <p:cNvPr id="252" name="Group 251"/>
              <p:cNvGrpSpPr/>
              <p:nvPr/>
            </p:nvGrpSpPr>
            <p:grpSpPr>
              <a:xfrm>
                <a:off x="3505200" y="3548280"/>
                <a:ext cx="680060" cy="751369"/>
                <a:chOff x="3505200" y="3548280"/>
                <a:chExt cx="680060" cy="751369"/>
              </a:xfrm>
            </p:grpSpPr>
            <p:sp>
              <p:nvSpPr>
                <p:cNvPr id="270" name="Diamond 269"/>
                <p:cNvSpPr/>
                <p:nvPr/>
              </p:nvSpPr>
              <p:spPr>
                <a:xfrm>
                  <a:off x="3505200" y="3565873"/>
                  <a:ext cx="421743" cy="733776"/>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Diamond 270"/>
                <p:cNvSpPr/>
                <p:nvPr/>
              </p:nvSpPr>
              <p:spPr>
                <a:xfrm>
                  <a:off x="3948714" y="3704878"/>
                  <a:ext cx="228194" cy="455766"/>
                </a:xfrm>
                <a:prstGeom prst="diamond">
                  <a:avLst/>
                </a:prstGeom>
                <a:solidFill>
                  <a:srgbClr val="FFCC66"/>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Hexagon 271"/>
                <p:cNvSpPr/>
                <p:nvPr/>
              </p:nvSpPr>
              <p:spPr>
                <a:xfrm rot="154114">
                  <a:off x="3961950" y="3548280"/>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Hexagon 272"/>
                <p:cNvSpPr/>
                <p:nvPr/>
              </p:nvSpPr>
              <p:spPr>
                <a:xfrm rot="154114">
                  <a:off x="3966305" y="4057732"/>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3" name="Group 252"/>
              <p:cNvGrpSpPr/>
              <p:nvPr/>
            </p:nvGrpSpPr>
            <p:grpSpPr>
              <a:xfrm>
                <a:off x="4180114" y="3561343"/>
                <a:ext cx="680060" cy="751369"/>
                <a:chOff x="3505200" y="3548280"/>
                <a:chExt cx="680060" cy="751369"/>
              </a:xfrm>
            </p:grpSpPr>
            <p:sp>
              <p:nvSpPr>
                <p:cNvPr id="260" name="Diamond 259"/>
                <p:cNvSpPr/>
                <p:nvPr/>
              </p:nvSpPr>
              <p:spPr>
                <a:xfrm>
                  <a:off x="3505200" y="3565873"/>
                  <a:ext cx="421743" cy="733776"/>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Diamond 260"/>
                <p:cNvSpPr/>
                <p:nvPr/>
              </p:nvSpPr>
              <p:spPr>
                <a:xfrm>
                  <a:off x="3948714" y="3704878"/>
                  <a:ext cx="228194" cy="455766"/>
                </a:xfrm>
                <a:prstGeom prst="diamond">
                  <a:avLst/>
                </a:prstGeom>
                <a:solidFill>
                  <a:srgbClr val="FFCC66"/>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Hexagon 267"/>
                <p:cNvSpPr/>
                <p:nvPr/>
              </p:nvSpPr>
              <p:spPr>
                <a:xfrm rot="154114">
                  <a:off x="3961950" y="3548280"/>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Hexagon 268"/>
                <p:cNvSpPr/>
                <p:nvPr/>
              </p:nvSpPr>
              <p:spPr>
                <a:xfrm rot="154114">
                  <a:off x="3966305" y="4057732"/>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4" name="Group 253"/>
              <p:cNvGrpSpPr/>
              <p:nvPr/>
            </p:nvGrpSpPr>
            <p:grpSpPr>
              <a:xfrm>
                <a:off x="4841966" y="3552634"/>
                <a:ext cx="680060" cy="751369"/>
                <a:chOff x="3505200" y="3548280"/>
                <a:chExt cx="680060" cy="751369"/>
              </a:xfrm>
            </p:grpSpPr>
            <p:sp>
              <p:nvSpPr>
                <p:cNvPr id="256" name="Diamond 255"/>
                <p:cNvSpPr/>
                <p:nvPr/>
              </p:nvSpPr>
              <p:spPr>
                <a:xfrm>
                  <a:off x="3505200" y="3565873"/>
                  <a:ext cx="421743" cy="733776"/>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Diamond 256"/>
                <p:cNvSpPr/>
                <p:nvPr/>
              </p:nvSpPr>
              <p:spPr>
                <a:xfrm>
                  <a:off x="3948714" y="3704878"/>
                  <a:ext cx="228194" cy="455766"/>
                </a:xfrm>
                <a:prstGeom prst="diamond">
                  <a:avLst/>
                </a:prstGeom>
                <a:solidFill>
                  <a:srgbClr val="FFCC66"/>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Hexagon 257"/>
                <p:cNvSpPr/>
                <p:nvPr/>
              </p:nvSpPr>
              <p:spPr>
                <a:xfrm rot="154114">
                  <a:off x="3961950" y="3548280"/>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Hexagon 258"/>
                <p:cNvSpPr/>
                <p:nvPr/>
              </p:nvSpPr>
              <p:spPr>
                <a:xfrm rot="154114">
                  <a:off x="3966305" y="4057732"/>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5" name="Diamond 254"/>
              <p:cNvSpPr/>
              <p:nvPr/>
            </p:nvSpPr>
            <p:spPr>
              <a:xfrm>
                <a:off x="5529943" y="3561519"/>
                <a:ext cx="421743" cy="733776"/>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60" name="Group 459"/>
          <p:cNvGrpSpPr/>
          <p:nvPr/>
        </p:nvGrpSpPr>
        <p:grpSpPr>
          <a:xfrm>
            <a:off x="10720282" y="2996220"/>
            <a:ext cx="1267768" cy="3430257"/>
            <a:chOff x="1161752" y="976190"/>
            <a:chExt cx="1828340" cy="4947022"/>
          </a:xfrm>
        </p:grpSpPr>
        <p:sp>
          <p:nvSpPr>
            <p:cNvPr id="461" name="Rounded Rectangle 460"/>
            <p:cNvSpPr/>
            <p:nvPr/>
          </p:nvSpPr>
          <p:spPr>
            <a:xfrm>
              <a:off x="1351470" y="980295"/>
              <a:ext cx="1375185" cy="1468070"/>
            </a:xfrm>
            <a:prstGeom prst="roundRect">
              <a:avLst/>
            </a:prstGeom>
            <a:solidFill>
              <a:srgbClr val="715A2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2" name="Group 3"/>
            <p:cNvGrpSpPr/>
            <p:nvPr/>
          </p:nvGrpSpPr>
          <p:grpSpPr>
            <a:xfrm rot="2754858">
              <a:off x="1446639" y="5211653"/>
              <a:ext cx="435949" cy="697518"/>
              <a:chOff x="1676400" y="2133600"/>
              <a:chExt cx="1447800" cy="2088845"/>
            </a:xfrm>
          </p:grpSpPr>
          <p:sp>
            <p:nvSpPr>
              <p:cNvPr id="520" name="Oval 519"/>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 name="Moon 520"/>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 name="Moon 521"/>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3" name="Group 18"/>
            <p:cNvGrpSpPr/>
            <p:nvPr/>
          </p:nvGrpSpPr>
          <p:grpSpPr>
            <a:xfrm rot="19182012">
              <a:off x="2180075" y="5225694"/>
              <a:ext cx="435949" cy="697518"/>
              <a:chOff x="1676400" y="2133600"/>
              <a:chExt cx="1447800" cy="2088845"/>
            </a:xfrm>
          </p:grpSpPr>
          <p:sp>
            <p:nvSpPr>
              <p:cNvPr id="517" name="Oval 516"/>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Moon 517"/>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Moon 518"/>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4" name="Oval 463"/>
            <p:cNvSpPr/>
            <p:nvPr/>
          </p:nvSpPr>
          <p:spPr>
            <a:xfrm rot="2451945">
              <a:off x="2639815" y="3667572"/>
              <a:ext cx="350277" cy="42175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Oval 464"/>
            <p:cNvSpPr/>
            <p:nvPr/>
          </p:nvSpPr>
          <p:spPr>
            <a:xfrm rot="19586780">
              <a:off x="1161752" y="3669097"/>
              <a:ext cx="356524" cy="40585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Trapezoid 465"/>
            <p:cNvSpPr/>
            <p:nvPr/>
          </p:nvSpPr>
          <p:spPr>
            <a:xfrm rot="20354810">
              <a:off x="2005730" y="2221304"/>
              <a:ext cx="785018" cy="1754575"/>
            </a:xfrm>
            <a:prstGeom prst="trapezoid">
              <a:avLst>
                <a:gd name="adj" fmla="val 12409"/>
              </a:avLst>
            </a:prstGeom>
            <a:solidFill>
              <a:srgbClr val="B05E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Trapezoid 466"/>
            <p:cNvSpPr/>
            <p:nvPr/>
          </p:nvSpPr>
          <p:spPr>
            <a:xfrm rot="1018040">
              <a:off x="1294586" y="2310604"/>
              <a:ext cx="785018" cy="1592572"/>
            </a:xfrm>
            <a:prstGeom prst="trapezoid">
              <a:avLst>
                <a:gd name="adj" fmla="val 26582"/>
              </a:avLst>
            </a:prstGeom>
            <a:solidFill>
              <a:srgbClr val="B05E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Trapezoid 467"/>
            <p:cNvSpPr/>
            <p:nvPr/>
          </p:nvSpPr>
          <p:spPr>
            <a:xfrm>
              <a:off x="1347616" y="2307199"/>
              <a:ext cx="1455702" cy="3220309"/>
            </a:xfrm>
            <a:prstGeom prst="trapezoid">
              <a:avLst>
                <a:gd name="adj" fmla="val 36016"/>
              </a:avLst>
            </a:prstGeom>
            <a:solidFill>
              <a:srgbClr val="B05E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Isosceles Triangle 468"/>
            <p:cNvSpPr/>
            <p:nvPr/>
          </p:nvSpPr>
          <p:spPr>
            <a:xfrm rot="10800000">
              <a:off x="1586402" y="1578601"/>
              <a:ext cx="892651" cy="1318309"/>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p:cNvSpPr/>
            <p:nvPr/>
          </p:nvSpPr>
          <p:spPr>
            <a:xfrm>
              <a:off x="1416932" y="1054806"/>
              <a:ext cx="1247744" cy="138945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Rounded Rectangle 470"/>
            <p:cNvSpPr/>
            <p:nvPr/>
          </p:nvSpPr>
          <p:spPr>
            <a:xfrm>
              <a:off x="1360199" y="976190"/>
              <a:ext cx="1366456" cy="551871"/>
            </a:xfrm>
            <a:prstGeom prst="roundRect">
              <a:avLst>
                <a:gd name="adj" fmla="val 50000"/>
              </a:avLst>
            </a:prstGeom>
            <a:solidFill>
              <a:srgbClr val="715A2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2" name="Group 471"/>
            <p:cNvGrpSpPr/>
            <p:nvPr/>
          </p:nvGrpSpPr>
          <p:grpSpPr>
            <a:xfrm>
              <a:off x="1354953" y="1117548"/>
              <a:ext cx="1371702" cy="331018"/>
              <a:chOff x="4535146" y="1712458"/>
              <a:chExt cx="1791466" cy="517311"/>
            </a:xfrm>
          </p:grpSpPr>
          <p:sp>
            <p:nvSpPr>
              <p:cNvPr id="503" name="Rounded Rectangle 502"/>
              <p:cNvSpPr/>
              <p:nvPr/>
            </p:nvSpPr>
            <p:spPr>
              <a:xfrm rot="21588756">
                <a:off x="4535146" y="1715387"/>
                <a:ext cx="1791466" cy="514382"/>
              </a:xfrm>
              <a:prstGeom prst="roundRect">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4" name="Group 503"/>
              <p:cNvGrpSpPr/>
              <p:nvPr/>
            </p:nvGrpSpPr>
            <p:grpSpPr>
              <a:xfrm>
                <a:off x="4697711" y="1712458"/>
                <a:ext cx="1466335" cy="514778"/>
                <a:chOff x="3690551" y="2714454"/>
                <a:chExt cx="3343942" cy="1425213"/>
              </a:xfrm>
            </p:grpSpPr>
            <p:grpSp>
              <p:nvGrpSpPr>
                <p:cNvPr id="505" name="Group 504"/>
                <p:cNvGrpSpPr/>
                <p:nvPr/>
              </p:nvGrpSpPr>
              <p:grpSpPr>
                <a:xfrm>
                  <a:off x="3690551" y="2718486"/>
                  <a:ext cx="1112108" cy="1421181"/>
                  <a:chOff x="3690551" y="2718486"/>
                  <a:chExt cx="1112108" cy="1421181"/>
                </a:xfrm>
              </p:grpSpPr>
              <p:sp>
                <p:nvSpPr>
                  <p:cNvPr id="514" name="6-Point Star 513"/>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 name="6-Point Star 514"/>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Diamond 515"/>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6" name="Group 505"/>
                <p:cNvGrpSpPr/>
                <p:nvPr/>
              </p:nvGrpSpPr>
              <p:grpSpPr>
                <a:xfrm>
                  <a:off x="4802659" y="2718486"/>
                  <a:ext cx="1112108" cy="1421181"/>
                  <a:chOff x="3690551" y="2718486"/>
                  <a:chExt cx="1112108" cy="1421181"/>
                </a:xfrm>
              </p:grpSpPr>
              <p:sp>
                <p:nvSpPr>
                  <p:cNvPr id="511" name="6-Point Star 510"/>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 name="6-Point Star 511"/>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 name="Diamond 512"/>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7" name="Group 506"/>
                <p:cNvGrpSpPr/>
                <p:nvPr/>
              </p:nvGrpSpPr>
              <p:grpSpPr>
                <a:xfrm>
                  <a:off x="5922385" y="2714454"/>
                  <a:ext cx="1112108" cy="1421181"/>
                  <a:chOff x="3690551" y="2718486"/>
                  <a:chExt cx="1112108" cy="1421181"/>
                </a:xfrm>
              </p:grpSpPr>
              <p:sp>
                <p:nvSpPr>
                  <p:cNvPr id="508" name="6-Point Star 507"/>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 name="6-Point Star 508"/>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 name="Diamond 509"/>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73" name="Group 472"/>
            <p:cNvGrpSpPr/>
            <p:nvPr/>
          </p:nvGrpSpPr>
          <p:grpSpPr>
            <a:xfrm>
              <a:off x="1585923" y="3463714"/>
              <a:ext cx="973421" cy="277729"/>
              <a:chOff x="4535146" y="1712458"/>
              <a:chExt cx="1791466" cy="517311"/>
            </a:xfrm>
          </p:grpSpPr>
          <p:sp>
            <p:nvSpPr>
              <p:cNvPr id="489" name="Rounded Rectangle 488"/>
              <p:cNvSpPr/>
              <p:nvPr/>
            </p:nvSpPr>
            <p:spPr>
              <a:xfrm rot="21588756">
                <a:off x="4535146" y="1715387"/>
                <a:ext cx="1791466" cy="514382"/>
              </a:xfrm>
              <a:prstGeom prst="roundRect">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0" name="Group 489"/>
              <p:cNvGrpSpPr/>
              <p:nvPr/>
            </p:nvGrpSpPr>
            <p:grpSpPr>
              <a:xfrm>
                <a:off x="4697711" y="1712458"/>
                <a:ext cx="1466335" cy="514778"/>
                <a:chOff x="3690551" y="2714454"/>
                <a:chExt cx="3343942" cy="1425213"/>
              </a:xfrm>
            </p:grpSpPr>
            <p:grpSp>
              <p:nvGrpSpPr>
                <p:cNvPr id="491" name="Group 490"/>
                <p:cNvGrpSpPr/>
                <p:nvPr/>
              </p:nvGrpSpPr>
              <p:grpSpPr>
                <a:xfrm>
                  <a:off x="3690551" y="2718486"/>
                  <a:ext cx="1112108" cy="1421181"/>
                  <a:chOff x="3690551" y="2718486"/>
                  <a:chExt cx="1112108" cy="1421181"/>
                </a:xfrm>
              </p:grpSpPr>
              <p:sp>
                <p:nvSpPr>
                  <p:cNvPr id="500" name="6-Point Star 499"/>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6-Point Star 500"/>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Diamond 501"/>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2" name="Group 491"/>
                <p:cNvGrpSpPr/>
                <p:nvPr/>
              </p:nvGrpSpPr>
              <p:grpSpPr>
                <a:xfrm>
                  <a:off x="4802659" y="2718486"/>
                  <a:ext cx="1112108" cy="1421181"/>
                  <a:chOff x="3690551" y="2718486"/>
                  <a:chExt cx="1112108" cy="1421181"/>
                </a:xfrm>
              </p:grpSpPr>
              <p:sp>
                <p:nvSpPr>
                  <p:cNvPr id="497" name="6-Point Star 496"/>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6-Point Star 497"/>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Diamond 498"/>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3" name="Group 492"/>
                <p:cNvGrpSpPr/>
                <p:nvPr/>
              </p:nvGrpSpPr>
              <p:grpSpPr>
                <a:xfrm>
                  <a:off x="5922385" y="2714454"/>
                  <a:ext cx="1112108" cy="1421181"/>
                  <a:chOff x="3690551" y="2718486"/>
                  <a:chExt cx="1112108" cy="1421181"/>
                </a:xfrm>
              </p:grpSpPr>
              <p:sp>
                <p:nvSpPr>
                  <p:cNvPr id="494" name="6-Point Star 493"/>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6-Point Star 494"/>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Diamond 495"/>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74" name="Group 473"/>
            <p:cNvGrpSpPr/>
            <p:nvPr/>
          </p:nvGrpSpPr>
          <p:grpSpPr>
            <a:xfrm>
              <a:off x="1521863" y="2103140"/>
              <a:ext cx="1050658" cy="1057884"/>
              <a:chOff x="4223111" y="2758126"/>
              <a:chExt cx="1421326" cy="1376033"/>
            </a:xfrm>
          </p:grpSpPr>
          <p:sp>
            <p:nvSpPr>
              <p:cNvPr id="475" name="Pie 474"/>
              <p:cNvSpPr/>
              <p:nvPr/>
            </p:nvSpPr>
            <p:spPr>
              <a:xfrm rot="18801898">
                <a:off x="4245757" y="2735480"/>
                <a:ext cx="1376033" cy="1421326"/>
              </a:xfrm>
              <a:prstGeom prst="pie">
                <a:avLst>
                  <a:gd name="adj1" fmla="val 384372"/>
                  <a:gd name="adj2" fmla="val 16019214"/>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76" name="Group 475"/>
              <p:cNvGrpSpPr/>
              <p:nvPr/>
            </p:nvGrpSpPr>
            <p:grpSpPr>
              <a:xfrm>
                <a:off x="4282291" y="3188043"/>
                <a:ext cx="1290606" cy="901366"/>
                <a:chOff x="4282291" y="3188043"/>
                <a:chExt cx="1290606" cy="901366"/>
              </a:xfrm>
            </p:grpSpPr>
            <p:grpSp>
              <p:nvGrpSpPr>
                <p:cNvPr id="477" name="Group 476"/>
                <p:cNvGrpSpPr/>
                <p:nvPr/>
              </p:nvGrpSpPr>
              <p:grpSpPr>
                <a:xfrm>
                  <a:off x="4282291" y="3188043"/>
                  <a:ext cx="520368" cy="551258"/>
                  <a:chOff x="3690551" y="2718486"/>
                  <a:chExt cx="1112108" cy="1421181"/>
                </a:xfrm>
              </p:grpSpPr>
              <p:sp>
                <p:nvSpPr>
                  <p:cNvPr id="486" name="6-Point Star 485"/>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6-Point Star 486"/>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Diamond 487"/>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8" name="Group 477"/>
                <p:cNvGrpSpPr/>
                <p:nvPr/>
              </p:nvGrpSpPr>
              <p:grpSpPr>
                <a:xfrm>
                  <a:off x="5052529" y="3192162"/>
                  <a:ext cx="520368" cy="551258"/>
                  <a:chOff x="3690551" y="2718486"/>
                  <a:chExt cx="1112108" cy="1421181"/>
                </a:xfrm>
              </p:grpSpPr>
              <p:sp>
                <p:nvSpPr>
                  <p:cNvPr id="483" name="6-Point Star 482"/>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6-Point Star 483"/>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 name="Diamond 484"/>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grpSp>
              <p:nvGrpSpPr>
                <p:cNvPr id="479" name="Group 478"/>
                <p:cNvGrpSpPr/>
                <p:nvPr/>
              </p:nvGrpSpPr>
              <p:grpSpPr>
                <a:xfrm>
                  <a:off x="4673588" y="3538151"/>
                  <a:ext cx="520368" cy="551258"/>
                  <a:chOff x="3690551" y="2718486"/>
                  <a:chExt cx="1112108" cy="1421181"/>
                </a:xfrm>
              </p:grpSpPr>
              <p:sp>
                <p:nvSpPr>
                  <p:cNvPr id="480" name="6-Point Star 479"/>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 name="6-Point Star 480"/>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 name="Diamond 481"/>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523" name="Group 522"/>
          <p:cNvGrpSpPr/>
          <p:nvPr/>
        </p:nvGrpSpPr>
        <p:grpSpPr>
          <a:xfrm>
            <a:off x="7570767" y="3729389"/>
            <a:ext cx="3267850" cy="2332231"/>
            <a:chOff x="228600" y="381000"/>
            <a:chExt cx="3505068" cy="2501531"/>
          </a:xfrm>
        </p:grpSpPr>
        <p:grpSp>
          <p:nvGrpSpPr>
            <p:cNvPr id="524" name="Group 523"/>
            <p:cNvGrpSpPr/>
            <p:nvPr/>
          </p:nvGrpSpPr>
          <p:grpSpPr>
            <a:xfrm>
              <a:off x="228600" y="381000"/>
              <a:ext cx="3505068" cy="2501531"/>
              <a:chOff x="534986" y="381000"/>
              <a:chExt cx="2637111" cy="2501531"/>
            </a:xfrm>
          </p:grpSpPr>
          <p:sp>
            <p:nvSpPr>
              <p:cNvPr id="526" name="Rectangle 525"/>
              <p:cNvSpPr/>
              <p:nvPr/>
            </p:nvSpPr>
            <p:spPr>
              <a:xfrm>
                <a:off x="909721" y="1009074"/>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7" name="Group 526"/>
              <p:cNvGrpSpPr/>
              <p:nvPr/>
            </p:nvGrpSpPr>
            <p:grpSpPr>
              <a:xfrm>
                <a:off x="534986" y="384805"/>
                <a:ext cx="457200" cy="2497726"/>
                <a:chOff x="533400" y="381000"/>
                <a:chExt cx="457200" cy="2497726"/>
              </a:xfrm>
            </p:grpSpPr>
            <p:sp>
              <p:nvSpPr>
                <p:cNvPr id="533" name="Oval 532"/>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4" name="Rounded Rectangle 533"/>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 name="Oval 534"/>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Oval 535"/>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8" name="Group 527"/>
              <p:cNvGrpSpPr/>
              <p:nvPr/>
            </p:nvGrpSpPr>
            <p:grpSpPr>
              <a:xfrm>
                <a:off x="2714897" y="381000"/>
                <a:ext cx="457200" cy="2497726"/>
                <a:chOff x="2714897" y="457200"/>
                <a:chExt cx="457200" cy="2497726"/>
              </a:xfrm>
            </p:grpSpPr>
            <p:sp>
              <p:nvSpPr>
                <p:cNvPr id="529" name="Oval 528"/>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0" name="Rounded Rectangle 529"/>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1" name="Oval 530"/>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 name="Oval 531"/>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5" name="Rectangle 524"/>
            <p:cNvSpPr/>
            <p:nvPr/>
          </p:nvSpPr>
          <p:spPr>
            <a:xfrm>
              <a:off x="832348" y="1058324"/>
              <a:ext cx="2371313" cy="1419509"/>
            </a:xfrm>
            <a:prstGeom prst="rect">
              <a:avLst/>
            </a:prstGeom>
          </p:spPr>
          <p:txBody>
            <a:bodyPr wrap="square">
              <a:spAutoFit/>
            </a:bodyPr>
            <a:lstStyle/>
            <a:p>
              <a:pPr algn="ctr"/>
              <a:r>
                <a:rPr lang="en-US" sz="1600" b="1" i="1" dirty="0"/>
                <a:t>When we help others recognize God’s involvement in their lives, it can inspire them to act in faith</a:t>
              </a:r>
              <a:endParaRPr lang="en-US" sz="1600" i="1" dirty="0"/>
            </a:p>
          </p:txBody>
        </p:sp>
      </p:grpSp>
    </p:spTree>
    <p:extLst>
      <p:ext uri="{BB962C8B-B14F-4D97-AF65-F5344CB8AC3E}">
        <p14:creationId xmlns:p14="http://schemas.microsoft.com/office/powerpoint/2010/main" val="197933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0" presetClass="exit" presetSubtype="0" fill="hold" nodeType="withEffect">
                                  <p:stCondLst>
                                    <p:cond delay="0"/>
                                  </p:stCondLst>
                                  <p:childTnLst>
                                    <p:animEffect transition="out" filter="fade">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par>
                                <p:cTn id="18" presetID="10" presetClass="exit" presetSubtype="0" fill="hold" nodeType="withEffect">
                                  <p:stCondLst>
                                    <p:cond delay="0"/>
                                  </p:stCondLst>
                                  <p:childTnLst>
                                    <p:animEffect transition="out" filter="fade">
                                      <p:cBhvr>
                                        <p:cTn id="19" dur="500"/>
                                        <p:tgtEl>
                                          <p:spTgt spid="3"/>
                                        </p:tgtEl>
                                      </p:cBhvr>
                                    </p:animEffect>
                                    <p:set>
                                      <p:cBhvr>
                                        <p:cTn id="20" dur="1" fill="hold">
                                          <p:stCondLst>
                                            <p:cond delay="499"/>
                                          </p:stCondLst>
                                        </p:cTn>
                                        <p:tgtEl>
                                          <p:spTgt spid="3"/>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23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6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6" presetClass="entr" presetSubtype="37" fill="hold" nodeType="clickEffect">
                                  <p:stCondLst>
                                    <p:cond delay="0"/>
                                  </p:stCondLst>
                                  <p:childTnLst>
                                    <p:set>
                                      <p:cBhvr>
                                        <p:cTn id="38" dur="1" fill="hold">
                                          <p:stCondLst>
                                            <p:cond delay="0"/>
                                          </p:stCondLst>
                                        </p:cTn>
                                        <p:tgtEl>
                                          <p:spTgt spid="523"/>
                                        </p:tgtEl>
                                        <p:attrNameLst>
                                          <p:attrName>style.visibility</p:attrName>
                                        </p:attrNameLst>
                                      </p:cBhvr>
                                      <p:to>
                                        <p:strVal val="visible"/>
                                      </p:to>
                                    </p:set>
                                    <p:animEffect transition="in" filter="barn(outVertical)">
                                      <p:cBhvr>
                                        <p:cTn id="39" dur="500"/>
                                        <p:tgtEl>
                                          <p:spTgt spid="5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treamafrica.com/wp-content/uploads/2014/05/egypt-heiragplyphics.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12202622"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365118" y="1007937"/>
            <a:ext cx="2133638" cy="3505200"/>
            <a:chOff x="365118" y="1007937"/>
            <a:chExt cx="2133638" cy="3505200"/>
          </a:xfrm>
        </p:grpSpPr>
        <p:sp>
          <p:nvSpPr>
            <p:cNvPr id="6" name="Rounded Rectangle 5"/>
            <p:cNvSpPr/>
            <p:nvPr/>
          </p:nvSpPr>
          <p:spPr>
            <a:xfrm>
              <a:off x="365118" y="1007937"/>
              <a:ext cx="2133638" cy="3505200"/>
            </a:xfrm>
            <a:prstGeom prst="roundRect">
              <a:avLst>
                <a:gd name="adj" fmla="val 95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523165" y="1160337"/>
              <a:ext cx="1857055" cy="2362200"/>
            </a:xfrm>
            <a:prstGeom prst="roundRect">
              <a:avLst>
                <a:gd name="adj" fmla="val 9506"/>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779991" y="3522537"/>
              <a:ext cx="1343402" cy="946150"/>
              <a:chOff x="1447800" y="4800600"/>
              <a:chExt cx="2590800" cy="946150"/>
            </a:xfrm>
          </p:grpSpPr>
          <p:sp>
            <p:nvSpPr>
              <p:cNvPr id="9" name="Rounded Rectangle 8"/>
              <p:cNvSpPr/>
              <p:nvPr/>
            </p:nvSpPr>
            <p:spPr>
              <a:xfrm>
                <a:off x="1447800" y="4800600"/>
                <a:ext cx="2590800" cy="946150"/>
              </a:xfrm>
              <a:prstGeom prst="roundRect">
                <a:avLst>
                  <a:gd name="adj" fmla="val 9506"/>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Keyboard.png"/>
              <p:cNvPicPr>
                <a:picLocks noChangeAspect="1"/>
              </p:cNvPicPr>
              <p:nvPr/>
            </p:nvPicPr>
            <p:blipFill>
              <a:blip r:embed="rId3" cstate="print"/>
              <a:stretch>
                <a:fillRect/>
              </a:stretch>
            </p:blipFill>
            <p:spPr>
              <a:xfrm>
                <a:off x="1524000" y="4800600"/>
                <a:ext cx="2438400" cy="946150"/>
              </a:xfrm>
              <a:prstGeom prst="rect">
                <a:avLst/>
              </a:prstGeom>
            </p:spPr>
          </p:pic>
        </p:grpSp>
      </p:grpSp>
      <p:grpSp>
        <p:nvGrpSpPr>
          <p:cNvPr id="11" name="Group 10"/>
          <p:cNvGrpSpPr/>
          <p:nvPr/>
        </p:nvGrpSpPr>
        <p:grpSpPr>
          <a:xfrm>
            <a:off x="9543549" y="1007937"/>
            <a:ext cx="2133638" cy="3505200"/>
            <a:chOff x="365118" y="1007937"/>
            <a:chExt cx="2133638" cy="3505200"/>
          </a:xfrm>
        </p:grpSpPr>
        <p:sp>
          <p:nvSpPr>
            <p:cNvPr id="12" name="Rounded Rectangle 11"/>
            <p:cNvSpPr/>
            <p:nvPr/>
          </p:nvSpPr>
          <p:spPr>
            <a:xfrm>
              <a:off x="365118" y="1007937"/>
              <a:ext cx="2133638" cy="3505200"/>
            </a:xfrm>
            <a:prstGeom prst="roundRect">
              <a:avLst>
                <a:gd name="adj" fmla="val 95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523165" y="1160337"/>
              <a:ext cx="1857055" cy="2362200"/>
            </a:xfrm>
            <a:prstGeom prst="roundRect">
              <a:avLst>
                <a:gd name="adj" fmla="val 9506"/>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779991" y="3522537"/>
              <a:ext cx="1343402" cy="946150"/>
              <a:chOff x="1447800" y="4800600"/>
              <a:chExt cx="2590800" cy="946150"/>
            </a:xfrm>
          </p:grpSpPr>
          <p:sp>
            <p:nvSpPr>
              <p:cNvPr id="15" name="Rounded Rectangle 14"/>
              <p:cNvSpPr/>
              <p:nvPr/>
            </p:nvSpPr>
            <p:spPr>
              <a:xfrm>
                <a:off x="1447800" y="4800600"/>
                <a:ext cx="2590800" cy="946150"/>
              </a:xfrm>
              <a:prstGeom prst="roundRect">
                <a:avLst>
                  <a:gd name="adj" fmla="val 9506"/>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Keyboard.png"/>
              <p:cNvPicPr>
                <a:picLocks noChangeAspect="1"/>
              </p:cNvPicPr>
              <p:nvPr/>
            </p:nvPicPr>
            <p:blipFill>
              <a:blip r:embed="rId3" cstate="print"/>
              <a:stretch>
                <a:fillRect/>
              </a:stretch>
            </p:blipFill>
            <p:spPr>
              <a:xfrm>
                <a:off x="1524000" y="4800600"/>
                <a:ext cx="2438400" cy="946150"/>
              </a:xfrm>
              <a:prstGeom prst="rect">
                <a:avLst/>
              </a:prstGeom>
            </p:spPr>
          </p:pic>
        </p:grpSp>
      </p:grpSp>
      <p:grpSp>
        <p:nvGrpSpPr>
          <p:cNvPr id="17" name="Group 16"/>
          <p:cNvGrpSpPr/>
          <p:nvPr/>
        </p:nvGrpSpPr>
        <p:grpSpPr>
          <a:xfrm>
            <a:off x="3045809" y="2761345"/>
            <a:ext cx="2313841" cy="3801243"/>
            <a:chOff x="365118" y="1007937"/>
            <a:chExt cx="2133638" cy="3505200"/>
          </a:xfrm>
        </p:grpSpPr>
        <p:sp>
          <p:nvSpPr>
            <p:cNvPr id="18" name="Rounded Rectangle 17"/>
            <p:cNvSpPr/>
            <p:nvPr/>
          </p:nvSpPr>
          <p:spPr>
            <a:xfrm>
              <a:off x="365118" y="1007937"/>
              <a:ext cx="2133638" cy="3505200"/>
            </a:xfrm>
            <a:prstGeom prst="roundRect">
              <a:avLst>
                <a:gd name="adj" fmla="val 95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523165" y="1160337"/>
              <a:ext cx="1857055" cy="2362200"/>
            </a:xfrm>
            <a:prstGeom prst="roundRect">
              <a:avLst>
                <a:gd name="adj" fmla="val 9506"/>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779991" y="3522537"/>
              <a:ext cx="1343402" cy="946150"/>
              <a:chOff x="1447800" y="4800600"/>
              <a:chExt cx="2590800" cy="946150"/>
            </a:xfrm>
          </p:grpSpPr>
          <p:sp>
            <p:nvSpPr>
              <p:cNvPr id="21" name="Rounded Rectangle 20"/>
              <p:cNvSpPr/>
              <p:nvPr/>
            </p:nvSpPr>
            <p:spPr>
              <a:xfrm>
                <a:off x="1447800" y="4800600"/>
                <a:ext cx="2590800" cy="946150"/>
              </a:xfrm>
              <a:prstGeom prst="roundRect">
                <a:avLst>
                  <a:gd name="adj" fmla="val 9506"/>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Keyboard.png"/>
              <p:cNvPicPr>
                <a:picLocks noChangeAspect="1"/>
              </p:cNvPicPr>
              <p:nvPr/>
            </p:nvPicPr>
            <p:blipFill>
              <a:blip r:embed="rId3" cstate="print"/>
              <a:stretch>
                <a:fillRect/>
              </a:stretch>
            </p:blipFill>
            <p:spPr>
              <a:xfrm>
                <a:off x="1524000" y="4800600"/>
                <a:ext cx="2438400" cy="946150"/>
              </a:xfrm>
              <a:prstGeom prst="rect">
                <a:avLst/>
              </a:prstGeom>
            </p:spPr>
          </p:pic>
        </p:grpSp>
      </p:grpSp>
      <p:grpSp>
        <p:nvGrpSpPr>
          <p:cNvPr id="23" name="Group 22"/>
          <p:cNvGrpSpPr/>
          <p:nvPr/>
        </p:nvGrpSpPr>
        <p:grpSpPr>
          <a:xfrm>
            <a:off x="6604166" y="3059484"/>
            <a:ext cx="2133638" cy="3505200"/>
            <a:chOff x="365118" y="1007937"/>
            <a:chExt cx="2133638" cy="3505200"/>
          </a:xfrm>
        </p:grpSpPr>
        <p:sp>
          <p:nvSpPr>
            <p:cNvPr id="24" name="Rounded Rectangle 23"/>
            <p:cNvSpPr/>
            <p:nvPr/>
          </p:nvSpPr>
          <p:spPr>
            <a:xfrm>
              <a:off x="365118" y="1007937"/>
              <a:ext cx="2133638" cy="3505200"/>
            </a:xfrm>
            <a:prstGeom prst="roundRect">
              <a:avLst>
                <a:gd name="adj" fmla="val 95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523165" y="1160337"/>
              <a:ext cx="1857055" cy="2362200"/>
            </a:xfrm>
            <a:prstGeom prst="roundRect">
              <a:avLst>
                <a:gd name="adj" fmla="val 9506"/>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p:cNvGrpSpPr/>
            <p:nvPr/>
          </p:nvGrpSpPr>
          <p:grpSpPr>
            <a:xfrm>
              <a:off x="779991" y="3522537"/>
              <a:ext cx="1343402" cy="946150"/>
              <a:chOff x="1447800" y="4800600"/>
              <a:chExt cx="2590800" cy="946150"/>
            </a:xfrm>
          </p:grpSpPr>
          <p:sp>
            <p:nvSpPr>
              <p:cNvPr id="27" name="Rounded Rectangle 26"/>
              <p:cNvSpPr/>
              <p:nvPr/>
            </p:nvSpPr>
            <p:spPr>
              <a:xfrm>
                <a:off x="1447800" y="4800600"/>
                <a:ext cx="2590800" cy="946150"/>
              </a:xfrm>
              <a:prstGeom prst="roundRect">
                <a:avLst>
                  <a:gd name="adj" fmla="val 9506"/>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descr="Keyboard.png"/>
              <p:cNvPicPr>
                <a:picLocks noChangeAspect="1"/>
              </p:cNvPicPr>
              <p:nvPr/>
            </p:nvPicPr>
            <p:blipFill>
              <a:blip r:embed="rId3" cstate="print"/>
              <a:stretch>
                <a:fillRect/>
              </a:stretch>
            </p:blipFill>
            <p:spPr>
              <a:xfrm>
                <a:off x="1524000" y="4800600"/>
                <a:ext cx="2438400" cy="946150"/>
              </a:xfrm>
              <a:prstGeom prst="rect">
                <a:avLst/>
              </a:prstGeom>
            </p:spPr>
          </p:pic>
        </p:grpSp>
      </p:grpSp>
      <p:sp>
        <p:nvSpPr>
          <p:cNvPr id="2" name="Rectangle 1"/>
          <p:cNvSpPr/>
          <p:nvPr/>
        </p:nvSpPr>
        <p:spPr>
          <a:xfrm>
            <a:off x="651579" y="1421699"/>
            <a:ext cx="1560716" cy="1754326"/>
          </a:xfrm>
          <a:prstGeom prst="rect">
            <a:avLst/>
          </a:prstGeom>
          <a:solidFill>
            <a:srgbClr val="FFFF99"/>
          </a:solidFill>
          <a:ln>
            <a:solidFill>
              <a:schemeClr val="tx1"/>
            </a:solidFill>
          </a:ln>
        </p:spPr>
        <p:txBody>
          <a:bodyPr wrap="square">
            <a:spAutoFit/>
          </a:bodyPr>
          <a:lstStyle/>
          <a:p>
            <a:r>
              <a:rPr lang="en-US" dirty="0">
                <a:solidFill>
                  <a:srgbClr val="333333"/>
                </a:solidFill>
                <a:latin typeface="Calibri" panose="020F0502020204030204" pitchFamily="34" charset="0"/>
              </a:rPr>
              <a:t>Why is it sometimes difficult to recognize God’s hand in our lives?</a:t>
            </a:r>
            <a:endParaRPr lang="en-US" dirty="0"/>
          </a:p>
        </p:txBody>
      </p:sp>
      <p:sp>
        <p:nvSpPr>
          <p:cNvPr id="3" name="Rectangle 2"/>
          <p:cNvSpPr/>
          <p:nvPr/>
        </p:nvSpPr>
        <p:spPr>
          <a:xfrm>
            <a:off x="3396644" y="3076000"/>
            <a:ext cx="1669041" cy="2062103"/>
          </a:xfrm>
          <a:prstGeom prst="rect">
            <a:avLst/>
          </a:prstGeom>
          <a:solidFill>
            <a:schemeClr val="accent5">
              <a:lumMod val="40000"/>
              <a:lumOff val="60000"/>
            </a:schemeClr>
          </a:solidFill>
          <a:ln>
            <a:solidFill>
              <a:schemeClr val="tx1"/>
            </a:solidFill>
          </a:ln>
        </p:spPr>
        <p:txBody>
          <a:bodyPr wrap="square">
            <a:spAutoFit/>
          </a:bodyPr>
          <a:lstStyle/>
          <a:p>
            <a:r>
              <a:rPr lang="en-US" sz="1600" dirty="0">
                <a:solidFill>
                  <a:srgbClr val="333333"/>
                </a:solidFill>
                <a:latin typeface="Calibri" panose="020F0502020204030204" pitchFamily="34" charset="0"/>
              </a:rPr>
              <a:t>If you could see perfectly how much Heavenly Father is involved in your life, how do you think it would influence your faith in Him?</a:t>
            </a:r>
            <a:endParaRPr lang="en-US" sz="1600" dirty="0"/>
          </a:p>
        </p:txBody>
      </p:sp>
      <p:sp>
        <p:nvSpPr>
          <p:cNvPr id="29" name="Rectangle 28"/>
          <p:cNvSpPr/>
          <p:nvPr/>
        </p:nvSpPr>
        <p:spPr>
          <a:xfrm>
            <a:off x="6886973" y="3377321"/>
            <a:ext cx="1607533" cy="1754326"/>
          </a:xfrm>
          <a:prstGeom prst="rect">
            <a:avLst/>
          </a:prstGeom>
          <a:solidFill>
            <a:srgbClr val="FFFF99"/>
          </a:solidFill>
          <a:ln>
            <a:solidFill>
              <a:schemeClr val="tx1"/>
            </a:solidFill>
          </a:ln>
        </p:spPr>
        <p:txBody>
          <a:bodyPr wrap="square">
            <a:spAutoFit/>
          </a:bodyPr>
          <a:lstStyle/>
          <a:p>
            <a:r>
              <a:rPr lang="en-US" dirty="0">
                <a:solidFill>
                  <a:srgbClr val="333333"/>
                </a:solidFill>
                <a:latin typeface="Calibri" panose="020F0502020204030204" pitchFamily="34" charset="0"/>
              </a:rPr>
              <a:t>When has someone helped you see how the Lord is influencing your life? </a:t>
            </a:r>
            <a:endParaRPr lang="en-US" dirty="0"/>
          </a:p>
        </p:txBody>
      </p:sp>
      <p:sp>
        <p:nvSpPr>
          <p:cNvPr id="30" name="Rectangle 29"/>
          <p:cNvSpPr/>
          <p:nvPr/>
        </p:nvSpPr>
        <p:spPr>
          <a:xfrm>
            <a:off x="9803446" y="1421699"/>
            <a:ext cx="1657078" cy="1754326"/>
          </a:xfrm>
          <a:prstGeom prst="rect">
            <a:avLst/>
          </a:prstGeom>
          <a:solidFill>
            <a:schemeClr val="accent5">
              <a:lumMod val="40000"/>
              <a:lumOff val="60000"/>
            </a:schemeClr>
          </a:solidFill>
          <a:ln>
            <a:solidFill>
              <a:schemeClr val="tx1"/>
            </a:solidFill>
          </a:ln>
        </p:spPr>
        <p:txBody>
          <a:bodyPr wrap="square">
            <a:spAutoFit/>
          </a:bodyPr>
          <a:lstStyle/>
          <a:p>
            <a:r>
              <a:rPr lang="en-US" dirty="0">
                <a:solidFill>
                  <a:srgbClr val="333333"/>
                </a:solidFill>
                <a:latin typeface="Calibri" panose="020F0502020204030204" pitchFamily="34" charset="0"/>
              </a:rPr>
              <a:t>When have you helped someone else recognize the Lord’s hand in his or her life?</a:t>
            </a:r>
            <a:endParaRPr lang="en-US" dirty="0"/>
          </a:p>
        </p:txBody>
      </p:sp>
    </p:spTree>
    <p:extLst>
      <p:ext uri="{BB962C8B-B14F-4D97-AF65-F5344CB8AC3E}">
        <p14:creationId xmlns:p14="http://schemas.microsoft.com/office/powerpoint/2010/main" val="2021533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left)">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left)">
                                      <p:cBhvr>
                                        <p:cTn id="2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9" grpId="0" animBg="1"/>
      <p:bldP spid="3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treamafrica.com/wp-content/uploads/2014/05/egypt-heiragplyphics.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12202622"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99617"/>
            <a:ext cx="12122590" cy="769441"/>
          </a:xfrm>
          <a:prstGeom prst="rect">
            <a:avLst/>
          </a:prstGeom>
          <a:noFill/>
        </p:spPr>
        <p:txBody>
          <a:bodyPr wrap="square" rtlCol="0">
            <a:spAutoFit/>
          </a:bodyPr>
          <a:lstStyle/>
          <a:p>
            <a:pPr algn="ctr"/>
            <a:r>
              <a:rPr lang="en-US" sz="4400" dirty="0">
                <a:latin typeface="Papyrus" panose="03070502060502030205" pitchFamily="66" charset="0"/>
                <a:cs typeface="Narkisim" panose="020E0502050101010101" pitchFamily="34" charset="-79"/>
              </a:rPr>
              <a:t>Joseph Gathers Grain</a:t>
            </a:r>
          </a:p>
        </p:txBody>
      </p:sp>
      <p:grpSp>
        <p:nvGrpSpPr>
          <p:cNvPr id="6" name="Group 5"/>
          <p:cNvGrpSpPr/>
          <p:nvPr/>
        </p:nvGrpSpPr>
        <p:grpSpPr>
          <a:xfrm>
            <a:off x="689043" y="1312275"/>
            <a:ext cx="1267768" cy="3430257"/>
            <a:chOff x="1161752" y="976190"/>
            <a:chExt cx="1828340" cy="4947022"/>
          </a:xfrm>
        </p:grpSpPr>
        <p:sp>
          <p:nvSpPr>
            <p:cNvPr id="7" name="Rounded Rectangle 6"/>
            <p:cNvSpPr/>
            <p:nvPr/>
          </p:nvSpPr>
          <p:spPr>
            <a:xfrm>
              <a:off x="1351470" y="980295"/>
              <a:ext cx="1375185" cy="1468070"/>
            </a:xfrm>
            <a:prstGeom prst="roundRect">
              <a:avLst/>
            </a:prstGeom>
            <a:solidFill>
              <a:srgbClr val="715A2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3"/>
            <p:cNvGrpSpPr/>
            <p:nvPr/>
          </p:nvGrpSpPr>
          <p:grpSpPr>
            <a:xfrm rot="2754858">
              <a:off x="1446639" y="5211653"/>
              <a:ext cx="435949" cy="697518"/>
              <a:chOff x="1676400" y="2133600"/>
              <a:chExt cx="1447800" cy="2088845"/>
            </a:xfrm>
          </p:grpSpPr>
          <p:sp>
            <p:nvSpPr>
              <p:cNvPr id="66" name="Oval 65"/>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Moon 66"/>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Moon 67"/>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18"/>
            <p:cNvGrpSpPr/>
            <p:nvPr/>
          </p:nvGrpSpPr>
          <p:grpSpPr>
            <a:xfrm rot="19182012">
              <a:off x="2180075" y="5225694"/>
              <a:ext cx="435949" cy="697518"/>
              <a:chOff x="1676400" y="2133600"/>
              <a:chExt cx="1447800" cy="2088845"/>
            </a:xfrm>
          </p:grpSpPr>
          <p:sp>
            <p:nvSpPr>
              <p:cNvPr id="63" name="Oval 62"/>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Moon 63"/>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Moon 64"/>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Oval 9"/>
            <p:cNvSpPr/>
            <p:nvPr/>
          </p:nvSpPr>
          <p:spPr>
            <a:xfrm rot="2451945">
              <a:off x="2639815" y="3667572"/>
              <a:ext cx="350277" cy="42175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9586780">
              <a:off x="1161752" y="3669097"/>
              <a:ext cx="356524" cy="40585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p:cNvSpPr/>
            <p:nvPr/>
          </p:nvSpPr>
          <p:spPr>
            <a:xfrm rot="20354810">
              <a:off x="2005730" y="2221304"/>
              <a:ext cx="785018" cy="1754575"/>
            </a:xfrm>
            <a:prstGeom prst="trapezoid">
              <a:avLst>
                <a:gd name="adj" fmla="val 12409"/>
              </a:avLst>
            </a:prstGeom>
            <a:solidFill>
              <a:srgbClr val="B05E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rot="1018040">
              <a:off x="1294586" y="2310604"/>
              <a:ext cx="785018" cy="1592572"/>
            </a:xfrm>
            <a:prstGeom prst="trapezoid">
              <a:avLst>
                <a:gd name="adj" fmla="val 26582"/>
              </a:avLst>
            </a:prstGeom>
            <a:solidFill>
              <a:srgbClr val="B05E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a:off x="1347616" y="2307199"/>
              <a:ext cx="1455702" cy="3220309"/>
            </a:xfrm>
            <a:prstGeom prst="trapezoid">
              <a:avLst>
                <a:gd name="adj" fmla="val 36016"/>
              </a:avLst>
            </a:prstGeom>
            <a:solidFill>
              <a:srgbClr val="B05E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p:nvSpPr>
          <p:spPr>
            <a:xfrm rot="10800000">
              <a:off x="1586402" y="1578601"/>
              <a:ext cx="892651" cy="1318309"/>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416932" y="1054806"/>
              <a:ext cx="1247744" cy="138945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1360199" y="976190"/>
              <a:ext cx="1366456" cy="551871"/>
            </a:xfrm>
            <a:prstGeom prst="roundRect">
              <a:avLst>
                <a:gd name="adj" fmla="val 50000"/>
              </a:avLst>
            </a:prstGeom>
            <a:solidFill>
              <a:srgbClr val="715A2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354953" y="1117548"/>
              <a:ext cx="1371702" cy="331018"/>
              <a:chOff x="4535146" y="1712458"/>
              <a:chExt cx="1791466" cy="517311"/>
            </a:xfrm>
          </p:grpSpPr>
          <p:sp>
            <p:nvSpPr>
              <p:cNvPr id="49" name="Rounded Rectangle 48"/>
              <p:cNvSpPr/>
              <p:nvPr/>
            </p:nvSpPr>
            <p:spPr>
              <a:xfrm rot="21588756">
                <a:off x="4535146" y="1715387"/>
                <a:ext cx="1791466" cy="514382"/>
              </a:xfrm>
              <a:prstGeom prst="roundRect">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4697711" y="1712458"/>
                <a:ext cx="1466335" cy="514778"/>
                <a:chOff x="3690551" y="2714454"/>
                <a:chExt cx="3343942" cy="1425213"/>
              </a:xfrm>
            </p:grpSpPr>
            <p:grpSp>
              <p:nvGrpSpPr>
                <p:cNvPr id="51" name="Group 50"/>
                <p:cNvGrpSpPr/>
                <p:nvPr/>
              </p:nvGrpSpPr>
              <p:grpSpPr>
                <a:xfrm>
                  <a:off x="3690551" y="2718486"/>
                  <a:ext cx="1112108" cy="1421181"/>
                  <a:chOff x="3690551" y="2718486"/>
                  <a:chExt cx="1112108" cy="1421181"/>
                </a:xfrm>
              </p:grpSpPr>
              <p:sp>
                <p:nvSpPr>
                  <p:cNvPr id="60" name="6-Point Star 59"/>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6-Point Star 60"/>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Diamond 61"/>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4802659" y="2718486"/>
                  <a:ext cx="1112108" cy="1421181"/>
                  <a:chOff x="3690551" y="2718486"/>
                  <a:chExt cx="1112108" cy="1421181"/>
                </a:xfrm>
              </p:grpSpPr>
              <p:sp>
                <p:nvSpPr>
                  <p:cNvPr id="57" name="6-Point Star 56"/>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6-Point Star 57"/>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Diamond 58"/>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p:cNvGrpSpPr/>
                <p:nvPr/>
              </p:nvGrpSpPr>
              <p:grpSpPr>
                <a:xfrm>
                  <a:off x="5922385" y="2714454"/>
                  <a:ext cx="1112108" cy="1421181"/>
                  <a:chOff x="3690551" y="2718486"/>
                  <a:chExt cx="1112108" cy="1421181"/>
                </a:xfrm>
              </p:grpSpPr>
              <p:sp>
                <p:nvSpPr>
                  <p:cNvPr id="54" name="6-Point Star 53"/>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6-Point Star 54"/>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Diamond 55"/>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9" name="Group 18"/>
            <p:cNvGrpSpPr/>
            <p:nvPr/>
          </p:nvGrpSpPr>
          <p:grpSpPr>
            <a:xfrm>
              <a:off x="1585923" y="3463714"/>
              <a:ext cx="973421" cy="277729"/>
              <a:chOff x="4535146" y="1712458"/>
              <a:chExt cx="1791466" cy="517311"/>
            </a:xfrm>
          </p:grpSpPr>
          <p:sp>
            <p:nvSpPr>
              <p:cNvPr id="35" name="Rounded Rectangle 34"/>
              <p:cNvSpPr/>
              <p:nvPr/>
            </p:nvSpPr>
            <p:spPr>
              <a:xfrm rot="21588756">
                <a:off x="4535146" y="1715387"/>
                <a:ext cx="1791466" cy="514382"/>
              </a:xfrm>
              <a:prstGeom prst="roundRect">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p:cNvGrpSpPr/>
              <p:nvPr/>
            </p:nvGrpSpPr>
            <p:grpSpPr>
              <a:xfrm>
                <a:off x="4697711" y="1712458"/>
                <a:ext cx="1466335" cy="514778"/>
                <a:chOff x="3690551" y="2714454"/>
                <a:chExt cx="3343942" cy="1425213"/>
              </a:xfrm>
            </p:grpSpPr>
            <p:grpSp>
              <p:nvGrpSpPr>
                <p:cNvPr id="37" name="Group 36"/>
                <p:cNvGrpSpPr/>
                <p:nvPr/>
              </p:nvGrpSpPr>
              <p:grpSpPr>
                <a:xfrm>
                  <a:off x="3690551" y="2718486"/>
                  <a:ext cx="1112108" cy="1421181"/>
                  <a:chOff x="3690551" y="2718486"/>
                  <a:chExt cx="1112108" cy="1421181"/>
                </a:xfrm>
              </p:grpSpPr>
              <p:sp>
                <p:nvSpPr>
                  <p:cNvPr id="46" name="6-Point Star 45"/>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6-Point Star 46"/>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iamond 47"/>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p:cNvGrpSpPr/>
                <p:nvPr/>
              </p:nvGrpSpPr>
              <p:grpSpPr>
                <a:xfrm>
                  <a:off x="4802659" y="2718486"/>
                  <a:ext cx="1112108" cy="1421181"/>
                  <a:chOff x="3690551" y="2718486"/>
                  <a:chExt cx="1112108" cy="1421181"/>
                </a:xfrm>
              </p:grpSpPr>
              <p:sp>
                <p:nvSpPr>
                  <p:cNvPr id="43" name="6-Point Star 42"/>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6-Point Star 43"/>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iamond 44"/>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a:off x="5922385" y="2714454"/>
                  <a:ext cx="1112108" cy="1421181"/>
                  <a:chOff x="3690551" y="2718486"/>
                  <a:chExt cx="1112108" cy="1421181"/>
                </a:xfrm>
              </p:grpSpPr>
              <p:sp>
                <p:nvSpPr>
                  <p:cNvPr id="40" name="6-Point Star 39"/>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6-Point Star 40"/>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Diamond 41"/>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0" name="Group 19"/>
            <p:cNvGrpSpPr/>
            <p:nvPr/>
          </p:nvGrpSpPr>
          <p:grpSpPr>
            <a:xfrm>
              <a:off x="1521863" y="2103140"/>
              <a:ext cx="1050658" cy="1057884"/>
              <a:chOff x="4223111" y="2758126"/>
              <a:chExt cx="1421326" cy="1376033"/>
            </a:xfrm>
          </p:grpSpPr>
          <p:sp>
            <p:nvSpPr>
              <p:cNvPr id="21" name="Pie 20"/>
              <p:cNvSpPr/>
              <p:nvPr/>
            </p:nvSpPr>
            <p:spPr>
              <a:xfrm rot="18801898">
                <a:off x="4245757" y="2735480"/>
                <a:ext cx="1376033" cy="1421326"/>
              </a:xfrm>
              <a:prstGeom prst="pie">
                <a:avLst>
                  <a:gd name="adj1" fmla="val 384372"/>
                  <a:gd name="adj2" fmla="val 16019214"/>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2" name="Group 21"/>
              <p:cNvGrpSpPr/>
              <p:nvPr/>
            </p:nvGrpSpPr>
            <p:grpSpPr>
              <a:xfrm>
                <a:off x="4282291" y="3188043"/>
                <a:ext cx="1290606" cy="901366"/>
                <a:chOff x="4282291" y="3188043"/>
                <a:chExt cx="1290606" cy="901366"/>
              </a:xfrm>
            </p:grpSpPr>
            <p:grpSp>
              <p:nvGrpSpPr>
                <p:cNvPr id="23" name="Group 22"/>
                <p:cNvGrpSpPr/>
                <p:nvPr/>
              </p:nvGrpSpPr>
              <p:grpSpPr>
                <a:xfrm>
                  <a:off x="4282291" y="3188043"/>
                  <a:ext cx="520368" cy="551258"/>
                  <a:chOff x="3690551" y="2718486"/>
                  <a:chExt cx="1112108" cy="1421181"/>
                </a:xfrm>
              </p:grpSpPr>
              <p:sp>
                <p:nvSpPr>
                  <p:cNvPr id="32" name="6-Point Star 31"/>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6-Point Star 32"/>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iamond 33"/>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5052529" y="3192162"/>
                  <a:ext cx="520368" cy="551258"/>
                  <a:chOff x="3690551" y="2718486"/>
                  <a:chExt cx="1112108" cy="1421181"/>
                </a:xfrm>
              </p:grpSpPr>
              <p:sp>
                <p:nvSpPr>
                  <p:cNvPr id="29" name="6-Point Star 28"/>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6-Point Star 29"/>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Diamond 30"/>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grpSp>
              <p:nvGrpSpPr>
                <p:cNvPr id="25" name="Group 24"/>
                <p:cNvGrpSpPr/>
                <p:nvPr/>
              </p:nvGrpSpPr>
              <p:grpSpPr>
                <a:xfrm>
                  <a:off x="4673588" y="3538151"/>
                  <a:ext cx="520368" cy="551258"/>
                  <a:chOff x="3690551" y="2718486"/>
                  <a:chExt cx="1112108" cy="1421181"/>
                </a:xfrm>
              </p:grpSpPr>
              <p:sp>
                <p:nvSpPr>
                  <p:cNvPr id="26" name="6-Point Star 25"/>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6-Point Star 26"/>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Diamond 27"/>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
        <p:nvSpPr>
          <p:cNvPr id="2" name="Rectangle 1"/>
          <p:cNvSpPr/>
          <p:nvPr/>
        </p:nvSpPr>
        <p:spPr>
          <a:xfrm>
            <a:off x="2409931" y="1518500"/>
            <a:ext cx="6096000" cy="1200329"/>
          </a:xfrm>
          <a:prstGeom prst="rect">
            <a:avLst/>
          </a:prstGeom>
        </p:spPr>
        <p:txBody>
          <a:bodyPr>
            <a:spAutoFit/>
          </a:bodyPr>
          <a:lstStyle/>
          <a:p>
            <a:r>
              <a:rPr lang="en-US" sz="2400" dirty="0">
                <a:solidFill>
                  <a:srgbClr val="333333"/>
                </a:solidFill>
                <a:latin typeface="Calibri" panose="020F0502020204030204" pitchFamily="34" charset="0"/>
              </a:rPr>
              <a:t>For seven years Joseph went throughout all of Egypt gathering food until there was more grain in storage than could be measured</a:t>
            </a:r>
            <a:endParaRPr lang="en-US" sz="2400" dirty="0"/>
          </a:p>
        </p:txBody>
      </p:sp>
      <p:sp>
        <p:nvSpPr>
          <p:cNvPr id="3" name="Rectangle 2"/>
          <p:cNvSpPr/>
          <p:nvPr/>
        </p:nvSpPr>
        <p:spPr>
          <a:xfrm>
            <a:off x="3651621" y="2999639"/>
            <a:ext cx="7908512" cy="400110"/>
          </a:xfrm>
          <a:prstGeom prst="rect">
            <a:avLst/>
          </a:prstGeom>
        </p:spPr>
        <p:txBody>
          <a:bodyPr wrap="none">
            <a:spAutoFit/>
          </a:bodyPr>
          <a:lstStyle/>
          <a:p>
            <a:r>
              <a:rPr lang="en-US" sz="2000" dirty="0">
                <a:solidFill>
                  <a:srgbClr val="333333"/>
                </a:solidFill>
                <a:latin typeface="Calibri" panose="020F0502020204030204" pitchFamily="34" charset="0"/>
              </a:rPr>
              <a:t>Also during those years he married and Joseph and </a:t>
            </a:r>
            <a:r>
              <a:rPr lang="en-US" sz="2000" dirty="0" err="1">
                <a:solidFill>
                  <a:srgbClr val="333333"/>
                </a:solidFill>
                <a:latin typeface="Calibri" panose="020F0502020204030204" pitchFamily="34" charset="0"/>
              </a:rPr>
              <a:t>Asenath</a:t>
            </a:r>
            <a:r>
              <a:rPr lang="en-US" sz="2000" dirty="0">
                <a:solidFill>
                  <a:srgbClr val="333333"/>
                </a:solidFill>
                <a:latin typeface="Calibri" panose="020F0502020204030204" pitchFamily="34" charset="0"/>
              </a:rPr>
              <a:t> had two sons.</a:t>
            </a:r>
            <a:endParaRPr lang="en-US" sz="2000" dirty="0"/>
          </a:p>
        </p:txBody>
      </p:sp>
      <p:grpSp>
        <p:nvGrpSpPr>
          <p:cNvPr id="1024" name="Group 1023"/>
          <p:cNvGrpSpPr/>
          <p:nvPr/>
        </p:nvGrpSpPr>
        <p:grpSpPr>
          <a:xfrm>
            <a:off x="5566332" y="3681678"/>
            <a:ext cx="1133051" cy="3134416"/>
            <a:chOff x="5566332" y="3681678"/>
            <a:chExt cx="1133051" cy="3134416"/>
          </a:xfrm>
        </p:grpSpPr>
        <p:grpSp>
          <p:nvGrpSpPr>
            <p:cNvPr id="132" name="Group 131"/>
            <p:cNvGrpSpPr/>
            <p:nvPr/>
          </p:nvGrpSpPr>
          <p:grpSpPr>
            <a:xfrm>
              <a:off x="5566332" y="3681678"/>
              <a:ext cx="1133051" cy="2863522"/>
              <a:chOff x="5566332" y="3681678"/>
              <a:chExt cx="1133051" cy="2863522"/>
            </a:xfrm>
          </p:grpSpPr>
          <p:grpSp>
            <p:nvGrpSpPr>
              <p:cNvPr id="133" name="Group 132"/>
              <p:cNvGrpSpPr/>
              <p:nvPr/>
            </p:nvGrpSpPr>
            <p:grpSpPr>
              <a:xfrm>
                <a:off x="5566332" y="3681678"/>
                <a:ext cx="1133051" cy="2863522"/>
                <a:chOff x="3124425" y="529034"/>
                <a:chExt cx="1380536" cy="3344532"/>
              </a:xfrm>
            </p:grpSpPr>
            <p:sp>
              <p:nvSpPr>
                <p:cNvPr id="197" name="Oval 196"/>
                <p:cNvSpPr/>
                <p:nvPr/>
              </p:nvSpPr>
              <p:spPr>
                <a:xfrm rot="208670" flipH="1">
                  <a:off x="3290479" y="666542"/>
                  <a:ext cx="1082574" cy="1225198"/>
                </a:xfrm>
                <a:prstGeom prst="ellipse">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p:cNvSpPr/>
                <p:nvPr/>
              </p:nvSpPr>
              <p:spPr>
                <a:xfrm rot="1928098" flipH="1">
                  <a:off x="3124425" y="2231507"/>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p:cNvSpPr/>
                <p:nvPr/>
              </p:nvSpPr>
              <p:spPr>
                <a:xfrm rot="18952234" flipH="1">
                  <a:off x="4116273" y="2184038"/>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p:cNvSpPr/>
                <p:nvPr/>
              </p:nvSpPr>
              <p:spPr>
                <a:xfrm rot="2247591" flipH="1">
                  <a:off x="3488745" y="3290199"/>
                  <a:ext cx="250930" cy="583367"/>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p:cNvSpPr/>
                <p:nvPr/>
              </p:nvSpPr>
              <p:spPr>
                <a:xfrm rot="18952234" flipH="1">
                  <a:off x="3778423" y="3278660"/>
                  <a:ext cx="249729" cy="583367"/>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Trapezoid 201"/>
                <p:cNvSpPr/>
                <p:nvPr/>
              </p:nvSpPr>
              <p:spPr>
                <a:xfrm rot="1430708" flipH="1">
                  <a:off x="3232839" y="1543682"/>
                  <a:ext cx="535898" cy="1040568"/>
                </a:xfrm>
                <a:prstGeom prst="trapezoi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Trapezoid 202"/>
                <p:cNvSpPr/>
                <p:nvPr/>
              </p:nvSpPr>
              <p:spPr>
                <a:xfrm rot="19809709" flipH="1">
                  <a:off x="3817759" y="1509588"/>
                  <a:ext cx="535898" cy="1040568"/>
                </a:xfrm>
                <a:prstGeom prst="trapezoi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Trapezoid 203"/>
                <p:cNvSpPr/>
                <p:nvPr/>
              </p:nvSpPr>
              <p:spPr>
                <a:xfrm flipH="1">
                  <a:off x="3396529" y="1677588"/>
                  <a:ext cx="799476" cy="1901253"/>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p:cNvSpPr/>
                <p:nvPr/>
              </p:nvSpPr>
              <p:spPr>
                <a:xfrm flipH="1">
                  <a:off x="3434005" y="683242"/>
                  <a:ext cx="762000" cy="1090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ound Diagonal Corner Rectangle 205"/>
                <p:cNvSpPr/>
                <p:nvPr/>
              </p:nvSpPr>
              <p:spPr>
                <a:xfrm rot="20363465" flipH="1">
                  <a:off x="3797487" y="529034"/>
                  <a:ext cx="436755" cy="503473"/>
                </a:xfrm>
                <a:prstGeom prst="round2DiagRect">
                  <a:avLst>
                    <a:gd name="adj1" fmla="val 50000"/>
                    <a:gd name="adj2" fmla="val 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ound Diagonal Corner Rectangle 206"/>
                <p:cNvSpPr/>
                <p:nvPr/>
              </p:nvSpPr>
              <p:spPr>
                <a:xfrm rot="16523337" flipH="1">
                  <a:off x="3401695" y="596361"/>
                  <a:ext cx="436755" cy="503473"/>
                </a:xfrm>
                <a:prstGeom prst="round2DiagRect">
                  <a:avLst>
                    <a:gd name="adj1" fmla="val 50000"/>
                    <a:gd name="adj2" fmla="val 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p:cNvSpPr/>
                <p:nvPr/>
              </p:nvSpPr>
              <p:spPr>
                <a:xfrm flipH="1">
                  <a:off x="3662605" y="607042"/>
                  <a:ext cx="381000" cy="381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Trapezoid 208"/>
                <p:cNvSpPr/>
                <p:nvPr/>
              </p:nvSpPr>
              <p:spPr>
                <a:xfrm rot="21333240" flipH="1">
                  <a:off x="3739056" y="1571378"/>
                  <a:ext cx="535898" cy="1941196"/>
                </a:xfrm>
                <a:prstGeom prst="trapezoid">
                  <a:avLst>
                    <a:gd name="adj" fmla="val 34480"/>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Trapezoid 209"/>
                <p:cNvSpPr/>
                <p:nvPr/>
              </p:nvSpPr>
              <p:spPr>
                <a:xfrm rot="301939" flipH="1">
                  <a:off x="3286312" y="1642895"/>
                  <a:ext cx="535898" cy="1869571"/>
                </a:xfrm>
                <a:prstGeom prst="trapezoid">
                  <a:avLst>
                    <a:gd name="adj" fmla="val 34480"/>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p:cNvSpPr/>
                <p:nvPr/>
              </p:nvSpPr>
              <p:spPr>
                <a:xfrm flipH="1">
                  <a:off x="3545298" y="1280504"/>
                  <a:ext cx="504876" cy="583367"/>
                </a:xfrm>
                <a:prstGeom prst="ellipse">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p:cNvSpPr/>
                <p:nvPr/>
              </p:nvSpPr>
              <p:spPr>
                <a:xfrm flipH="1">
                  <a:off x="3650649" y="1366705"/>
                  <a:ext cx="271073" cy="18998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 name="Group 57"/>
              <p:cNvGrpSpPr/>
              <p:nvPr/>
            </p:nvGrpSpPr>
            <p:grpSpPr>
              <a:xfrm rot="15904384">
                <a:off x="5642272" y="5398366"/>
                <a:ext cx="1322101" cy="237313"/>
                <a:chOff x="6096000" y="1376597"/>
                <a:chExt cx="3810000" cy="1867525"/>
              </a:xfrm>
            </p:grpSpPr>
            <p:grpSp>
              <p:nvGrpSpPr>
                <p:cNvPr id="177" name="Group 34"/>
                <p:cNvGrpSpPr/>
                <p:nvPr/>
              </p:nvGrpSpPr>
              <p:grpSpPr>
                <a:xfrm>
                  <a:off x="6096000" y="1447800"/>
                  <a:ext cx="3810000" cy="1752600"/>
                  <a:chOff x="4800600" y="183630"/>
                  <a:chExt cx="5791200" cy="1311639"/>
                </a:xfrm>
              </p:grpSpPr>
              <p:grpSp>
                <p:nvGrpSpPr>
                  <p:cNvPr id="188" name="Group 28"/>
                  <p:cNvGrpSpPr/>
                  <p:nvPr/>
                </p:nvGrpSpPr>
                <p:grpSpPr>
                  <a:xfrm>
                    <a:off x="4800600" y="184879"/>
                    <a:ext cx="2895600" cy="1295400"/>
                    <a:chOff x="4800600" y="184879"/>
                    <a:chExt cx="2895600" cy="1295400"/>
                  </a:xfrm>
                </p:grpSpPr>
                <p:sp>
                  <p:nvSpPr>
                    <p:cNvPr id="194" name="Flowchart: Decision 193"/>
                    <p:cNvSpPr/>
                    <p:nvPr/>
                  </p:nvSpPr>
                  <p:spPr>
                    <a:xfrm>
                      <a:off x="48006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lowchart: Decision 194"/>
                    <p:cNvSpPr/>
                    <p:nvPr/>
                  </p:nvSpPr>
                  <p:spPr>
                    <a:xfrm>
                      <a:off x="62484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4-Point Star 195"/>
                    <p:cNvSpPr/>
                    <p:nvPr/>
                  </p:nvSpPr>
                  <p:spPr>
                    <a:xfrm>
                      <a:off x="5472659" y="18487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9" name="Group 29"/>
                  <p:cNvGrpSpPr/>
                  <p:nvPr/>
                </p:nvGrpSpPr>
                <p:grpSpPr>
                  <a:xfrm>
                    <a:off x="7696200" y="183630"/>
                    <a:ext cx="2895600" cy="1295400"/>
                    <a:chOff x="4800600" y="184879"/>
                    <a:chExt cx="2895600" cy="1295400"/>
                  </a:xfrm>
                </p:grpSpPr>
                <p:sp>
                  <p:nvSpPr>
                    <p:cNvPr id="191" name="Flowchart: Decision 190"/>
                    <p:cNvSpPr/>
                    <p:nvPr/>
                  </p:nvSpPr>
                  <p:spPr>
                    <a:xfrm>
                      <a:off x="48006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lowchart: Decision 191"/>
                    <p:cNvSpPr/>
                    <p:nvPr/>
                  </p:nvSpPr>
                  <p:spPr>
                    <a:xfrm>
                      <a:off x="62484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4-Point Star 192"/>
                    <p:cNvSpPr/>
                    <p:nvPr/>
                  </p:nvSpPr>
                  <p:spPr>
                    <a:xfrm>
                      <a:off x="5472659" y="18487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0" name="4-Point Star 189"/>
                  <p:cNvSpPr/>
                  <p:nvPr/>
                </p:nvSpPr>
                <p:spPr>
                  <a:xfrm>
                    <a:off x="6961682" y="19986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8" name="Oval 177"/>
                <p:cNvSpPr/>
                <p:nvPr/>
              </p:nvSpPr>
              <p:spPr>
                <a:xfrm>
                  <a:off x="62484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p:nvPr/>
              </p:nvSpPr>
              <p:spPr>
                <a:xfrm>
                  <a:off x="72390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p:nvPr/>
              </p:nvSpPr>
              <p:spPr>
                <a:xfrm>
                  <a:off x="81534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p:nvPr/>
              </p:nvSpPr>
              <p:spPr>
                <a:xfrm>
                  <a:off x="9231443" y="20948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a:off x="6785548" y="1376597"/>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p:cNvSpPr/>
                <p:nvPr/>
              </p:nvSpPr>
              <p:spPr>
                <a:xfrm>
                  <a:off x="7747417" y="14090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a:off x="8691797" y="14090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p:cNvSpPr/>
                <p:nvPr/>
              </p:nvSpPr>
              <p:spPr>
                <a:xfrm>
                  <a:off x="6773056" y="2863122"/>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p:nvPr/>
              </p:nvSpPr>
              <p:spPr>
                <a:xfrm>
                  <a:off x="7762407" y="2863121"/>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a:off x="8706788" y="2833141"/>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5" name="Group 57"/>
              <p:cNvGrpSpPr/>
              <p:nvPr/>
            </p:nvGrpSpPr>
            <p:grpSpPr>
              <a:xfrm rot="16396785">
                <a:off x="5263960" y="5420453"/>
                <a:ext cx="1322101" cy="237313"/>
                <a:chOff x="6096000" y="1376597"/>
                <a:chExt cx="3810000" cy="1867525"/>
              </a:xfrm>
            </p:grpSpPr>
            <p:grpSp>
              <p:nvGrpSpPr>
                <p:cNvPr id="157" name="Group 34"/>
                <p:cNvGrpSpPr/>
                <p:nvPr/>
              </p:nvGrpSpPr>
              <p:grpSpPr>
                <a:xfrm>
                  <a:off x="6096000" y="1447800"/>
                  <a:ext cx="3810000" cy="1752600"/>
                  <a:chOff x="4800600" y="183630"/>
                  <a:chExt cx="5791200" cy="1311639"/>
                </a:xfrm>
              </p:grpSpPr>
              <p:grpSp>
                <p:nvGrpSpPr>
                  <p:cNvPr id="168" name="Group 28"/>
                  <p:cNvGrpSpPr/>
                  <p:nvPr/>
                </p:nvGrpSpPr>
                <p:grpSpPr>
                  <a:xfrm>
                    <a:off x="4800600" y="184879"/>
                    <a:ext cx="2895600" cy="1295400"/>
                    <a:chOff x="4800600" y="184879"/>
                    <a:chExt cx="2895600" cy="1295400"/>
                  </a:xfrm>
                </p:grpSpPr>
                <p:sp>
                  <p:nvSpPr>
                    <p:cNvPr id="174" name="Flowchart: Decision 173"/>
                    <p:cNvSpPr/>
                    <p:nvPr/>
                  </p:nvSpPr>
                  <p:spPr>
                    <a:xfrm>
                      <a:off x="48006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lowchart: Decision 174"/>
                    <p:cNvSpPr/>
                    <p:nvPr/>
                  </p:nvSpPr>
                  <p:spPr>
                    <a:xfrm>
                      <a:off x="62484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4-Point Star 175"/>
                    <p:cNvSpPr/>
                    <p:nvPr/>
                  </p:nvSpPr>
                  <p:spPr>
                    <a:xfrm>
                      <a:off x="5472659" y="18487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9" name="Group 29"/>
                  <p:cNvGrpSpPr/>
                  <p:nvPr/>
                </p:nvGrpSpPr>
                <p:grpSpPr>
                  <a:xfrm>
                    <a:off x="7696200" y="183630"/>
                    <a:ext cx="2895600" cy="1295400"/>
                    <a:chOff x="4800600" y="184879"/>
                    <a:chExt cx="2895600" cy="1295400"/>
                  </a:xfrm>
                </p:grpSpPr>
                <p:sp>
                  <p:nvSpPr>
                    <p:cNvPr id="171" name="Flowchart: Decision 170"/>
                    <p:cNvSpPr/>
                    <p:nvPr/>
                  </p:nvSpPr>
                  <p:spPr>
                    <a:xfrm>
                      <a:off x="48006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lowchart: Decision 171"/>
                    <p:cNvSpPr/>
                    <p:nvPr/>
                  </p:nvSpPr>
                  <p:spPr>
                    <a:xfrm>
                      <a:off x="62484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4-Point Star 172"/>
                    <p:cNvSpPr/>
                    <p:nvPr/>
                  </p:nvSpPr>
                  <p:spPr>
                    <a:xfrm>
                      <a:off x="5472659" y="18487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0" name="4-Point Star 169"/>
                  <p:cNvSpPr/>
                  <p:nvPr/>
                </p:nvSpPr>
                <p:spPr>
                  <a:xfrm>
                    <a:off x="6961682" y="19986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Oval 157"/>
                <p:cNvSpPr/>
                <p:nvPr/>
              </p:nvSpPr>
              <p:spPr>
                <a:xfrm>
                  <a:off x="62484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a:off x="72390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a:off x="81534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p:cNvSpPr/>
                <p:nvPr/>
              </p:nvSpPr>
              <p:spPr>
                <a:xfrm>
                  <a:off x="9231443" y="20948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a:off x="6785548" y="1376597"/>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a:off x="7747417" y="14090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a:off x="8691797" y="14090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a:off x="6773056" y="2863122"/>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a:off x="7762407" y="2863121"/>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a:off x="8706788" y="2833141"/>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6" name="Group 57"/>
              <p:cNvGrpSpPr/>
              <p:nvPr/>
            </p:nvGrpSpPr>
            <p:grpSpPr>
              <a:xfrm rot="10800000">
                <a:off x="5710060" y="3941052"/>
                <a:ext cx="846260" cy="151901"/>
                <a:chOff x="6096000" y="1376597"/>
                <a:chExt cx="3810000" cy="1867525"/>
              </a:xfrm>
            </p:grpSpPr>
            <p:grpSp>
              <p:nvGrpSpPr>
                <p:cNvPr id="137" name="Group 34"/>
                <p:cNvGrpSpPr/>
                <p:nvPr/>
              </p:nvGrpSpPr>
              <p:grpSpPr>
                <a:xfrm>
                  <a:off x="6096000" y="1447800"/>
                  <a:ext cx="3810000" cy="1752600"/>
                  <a:chOff x="4800600" y="183630"/>
                  <a:chExt cx="5791200" cy="1311639"/>
                </a:xfrm>
              </p:grpSpPr>
              <p:grpSp>
                <p:nvGrpSpPr>
                  <p:cNvPr id="148" name="Group 28"/>
                  <p:cNvGrpSpPr/>
                  <p:nvPr/>
                </p:nvGrpSpPr>
                <p:grpSpPr>
                  <a:xfrm>
                    <a:off x="4800600" y="184879"/>
                    <a:ext cx="2895600" cy="1295400"/>
                    <a:chOff x="4800600" y="184879"/>
                    <a:chExt cx="2895600" cy="1295400"/>
                  </a:xfrm>
                </p:grpSpPr>
                <p:sp>
                  <p:nvSpPr>
                    <p:cNvPr id="154" name="Flowchart: Decision 153"/>
                    <p:cNvSpPr/>
                    <p:nvPr/>
                  </p:nvSpPr>
                  <p:spPr>
                    <a:xfrm>
                      <a:off x="48006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lowchart: Decision 154"/>
                    <p:cNvSpPr/>
                    <p:nvPr/>
                  </p:nvSpPr>
                  <p:spPr>
                    <a:xfrm>
                      <a:off x="62484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4-Point Star 155"/>
                    <p:cNvSpPr/>
                    <p:nvPr/>
                  </p:nvSpPr>
                  <p:spPr>
                    <a:xfrm>
                      <a:off x="5472659" y="18487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29"/>
                  <p:cNvGrpSpPr/>
                  <p:nvPr/>
                </p:nvGrpSpPr>
                <p:grpSpPr>
                  <a:xfrm>
                    <a:off x="7696200" y="183630"/>
                    <a:ext cx="2895600" cy="1295400"/>
                    <a:chOff x="4800600" y="184879"/>
                    <a:chExt cx="2895600" cy="1295400"/>
                  </a:xfrm>
                </p:grpSpPr>
                <p:sp>
                  <p:nvSpPr>
                    <p:cNvPr id="151" name="Flowchart: Decision 150"/>
                    <p:cNvSpPr/>
                    <p:nvPr/>
                  </p:nvSpPr>
                  <p:spPr>
                    <a:xfrm>
                      <a:off x="48006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lowchart: Decision 151"/>
                    <p:cNvSpPr/>
                    <p:nvPr/>
                  </p:nvSpPr>
                  <p:spPr>
                    <a:xfrm>
                      <a:off x="62484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4-Point Star 152"/>
                    <p:cNvSpPr/>
                    <p:nvPr/>
                  </p:nvSpPr>
                  <p:spPr>
                    <a:xfrm>
                      <a:off x="5472659" y="18487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0" name="4-Point Star 149"/>
                  <p:cNvSpPr/>
                  <p:nvPr/>
                </p:nvSpPr>
                <p:spPr>
                  <a:xfrm>
                    <a:off x="6961682" y="19986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8" name="Oval 137"/>
                <p:cNvSpPr/>
                <p:nvPr/>
              </p:nvSpPr>
              <p:spPr>
                <a:xfrm>
                  <a:off x="62484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72390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a:off x="81534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9231443" y="20948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6785548" y="1376597"/>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7747417" y="14090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a:off x="8691797" y="14090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a:off x="6773056" y="2863122"/>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7762407" y="2863121"/>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8706788" y="2833141"/>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3" name="Rectangle 212"/>
            <p:cNvSpPr/>
            <p:nvPr/>
          </p:nvSpPr>
          <p:spPr>
            <a:xfrm>
              <a:off x="5629841" y="6446762"/>
              <a:ext cx="963790" cy="369332"/>
            </a:xfrm>
            <a:prstGeom prst="rect">
              <a:avLst/>
            </a:prstGeom>
          </p:spPr>
          <p:txBody>
            <a:bodyPr wrap="none">
              <a:spAutoFit/>
            </a:bodyPr>
            <a:lstStyle/>
            <a:p>
              <a:r>
                <a:rPr lang="en-US" dirty="0">
                  <a:solidFill>
                    <a:srgbClr val="333333"/>
                  </a:solidFill>
                  <a:latin typeface="Calibri" panose="020F0502020204030204" pitchFamily="34" charset="0"/>
                </a:rPr>
                <a:t>Ephraim</a:t>
              </a:r>
              <a:endParaRPr lang="en-US" dirty="0"/>
            </a:p>
          </p:txBody>
        </p:sp>
      </p:grpSp>
      <p:grpSp>
        <p:nvGrpSpPr>
          <p:cNvPr id="69" name="Group 68"/>
          <p:cNvGrpSpPr/>
          <p:nvPr/>
        </p:nvGrpSpPr>
        <p:grpSpPr>
          <a:xfrm>
            <a:off x="8771115" y="3730424"/>
            <a:ext cx="1316107" cy="3111689"/>
            <a:chOff x="8771115" y="3730424"/>
            <a:chExt cx="1316107" cy="3111689"/>
          </a:xfrm>
        </p:grpSpPr>
        <p:grpSp>
          <p:nvGrpSpPr>
            <p:cNvPr id="70" name="Group 69"/>
            <p:cNvGrpSpPr/>
            <p:nvPr/>
          </p:nvGrpSpPr>
          <p:grpSpPr>
            <a:xfrm>
              <a:off x="8771115" y="3730424"/>
              <a:ext cx="1316107" cy="2738080"/>
              <a:chOff x="4245849" y="2049836"/>
              <a:chExt cx="1690032" cy="3557059"/>
            </a:xfrm>
          </p:grpSpPr>
          <p:sp>
            <p:nvSpPr>
              <p:cNvPr id="71" name="Round Diagonal Corner Rectangle 70"/>
              <p:cNvSpPr/>
              <p:nvPr/>
            </p:nvSpPr>
            <p:spPr>
              <a:xfrm rot="14715899" flipH="1">
                <a:off x="4261768" y="2504604"/>
                <a:ext cx="1066800" cy="770644"/>
              </a:xfrm>
              <a:prstGeom prst="round2DiagRect">
                <a:avLst>
                  <a:gd name="adj1" fmla="val 50000"/>
                  <a:gd name="adj2" fmla="val 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ound Diagonal Corner Rectangle 71"/>
              <p:cNvSpPr/>
              <p:nvPr/>
            </p:nvSpPr>
            <p:spPr>
              <a:xfrm rot="17609948">
                <a:off x="4898444" y="2483286"/>
                <a:ext cx="1066800" cy="770644"/>
              </a:xfrm>
              <a:prstGeom prst="round2DiagRect">
                <a:avLst>
                  <a:gd name="adj1" fmla="val 50000"/>
                  <a:gd name="adj2" fmla="val 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73" name="Oval 72"/>
              <p:cNvSpPr/>
              <p:nvPr/>
            </p:nvSpPr>
            <p:spPr>
              <a:xfrm rot="20028610">
                <a:off x="5653825" y="4112845"/>
                <a:ext cx="282056" cy="56246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rot="1538320">
                <a:off x="4245849" y="4064445"/>
                <a:ext cx="294430" cy="56246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rot="3039363">
                <a:off x="4760860" y="5199614"/>
                <a:ext cx="294431" cy="506214"/>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rot="18422559">
                <a:off x="5167558" y="5199614"/>
                <a:ext cx="308348" cy="506214"/>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rapezoid 76"/>
              <p:cNvSpPr/>
              <p:nvPr/>
            </p:nvSpPr>
            <p:spPr>
              <a:xfrm rot="1996156">
                <a:off x="4368815" y="3372855"/>
                <a:ext cx="557430" cy="1065394"/>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rapezoid 77"/>
              <p:cNvSpPr/>
              <p:nvPr/>
            </p:nvSpPr>
            <p:spPr>
              <a:xfrm rot="2041752">
                <a:off x="4452519" y="3243282"/>
                <a:ext cx="554140" cy="964341"/>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rapezoid 78"/>
              <p:cNvSpPr/>
              <p:nvPr/>
            </p:nvSpPr>
            <p:spPr>
              <a:xfrm rot="19870960">
                <a:off x="5287815" y="3375816"/>
                <a:ext cx="523595" cy="1065394"/>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rapezoid 79"/>
              <p:cNvSpPr/>
              <p:nvPr/>
            </p:nvSpPr>
            <p:spPr>
              <a:xfrm rot="20036208">
                <a:off x="5185537" y="3259487"/>
                <a:ext cx="554140" cy="964341"/>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rapezoid 80"/>
              <p:cNvSpPr/>
              <p:nvPr/>
            </p:nvSpPr>
            <p:spPr>
              <a:xfrm>
                <a:off x="4718799" y="3287249"/>
                <a:ext cx="799168" cy="2137349"/>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4940139" y="3118511"/>
                <a:ext cx="330974" cy="38703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rapezoid 82"/>
              <p:cNvSpPr/>
              <p:nvPr/>
            </p:nvSpPr>
            <p:spPr>
              <a:xfrm rot="21335299">
                <a:off x="5149190" y="3174253"/>
                <a:ext cx="385894" cy="2139795"/>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rapezoid 83"/>
              <p:cNvSpPr/>
              <p:nvPr/>
            </p:nvSpPr>
            <p:spPr>
              <a:xfrm rot="353417">
                <a:off x="4709378" y="3230355"/>
                <a:ext cx="385894" cy="2045397"/>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4724407" y="2203773"/>
                <a:ext cx="799168" cy="113972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46"/>
              <p:cNvGrpSpPr/>
              <p:nvPr/>
            </p:nvGrpSpPr>
            <p:grpSpPr>
              <a:xfrm>
                <a:off x="4351462" y="2049836"/>
                <a:ext cx="1533708" cy="744487"/>
                <a:chOff x="518540" y="1084217"/>
                <a:chExt cx="2193567" cy="1008603"/>
              </a:xfrm>
              <a:solidFill>
                <a:srgbClr val="663300"/>
              </a:solidFill>
            </p:grpSpPr>
            <p:sp>
              <p:nvSpPr>
                <p:cNvPr id="123" name="Moon 122"/>
                <p:cNvSpPr/>
                <p:nvPr/>
              </p:nvSpPr>
              <p:spPr>
                <a:xfrm rot="11330407" flipH="1">
                  <a:off x="1256173" y="1163792"/>
                  <a:ext cx="427636" cy="799712"/>
                </a:xfrm>
                <a:prstGeom prst="moon">
                  <a:avLst>
                    <a:gd name="adj" fmla="val 4796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Moon 123"/>
                <p:cNvSpPr/>
                <p:nvPr/>
              </p:nvSpPr>
              <p:spPr>
                <a:xfrm rot="10269593">
                  <a:off x="1478527" y="1236244"/>
                  <a:ext cx="427636" cy="799712"/>
                </a:xfrm>
                <a:prstGeom prst="moon">
                  <a:avLst>
                    <a:gd name="adj" fmla="val 4796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Moon 124"/>
                <p:cNvSpPr/>
                <p:nvPr/>
              </p:nvSpPr>
              <p:spPr>
                <a:xfrm rot="7949056">
                  <a:off x="1504138" y="942187"/>
                  <a:ext cx="476935" cy="1156867"/>
                </a:xfrm>
                <a:prstGeom prst="moon">
                  <a:avLst>
                    <a:gd name="adj" fmla="val 4796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Moon 125"/>
                <p:cNvSpPr/>
                <p:nvPr/>
              </p:nvSpPr>
              <p:spPr>
                <a:xfrm rot="2951385">
                  <a:off x="1415446" y="972167"/>
                  <a:ext cx="476935" cy="1156867"/>
                </a:xfrm>
                <a:prstGeom prst="moon">
                  <a:avLst>
                    <a:gd name="adj" fmla="val 4796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Moon 126"/>
                <p:cNvSpPr/>
                <p:nvPr/>
              </p:nvSpPr>
              <p:spPr>
                <a:xfrm rot="5057621">
                  <a:off x="1239664" y="485246"/>
                  <a:ext cx="721072" cy="1919014"/>
                </a:xfrm>
                <a:prstGeom prst="moon">
                  <a:avLst>
                    <a:gd name="adj" fmla="val 4796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Moon 127"/>
                <p:cNvSpPr/>
                <p:nvPr/>
              </p:nvSpPr>
              <p:spPr>
                <a:xfrm rot="6757078">
                  <a:off x="1392064" y="637646"/>
                  <a:ext cx="721072" cy="1919014"/>
                </a:xfrm>
                <a:prstGeom prst="moon">
                  <a:avLst>
                    <a:gd name="adj" fmla="val 4796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Moon 128"/>
                <p:cNvSpPr/>
                <p:nvPr/>
              </p:nvSpPr>
              <p:spPr>
                <a:xfrm rot="3854531">
                  <a:off x="1117511" y="772777"/>
                  <a:ext cx="721072" cy="1919014"/>
                </a:xfrm>
                <a:prstGeom prst="moon">
                  <a:avLst>
                    <a:gd name="adj" fmla="val 4796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Moon 129"/>
                <p:cNvSpPr/>
                <p:nvPr/>
              </p:nvSpPr>
              <p:spPr>
                <a:xfrm rot="16200000">
                  <a:off x="1358623" y="843960"/>
                  <a:ext cx="484534" cy="1517624"/>
                </a:xfrm>
                <a:prstGeom prst="moon">
                  <a:avLst>
                    <a:gd name="adj" fmla="val 875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993098" y="1147996"/>
                  <a:ext cx="1219200" cy="609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p:cNvGrpSpPr/>
              <p:nvPr/>
            </p:nvGrpSpPr>
            <p:grpSpPr>
              <a:xfrm rot="5133688">
                <a:off x="4496184" y="4206258"/>
                <a:ext cx="1688165" cy="214516"/>
                <a:chOff x="4492674" y="468559"/>
                <a:chExt cx="2030314" cy="440258"/>
              </a:xfrm>
            </p:grpSpPr>
            <p:grpSp>
              <p:nvGrpSpPr>
                <p:cNvPr id="112" name="Group 111"/>
                <p:cNvGrpSpPr/>
                <p:nvPr/>
              </p:nvGrpSpPr>
              <p:grpSpPr>
                <a:xfrm>
                  <a:off x="4492674" y="468559"/>
                  <a:ext cx="724258" cy="436918"/>
                  <a:chOff x="4492674" y="468559"/>
                  <a:chExt cx="724258" cy="436918"/>
                </a:xfrm>
              </p:grpSpPr>
              <p:sp>
                <p:nvSpPr>
                  <p:cNvPr id="120" name="Hexagon 119"/>
                  <p:cNvSpPr/>
                  <p:nvPr/>
                </p:nvSpPr>
                <p:spPr>
                  <a:xfrm>
                    <a:off x="4492674" y="499522"/>
                    <a:ext cx="562617" cy="394746"/>
                  </a:xfrm>
                  <a:prstGeom prst="hexagon">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iamond 120"/>
                  <p:cNvSpPr/>
                  <p:nvPr/>
                </p:nvSpPr>
                <p:spPr>
                  <a:xfrm>
                    <a:off x="4700485" y="499522"/>
                    <a:ext cx="146993" cy="394746"/>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Diamond 121"/>
                  <p:cNvSpPr/>
                  <p:nvPr/>
                </p:nvSpPr>
                <p:spPr>
                  <a:xfrm>
                    <a:off x="5052159" y="468559"/>
                    <a:ext cx="164773" cy="436918"/>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p:nvPr/>
              </p:nvGrpSpPr>
              <p:grpSpPr>
                <a:xfrm>
                  <a:off x="5229042" y="471899"/>
                  <a:ext cx="724258" cy="436918"/>
                  <a:chOff x="4492674" y="468559"/>
                  <a:chExt cx="724258" cy="436918"/>
                </a:xfrm>
              </p:grpSpPr>
              <p:sp>
                <p:nvSpPr>
                  <p:cNvPr id="117" name="Hexagon 116"/>
                  <p:cNvSpPr/>
                  <p:nvPr/>
                </p:nvSpPr>
                <p:spPr>
                  <a:xfrm>
                    <a:off x="4492674" y="499522"/>
                    <a:ext cx="562617" cy="394746"/>
                  </a:xfrm>
                  <a:prstGeom prst="hexagon">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Diamond 117"/>
                  <p:cNvSpPr/>
                  <p:nvPr/>
                </p:nvSpPr>
                <p:spPr>
                  <a:xfrm>
                    <a:off x="4700485" y="499522"/>
                    <a:ext cx="146993" cy="394746"/>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Diamond 118"/>
                  <p:cNvSpPr/>
                  <p:nvPr/>
                </p:nvSpPr>
                <p:spPr>
                  <a:xfrm>
                    <a:off x="5052159" y="468559"/>
                    <a:ext cx="164773" cy="436918"/>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 name="Group 113"/>
                <p:cNvGrpSpPr/>
                <p:nvPr/>
              </p:nvGrpSpPr>
              <p:grpSpPr>
                <a:xfrm>
                  <a:off x="5960371" y="491492"/>
                  <a:ext cx="562617" cy="394746"/>
                  <a:chOff x="4492674" y="499522"/>
                  <a:chExt cx="562617" cy="394746"/>
                </a:xfrm>
              </p:grpSpPr>
              <p:sp>
                <p:nvSpPr>
                  <p:cNvPr id="115" name="Hexagon 114"/>
                  <p:cNvSpPr/>
                  <p:nvPr/>
                </p:nvSpPr>
                <p:spPr>
                  <a:xfrm>
                    <a:off x="4492674" y="499522"/>
                    <a:ext cx="562617" cy="394746"/>
                  </a:xfrm>
                  <a:prstGeom prst="hexagon">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Diamond 115"/>
                  <p:cNvSpPr/>
                  <p:nvPr/>
                </p:nvSpPr>
                <p:spPr>
                  <a:xfrm>
                    <a:off x="4700485" y="499522"/>
                    <a:ext cx="146993" cy="394746"/>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8" name="Group 87"/>
              <p:cNvGrpSpPr/>
              <p:nvPr/>
            </p:nvGrpSpPr>
            <p:grpSpPr>
              <a:xfrm rot="5744245">
                <a:off x="4057823" y="4210742"/>
                <a:ext cx="1688165" cy="214516"/>
                <a:chOff x="4492674" y="468559"/>
                <a:chExt cx="2030314" cy="440258"/>
              </a:xfrm>
            </p:grpSpPr>
            <p:grpSp>
              <p:nvGrpSpPr>
                <p:cNvPr id="101" name="Group 100"/>
                <p:cNvGrpSpPr/>
                <p:nvPr/>
              </p:nvGrpSpPr>
              <p:grpSpPr>
                <a:xfrm>
                  <a:off x="4492674" y="468559"/>
                  <a:ext cx="724258" cy="436918"/>
                  <a:chOff x="4492674" y="468559"/>
                  <a:chExt cx="724258" cy="436918"/>
                </a:xfrm>
              </p:grpSpPr>
              <p:sp>
                <p:nvSpPr>
                  <p:cNvPr id="109" name="Hexagon 108"/>
                  <p:cNvSpPr/>
                  <p:nvPr/>
                </p:nvSpPr>
                <p:spPr>
                  <a:xfrm>
                    <a:off x="4492674" y="499522"/>
                    <a:ext cx="562617" cy="394746"/>
                  </a:xfrm>
                  <a:prstGeom prst="hexagon">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Diamond 109"/>
                  <p:cNvSpPr/>
                  <p:nvPr/>
                </p:nvSpPr>
                <p:spPr>
                  <a:xfrm>
                    <a:off x="4700485" y="499522"/>
                    <a:ext cx="146993" cy="394746"/>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Diamond 110"/>
                  <p:cNvSpPr/>
                  <p:nvPr/>
                </p:nvSpPr>
                <p:spPr>
                  <a:xfrm>
                    <a:off x="5052159" y="468559"/>
                    <a:ext cx="164773" cy="436918"/>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101"/>
                <p:cNvGrpSpPr/>
                <p:nvPr/>
              </p:nvGrpSpPr>
              <p:grpSpPr>
                <a:xfrm>
                  <a:off x="5229042" y="471899"/>
                  <a:ext cx="724258" cy="436918"/>
                  <a:chOff x="4492674" y="468559"/>
                  <a:chExt cx="724258" cy="436918"/>
                </a:xfrm>
              </p:grpSpPr>
              <p:sp>
                <p:nvSpPr>
                  <p:cNvPr id="106" name="Hexagon 105"/>
                  <p:cNvSpPr/>
                  <p:nvPr/>
                </p:nvSpPr>
                <p:spPr>
                  <a:xfrm>
                    <a:off x="4492674" y="499522"/>
                    <a:ext cx="562617" cy="394746"/>
                  </a:xfrm>
                  <a:prstGeom prst="hexagon">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Diamond 106"/>
                  <p:cNvSpPr/>
                  <p:nvPr/>
                </p:nvSpPr>
                <p:spPr>
                  <a:xfrm>
                    <a:off x="4700485" y="499522"/>
                    <a:ext cx="146993" cy="394746"/>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Diamond 107"/>
                  <p:cNvSpPr/>
                  <p:nvPr/>
                </p:nvSpPr>
                <p:spPr>
                  <a:xfrm>
                    <a:off x="5052159" y="468559"/>
                    <a:ext cx="164773" cy="436918"/>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102"/>
                <p:cNvGrpSpPr/>
                <p:nvPr/>
              </p:nvGrpSpPr>
              <p:grpSpPr>
                <a:xfrm>
                  <a:off x="5960371" y="491492"/>
                  <a:ext cx="562617" cy="394746"/>
                  <a:chOff x="4492674" y="499522"/>
                  <a:chExt cx="562617" cy="394746"/>
                </a:xfrm>
              </p:grpSpPr>
              <p:sp>
                <p:nvSpPr>
                  <p:cNvPr id="104" name="Hexagon 103"/>
                  <p:cNvSpPr/>
                  <p:nvPr/>
                </p:nvSpPr>
                <p:spPr>
                  <a:xfrm>
                    <a:off x="4492674" y="499522"/>
                    <a:ext cx="562617" cy="394746"/>
                  </a:xfrm>
                  <a:prstGeom prst="hexagon">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Diamond 104"/>
                  <p:cNvSpPr/>
                  <p:nvPr/>
                </p:nvSpPr>
                <p:spPr>
                  <a:xfrm>
                    <a:off x="4700485" y="499522"/>
                    <a:ext cx="146993" cy="394746"/>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9" name="Group 88"/>
              <p:cNvGrpSpPr/>
              <p:nvPr/>
            </p:nvGrpSpPr>
            <p:grpSpPr>
              <a:xfrm>
                <a:off x="4430700" y="2330185"/>
                <a:ext cx="1371051" cy="192879"/>
                <a:chOff x="4492674" y="468559"/>
                <a:chExt cx="2030314" cy="440258"/>
              </a:xfrm>
            </p:grpSpPr>
            <p:grpSp>
              <p:nvGrpSpPr>
                <p:cNvPr id="90" name="Group 89"/>
                <p:cNvGrpSpPr/>
                <p:nvPr/>
              </p:nvGrpSpPr>
              <p:grpSpPr>
                <a:xfrm>
                  <a:off x="4492674" y="468559"/>
                  <a:ext cx="724258" cy="436918"/>
                  <a:chOff x="4492674" y="468559"/>
                  <a:chExt cx="724258" cy="436918"/>
                </a:xfrm>
              </p:grpSpPr>
              <p:sp>
                <p:nvSpPr>
                  <p:cNvPr id="98" name="Hexagon 97"/>
                  <p:cNvSpPr/>
                  <p:nvPr/>
                </p:nvSpPr>
                <p:spPr>
                  <a:xfrm>
                    <a:off x="4492674" y="499522"/>
                    <a:ext cx="562617" cy="394746"/>
                  </a:xfrm>
                  <a:prstGeom prst="hexagon">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Diamond 98"/>
                  <p:cNvSpPr/>
                  <p:nvPr/>
                </p:nvSpPr>
                <p:spPr>
                  <a:xfrm>
                    <a:off x="4700485" y="499522"/>
                    <a:ext cx="146993" cy="394746"/>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Diamond 99"/>
                  <p:cNvSpPr/>
                  <p:nvPr/>
                </p:nvSpPr>
                <p:spPr>
                  <a:xfrm>
                    <a:off x="5052159" y="468559"/>
                    <a:ext cx="164773" cy="436918"/>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90"/>
                <p:cNvGrpSpPr/>
                <p:nvPr/>
              </p:nvGrpSpPr>
              <p:grpSpPr>
                <a:xfrm>
                  <a:off x="5229042" y="471899"/>
                  <a:ext cx="724258" cy="436918"/>
                  <a:chOff x="4492674" y="468559"/>
                  <a:chExt cx="724258" cy="436918"/>
                </a:xfrm>
              </p:grpSpPr>
              <p:sp>
                <p:nvSpPr>
                  <p:cNvPr id="95" name="Hexagon 94"/>
                  <p:cNvSpPr/>
                  <p:nvPr/>
                </p:nvSpPr>
                <p:spPr>
                  <a:xfrm>
                    <a:off x="4492674" y="499522"/>
                    <a:ext cx="562617" cy="394746"/>
                  </a:xfrm>
                  <a:prstGeom prst="hexagon">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Diamond 95"/>
                  <p:cNvSpPr/>
                  <p:nvPr/>
                </p:nvSpPr>
                <p:spPr>
                  <a:xfrm>
                    <a:off x="4700485" y="499522"/>
                    <a:ext cx="146993" cy="394746"/>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Diamond 96"/>
                  <p:cNvSpPr/>
                  <p:nvPr/>
                </p:nvSpPr>
                <p:spPr>
                  <a:xfrm>
                    <a:off x="5052159" y="468559"/>
                    <a:ext cx="164773" cy="436918"/>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Group 91"/>
                <p:cNvGrpSpPr/>
                <p:nvPr/>
              </p:nvGrpSpPr>
              <p:grpSpPr>
                <a:xfrm>
                  <a:off x="5960371" y="491492"/>
                  <a:ext cx="562617" cy="394746"/>
                  <a:chOff x="4492674" y="499522"/>
                  <a:chExt cx="562617" cy="394746"/>
                </a:xfrm>
              </p:grpSpPr>
              <p:sp>
                <p:nvSpPr>
                  <p:cNvPr id="93" name="Hexagon 92"/>
                  <p:cNvSpPr/>
                  <p:nvPr/>
                </p:nvSpPr>
                <p:spPr>
                  <a:xfrm>
                    <a:off x="4492674" y="499522"/>
                    <a:ext cx="562617" cy="394746"/>
                  </a:xfrm>
                  <a:prstGeom prst="hexagon">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Diamond 93"/>
                  <p:cNvSpPr/>
                  <p:nvPr/>
                </p:nvSpPr>
                <p:spPr>
                  <a:xfrm>
                    <a:off x="4700485" y="499522"/>
                    <a:ext cx="146993" cy="394746"/>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14" name="Rectangle 213"/>
            <p:cNvSpPr/>
            <p:nvPr/>
          </p:nvSpPr>
          <p:spPr>
            <a:xfrm>
              <a:off x="8838743" y="6472781"/>
              <a:ext cx="1199367" cy="369332"/>
            </a:xfrm>
            <a:prstGeom prst="rect">
              <a:avLst/>
            </a:prstGeom>
          </p:spPr>
          <p:txBody>
            <a:bodyPr wrap="none">
              <a:spAutoFit/>
            </a:bodyPr>
            <a:lstStyle/>
            <a:p>
              <a:r>
                <a:rPr lang="en-US" dirty="0">
                  <a:solidFill>
                    <a:srgbClr val="333333"/>
                  </a:solidFill>
                  <a:latin typeface="Calibri" panose="020F0502020204030204" pitchFamily="34" charset="0"/>
                </a:rPr>
                <a:t>Manasseh.</a:t>
              </a:r>
              <a:endParaRPr lang="en-US" dirty="0"/>
            </a:p>
          </p:txBody>
        </p:sp>
      </p:grpSp>
      <p:sp>
        <p:nvSpPr>
          <p:cNvPr id="217" name="Rectangle 216"/>
          <p:cNvSpPr/>
          <p:nvPr/>
        </p:nvSpPr>
        <p:spPr>
          <a:xfrm>
            <a:off x="56154" y="6429753"/>
            <a:ext cx="1803699" cy="369332"/>
          </a:xfrm>
          <a:prstGeom prst="rect">
            <a:avLst/>
          </a:prstGeom>
        </p:spPr>
        <p:txBody>
          <a:bodyPr wrap="none">
            <a:spAutoFit/>
          </a:bodyPr>
          <a:lstStyle/>
          <a:p>
            <a:r>
              <a:rPr lang="en-US" dirty="0">
                <a:solidFill>
                  <a:srgbClr val="333333"/>
                </a:solidFill>
                <a:latin typeface="Calibri" panose="020F0502020204030204" pitchFamily="34" charset="0"/>
              </a:rPr>
              <a:t>Genesis 41:46-51</a:t>
            </a:r>
            <a:endParaRPr lang="en-US" dirty="0"/>
          </a:p>
        </p:txBody>
      </p:sp>
    </p:spTree>
    <p:extLst>
      <p:ext uri="{BB962C8B-B14F-4D97-AF65-F5344CB8AC3E}">
        <p14:creationId xmlns:p14="http://schemas.microsoft.com/office/powerpoint/2010/main" val="2885419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TotalTime>
  <Words>1843</Words>
  <Application>Microsoft Office PowerPoint</Application>
  <PresentationFormat>Widescreen</PresentationFormat>
  <Paragraphs>104</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Papyrus</vt:lpstr>
      <vt:lpstr>Calibri Light</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29</cp:revision>
  <dcterms:created xsi:type="dcterms:W3CDTF">2015-09-12T14:06:29Z</dcterms:created>
  <dcterms:modified xsi:type="dcterms:W3CDTF">2020-11-14T02:02:04Z</dcterms:modified>
</cp:coreProperties>
</file>