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1" r:id="rId5"/>
    <p:sldId id="262" r:id="rId6"/>
    <p:sldId id="264" r:id="rId7"/>
    <p:sldId id="265" r:id="rId8"/>
    <p:sldId id="266" r:id="rId9"/>
    <p:sldId id="268" r:id="rId10"/>
    <p:sldId id="269" r:id="rId11"/>
    <p:sldId id="270" r:id="rId12"/>
    <p:sldId id="257" r:id="rId13"/>
    <p:sldId id="271" r:id="rId14"/>
    <p:sldId id="260" r:id="rId15"/>
  </p:sldIdLst>
  <p:sldSz cx="12192000" cy="6858000"/>
  <p:notesSz cx="6858000" cy="9144000"/>
  <p:embeddedFontLst>
    <p:embeddedFont>
      <p:font typeface="Abadi" panose="020B0604020104020204" pitchFamily="34" charset="0"/>
      <p:regular r:id="rId16"/>
    </p:embeddedFont>
    <p:embeddedFont>
      <p:font typeface="AR BLANCA" panose="02000000000000000000" pitchFamily="2" charset="0"/>
      <p:regular r:id="rId17"/>
    </p:embeddedFon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Georgia" panose="02040502050405020303" pitchFamily="18" charset="0"/>
      <p:regular r:id="rId24"/>
      <p:bold r:id="rId25"/>
      <p:italic r:id="rId26"/>
      <p:boldItalic r:id="rId27"/>
    </p:embeddedFont>
    <p:embeddedFont>
      <p:font typeface="Palatino" pitchFamily="2"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140804-DC9E-4B2F-9379-5DDBF0DBE5B5}"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558FE-7C7E-4084-88D4-CA988F859A68}" type="slidenum">
              <a:rPr lang="en-US" smtClean="0"/>
              <a:t>‹#›</a:t>
            </a:fld>
            <a:endParaRPr lang="en-US"/>
          </a:p>
        </p:txBody>
      </p:sp>
    </p:spTree>
    <p:extLst>
      <p:ext uri="{BB962C8B-B14F-4D97-AF65-F5344CB8AC3E}">
        <p14:creationId xmlns:p14="http://schemas.microsoft.com/office/powerpoint/2010/main" val="3184474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140804-DC9E-4B2F-9379-5DDBF0DBE5B5}"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558FE-7C7E-4084-88D4-CA988F859A68}" type="slidenum">
              <a:rPr lang="en-US" smtClean="0"/>
              <a:t>‹#›</a:t>
            </a:fld>
            <a:endParaRPr lang="en-US"/>
          </a:p>
        </p:txBody>
      </p:sp>
    </p:spTree>
    <p:extLst>
      <p:ext uri="{BB962C8B-B14F-4D97-AF65-F5344CB8AC3E}">
        <p14:creationId xmlns:p14="http://schemas.microsoft.com/office/powerpoint/2010/main" val="1240167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140804-DC9E-4B2F-9379-5DDBF0DBE5B5}"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558FE-7C7E-4084-88D4-CA988F859A68}" type="slidenum">
              <a:rPr lang="en-US" smtClean="0"/>
              <a:t>‹#›</a:t>
            </a:fld>
            <a:endParaRPr lang="en-US"/>
          </a:p>
        </p:txBody>
      </p:sp>
    </p:spTree>
    <p:extLst>
      <p:ext uri="{BB962C8B-B14F-4D97-AF65-F5344CB8AC3E}">
        <p14:creationId xmlns:p14="http://schemas.microsoft.com/office/powerpoint/2010/main" val="4251197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140804-DC9E-4B2F-9379-5DDBF0DBE5B5}"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558FE-7C7E-4084-88D4-CA988F859A68}" type="slidenum">
              <a:rPr lang="en-US" smtClean="0"/>
              <a:t>‹#›</a:t>
            </a:fld>
            <a:endParaRPr lang="en-US"/>
          </a:p>
        </p:txBody>
      </p:sp>
    </p:spTree>
    <p:extLst>
      <p:ext uri="{BB962C8B-B14F-4D97-AF65-F5344CB8AC3E}">
        <p14:creationId xmlns:p14="http://schemas.microsoft.com/office/powerpoint/2010/main" val="2625845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140804-DC9E-4B2F-9379-5DDBF0DBE5B5}"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558FE-7C7E-4084-88D4-CA988F859A68}" type="slidenum">
              <a:rPr lang="en-US" smtClean="0"/>
              <a:t>‹#›</a:t>
            </a:fld>
            <a:endParaRPr lang="en-US"/>
          </a:p>
        </p:txBody>
      </p:sp>
    </p:spTree>
    <p:extLst>
      <p:ext uri="{BB962C8B-B14F-4D97-AF65-F5344CB8AC3E}">
        <p14:creationId xmlns:p14="http://schemas.microsoft.com/office/powerpoint/2010/main" val="561137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140804-DC9E-4B2F-9379-5DDBF0DBE5B5}"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1558FE-7C7E-4084-88D4-CA988F859A68}" type="slidenum">
              <a:rPr lang="en-US" smtClean="0"/>
              <a:t>‹#›</a:t>
            </a:fld>
            <a:endParaRPr lang="en-US"/>
          </a:p>
        </p:txBody>
      </p:sp>
    </p:spTree>
    <p:extLst>
      <p:ext uri="{BB962C8B-B14F-4D97-AF65-F5344CB8AC3E}">
        <p14:creationId xmlns:p14="http://schemas.microsoft.com/office/powerpoint/2010/main" val="1998013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140804-DC9E-4B2F-9379-5DDBF0DBE5B5}" type="datetimeFigureOut">
              <a:rPr lang="en-US" smtClean="0"/>
              <a:t>11/13/2020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1558FE-7C7E-4084-88D4-CA988F859A68}" type="slidenum">
              <a:rPr lang="en-US" smtClean="0"/>
              <a:t>‹#›</a:t>
            </a:fld>
            <a:endParaRPr lang="en-US"/>
          </a:p>
        </p:txBody>
      </p:sp>
    </p:spTree>
    <p:extLst>
      <p:ext uri="{BB962C8B-B14F-4D97-AF65-F5344CB8AC3E}">
        <p14:creationId xmlns:p14="http://schemas.microsoft.com/office/powerpoint/2010/main" val="1530717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140804-DC9E-4B2F-9379-5DDBF0DBE5B5}" type="datetimeFigureOut">
              <a:rPr lang="en-US" smtClean="0"/>
              <a:t>11/13/2020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1558FE-7C7E-4084-88D4-CA988F859A68}" type="slidenum">
              <a:rPr lang="en-US" smtClean="0"/>
              <a:t>‹#›</a:t>
            </a:fld>
            <a:endParaRPr lang="en-US"/>
          </a:p>
        </p:txBody>
      </p:sp>
    </p:spTree>
    <p:extLst>
      <p:ext uri="{BB962C8B-B14F-4D97-AF65-F5344CB8AC3E}">
        <p14:creationId xmlns:p14="http://schemas.microsoft.com/office/powerpoint/2010/main" val="1164162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140804-DC9E-4B2F-9379-5DDBF0DBE5B5}" type="datetimeFigureOut">
              <a:rPr lang="en-US" smtClean="0"/>
              <a:t>11/13/2020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1558FE-7C7E-4084-88D4-CA988F859A68}" type="slidenum">
              <a:rPr lang="en-US" smtClean="0"/>
              <a:t>‹#›</a:t>
            </a:fld>
            <a:endParaRPr lang="en-US"/>
          </a:p>
        </p:txBody>
      </p:sp>
    </p:spTree>
    <p:extLst>
      <p:ext uri="{BB962C8B-B14F-4D97-AF65-F5344CB8AC3E}">
        <p14:creationId xmlns:p14="http://schemas.microsoft.com/office/powerpoint/2010/main" val="1621664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140804-DC9E-4B2F-9379-5DDBF0DBE5B5}"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1558FE-7C7E-4084-88D4-CA988F859A68}" type="slidenum">
              <a:rPr lang="en-US" smtClean="0"/>
              <a:t>‹#›</a:t>
            </a:fld>
            <a:endParaRPr lang="en-US"/>
          </a:p>
        </p:txBody>
      </p:sp>
    </p:spTree>
    <p:extLst>
      <p:ext uri="{BB962C8B-B14F-4D97-AF65-F5344CB8AC3E}">
        <p14:creationId xmlns:p14="http://schemas.microsoft.com/office/powerpoint/2010/main" val="3997358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140804-DC9E-4B2F-9379-5DDBF0DBE5B5}"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1558FE-7C7E-4084-88D4-CA988F859A68}" type="slidenum">
              <a:rPr lang="en-US" smtClean="0"/>
              <a:t>‹#›</a:t>
            </a:fld>
            <a:endParaRPr lang="en-US"/>
          </a:p>
        </p:txBody>
      </p:sp>
    </p:spTree>
    <p:extLst>
      <p:ext uri="{BB962C8B-B14F-4D97-AF65-F5344CB8AC3E}">
        <p14:creationId xmlns:p14="http://schemas.microsoft.com/office/powerpoint/2010/main" val="3236561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140804-DC9E-4B2F-9379-5DDBF0DBE5B5}" type="datetimeFigureOut">
              <a:rPr lang="en-US" smtClean="0"/>
              <a:t>11/13/2020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1558FE-7C7E-4084-88D4-CA988F859A68}" type="slidenum">
              <a:rPr lang="en-US" smtClean="0"/>
              <a:t>‹#›</a:t>
            </a:fld>
            <a:endParaRPr lang="en-US"/>
          </a:p>
        </p:txBody>
      </p:sp>
    </p:spTree>
    <p:extLst>
      <p:ext uri="{BB962C8B-B14F-4D97-AF65-F5344CB8AC3E}">
        <p14:creationId xmlns:p14="http://schemas.microsoft.com/office/powerpoint/2010/main" val="58912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4.gi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C9B86F-F851-44B6-ACD4-58E20803D3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19743" y="119743"/>
            <a:ext cx="2286573" cy="369332"/>
          </a:xfrm>
          <a:prstGeom prst="rect">
            <a:avLst/>
          </a:prstGeom>
          <a:noFill/>
        </p:spPr>
        <p:txBody>
          <a:bodyPr wrap="square" rtlCol="0">
            <a:spAutoFit/>
          </a:bodyPr>
          <a:lstStyle/>
          <a:p>
            <a:r>
              <a:rPr lang="en-US" dirty="0">
                <a:solidFill>
                  <a:schemeClr val="bg1"/>
                </a:solidFill>
              </a:rPr>
              <a:t>Lesson 40 Part 2</a:t>
            </a:r>
          </a:p>
        </p:txBody>
      </p:sp>
      <p:sp>
        <p:nvSpPr>
          <p:cNvPr id="7" name="TextBox 6"/>
          <p:cNvSpPr txBox="1"/>
          <p:nvPr/>
        </p:nvSpPr>
        <p:spPr>
          <a:xfrm>
            <a:off x="0" y="562118"/>
            <a:ext cx="12191999" cy="2031325"/>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Famine in Canaan</a:t>
            </a:r>
          </a:p>
          <a:p>
            <a:pPr algn="ctr"/>
            <a:r>
              <a:rPr lang="en-US" sz="6000" dirty="0">
                <a:solidFill>
                  <a:schemeClr val="bg1"/>
                </a:solidFill>
                <a:latin typeface="AR BLANCA" panose="02000000000000000000" pitchFamily="2" charset="0"/>
              </a:rPr>
              <a:t>Genesis 42-43</a:t>
            </a:r>
          </a:p>
        </p:txBody>
      </p:sp>
      <p:grpSp>
        <p:nvGrpSpPr>
          <p:cNvPr id="8" name="Group 7"/>
          <p:cNvGrpSpPr/>
          <p:nvPr/>
        </p:nvGrpSpPr>
        <p:grpSpPr>
          <a:xfrm>
            <a:off x="480941" y="2142346"/>
            <a:ext cx="1617030" cy="4280226"/>
            <a:chOff x="1161752" y="976190"/>
            <a:chExt cx="1828340" cy="4947022"/>
          </a:xfrm>
        </p:grpSpPr>
        <p:sp>
          <p:nvSpPr>
            <p:cNvPr id="9" name="Rounded Rectangle 8"/>
            <p:cNvSpPr/>
            <p:nvPr/>
          </p:nvSpPr>
          <p:spPr>
            <a:xfrm>
              <a:off x="1351470" y="980295"/>
              <a:ext cx="1375185" cy="146807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3"/>
            <p:cNvGrpSpPr/>
            <p:nvPr/>
          </p:nvGrpSpPr>
          <p:grpSpPr>
            <a:xfrm rot="2754858">
              <a:off x="1446639" y="5211653"/>
              <a:ext cx="435949" cy="697518"/>
              <a:chOff x="1676400" y="2133600"/>
              <a:chExt cx="1447800" cy="2088845"/>
            </a:xfrm>
          </p:grpSpPr>
          <p:sp>
            <p:nvSpPr>
              <p:cNvPr id="68" name="Oval 67"/>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69"/>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8"/>
            <p:cNvGrpSpPr/>
            <p:nvPr/>
          </p:nvGrpSpPr>
          <p:grpSpPr>
            <a:xfrm rot="19182012">
              <a:off x="2180075" y="5225694"/>
              <a:ext cx="435949" cy="697518"/>
              <a:chOff x="1676400" y="2133600"/>
              <a:chExt cx="1447800" cy="2088845"/>
            </a:xfrm>
          </p:grpSpPr>
          <p:sp>
            <p:nvSpPr>
              <p:cNvPr id="65" name="Oval 64"/>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66"/>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p:nvSpPr>
          <p:spPr>
            <a:xfrm rot="2451945">
              <a:off x="2639815" y="3667572"/>
              <a:ext cx="350277" cy="42175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9586780">
              <a:off x="1161752" y="3669097"/>
              <a:ext cx="356524" cy="4058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20354810">
              <a:off x="2005730" y="2221304"/>
              <a:ext cx="785018" cy="1754575"/>
            </a:xfrm>
            <a:prstGeom prst="trapezoid">
              <a:avLst>
                <a:gd name="adj" fmla="val 12409"/>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018040">
              <a:off x="1294586" y="2310604"/>
              <a:ext cx="785018" cy="1592572"/>
            </a:xfrm>
            <a:prstGeom prst="trapezoid">
              <a:avLst>
                <a:gd name="adj" fmla="val 26582"/>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1347616" y="2307199"/>
              <a:ext cx="1455702" cy="3220309"/>
            </a:xfrm>
            <a:prstGeom prst="trapezoid">
              <a:avLst>
                <a:gd name="adj" fmla="val 36016"/>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rot="10800000">
              <a:off x="1586402" y="1578601"/>
              <a:ext cx="892651" cy="1318309"/>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416932" y="1054806"/>
              <a:ext cx="1247744" cy="138945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360199" y="976190"/>
              <a:ext cx="1366456" cy="55187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1354953" y="1117548"/>
              <a:ext cx="1371702" cy="331018"/>
              <a:chOff x="4535146" y="1712458"/>
              <a:chExt cx="1791466" cy="517311"/>
            </a:xfrm>
          </p:grpSpPr>
          <p:sp>
            <p:nvSpPr>
              <p:cNvPr id="51" name="Rounded Rectangle 50"/>
              <p:cNvSpPr/>
              <p:nvPr/>
            </p:nvSpPr>
            <p:spPr>
              <a:xfrm rot="21588756">
                <a:off x="4535146" y="1715387"/>
                <a:ext cx="1791466" cy="514382"/>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p:cNvGrpSpPr/>
              <p:nvPr/>
            </p:nvGrpSpPr>
            <p:grpSpPr>
              <a:xfrm>
                <a:off x="4697711" y="1712458"/>
                <a:ext cx="1466335" cy="514778"/>
                <a:chOff x="3690551" y="2714454"/>
                <a:chExt cx="3343942" cy="1425213"/>
              </a:xfrm>
            </p:grpSpPr>
            <p:grpSp>
              <p:nvGrpSpPr>
                <p:cNvPr id="53" name="Group 52"/>
                <p:cNvGrpSpPr/>
                <p:nvPr/>
              </p:nvGrpSpPr>
              <p:grpSpPr>
                <a:xfrm>
                  <a:off x="3690551" y="2718486"/>
                  <a:ext cx="1112108" cy="1421181"/>
                  <a:chOff x="3690551" y="2718486"/>
                  <a:chExt cx="1112108" cy="1421181"/>
                </a:xfrm>
              </p:grpSpPr>
              <p:sp>
                <p:nvSpPr>
                  <p:cNvPr id="62" name="6-Point Star 61"/>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6-Point Star 62"/>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4802659" y="2718486"/>
                  <a:ext cx="1112108" cy="1421181"/>
                  <a:chOff x="3690551" y="2718486"/>
                  <a:chExt cx="1112108" cy="1421181"/>
                </a:xfrm>
              </p:grpSpPr>
              <p:sp>
                <p:nvSpPr>
                  <p:cNvPr id="59" name="6-Point Star 58"/>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6-Point Star 59"/>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iamond 60"/>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5922385" y="2714454"/>
                  <a:ext cx="1112108" cy="1421181"/>
                  <a:chOff x="3690551" y="2718486"/>
                  <a:chExt cx="1112108" cy="1421181"/>
                </a:xfrm>
              </p:grpSpPr>
              <p:sp>
                <p:nvSpPr>
                  <p:cNvPr id="56" name="6-Point Star 55"/>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6-Point Star 56"/>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1" name="Group 20"/>
            <p:cNvGrpSpPr/>
            <p:nvPr/>
          </p:nvGrpSpPr>
          <p:grpSpPr>
            <a:xfrm>
              <a:off x="1585923" y="3463714"/>
              <a:ext cx="973421" cy="277729"/>
              <a:chOff x="4535146" y="1712458"/>
              <a:chExt cx="1791466" cy="517311"/>
            </a:xfrm>
          </p:grpSpPr>
          <p:sp>
            <p:nvSpPr>
              <p:cNvPr id="37" name="Rounded Rectangle 36"/>
              <p:cNvSpPr/>
              <p:nvPr/>
            </p:nvSpPr>
            <p:spPr>
              <a:xfrm rot="21588756">
                <a:off x="4535146" y="1715387"/>
                <a:ext cx="1791466" cy="514382"/>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4697711" y="1712458"/>
                <a:ext cx="1466335" cy="514778"/>
                <a:chOff x="3690551" y="2714454"/>
                <a:chExt cx="3343942" cy="1425213"/>
              </a:xfrm>
            </p:grpSpPr>
            <p:grpSp>
              <p:nvGrpSpPr>
                <p:cNvPr id="39" name="Group 38"/>
                <p:cNvGrpSpPr/>
                <p:nvPr/>
              </p:nvGrpSpPr>
              <p:grpSpPr>
                <a:xfrm>
                  <a:off x="3690551" y="2718486"/>
                  <a:ext cx="1112108" cy="1421181"/>
                  <a:chOff x="3690551" y="2718486"/>
                  <a:chExt cx="1112108" cy="1421181"/>
                </a:xfrm>
              </p:grpSpPr>
              <p:sp>
                <p:nvSpPr>
                  <p:cNvPr id="48" name="6-Point Star 47"/>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6-Point Star 48"/>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4802659" y="2718486"/>
                  <a:ext cx="1112108" cy="1421181"/>
                  <a:chOff x="3690551" y="2718486"/>
                  <a:chExt cx="1112108" cy="1421181"/>
                </a:xfrm>
              </p:grpSpPr>
              <p:sp>
                <p:nvSpPr>
                  <p:cNvPr id="45" name="6-Point Star 44"/>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6-Point Star 45"/>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5922385" y="2714454"/>
                  <a:ext cx="1112108" cy="1421181"/>
                  <a:chOff x="3690551" y="2718486"/>
                  <a:chExt cx="1112108" cy="1421181"/>
                </a:xfrm>
              </p:grpSpPr>
              <p:sp>
                <p:nvSpPr>
                  <p:cNvPr id="42" name="6-Point Star 41"/>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6-Point Star 42"/>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 name="Group 21"/>
            <p:cNvGrpSpPr/>
            <p:nvPr/>
          </p:nvGrpSpPr>
          <p:grpSpPr>
            <a:xfrm>
              <a:off x="1521863" y="2103140"/>
              <a:ext cx="1050658" cy="1057884"/>
              <a:chOff x="4223111" y="2758126"/>
              <a:chExt cx="1421326" cy="1376033"/>
            </a:xfrm>
          </p:grpSpPr>
          <p:sp>
            <p:nvSpPr>
              <p:cNvPr id="23" name="Pie 22"/>
              <p:cNvSpPr/>
              <p:nvPr/>
            </p:nvSpPr>
            <p:spPr>
              <a:xfrm rot="18801898">
                <a:off x="4245757" y="2735480"/>
                <a:ext cx="1376033" cy="1421326"/>
              </a:xfrm>
              <a:prstGeom prst="pie">
                <a:avLst>
                  <a:gd name="adj1" fmla="val 384372"/>
                  <a:gd name="adj2" fmla="val 16019214"/>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p:cNvGrpSpPr/>
              <p:nvPr/>
            </p:nvGrpSpPr>
            <p:grpSpPr>
              <a:xfrm>
                <a:off x="4282291" y="3188043"/>
                <a:ext cx="1290606" cy="901366"/>
                <a:chOff x="4282291" y="3188043"/>
                <a:chExt cx="1290606" cy="901366"/>
              </a:xfrm>
            </p:grpSpPr>
            <p:grpSp>
              <p:nvGrpSpPr>
                <p:cNvPr id="25" name="Group 24"/>
                <p:cNvGrpSpPr/>
                <p:nvPr/>
              </p:nvGrpSpPr>
              <p:grpSpPr>
                <a:xfrm>
                  <a:off x="4282291" y="3188043"/>
                  <a:ext cx="520368" cy="551258"/>
                  <a:chOff x="3690551" y="2718486"/>
                  <a:chExt cx="1112108" cy="1421181"/>
                </a:xfrm>
              </p:grpSpPr>
              <p:sp>
                <p:nvSpPr>
                  <p:cNvPr id="34" name="6-Point Star 33"/>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6-Point Star 34"/>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5052529" y="3192162"/>
                  <a:ext cx="520368" cy="551258"/>
                  <a:chOff x="3690551" y="2718486"/>
                  <a:chExt cx="1112108" cy="1421181"/>
                </a:xfrm>
              </p:grpSpPr>
              <p:sp>
                <p:nvSpPr>
                  <p:cNvPr id="31" name="6-Point Star 30"/>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6-Point Star 31"/>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iamond 32"/>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grpSp>
              <p:nvGrpSpPr>
                <p:cNvPr id="27" name="Group 26"/>
                <p:cNvGrpSpPr/>
                <p:nvPr/>
              </p:nvGrpSpPr>
              <p:grpSpPr>
                <a:xfrm>
                  <a:off x="4673588" y="3538151"/>
                  <a:ext cx="520368" cy="551258"/>
                  <a:chOff x="3690551" y="2718486"/>
                  <a:chExt cx="1112108" cy="1421181"/>
                </a:xfrm>
              </p:grpSpPr>
              <p:sp>
                <p:nvSpPr>
                  <p:cNvPr id="28" name="6-Point Star 27"/>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6-Point Star 28"/>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iamond 29"/>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5" name="Group 4"/>
          <p:cNvGrpSpPr/>
          <p:nvPr/>
        </p:nvGrpSpPr>
        <p:grpSpPr>
          <a:xfrm>
            <a:off x="6473397" y="3049726"/>
            <a:ext cx="5141764" cy="3067631"/>
            <a:chOff x="5352168" y="3059164"/>
            <a:chExt cx="5141764" cy="3067631"/>
          </a:xfrm>
        </p:grpSpPr>
        <p:grpSp>
          <p:nvGrpSpPr>
            <p:cNvPr id="72" name="Group 71"/>
            <p:cNvGrpSpPr/>
            <p:nvPr/>
          </p:nvGrpSpPr>
          <p:grpSpPr>
            <a:xfrm flipH="1">
              <a:off x="7236036" y="3188304"/>
              <a:ext cx="833256" cy="1516679"/>
              <a:chOff x="4267200" y="2670596"/>
              <a:chExt cx="1981200" cy="3606146"/>
            </a:xfrm>
          </p:grpSpPr>
          <p:sp>
            <p:nvSpPr>
              <p:cNvPr id="820" name="Round Diagonal Corner Rectangle 819"/>
              <p:cNvSpPr/>
              <p:nvPr/>
            </p:nvSpPr>
            <p:spPr>
              <a:xfrm rot="5204949" flipH="1">
                <a:off x="5023691" y="2959557"/>
                <a:ext cx="1068080" cy="581636"/>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 name="Round Diagonal Corner Rectangle 820"/>
              <p:cNvSpPr/>
              <p:nvPr/>
            </p:nvSpPr>
            <p:spPr>
              <a:xfrm rot="5751864">
                <a:off x="4315584" y="2962791"/>
                <a:ext cx="1160854" cy="627290"/>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Oval 821"/>
              <p:cNvSpPr/>
              <p:nvPr/>
            </p:nvSpPr>
            <p:spPr>
              <a:xfrm>
                <a:off x="4267200" y="4648160"/>
                <a:ext cx="412974" cy="531937"/>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Trapezoid 822"/>
              <p:cNvSpPr/>
              <p:nvPr/>
            </p:nvSpPr>
            <p:spPr>
              <a:xfrm rot="1437181">
                <a:off x="4443406" y="3677021"/>
                <a:ext cx="613313" cy="1426758"/>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Oval 823"/>
              <p:cNvSpPr/>
              <p:nvPr/>
            </p:nvSpPr>
            <p:spPr>
              <a:xfrm rot="4663168">
                <a:off x="5337471" y="5794728"/>
                <a:ext cx="369494" cy="594533"/>
              </a:xfrm>
              <a:prstGeom prst="ellipse">
                <a:avLst/>
              </a:prstGeom>
              <a:solidFill>
                <a:srgbClr val="CC8B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Oval 824"/>
              <p:cNvSpPr/>
              <p:nvPr/>
            </p:nvSpPr>
            <p:spPr>
              <a:xfrm rot="4271122">
                <a:off x="4777745" y="5792203"/>
                <a:ext cx="369494" cy="594533"/>
              </a:xfrm>
              <a:prstGeom prst="ellipse">
                <a:avLst/>
              </a:prstGeom>
              <a:solidFill>
                <a:srgbClr val="CC8B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 name="Oval 825"/>
              <p:cNvSpPr/>
              <p:nvPr/>
            </p:nvSpPr>
            <p:spPr>
              <a:xfrm>
                <a:off x="5835426" y="4706324"/>
                <a:ext cx="412974" cy="531937"/>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Trapezoid 826"/>
              <p:cNvSpPr/>
              <p:nvPr/>
            </p:nvSpPr>
            <p:spPr>
              <a:xfrm rot="20170738">
                <a:off x="5529480" y="3640909"/>
                <a:ext cx="605382" cy="1473036"/>
              </a:xfrm>
              <a:prstGeom prst="trapezoid">
                <a:avLst>
                  <a:gd name="adj" fmla="val 37545"/>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Trapezoid 827"/>
              <p:cNvSpPr/>
              <p:nvPr/>
            </p:nvSpPr>
            <p:spPr>
              <a:xfrm>
                <a:off x="4543403" y="3581400"/>
                <a:ext cx="1434593" cy="2488711"/>
              </a:xfrm>
              <a:prstGeom prst="trapezoid">
                <a:avLst>
                  <a:gd name="adj" fmla="val 29129"/>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Trapezoid 828"/>
              <p:cNvSpPr/>
              <p:nvPr/>
            </p:nvSpPr>
            <p:spPr>
              <a:xfrm rot="10800000">
                <a:off x="5017837" y="3657599"/>
                <a:ext cx="459069" cy="354453"/>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0" name="Group 250"/>
              <p:cNvGrpSpPr/>
              <p:nvPr/>
            </p:nvGrpSpPr>
            <p:grpSpPr>
              <a:xfrm rot="5400000">
                <a:off x="4984375" y="4374778"/>
                <a:ext cx="555814" cy="1255059"/>
                <a:chOff x="9000565" y="430324"/>
                <a:chExt cx="797858" cy="3047982"/>
              </a:xfrm>
            </p:grpSpPr>
            <p:grpSp>
              <p:nvGrpSpPr>
                <p:cNvPr id="855" name="Group 236"/>
                <p:cNvGrpSpPr/>
                <p:nvPr/>
              </p:nvGrpSpPr>
              <p:grpSpPr>
                <a:xfrm>
                  <a:off x="9027459" y="1757082"/>
                  <a:ext cx="770964" cy="1721224"/>
                  <a:chOff x="9000565" y="475129"/>
                  <a:chExt cx="770964" cy="1721224"/>
                </a:xfrm>
              </p:grpSpPr>
              <p:sp>
                <p:nvSpPr>
                  <p:cNvPr id="863" name="Multiply 862"/>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Multiply 863"/>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Left-Right Arrow 864"/>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6" name="Diamond 865"/>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Diamond 866"/>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6" name="Group 235"/>
                <p:cNvGrpSpPr/>
                <p:nvPr/>
              </p:nvGrpSpPr>
              <p:grpSpPr>
                <a:xfrm>
                  <a:off x="9000565" y="430324"/>
                  <a:ext cx="770964" cy="1766029"/>
                  <a:chOff x="9000565" y="430324"/>
                  <a:chExt cx="770964" cy="1766029"/>
                </a:xfrm>
              </p:grpSpPr>
              <p:sp>
                <p:nvSpPr>
                  <p:cNvPr id="857" name="Multiply 856"/>
                  <p:cNvSpPr/>
                  <p:nvPr/>
                </p:nvSpPr>
                <p:spPr>
                  <a:xfrm>
                    <a:off x="9000565" y="430324"/>
                    <a:ext cx="762001" cy="1111607"/>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Multiply 857"/>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9" name="Left-Right Arrow 858"/>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Left-Right Arrow 859"/>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1" name="Diamond 860"/>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Diamond 861"/>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1" name="Oval 830"/>
              <p:cNvSpPr/>
              <p:nvPr/>
            </p:nvSpPr>
            <p:spPr>
              <a:xfrm>
                <a:off x="4715554" y="2670596"/>
                <a:ext cx="999446" cy="1232209"/>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2" name="Group 831"/>
              <p:cNvGrpSpPr/>
              <p:nvPr/>
            </p:nvGrpSpPr>
            <p:grpSpPr>
              <a:xfrm>
                <a:off x="4648200" y="2819400"/>
                <a:ext cx="1143000" cy="362174"/>
                <a:chOff x="5029199" y="838201"/>
                <a:chExt cx="1411403" cy="516024"/>
              </a:xfrm>
            </p:grpSpPr>
            <p:sp>
              <p:nvSpPr>
                <p:cNvPr id="833" name="Rounded Rectangle 832"/>
                <p:cNvSpPr/>
                <p:nvPr/>
              </p:nvSpPr>
              <p:spPr>
                <a:xfrm>
                  <a:off x="5029200" y="914400"/>
                  <a:ext cx="1371600" cy="381000"/>
                </a:xfrm>
                <a:prstGeom prst="roundRect">
                  <a:avLst/>
                </a:prstGeom>
                <a:solidFill>
                  <a:srgbClr val="CF9E5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4" name="Group 253"/>
                <p:cNvGrpSpPr/>
                <p:nvPr/>
              </p:nvGrpSpPr>
              <p:grpSpPr>
                <a:xfrm rot="5400000">
                  <a:off x="5476889" y="390511"/>
                  <a:ext cx="516024" cy="1411403"/>
                  <a:chOff x="9000565" y="475129"/>
                  <a:chExt cx="806823" cy="4258236"/>
                </a:xfrm>
              </p:grpSpPr>
              <p:grpSp>
                <p:nvGrpSpPr>
                  <p:cNvPr id="835" name="Group 243"/>
                  <p:cNvGrpSpPr/>
                  <p:nvPr/>
                </p:nvGrpSpPr>
                <p:grpSpPr>
                  <a:xfrm>
                    <a:off x="9036424" y="3012141"/>
                    <a:ext cx="770964" cy="1721224"/>
                    <a:chOff x="9000565" y="475129"/>
                    <a:chExt cx="770964" cy="1721224"/>
                  </a:xfrm>
                </p:grpSpPr>
                <p:sp>
                  <p:nvSpPr>
                    <p:cNvPr id="850" name="Multiply 849"/>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1" name="Multiply 850"/>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2" name="Left-Right Arrow 851"/>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Diamond 852"/>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Diamond 853"/>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6" name="Group 236"/>
                  <p:cNvGrpSpPr/>
                  <p:nvPr/>
                </p:nvGrpSpPr>
                <p:grpSpPr>
                  <a:xfrm>
                    <a:off x="9027459" y="1757082"/>
                    <a:ext cx="770964" cy="1721224"/>
                    <a:chOff x="9000565" y="475129"/>
                    <a:chExt cx="770964" cy="1721224"/>
                  </a:xfrm>
                </p:grpSpPr>
                <p:sp>
                  <p:nvSpPr>
                    <p:cNvPr id="844" name="Multiply 843"/>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5" name="Multiply 844"/>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6" name="Left-Right Arrow 845"/>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7" name="Left-Right Arrow 846"/>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8" name="Diamond 847"/>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 name="Diamond 848"/>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7" name="Group 235"/>
                  <p:cNvGrpSpPr/>
                  <p:nvPr/>
                </p:nvGrpSpPr>
                <p:grpSpPr>
                  <a:xfrm>
                    <a:off x="9000565" y="475129"/>
                    <a:ext cx="770964" cy="1721224"/>
                    <a:chOff x="9000565" y="475129"/>
                    <a:chExt cx="770964" cy="1721224"/>
                  </a:xfrm>
                </p:grpSpPr>
                <p:sp>
                  <p:nvSpPr>
                    <p:cNvPr id="838" name="Multiply 837"/>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Multiply 838"/>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Left-Right Arrow 839"/>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Left-Right Arrow 840"/>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Diamond 841"/>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Diamond 842"/>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73" name="Group 72"/>
            <p:cNvGrpSpPr/>
            <p:nvPr/>
          </p:nvGrpSpPr>
          <p:grpSpPr>
            <a:xfrm flipH="1">
              <a:off x="6499689" y="3059164"/>
              <a:ext cx="867332" cy="1685017"/>
              <a:chOff x="3524486" y="415548"/>
              <a:chExt cx="1175731" cy="2284162"/>
            </a:xfrm>
          </p:grpSpPr>
          <p:sp>
            <p:nvSpPr>
              <p:cNvPr id="722" name="Oval 721"/>
              <p:cNvSpPr/>
              <p:nvPr/>
            </p:nvSpPr>
            <p:spPr>
              <a:xfrm rot="649721" flipH="1">
                <a:off x="4128584" y="2487607"/>
                <a:ext cx="328318" cy="212103"/>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Oval 722"/>
              <p:cNvSpPr/>
              <p:nvPr/>
            </p:nvSpPr>
            <p:spPr>
              <a:xfrm rot="649721" flipH="1">
                <a:off x="3864401" y="2487607"/>
                <a:ext cx="328318" cy="212103"/>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Trapezoid 723"/>
              <p:cNvSpPr/>
              <p:nvPr/>
            </p:nvSpPr>
            <p:spPr>
              <a:xfrm flipH="1">
                <a:off x="3754397" y="2056920"/>
                <a:ext cx="752129" cy="545997"/>
              </a:xfrm>
              <a:prstGeom prst="trapezoi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Oval 724"/>
              <p:cNvSpPr/>
              <p:nvPr/>
            </p:nvSpPr>
            <p:spPr>
              <a:xfrm rot="19151953">
                <a:off x="3524486" y="1854295"/>
                <a:ext cx="328318" cy="231120"/>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Oval 725"/>
              <p:cNvSpPr/>
              <p:nvPr/>
            </p:nvSpPr>
            <p:spPr>
              <a:xfrm rot="3335437" flipH="1">
                <a:off x="4420956" y="1845468"/>
                <a:ext cx="307741" cy="250780"/>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Trapezoid 726"/>
              <p:cNvSpPr/>
              <p:nvPr/>
            </p:nvSpPr>
            <p:spPr>
              <a:xfrm rot="1217087" flipH="1">
                <a:off x="3700206" y="1191759"/>
                <a:ext cx="294074" cy="781574"/>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Trapezoid 727"/>
              <p:cNvSpPr/>
              <p:nvPr/>
            </p:nvSpPr>
            <p:spPr>
              <a:xfrm rot="20382913">
                <a:off x="4289179" y="1293008"/>
                <a:ext cx="320116" cy="705492"/>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Cloud 728"/>
              <p:cNvSpPr/>
              <p:nvPr/>
            </p:nvSpPr>
            <p:spPr>
              <a:xfrm rot="671737">
                <a:off x="3611312" y="723431"/>
                <a:ext cx="413235" cy="809699"/>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Cloud 729"/>
              <p:cNvSpPr/>
              <p:nvPr/>
            </p:nvSpPr>
            <p:spPr>
              <a:xfrm rot="20706537">
                <a:off x="4238841" y="758661"/>
                <a:ext cx="444958" cy="720339"/>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Trapezoid 730"/>
              <p:cNvSpPr/>
              <p:nvPr/>
            </p:nvSpPr>
            <p:spPr>
              <a:xfrm flipH="1">
                <a:off x="3773789" y="1261039"/>
                <a:ext cx="711428" cy="1176153"/>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Isosceles Triangle 731"/>
              <p:cNvSpPr/>
              <p:nvPr/>
            </p:nvSpPr>
            <p:spPr>
              <a:xfrm rot="10800000" flipH="1">
                <a:off x="4020271" y="1279987"/>
                <a:ext cx="237143" cy="345175"/>
              </a:xfrm>
              <a:prstGeom prst="triangl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Oval 732"/>
              <p:cNvSpPr/>
              <p:nvPr/>
            </p:nvSpPr>
            <p:spPr>
              <a:xfrm flipH="1">
                <a:off x="3829617" y="570689"/>
                <a:ext cx="655601" cy="862939"/>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Cloud 733"/>
              <p:cNvSpPr/>
              <p:nvPr/>
            </p:nvSpPr>
            <p:spPr>
              <a:xfrm rot="16200000">
                <a:off x="3918252" y="260626"/>
                <a:ext cx="467719" cy="777564"/>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Rounded Rectangle 734"/>
              <p:cNvSpPr/>
              <p:nvPr/>
            </p:nvSpPr>
            <p:spPr>
              <a:xfrm>
                <a:off x="3731208" y="612766"/>
                <a:ext cx="799163" cy="206355"/>
              </a:xfrm>
              <a:prstGeom prst="roundRect">
                <a:avLst>
                  <a:gd name="adj" fmla="val 25101"/>
                </a:avLst>
              </a:prstGeom>
              <a:solidFill>
                <a:srgbClr val="F5DE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6" name="Group 118"/>
              <p:cNvGrpSpPr/>
              <p:nvPr/>
            </p:nvGrpSpPr>
            <p:grpSpPr>
              <a:xfrm rot="11700000">
                <a:off x="3703888" y="1566154"/>
                <a:ext cx="333203" cy="1078928"/>
                <a:chOff x="2438400" y="990600"/>
                <a:chExt cx="762000" cy="3200400"/>
              </a:xfrm>
            </p:grpSpPr>
            <p:sp>
              <p:nvSpPr>
                <p:cNvPr id="815" name="Pentagon 814"/>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Plaque 815"/>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7" name="Rounded Rectangle 816"/>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Donut 817"/>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9" name="Donut 818"/>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37" name="Rounded Rectangle 736"/>
              <p:cNvSpPr/>
              <p:nvPr/>
            </p:nvSpPr>
            <p:spPr>
              <a:xfrm>
                <a:off x="3803977" y="1897268"/>
                <a:ext cx="635510" cy="164098"/>
              </a:xfrm>
              <a:prstGeom prst="roundRect">
                <a:avLst>
                  <a:gd name="adj" fmla="val 25101"/>
                </a:avLst>
              </a:prstGeom>
              <a:solidFill>
                <a:srgbClr val="F5DE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8" name="Group 737"/>
              <p:cNvGrpSpPr/>
              <p:nvPr/>
            </p:nvGrpSpPr>
            <p:grpSpPr>
              <a:xfrm>
                <a:off x="3809272" y="1919281"/>
                <a:ext cx="617466" cy="119145"/>
                <a:chOff x="7162800" y="4789357"/>
                <a:chExt cx="2676993" cy="1001843"/>
              </a:xfrm>
            </p:grpSpPr>
            <p:grpSp>
              <p:nvGrpSpPr>
                <p:cNvPr id="806" name="Group 805"/>
                <p:cNvGrpSpPr/>
                <p:nvPr/>
              </p:nvGrpSpPr>
              <p:grpSpPr>
                <a:xfrm>
                  <a:off x="7162800" y="4800600"/>
                  <a:ext cx="838200" cy="990600"/>
                  <a:chOff x="7162800" y="4800600"/>
                  <a:chExt cx="838200" cy="990600"/>
                </a:xfrm>
              </p:grpSpPr>
              <p:sp>
                <p:nvSpPr>
                  <p:cNvPr id="813" name="Cross 812"/>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Diamond 813"/>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7" name="Group 806"/>
                <p:cNvGrpSpPr/>
                <p:nvPr/>
              </p:nvGrpSpPr>
              <p:grpSpPr>
                <a:xfrm>
                  <a:off x="8077200" y="4800600"/>
                  <a:ext cx="838200" cy="990600"/>
                  <a:chOff x="7162800" y="4800600"/>
                  <a:chExt cx="838200" cy="990600"/>
                </a:xfrm>
              </p:grpSpPr>
              <p:sp>
                <p:nvSpPr>
                  <p:cNvPr id="811" name="Cross 810"/>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Diamond 811"/>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8" name="Group 807"/>
                <p:cNvGrpSpPr/>
                <p:nvPr/>
              </p:nvGrpSpPr>
              <p:grpSpPr>
                <a:xfrm>
                  <a:off x="9001593" y="4789357"/>
                  <a:ext cx="838200" cy="990600"/>
                  <a:chOff x="7162800" y="4800600"/>
                  <a:chExt cx="838200" cy="990600"/>
                </a:xfrm>
              </p:grpSpPr>
              <p:sp>
                <p:nvSpPr>
                  <p:cNvPr id="809" name="Cross 808"/>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Diamond 809"/>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9" name="Group 738"/>
              <p:cNvGrpSpPr/>
              <p:nvPr/>
            </p:nvGrpSpPr>
            <p:grpSpPr>
              <a:xfrm>
                <a:off x="3740071" y="592259"/>
                <a:ext cx="769838" cy="258661"/>
                <a:chOff x="3811872" y="17998"/>
                <a:chExt cx="805120" cy="270515"/>
              </a:xfrm>
            </p:grpSpPr>
            <p:grpSp>
              <p:nvGrpSpPr>
                <p:cNvPr id="740" name="Group 739"/>
                <p:cNvGrpSpPr/>
                <p:nvPr/>
              </p:nvGrpSpPr>
              <p:grpSpPr>
                <a:xfrm>
                  <a:off x="3811872" y="17998"/>
                  <a:ext cx="627615" cy="262087"/>
                  <a:chOff x="4649991" y="5423557"/>
                  <a:chExt cx="2704332" cy="1129307"/>
                </a:xfrm>
              </p:grpSpPr>
              <p:grpSp>
                <p:nvGrpSpPr>
                  <p:cNvPr id="754" name="Group 753"/>
                  <p:cNvGrpSpPr/>
                  <p:nvPr/>
                </p:nvGrpSpPr>
                <p:grpSpPr>
                  <a:xfrm>
                    <a:off x="4649991" y="5427911"/>
                    <a:ext cx="516959" cy="1119063"/>
                    <a:chOff x="4649991" y="5427911"/>
                    <a:chExt cx="516959" cy="1119063"/>
                  </a:xfrm>
                </p:grpSpPr>
                <p:grpSp>
                  <p:nvGrpSpPr>
                    <p:cNvPr id="794" name="Group 118"/>
                    <p:cNvGrpSpPr/>
                    <p:nvPr/>
                  </p:nvGrpSpPr>
                  <p:grpSpPr>
                    <a:xfrm rot="1912894">
                      <a:off x="4649991" y="5427911"/>
                      <a:ext cx="321016" cy="1106001"/>
                      <a:chOff x="2438400" y="990600"/>
                      <a:chExt cx="762000" cy="3200400"/>
                    </a:xfrm>
                  </p:grpSpPr>
                  <p:sp>
                    <p:nvSpPr>
                      <p:cNvPr id="801" name="Pentagon 800"/>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Plaque 801"/>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3" name="Rounded Rectangle 802"/>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4" name="Donut 803"/>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5" name="Donut 804"/>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95" name="Group 118"/>
                    <p:cNvGrpSpPr/>
                    <p:nvPr/>
                  </p:nvGrpSpPr>
                  <p:grpSpPr>
                    <a:xfrm rot="19542321">
                      <a:off x="4845934" y="5440973"/>
                      <a:ext cx="321016" cy="1106001"/>
                      <a:chOff x="2438400" y="990600"/>
                      <a:chExt cx="762000" cy="3200400"/>
                    </a:xfrm>
                  </p:grpSpPr>
                  <p:sp>
                    <p:nvSpPr>
                      <p:cNvPr id="796" name="Pentagon 795"/>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Plaque 796"/>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Rounded Rectangle 797"/>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Donut 798"/>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0" name="Donut 799"/>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755" name="Group 754"/>
                  <p:cNvGrpSpPr/>
                  <p:nvPr/>
                </p:nvGrpSpPr>
                <p:grpSpPr>
                  <a:xfrm rot="10800000">
                    <a:off x="5378679" y="5433801"/>
                    <a:ext cx="516959" cy="1119063"/>
                    <a:chOff x="4649991" y="5427911"/>
                    <a:chExt cx="516959" cy="1119063"/>
                  </a:xfrm>
                </p:grpSpPr>
                <p:grpSp>
                  <p:nvGrpSpPr>
                    <p:cNvPr id="782" name="Group 118"/>
                    <p:cNvGrpSpPr/>
                    <p:nvPr/>
                  </p:nvGrpSpPr>
                  <p:grpSpPr>
                    <a:xfrm rot="1912894">
                      <a:off x="4649991" y="5427911"/>
                      <a:ext cx="321016" cy="1106001"/>
                      <a:chOff x="2438400" y="990600"/>
                      <a:chExt cx="762000" cy="3200400"/>
                    </a:xfrm>
                  </p:grpSpPr>
                  <p:sp>
                    <p:nvSpPr>
                      <p:cNvPr id="789" name="Pentagon 788"/>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Plaque 789"/>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Rounded Rectangle 790"/>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Donut 791"/>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3" name="Donut 792"/>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83" name="Group 118"/>
                    <p:cNvGrpSpPr/>
                    <p:nvPr/>
                  </p:nvGrpSpPr>
                  <p:grpSpPr>
                    <a:xfrm rot="19542321">
                      <a:off x="4845934" y="5440973"/>
                      <a:ext cx="321016" cy="1106001"/>
                      <a:chOff x="2438400" y="990600"/>
                      <a:chExt cx="762000" cy="3200400"/>
                    </a:xfrm>
                  </p:grpSpPr>
                  <p:sp>
                    <p:nvSpPr>
                      <p:cNvPr id="784" name="Pentagon 783"/>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Plaque 784"/>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Rounded Rectangle 785"/>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Donut 786"/>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8" name="Donut 787"/>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756" name="Group 755"/>
                  <p:cNvGrpSpPr/>
                  <p:nvPr/>
                </p:nvGrpSpPr>
                <p:grpSpPr>
                  <a:xfrm>
                    <a:off x="6108676" y="5423557"/>
                    <a:ext cx="516959" cy="1119063"/>
                    <a:chOff x="4649991" y="5427911"/>
                    <a:chExt cx="516959" cy="1119063"/>
                  </a:xfrm>
                </p:grpSpPr>
                <p:grpSp>
                  <p:nvGrpSpPr>
                    <p:cNvPr id="770" name="Group 118"/>
                    <p:cNvGrpSpPr/>
                    <p:nvPr/>
                  </p:nvGrpSpPr>
                  <p:grpSpPr>
                    <a:xfrm rot="1912894">
                      <a:off x="4649991" y="5427911"/>
                      <a:ext cx="321016" cy="1106001"/>
                      <a:chOff x="2438400" y="990600"/>
                      <a:chExt cx="762000" cy="3200400"/>
                    </a:xfrm>
                  </p:grpSpPr>
                  <p:sp>
                    <p:nvSpPr>
                      <p:cNvPr id="777" name="Pentagon 776"/>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Plaque 777"/>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Rounded Rectangle 778"/>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 name="Donut 779"/>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1" name="Donut 780"/>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71" name="Group 118"/>
                    <p:cNvGrpSpPr/>
                    <p:nvPr/>
                  </p:nvGrpSpPr>
                  <p:grpSpPr>
                    <a:xfrm rot="19542321">
                      <a:off x="4845934" y="5440973"/>
                      <a:ext cx="321016" cy="1106001"/>
                      <a:chOff x="2438400" y="990600"/>
                      <a:chExt cx="762000" cy="3200400"/>
                    </a:xfrm>
                  </p:grpSpPr>
                  <p:sp>
                    <p:nvSpPr>
                      <p:cNvPr id="772" name="Pentagon 771"/>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Plaque 772"/>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Rounded Rectangle 773"/>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Donut 774"/>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6" name="Donut 775"/>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757" name="Group 756"/>
                  <p:cNvGrpSpPr/>
                  <p:nvPr/>
                </p:nvGrpSpPr>
                <p:grpSpPr>
                  <a:xfrm rot="10800000">
                    <a:off x="6837364" y="5429447"/>
                    <a:ext cx="516959" cy="1119063"/>
                    <a:chOff x="4649991" y="5427911"/>
                    <a:chExt cx="516959" cy="1119063"/>
                  </a:xfrm>
                </p:grpSpPr>
                <p:grpSp>
                  <p:nvGrpSpPr>
                    <p:cNvPr id="758" name="Group 118"/>
                    <p:cNvGrpSpPr/>
                    <p:nvPr/>
                  </p:nvGrpSpPr>
                  <p:grpSpPr>
                    <a:xfrm rot="1912894">
                      <a:off x="4649991" y="5427911"/>
                      <a:ext cx="321016" cy="1106001"/>
                      <a:chOff x="2438400" y="990600"/>
                      <a:chExt cx="762000" cy="3200400"/>
                    </a:xfrm>
                  </p:grpSpPr>
                  <p:sp>
                    <p:nvSpPr>
                      <p:cNvPr id="765" name="Pentagon 764"/>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Plaque 765"/>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Rounded Rectangle 766"/>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 name="Donut 767"/>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9" name="Donut 768"/>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59" name="Group 118"/>
                    <p:cNvGrpSpPr/>
                    <p:nvPr/>
                  </p:nvGrpSpPr>
                  <p:grpSpPr>
                    <a:xfrm rot="19542321">
                      <a:off x="4845934" y="5440973"/>
                      <a:ext cx="321016" cy="1106001"/>
                      <a:chOff x="2438400" y="990600"/>
                      <a:chExt cx="762000" cy="3200400"/>
                    </a:xfrm>
                  </p:grpSpPr>
                  <p:sp>
                    <p:nvSpPr>
                      <p:cNvPr id="760" name="Pentagon 759"/>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Plaque 760"/>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Rounded Rectangle 761"/>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Donut 762"/>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4" name="Donut 763"/>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741" name="Group 740"/>
                <p:cNvGrpSpPr/>
                <p:nvPr/>
              </p:nvGrpSpPr>
              <p:grpSpPr>
                <a:xfrm>
                  <a:off x="4497017" y="28803"/>
                  <a:ext cx="119975" cy="259710"/>
                  <a:chOff x="4649991" y="5427911"/>
                  <a:chExt cx="516959" cy="1119063"/>
                </a:xfrm>
              </p:grpSpPr>
              <p:grpSp>
                <p:nvGrpSpPr>
                  <p:cNvPr id="742" name="Group 118"/>
                  <p:cNvGrpSpPr/>
                  <p:nvPr/>
                </p:nvGrpSpPr>
                <p:grpSpPr>
                  <a:xfrm rot="1912894">
                    <a:off x="4649991" y="5427911"/>
                    <a:ext cx="321016" cy="1106001"/>
                    <a:chOff x="2438400" y="990600"/>
                    <a:chExt cx="762000" cy="3200400"/>
                  </a:xfrm>
                </p:grpSpPr>
                <p:sp>
                  <p:nvSpPr>
                    <p:cNvPr id="749" name="Pentagon 748"/>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Plaque 749"/>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Rounded Rectangle 750"/>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Donut 751"/>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3" name="Donut 752"/>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43" name="Group 118"/>
                  <p:cNvGrpSpPr/>
                  <p:nvPr/>
                </p:nvGrpSpPr>
                <p:grpSpPr>
                  <a:xfrm rot="19542321">
                    <a:off x="4845934" y="5440973"/>
                    <a:ext cx="321016" cy="1106001"/>
                    <a:chOff x="2438400" y="990600"/>
                    <a:chExt cx="762000" cy="3200400"/>
                  </a:xfrm>
                </p:grpSpPr>
                <p:sp>
                  <p:nvSpPr>
                    <p:cNvPr id="744" name="Pentagon 743"/>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Plaque 744"/>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6" name="Rounded Rectangle 745"/>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Donut 746"/>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8" name="Donut 747"/>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grpSp>
          <p:nvGrpSpPr>
            <p:cNvPr id="74" name="Group 73"/>
            <p:cNvGrpSpPr/>
            <p:nvPr/>
          </p:nvGrpSpPr>
          <p:grpSpPr>
            <a:xfrm flipH="1">
              <a:off x="9365433" y="3145875"/>
              <a:ext cx="793656" cy="1860098"/>
              <a:chOff x="536022" y="3314942"/>
              <a:chExt cx="1296534" cy="3203103"/>
            </a:xfrm>
          </p:grpSpPr>
          <p:sp>
            <p:nvSpPr>
              <p:cNvPr id="488" name="Oval 487"/>
              <p:cNvSpPr/>
              <p:nvPr/>
            </p:nvSpPr>
            <p:spPr>
              <a:xfrm rot="6360011">
                <a:off x="498256" y="5160706"/>
                <a:ext cx="476734" cy="29629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Oval 488"/>
              <p:cNvSpPr/>
              <p:nvPr/>
            </p:nvSpPr>
            <p:spPr>
              <a:xfrm rot="3628137">
                <a:off x="1436513" y="5182759"/>
                <a:ext cx="476734" cy="2605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Trapezoid 489"/>
              <p:cNvSpPr/>
              <p:nvPr/>
            </p:nvSpPr>
            <p:spPr>
              <a:xfrm rot="20378210">
                <a:off x="1283225" y="4439267"/>
                <a:ext cx="409303" cy="981952"/>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Trapezoid 490"/>
              <p:cNvSpPr/>
              <p:nvPr/>
            </p:nvSpPr>
            <p:spPr>
              <a:xfrm rot="1422945">
                <a:off x="672780" y="4491994"/>
                <a:ext cx="485515" cy="918299"/>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Trapezoid 491"/>
              <p:cNvSpPr/>
              <p:nvPr/>
            </p:nvSpPr>
            <p:spPr>
              <a:xfrm rot="10800000">
                <a:off x="861937" y="4224592"/>
                <a:ext cx="692686" cy="1182131"/>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Regular Pentagon 492"/>
              <p:cNvSpPr/>
              <p:nvPr/>
            </p:nvSpPr>
            <p:spPr>
              <a:xfrm rot="10800000">
                <a:off x="1020787" y="3900992"/>
                <a:ext cx="377829" cy="953469"/>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Oval 493"/>
              <p:cNvSpPr/>
              <p:nvPr/>
            </p:nvSpPr>
            <p:spPr>
              <a:xfrm flipH="1">
                <a:off x="766479" y="3564102"/>
                <a:ext cx="864275" cy="11302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95" name="Group 101"/>
              <p:cNvGrpSpPr/>
              <p:nvPr/>
            </p:nvGrpSpPr>
            <p:grpSpPr>
              <a:xfrm rot="7128265">
                <a:off x="1266712" y="6168842"/>
                <a:ext cx="230789" cy="449153"/>
                <a:chOff x="4267200" y="5105400"/>
                <a:chExt cx="685800" cy="609600"/>
              </a:xfrm>
            </p:grpSpPr>
            <p:sp>
              <p:nvSpPr>
                <p:cNvPr id="720" name="Oval 99"/>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Oval 100"/>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6" name="Group 102"/>
              <p:cNvGrpSpPr/>
              <p:nvPr/>
            </p:nvGrpSpPr>
            <p:grpSpPr>
              <a:xfrm rot="14157531">
                <a:off x="1014825" y="6178074"/>
                <a:ext cx="230789" cy="449153"/>
                <a:chOff x="4267200" y="5105400"/>
                <a:chExt cx="685800" cy="609600"/>
              </a:xfrm>
            </p:grpSpPr>
            <p:sp>
              <p:nvSpPr>
                <p:cNvPr id="718" name="Oval 717"/>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Oval 718"/>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7" name="Group 70"/>
              <p:cNvGrpSpPr/>
              <p:nvPr/>
            </p:nvGrpSpPr>
            <p:grpSpPr>
              <a:xfrm>
                <a:off x="615449" y="3393845"/>
                <a:ext cx="1196458" cy="1028329"/>
                <a:chOff x="2731569" y="4101704"/>
                <a:chExt cx="2435810" cy="2042401"/>
              </a:xfrm>
            </p:grpSpPr>
            <p:sp>
              <p:nvSpPr>
                <p:cNvPr id="709" name="Moon 68"/>
                <p:cNvSpPr/>
                <p:nvPr/>
              </p:nvSpPr>
              <p:spPr>
                <a:xfrm rot="9849500">
                  <a:off x="4439437" y="4238028"/>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Moon 67"/>
                <p:cNvSpPr/>
                <p:nvPr/>
              </p:nvSpPr>
              <p:spPr>
                <a:xfrm rot="833472">
                  <a:off x="2744907" y="4239105"/>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Moon 61"/>
                <p:cNvSpPr/>
                <p:nvPr/>
              </p:nvSpPr>
              <p:spPr>
                <a:xfrm>
                  <a:off x="3581400" y="4191000"/>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Moon 62"/>
                <p:cNvSpPr/>
                <p:nvPr/>
              </p:nvSpPr>
              <p:spPr>
                <a:xfrm rot="20163857">
                  <a:off x="3829522" y="4247461"/>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Moon 63"/>
                <p:cNvSpPr/>
                <p:nvPr/>
              </p:nvSpPr>
              <p:spPr>
                <a:xfrm rot="1214739">
                  <a:off x="3266487" y="4101704"/>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4" name="Moon 64"/>
                <p:cNvSpPr/>
                <p:nvPr/>
              </p:nvSpPr>
              <p:spPr>
                <a:xfrm rot="6545841">
                  <a:off x="4176779" y="378900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Moon 65"/>
                <p:cNvSpPr/>
                <p:nvPr/>
              </p:nvSpPr>
              <p:spPr>
                <a:xfrm rot="8444331">
                  <a:off x="4175211" y="4152889"/>
                  <a:ext cx="609600" cy="1371600"/>
                </a:xfrm>
                <a:prstGeom prst="moon">
                  <a:avLst>
                    <a:gd name="adj" fmla="val 65904"/>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Moon 66"/>
                <p:cNvSpPr/>
                <p:nvPr/>
              </p:nvSpPr>
              <p:spPr>
                <a:xfrm rot="4022086">
                  <a:off x="3112569" y="390102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Oval 69"/>
                <p:cNvSpPr/>
                <p:nvPr/>
              </p:nvSpPr>
              <p:spPr>
                <a:xfrm>
                  <a:off x="3048000" y="4267200"/>
                  <a:ext cx="1828800" cy="990600"/>
                </a:xfrm>
                <a:prstGeom prst="ellipse">
                  <a:avLst/>
                </a:prstGeom>
                <a:solidFill>
                  <a:srgbClr val="3D28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8" name="Trapezoid 497"/>
              <p:cNvSpPr/>
              <p:nvPr/>
            </p:nvSpPr>
            <p:spPr>
              <a:xfrm>
                <a:off x="804363" y="5406724"/>
                <a:ext cx="798838" cy="938334"/>
              </a:xfrm>
              <a:prstGeom prst="trapezoid">
                <a:avLst>
                  <a:gd name="adj" fmla="val 23751"/>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9" name="Group 97"/>
              <p:cNvGrpSpPr/>
              <p:nvPr/>
            </p:nvGrpSpPr>
            <p:grpSpPr>
              <a:xfrm>
                <a:off x="962691" y="5459694"/>
                <a:ext cx="469239" cy="635646"/>
                <a:chOff x="4648200" y="4038600"/>
                <a:chExt cx="838200" cy="1349829"/>
              </a:xfrm>
            </p:grpSpPr>
            <p:sp>
              <p:nvSpPr>
                <p:cNvPr id="688" name="Trapezoid 687"/>
                <p:cNvSpPr/>
                <p:nvPr/>
              </p:nvSpPr>
              <p:spPr>
                <a:xfrm>
                  <a:off x="4648200" y="4038600"/>
                  <a:ext cx="838200" cy="1349829"/>
                </a:xfrm>
                <a:prstGeom prst="trapezoid">
                  <a:avLst>
                    <a:gd name="adj" fmla="val 20429"/>
                  </a:avLst>
                </a:prstGeom>
                <a:solidFill>
                  <a:srgbClr val="51A59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9" name="Group 688"/>
                <p:cNvGrpSpPr/>
                <p:nvPr/>
              </p:nvGrpSpPr>
              <p:grpSpPr>
                <a:xfrm rot="5595418">
                  <a:off x="4297276" y="4567385"/>
                  <a:ext cx="1211525" cy="322729"/>
                  <a:chOff x="6019800" y="5334000"/>
                  <a:chExt cx="2590800" cy="914400"/>
                </a:xfrm>
              </p:grpSpPr>
              <p:grpSp>
                <p:nvGrpSpPr>
                  <p:cNvPr id="700" name="Group 79"/>
                  <p:cNvGrpSpPr/>
                  <p:nvPr/>
                </p:nvGrpSpPr>
                <p:grpSpPr>
                  <a:xfrm>
                    <a:off x="6019800" y="5334000"/>
                    <a:ext cx="914400" cy="914400"/>
                    <a:chOff x="6019800" y="5334000"/>
                    <a:chExt cx="914400" cy="914400"/>
                  </a:xfrm>
                </p:grpSpPr>
                <p:sp>
                  <p:nvSpPr>
                    <p:cNvPr id="707" name="Quad Arrow 706"/>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Diamond 707"/>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1" name="Group 80"/>
                  <p:cNvGrpSpPr/>
                  <p:nvPr/>
                </p:nvGrpSpPr>
                <p:grpSpPr>
                  <a:xfrm>
                    <a:off x="6858000" y="5334000"/>
                    <a:ext cx="914400" cy="914400"/>
                    <a:chOff x="6019800" y="5334000"/>
                    <a:chExt cx="914400" cy="914400"/>
                  </a:xfrm>
                </p:grpSpPr>
                <p:sp>
                  <p:nvSpPr>
                    <p:cNvPr id="705" name="Quad Arrow 704"/>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Diamond 705"/>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2" name="Group 83"/>
                  <p:cNvGrpSpPr/>
                  <p:nvPr/>
                </p:nvGrpSpPr>
                <p:grpSpPr>
                  <a:xfrm>
                    <a:off x="7696200" y="5334000"/>
                    <a:ext cx="914400" cy="914400"/>
                    <a:chOff x="6019800" y="5334000"/>
                    <a:chExt cx="914400" cy="914400"/>
                  </a:xfrm>
                </p:grpSpPr>
                <p:sp>
                  <p:nvSpPr>
                    <p:cNvPr id="703" name="Quad Arrow 702"/>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Diamond 703"/>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90" name="Group 689"/>
                <p:cNvGrpSpPr/>
                <p:nvPr/>
              </p:nvGrpSpPr>
              <p:grpSpPr>
                <a:xfrm rot="5160593">
                  <a:off x="4618957" y="4567387"/>
                  <a:ext cx="1211525" cy="322729"/>
                  <a:chOff x="6019800" y="5334000"/>
                  <a:chExt cx="2590800" cy="914400"/>
                </a:xfrm>
              </p:grpSpPr>
              <p:grpSp>
                <p:nvGrpSpPr>
                  <p:cNvPr id="691" name="Group 79"/>
                  <p:cNvGrpSpPr/>
                  <p:nvPr/>
                </p:nvGrpSpPr>
                <p:grpSpPr>
                  <a:xfrm>
                    <a:off x="6019800" y="5334000"/>
                    <a:ext cx="914400" cy="914400"/>
                    <a:chOff x="6019800" y="5334000"/>
                    <a:chExt cx="914400" cy="914400"/>
                  </a:xfrm>
                </p:grpSpPr>
                <p:sp>
                  <p:nvSpPr>
                    <p:cNvPr id="698" name="Quad Arrow 697"/>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Diamond 698"/>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2" name="Group 80"/>
                  <p:cNvGrpSpPr/>
                  <p:nvPr/>
                </p:nvGrpSpPr>
                <p:grpSpPr>
                  <a:xfrm>
                    <a:off x="6858000" y="5334000"/>
                    <a:ext cx="914400" cy="914400"/>
                    <a:chOff x="6019800" y="5334000"/>
                    <a:chExt cx="914400" cy="914400"/>
                  </a:xfrm>
                </p:grpSpPr>
                <p:sp>
                  <p:nvSpPr>
                    <p:cNvPr id="696" name="Quad Arrow 695"/>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Diamond 696"/>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3" name="Group 83"/>
                  <p:cNvGrpSpPr/>
                  <p:nvPr/>
                </p:nvGrpSpPr>
                <p:grpSpPr>
                  <a:xfrm>
                    <a:off x="7696200" y="5334000"/>
                    <a:ext cx="914400" cy="914400"/>
                    <a:chOff x="6019800" y="5334000"/>
                    <a:chExt cx="914400" cy="914400"/>
                  </a:xfrm>
                </p:grpSpPr>
                <p:sp>
                  <p:nvSpPr>
                    <p:cNvPr id="694" name="Quad Arrow 693"/>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Diamond 694"/>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00" name="Rounded Rectangle 499"/>
              <p:cNvSpPr/>
              <p:nvPr/>
            </p:nvSpPr>
            <p:spPr>
              <a:xfrm>
                <a:off x="993277" y="5353753"/>
                <a:ext cx="440800" cy="105941"/>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1" name="Group 125"/>
              <p:cNvGrpSpPr/>
              <p:nvPr/>
            </p:nvGrpSpPr>
            <p:grpSpPr>
              <a:xfrm flipV="1">
                <a:off x="615448" y="3764639"/>
                <a:ext cx="1133486" cy="180100"/>
                <a:chOff x="5029200" y="838200"/>
                <a:chExt cx="1905000" cy="457200"/>
              </a:xfrm>
            </p:grpSpPr>
            <p:sp>
              <p:nvSpPr>
                <p:cNvPr id="677" name="Rounded Rectangle 676"/>
                <p:cNvSpPr/>
                <p:nvPr/>
              </p:nvSpPr>
              <p:spPr>
                <a:xfrm>
                  <a:off x="5029200" y="838200"/>
                  <a:ext cx="1905000" cy="457200"/>
                </a:xfrm>
                <a:prstGeom prst="roundRect">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8" name="Group 114"/>
                <p:cNvGrpSpPr/>
                <p:nvPr/>
              </p:nvGrpSpPr>
              <p:grpSpPr>
                <a:xfrm rot="10800000">
                  <a:off x="5334000" y="914400"/>
                  <a:ext cx="1211525" cy="322729"/>
                  <a:chOff x="6019800" y="5334000"/>
                  <a:chExt cx="2590800" cy="914400"/>
                </a:xfrm>
              </p:grpSpPr>
              <p:grpSp>
                <p:nvGrpSpPr>
                  <p:cNvPr id="679" name="Group 79"/>
                  <p:cNvGrpSpPr/>
                  <p:nvPr/>
                </p:nvGrpSpPr>
                <p:grpSpPr>
                  <a:xfrm>
                    <a:off x="6019800" y="5334000"/>
                    <a:ext cx="914400" cy="914400"/>
                    <a:chOff x="6019800" y="5334000"/>
                    <a:chExt cx="914400" cy="914400"/>
                  </a:xfrm>
                </p:grpSpPr>
                <p:sp>
                  <p:nvSpPr>
                    <p:cNvPr id="686" name="Quad Arrow 685"/>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Diamond 686"/>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0" name="Group 80"/>
                  <p:cNvGrpSpPr/>
                  <p:nvPr/>
                </p:nvGrpSpPr>
                <p:grpSpPr>
                  <a:xfrm>
                    <a:off x="6858000" y="5334000"/>
                    <a:ext cx="914400" cy="914400"/>
                    <a:chOff x="6019800" y="5334000"/>
                    <a:chExt cx="914400" cy="914400"/>
                  </a:xfrm>
                </p:grpSpPr>
                <p:sp>
                  <p:nvSpPr>
                    <p:cNvPr id="684" name="Quad Arrow 683"/>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Diamond 684"/>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1" name="Group 83"/>
                  <p:cNvGrpSpPr/>
                  <p:nvPr/>
                </p:nvGrpSpPr>
                <p:grpSpPr>
                  <a:xfrm>
                    <a:off x="7696200" y="5334000"/>
                    <a:ext cx="914400" cy="914400"/>
                    <a:chOff x="6019800" y="5334000"/>
                    <a:chExt cx="914400" cy="914400"/>
                  </a:xfrm>
                </p:grpSpPr>
                <p:sp>
                  <p:nvSpPr>
                    <p:cNvPr id="682" name="Quad Arrow 681"/>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Diamond 682"/>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02" name="Group 501"/>
              <p:cNvGrpSpPr/>
              <p:nvPr/>
            </p:nvGrpSpPr>
            <p:grpSpPr>
              <a:xfrm>
                <a:off x="536022" y="3314942"/>
                <a:ext cx="1296534" cy="697352"/>
                <a:chOff x="4823577" y="4053405"/>
                <a:chExt cx="2270956" cy="1287310"/>
              </a:xfrm>
            </p:grpSpPr>
            <p:grpSp>
              <p:nvGrpSpPr>
                <p:cNvPr id="503" name="Group 113"/>
                <p:cNvGrpSpPr/>
                <p:nvPr/>
              </p:nvGrpSpPr>
              <p:grpSpPr>
                <a:xfrm>
                  <a:off x="4823577" y="4493188"/>
                  <a:ext cx="1404453" cy="847527"/>
                  <a:chOff x="5334000" y="1676401"/>
                  <a:chExt cx="3200400" cy="2295940"/>
                </a:xfrm>
              </p:grpSpPr>
              <p:grpSp>
                <p:nvGrpSpPr>
                  <p:cNvPr id="620" name="Group 59"/>
                  <p:cNvGrpSpPr/>
                  <p:nvPr/>
                </p:nvGrpSpPr>
                <p:grpSpPr>
                  <a:xfrm>
                    <a:off x="5334000" y="1676401"/>
                    <a:ext cx="3200400" cy="2295940"/>
                    <a:chOff x="3329709" y="1676400"/>
                    <a:chExt cx="5204691" cy="3733801"/>
                  </a:xfrm>
                </p:grpSpPr>
                <p:grpSp>
                  <p:nvGrpSpPr>
                    <p:cNvPr id="624" name="Group 139"/>
                    <p:cNvGrpSpPr/>
                    <p:nvPr/>
                  </p:nvGrpSpPr>
                  <p:grpSpPr>
                    <a:xfrm>
                      <a:off x="5784951" y="1676400"/>
                      <a:ext cx="2749449" cy="2932281"/>
                      <a:chOff x="4370181" y="2237947"/>
                      <a:chExt cx="1395285" cy="1533800"/>
                    </a:xfrm>
                    <a:solidFill>
                      <a:schemeClr val="accent6">
                        <a:lumMod val="50000"/>
                      </a:schemeClr>
                    </a:solidFill>
                  </p:grpSpPr>
                  <p:sp>
                    <p:nvSpPr>
                      <p:cNvPr id="656"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7" name="Group 122"/>
                      <p:cNvGrpSpPr/>
                      <p:nvPr/>
                    </p:nvGrpSpPr>
                    <p:grpSpPr>
                      <a:xfrm>
                        <a:off x="4975163" y="2434420"/>
                        <a:ext cx="790303" cy="409072"/>
                        <a:chOff x="4975163" y="2434420"/>
                        <a:chExt cx="790303" cy="409072"/>
                      </a:xfrm>
                      <a:grpFill/>
                    </p:grpSpPr>
                    <p:sp>
                      <p:nvSpPr>
                        <p:cNvPr id="674"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8" name="Group 123"/>
                      <p:cNvGrpSpPr/>
                      <p:nvPr/>
                    </p:nvGrpSpPr>
                    <p:grpSpPr>
                      <a:xfrm>
                        <a:off x="4842164" y="2673927"/>
                        <a:ext cx="856672" cy="364837"/>
                        <a:chOff x="4975163" y="2434420"/>
                        <a:chExt cx="790303" cy="409072"/>
                      </a:xfrm>
                      <a:grpFill/>
                    </p:grpSpPr>
                    <p:sp>
                      <p:nvSpPr>
                        <p:cNvPr id="671"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9" name="Group 127"/>
                      <p:cNvGrpSpPr/>
                      <p:nvPr/>
                    </p:nvGrpSpPr>
                    <p:grpSpPr>
                      <a:xfrm>
                        <a:off x="4702690" y="2882384"/>
                        <a:ext cx="790303" cy="409072"/>
                        <a:chOff x="4975163" y="2434420"/>
                        <a:chExt cx="790303" cy="409072"/>
                      </a:xfrm>
                      <a:grpFill/>
                    </p:grpSpPr>
                    <p:sp>
                      <p:nvSpPr>
                        <p:cNvPr id="668"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0" name="Group 131"/>
                      <p:cNvGrpSpPr/>
                      <p:nvPr/>
                    </p:nvGrpSpPr>
                    <p:grpSpPr>
                      <a:xfrm>
                        <a:off x="4545672" y="3122529"/>
                        <a:ext cx="790303" cy="409072"/>
                        <a:chOff x="4975163" y="2434420"/>
                        <a:chExt cx="790303" cy="409072"/>
                      </a:xfrm>
                      <a:grpFill/>
                    </p:grpSpPr>
                    <p:sp>
                      <p:nvSpPr>
                        <p:cNvPr id="665"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1" name="Group 135"/>
                      <p:cNvGrpSpPr/>
                      <p:nvPr/>
                    </p:nvGrpSpPr>
                    <p:grpSpPr>
                      <a:xfrm rot="1269795">
                        <a:off x="4370181" y="3362675"/>
                        <a:ext cx="790303" cy="409072"/>
                        <a:chOff x="4975163" y="2434420"/>
                        <a:chExt cx="790303" cy="409072"/>
                      </a:xfrm>
                      <a:grpFill/>
                    </p:grpSpPr>
                    <p:sp>
                      <p:nvSpPr>
                        <p:cNvPr id="662"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5" name="Group 140"/>
                    <p:cNvGrpSpPr/>
                    <p:nvPr/>
                  </p:nvGrpSpPr>
                  <p:grpSpPr>
                    <a:xfrm flipH="1">
                      <a:off x="3329709" y="1768267"/>
                      <a:ext cx="2749449" cy="2932281"/>
                      <a:chOff x="4370181" y="2237947"/>
                      <a:chExt cx="1395285" cy="1533800"/>
                    </a:xfrm>
                    <a:solidFill>
                      <a:schemeClr val="accent6">
                        <a:lumMod val="50000"/>
                      </a:schemeClr>
                    </a:solidFill>
                  </p:grpSpPr>
                  <p:sp>
                    <p:nvSpPr>
                      <p:cNvPr id="635" name="Rounded Rectangle 634"/>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6" name="Group 122"/>
                      <p:cNvGrpSpPr/>
                      <p:nvPr/>
                    </p:nvGrpSpPr>
                    <p:grpSpPr>
                      <a:xfrm>
                        <a:off x="4975163" y="2434420"/>
                        <a:ext cx="790303" cy="409072"/>
                        <a:chOff x="4975163" y="2434420"/>
                        <a:chExt cx="790303" cy="409072"/>
                      </a:xfrm>
                      <a:grpFill/>
                    </p:grpSpPr>
                    <p:sp>
                      <p:nvSpPr>
                        <p:cNvPr id="653"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7" name="Group 123"/>
                      <p:cNvGrpSpPr/>
                      <p:nvPr/>
                    </p:nvGrpSpPr>
                    <p:grpSpPr>
                      <a:xfrm>
                        <a:off x="4842164" y="2673927"/>
                        <a:ext cx="856672" cy="364837"/>
                        <a:chOff x="4975163" y="2434420"/>
                        <a:chExt cx="790303" cy="409072"/>
                      </a:xfrm>
                      <a:grpFill/>
                    </p:grpSpPr>
                    <p:sp>
                      <p:nvSpPr>
                        <p:cNvPr id="650"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8" name="Group 127"/>
                      <p:cNvGrpSpPr/>
                      <p:nvPr/>
                    </p:nvGrpSpPr>
                    <p:grpSpPr>
                      <a:xfrm>
                        <a:off x="4702690" y="2882384"/>
                        <a:ext cx="790303" cy="409072"/>
                        <a:chOff x="4975163" y="2434420"/>
                        <a:chExt cx="790303" cy="409072"/>
                      </a:xfrm>
                      <a:grpFill/>
                    </p:grpSpPr>
                    <p:sp>
                      <p:nvSpPr>
                        <p:cNvPr id="647"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Moon 64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Moon 64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9" name="Group 131"/>
                      <p:cNvGrpSpPr/>
                      <p:nvPr/>
                    </p:nvGrpSpPr>
                    <p:grpSpPr>
                      <a:xfrm>
                        <a:off x="4545672" y="3122529"/>
                        <a:ext cx="790303" cy="409072"/>
                        <a:chOff x="4975163" y="2434420"/>
                        <a:chExt cx="790303" cy="409072"/>
                      </a:xfrm>
                      <a:grpFill/>
                    </p:grpSpPr>
                    <p:sp>
                      <p:nvSpPr>
                        <p:cNvPr id="644" name="Moon 64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Moon 64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0" name="Group 135"/>
                      <p:cNvGrpSpPr/>
                      <p:nvPr/>
                    </p:nvGrpSpPr>
                    <p:grpSpPr>
                      <a:xfrm rot="1269795">
                        <a:off x="4370181" y="3362675"/>
                        <a:ext cx="790303" cy="409072"/>
                        <a:chOff x="4975163" y="2434420"/>
                        <a:chExt cx="790303" cy="409072"/>
                      </a:xfrm>
                      <a:grpFill/>
                    </p:grpSpPr>
                    <p:sp>
                      <p:nvSpPr>
                        <p:cNvPr id="641" name="Moon 64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Moon 64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Moon 64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6" name="Group 162"/>
                    <p:cNvGrpSpPr/>
                    <p:nvPr/>
                  </p:nvGrpSpPr>
                  <p:grpSpPr>
                    <a:xfrm rot="4467257">
                      <a:off x="4822952" y="4237309"/>
                      <a:ext cx="1510882" cy="806088"/>
                      <a:chOff x="4975163" y="2434420"/>
                      <a:chExt cx="790303" cy="409072"/>
                    </a:xfrm>
                    <a:solidFill>
                      <a:schemeClr val="accent6">
                        <a:lumMod val="50000"/>
                      </a:schemeClr>
                    </a:solidFill>
                  </p:grpSpPr>
                  <p:sp>
                    <p:nvSpPr>
                      <p:cNvPr id="632" name="Moon 63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7"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629"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Moon 62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8" name="Oval 627"/>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1" name="Group 110"/>
                  <p:cNvGrpSpPr/>
                  <p:nvPr/>
                </p:nvGrpSpPr>
                <p:grpSpPr>
                  <a:xfrm>
                    <a:off x="6705600" y="2819400"/>
                    <a:ext cx="457200" cy="457200"/>
                    <a:chOff x="6019800" y="5334000"/>
                    <a:chExt cx="914400" cy="914400"/>
                  </a:xfrm>
                </p:grpSpPr>
                <p:sp>
                  <p:nvSpPr>
                    <p:cNvPr id="622" name="Quad Arrow 621"/>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Diamond 622"/>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4" name="Group 113"/>
                <p:cNvGrpSpPr/>
                <p:nvPr/>
              </p:nvGrpSpPr>
              <p:grpSpPr>
                <a:xfrm rot="10800000">
                  <a:off x="5254651" y="4053405"/>
                  <a:ext cx="1404453" cy="847527"/>
                  <a:chOff x="5334000" y="1676401"/>
                  <a:chExt cx="3200400" cy="2295940"/>
                </a:xfrm>
              </p:grpSpPr>
              <p:grpSp>
                <p:nvGrpSpPr>
                  <p:cNvPr id="563" name="Group 59"/>
                  <p:cNvGrpSpPr/>
                  <p:nvPr/>
                </p:nvGrpSpPr>
                <p:grpSpPr>
                  <a:xfrm>
                    <a:off x="5334000" y="1676401"/>
                    <a:ext cx="3200400" cy="2295940"/>
                    <a:chOff x="3329709" y="1676400"/>
                    <a:chExt cx="5204691" cy="3733801"/>
                  </a:xfrm>
                </p:grpSpPr>
                <p:grpSp>
                  <p:nvGrpSpPr>
                    <p:cNvPr id="567" name="Group 139"/>
                    <p:cNvGrpSpPr/>
                    <p:nvPr/>
                  </p:nvGrpSpPr>
                  <p:grpSpPr>
                    <a:xfrm>
                      <a:off x="5784951" y="1676400"/>
                      <a:ext cx="2749449" cy="2932281"/>
                      <a:chOff x="4370181" y="2237947"/>
                      <a:chExt cx="1395285" cy="1533800"/>
                    </a:xfrm>
                    <a:solidFill>
                      <a:schemeClr val="accent6">
                        <a:lumMod val="50000"/>
                      </a:schemeClr>
                    </a:solidFill>
                  </p:grpSpPr>
                  <p:sp>
                    <p:nvSpPr>
                      <p:cNvPr id="599"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0" name="Group 122"/>
                      <p:cNvGrpSpPr/>
                      <p:nvPr/>
                    </p:nvGrpSpPr>
                    <p:grpSpPr>
                      <a:xfrm>
                        <a:off x="4975163" y="2434420"/>
                        <a:ext cx="790303" cy="409072"/>
                        <a:chOff x="4975163" y="2434420"/>
                        <a:chExt cx="790303" cy="409072"/>
                      </a:xfrm>
                      <a:grpFill/>
                    </p:grpSpPr>
                    <p:sp>
                      <p:nvSpPr>
                        <p:cNvPr id="617"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1" name="Group 123"/>
                      <p:cNvGrpSpPr/>
                      <p:nvPr/>
                    </p:nvGrpSpPr>
                    <p:grpSpPr>
                      <a:xfrm>
                        <a:off x="4842164" y="2673927"/>
                        <a:ext cx="856672" cy="364837"/>
                        <a:chOff x="4975163" y="2434420"/>
                        <a:chExt cx="790303" cy="409072"/>
                      </a:xfrm>
                      <a:grpFill/>
                    </p:grpSpPr>
                    <p:sp>
                      <p:nvSpPr>
                        <p:cNvPr id="614"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2" name="Group 127"/>
                      <p:cNvGrpSpPr/>
                      <p:nvPr/>
                    </p:nvGrpSpPr>
                    <p:grpSpPr>
                      <a:xfrm>
                        <a:off x="4702690" y="2882384"/>
                        <a:ext cx="790303" cy="409072"/>
                        <a:chOff x="4975163" y="2434420"/>
                        <a:chExt cx="790303" cy="409072"/>
                      </a:xfrm>
                      <a:grpFill/>
                    </p:grpSpPr>
                    <p:sp>
                      <p:nvSpPr>
                        <p:cNvPr id="611"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3" name="Group 131"/>
                      <p:cNvGrpSpPr/>
                      <p:nvPr/>
                    </p:nvGrpSpPr>
                    <p:grpSpPr>
                      <a:xfrm>
                        <a:off x="4545672" y="3122529"/>
                        <a:ext cx="790303" cy="409072"/>
                        <a:chOff x="4975163" y="2434420"/>
                        <a:chExt cx="790303" cy="409072"/>
                      </a:xfrm>
                      <a:grpFill/>
                    </p:grpSpPr>
                    <p:sp>
                      <p:nvSpPr>
                        <p:cNvPr id="608"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4" name="Group 135"/>
                      <p:cNvGrpSpPr/>
                      <p:nvPr/>
                    </p:nvGrpSpPr>
                    <p:grpSpPr>
                      <a:xfrm rot="1269795">
                        <a:off x="4370181" y="3362675"/>
                        <a:ext cx="790303" cy="409072"/>
                        <a:chOff x="4975163" y="2434420"/>
                        <a:chExt cx="790303" cy="409072"/>
                      </a:xfrm>
                      <a:grpFill/>
                    </p:grpSpPr>
                    <p:sp>
                      <p:nvSpPr>
                        <p:cNvPr id="605"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68" name="Group 140"/>
                    <p:cNvGrpSpPr/>
                    <p:nvPr/>
                  </p:nvGrpSpPr>
                  <p:grpSpPr>
                    <a:xfrm flipH="1">
                      <a:off x="3329709" y="1768267"/>
                      <a:ext cx="2749449" cy="2932281"/>
                      <a:chOff x="4370181" y="2237947"/>
                      <a:chExt cx="1395285" cy="1533800"/>
                    </a:xfrm>
                    <a:solidFill>
                      <a:schemeClr val="accent6">
                        <a:lumMod val="50000"/>
                      </a:schemeClr>
                    </a:solidFill>
                  </p:grpSpPr>
                  <p:sp>
                    <p:nvSpPr>
                      <p:cNvPr id="578" name="Rounded Rectangle 577"/>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9" name="Group 122"/>
                      <p:cNvGrpSpPr/>
                      <p:nvPr/>
                    </p:nvGrpSpPr>
                    <p:grpSpPr>
                      <a:xfrm>
                        <a:off x="4975163" y="2434420"/>
                        <a:ext cx="790303" cy="409072"/>
                        <a:chOff x="4975163" y="2434420"/>
                        <a:chExt cx="790303" cy="409072"/>
                      </a:xfrm>
                      <a:grpFill/>
                    </p:grpSpPr>
                    <p:sp>
                      <p:nvSpPr>
                        <p:cNvPr id="596"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0" name="Group 123"/>
                      <p:cNvGrpSpPr/>
                      <p:nvPr/>
                    </p:nvGrpSpPr>
                    <p:grpSpPr>
                      <a:xfrm>
                        <a:off x="4842164" y="2673927"/>
                        <a:ext cx="856672" cy="364837"/>
                        <a:chOff x="4975163" y="2434420"/>
                        <a:chExt cx="790303" cy="409072"/>
                      </a:xfrm>
                      <a:grpFill/>
                    </p:grpSpPr>
                    <p:sp>
                      <p:nvSpPr>
                        <p:cNvPr id="593"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1" name="Group 127"/>
                      <p:cNvGrpSpPr/>
                      <p:nvPr/>
                    </p:nvGrpSpPr>
                    <p:grpSpPr>
                      <a:xfrm>
                        <a:off x="4702690" y="2882384"/>
                        <a:ext cx="790303" cy="409072"/>
                        <a:chOff x="4975163" y="2434420"/>
                        <a:chExt cx="790303" cy="409072"/>
                      </a:xfrm>
                      <a:grpFill/>
                    </p:grpSpPr>
                    <p:sp>
                      <p:nvSpPr>
                        <p:cNvPr id="590"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Moon 590"/>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Moon 591"/>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2" name="Group 131"/>
                      <p:cNvGrpSpPr/>
                      <p:nvPr/>
                    </p:nvGrpSpPr>
                    <p:grpSpPr>
                      <a:xfrm>
                        <a:off x="4545672" y="3122529"/>
                        <a:ext cx="790303" cy="409072"/>
                        <a:chOff x="4975163" y="2434420"/>
                        <a:chExt cx="790303" cy="409072"/>
                      </a:xfrm>
                      <a:grpFill/>
                    </p:grpSpPr>
                    <p:sp>
                      <p:nvSpPr>
                        <p:cNvPr id="587" name="Moon 58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Moon 58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3" name="Group 135"/>
                      <p:cNvGrpSpPr/>
                      <p:nvPr/>
                    </p:nvGrpSpPr>
                    <p:grpSpPr>
                      <a:xfrm rot="1269795">
                        <a:off x="4370181" y="3362675"/>
                        <a:ext cx="790303" cy="409072"/>
                        <a:chOff x="4975163" y="2434420"/>
                        <a:chExt cx="790303" cy="409072"/>
                      </a:xfrm>
                      <a:grpFill/>
                    </p:grpSpPr>
                    <p:sp>
                      <p:nvSpPr>
                        <p:cNvPr id="584" name="Moon 58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Moon 58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Moon 58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69" name="Group 162"/>
                    <p:cNvGrpSpPr/>
                    <p:nvPr/>
                  </p:nvGrpSpPr>
                  <p:grpSpPr>
                    <a:xfrm rot="4467257">
                      <a:off x="4822952" y="4237309"/>
                      <a:ext cx="1510882" cy="806088"/>
                      <a:chOff x="4975163" y="2434420"/>
                      <a:chExt cx="790303" cy="409072"/>
                    </a:xfrm>
                    <a:solidFill>
                      <a:schemeClr val="accent6">
                        <a:lumMod val="50000"/>
                      </a:schemeClr>
                    </a:solidFill>
                  </p:grpSpPr>
                  <p:sp>
                    <p:nvSpPr>
                      <p:cNvPr id="575" name="Moon 57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0"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572"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Moon 57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1" name="Oval 570"/>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4" name="Group 110"/>
                  <p:cNvGrpSpPr/>
                  <p:nvPr/>
                </p:nvGrpSpPr>
                <p:grpSpPr>
                  <a:xfrm>
                    <a:off x="6705600" y="2819400"/>
                    <a:ext cx="457200" cy="457200"/>
                    <a:chOff x="6019800" y="5334000"/>
                    <a:chExt cx="914400" cy="914400"/>
                  </a:xfrm>
                </p:grpSpPr>
                <p:sp>
                  <p:nvSpPr>
                    <p:cNvPr id="565" name="Quad Arrow 564"/>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Diamond 565"/>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5" name="Group 113"/>
                <p:cNvGrpSpPr/>
                <p:nvPr/>
              </p:nvGrpSpPr>
              <p:grpSpPr>
                <a:xfrm>
                  <a:off x="5690080" y="4462708"/>
                  <a:ext cx="1404453" cy="847527"/>
                  <a:chOff x="5334000" y="1676401"/>
                  <a:chExt cx="3200400" cy="2295940"/>
                </a:xfrm>
              </p:grpSpPr>
              <p:grpSp>
                <p:nvGrpSpPr>
                  <p:cNvPr id="506" name="Group 59"/>
                  <p:cNvGrpSpPr/>
                  <p:nvPr/>
                </p:nvGrpSpPr>
                <p:grpSpPr>
                  <a:xfrm>
                    <a:off x="5334000" y="1676401"/>
                    <a:ext cx="3200400" cy="2295940"/>
                    <a:chOff x="3329709" y="1676400"/>
                    <a:chExt cx="5204691" cy="3733801"/>
                  </a:xfrm>
                </p:grpSpPr>
                <p:grpSp>
                  <p:nvGrpSpPr>
                    <p:cNvPr id="510" name="Group 139"/>
                    <p:cNvGrpSpPr/>
                    <p:nvPr/>
                  </p:nvGrpSpPr>
                  <p:grpSpPr>
                    <a:xfrm>
                      <a:off x="5784951" y="1676400"/>
                      <a:ext cx="2749449" cy="2932281"/>
                      <a:chOff x="4370181" y="2237947"/>
                      <a:chExt cx="1395285" cy="1533800"/>
                    </a:xfrm>
                    <a:solidFill>
                      <a:schemeClr val="accent6">
                        <a:lumMod val="50000"/>
                      </a:schemeClr>
                    </a:solidFill>
                  </p:grpSpPr>
                  <p:sp>
                    <p:nvSpPr>
                      <p:cNvPr id="542"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3" name="Group 122"/>
                      <p:cNvGrpSpPr/>
                      <p:nvPr/>
                    </p:nvGrpSpPr>
                    <p:grpSpPr>
                      <a:xfrm>
                        <a:off x="4975163" y="2434420"/>
                        <a:ext cx="790303" cy="409072"/>
                        <a:chOff x="4975163" y="2434420"/>
                        <a:chExt cx="790303" cy="409072"/>
                      </a:xfrm>
                      <a:grpFill/>
                    </p:grpSpPr>
                    <p:sp>
                      <p:nvSpPr>
                        <p:cNvPr id="560"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4" name="Group 123"/>
                      <p:cNvGrpSpPr/>
                      <p:nvPr/>
                    </p:nvGrpSpPr>
                    <p:grpSpPr>
                      <a:xfrm>
                        <a:off x="4842164" y="2673927"/>
                        <a:ext cx="856672" cy="364837"/>
                        <a:chOff x="4975163" y="2434420"/>
                        <a:chExt cx="790303" cy="409072"/>
                      </a:xfrm>
                      <a:grpFill/>
                    </p:grpSpPr>
                    <p:sp>
                      <p:nvSpPr>
                        <p:cNvPr id="557"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5" name="Group 127"/>
                      <p:cNvGrpSpPr/>
                      <p:nvPr/>
                    </p:nvGrpSpPr>
                    <p:grpSpPr>
                      <a:xfrm>
                        <a:off x="4702690" y="2882384"/>
                        <a:ext cx="790303" cy="409072"/>
                        <a:chOff x="4975163" y="2434420"/>
                        <a:chExt cx="790303" cy="409072"/>
                      </a:xfrm>
                      <a:grpFill/>
                    </p:grpSpPr>
                    <p:sp>
                      <p:nvSpPr>
                        <p:cNvPr id="554"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6" name="Group 131"/>
                      <p:cNvGrpSpPr/>
                      <p:nvPr/>
                    </p:nvGrpSpPr>
                    <p:grpSpPr>
                      <a:xfrm>
                        <a:off x="4545672" y="3122529"/>
                        <a:ext cx="790303" cy="409072"/>
                        <a:chOff x="4975163" y="2434420"/>
                        <a:chExt cx="790303" cy="409072"/>
                      </a:xfrm>
                      <a:grpFill/>
                    </p:grpSpPr>
                    <p:sp>
                      <p:nvSpPr>
                        <p:cNvPr id="551"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7" name="Group 135"/>
                      <p:cNvGrpSpPr/>
                      <p:nvPr/>
                    </p:nvGrpSpPr>
                    <p:grpSpPr>
                      <a:xfrm rot="1269795">
                        <a:off x="4370181" y="3362675"/>
                        <a:ext cx="790303" cy="409072"/>
                        <a:chOff x="4975163" y="2434420"/>
                        <a:chExt cx="790303" cy="409072"/>
                      </a:xfrm>
                      <a:grpFill/>
                    </p:grpSpPr>
                    <p:sp>
                      <p:nvSpPr>
                        <p:cNvPr id="548"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1" name="Group 140"/>
                    <p:cNvGrpSpPr/>
                    <p:nvPr/>
                  </p:nvGrpSpPr>
                  <p:grpSpPr>
                    <a:xfrm flipH="1">
                      <a:off x="3329709" y="1768267"/>
                      <a:ext cx="2749449" cy="2932281"/>
                      <a:chOff x="4370181" y="2237947"/>
                      <a:chExt cx="1395285" cy="1533800"/>
                    </a:xfrm>
                    <a:solidFill>
                      <a:schemeClr val="accent6">
                        <a:lumMod val="50000"/>
                      </a:schemeClr>
                    </a:solidFill>
                  </p:grpSpPr>
                  <p:sp>
                    <p:nvSpPr>
                      <p:cNvPr id="521" name="Rounded Rectangle 520"/>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2" name="Group 122"/>
                      <p:cNvGrpSpPr/>
                      <p:nvPr/>
                    </p:nvGrpSpPr>
                    <p:grpSpPr>
                      <a:xfrm>
                        <a:off x="4975163" y="2434420"/>
                        <a:ext cx="790303" cy="409072"/>
                        <a:chOff x="4975163" y="2434420"/>
                        <a:chExt cx="790303" cy="409072"/>
                      </a:xfrm>
                      <a:grpFill/>
                    </p:grpSpPr>
                    <p:sp>
                      <p:nvSpPr>
                        <p:cNvPr id="539"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3" name="Group 123"/>
                      <p:cNvGrpSpPr/>
                      <p:nvPr/>
                    </p:nvGrpSpPr>
                    <p:grpSpPr>
                      <a:xfrm>
                        <a:off x="4842164" y="2673927"/>
                        <a:ext cx="856672" cy="364837"/>
                        <a:chOff x="4975163" y="2434420"/>
                        <a:chExt cx="790303" cy="409072"/>
                      </a:xfrm>
                      <a:grpFill/>
                    </p:grpSpPr>
                    <p:sp>
                      <p:nvSpPr>
                        <p:cNvPr id="536"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4" name="Group 127"/>
                      <p:cNvGrpSpPr/>
                      <p:nvPr/>
                    </p:nvGrpSpPr>
                    <p:grpSpPr>
                      <a:xfrm>
                        <a:off x="4702690" y="2882384"/>
                        <a:ext cx="790303" cy="409072"/>
                        <a:chOff x="4975163" y="2434420"/>
                        <a:chExt cx="790303" cy="409072"/>
                      </a:xfrm>
                      <a:grpFill/>
                    </p:grpSpPr>
                    <p:sp>
                      <p:nvSpPr>
                        <p:cNvPr id="533"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Moon 5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Moon 5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5" name="Group 131"/>
                      <p:cNvGrpSpPr/>
                      <p:nvPr/>
                    </p:nvGrpSpPr>
                    <p:grpSpPr>
                      <a:xfrm>
                        <a:off x="4545672" y="3122529"/>
                        <a:ext cx="790303" cy="409072"/>
                        <a:chOff x="4975163" y="2434420"/>
                        <a:chExt cx="790303" cy="409072"/>
                      </a:xfrm>
                      <a:grpFill/>
                    </p:grpSpPr>
                    <p:sp>
                      <p:nvSpPr>
                        <p:cNvPr id="530" name="Moon 5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Moon 530"/>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6" name="Group 135"/>
                      <p:cNvGrpSpPr/>
                      <p:nvPr/>
                    </p:nvGrpSpPr>
                    <p:grpSpPr>
                      <a:xfrm rot="1269795">
                        <a:off x="4370181" y="3362675"/>
                        <a:ext cx="790303" cy="409072"/>
                        <a:chOff x="4975163" y="2434420"/>
                        <a:chExt cx="790303" cy="409072"/>
                      </a:xfrm>
                      <a:grpFill/>
                    </p:grpSpPr>
                    <p:sp>
                      <p:nvSpPr>
                        <p:cNvPr id="527" name="Moon 52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Moon 52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Moon 5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2" name="Group 162"/>
                    <p:cNvGrpSpPr/>
                    <p:nvPr/>
                  </p:nvGrpSpPr>
                  <p:grpSpPr>
                    <a:xfrm rot="4467257">
                      <a:off x="4822952" y="4237309"/>
                      <a:ext cx="1510882" cy="806088"/>
                      <a:chOff x="4975163" y="2434420"/>
                      <a:chExt cx="790303" cy="409072"/>
                    </a:xfrm>
                    <a:solidFill>
                      <a:schemeClr val="accent6">
                        <a:lumMod val="50000"/>
                      </a:schemeClr>
                    </a:solidFill>
                  </p:grpSpPr>
                  <p:sp>
                    <p:nvSpPr>
                      <p:cNvPr id="518" name="Moon 51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3"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515"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Moon 5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4" name="Oval 513"/>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7" name="Group 110"/>
                  <p:cNvGrpSpPr/>
                  <p:nvPr/>
                </p:nvGrpSpPr>
                <p:grpSpPr>
                  <a:xfrm>
                    <a:off x="6705600" y="2819400"/>
                    <a:ext cx="457200" cy="457200"/>
                    <a:chOff x="6019800" y="5334000"/>
                    <a:chExt cx="914400" cy="914400"/>
                  </a:xfrm>
                </p:grpSpPr>
                <p:sp>
                  <p:nvSpPr>
                    <p:cNvPr id="508" name="Quad Arrow 507"/>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Diamond 508"/>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75" name="Group 74"/>
            <p:cNvGrpSpPr/>
            <p:nvPr/>
          </p:nvGrpSpPr>
          <p:grpSpPr>
            <a:xfrm flipH="1">
              <a:off x="8481401" y="3106287"/>
              <a:ext cx="846405" cy="1896009"/>
              <a:chOff x="2810141" y="3200039"/>
              <a:chExt cx="1626200" cy="3106161"/>
            </a:xfrm>
          </p:grpSpPr>
          <p:sp>
            <p:nvSpPr>
              <p:cNvPr id="417" name="Cloud 416"/>
              <p:cNvSpPr/>
              <p:nvPr/>
            </p:nvSpPr>
            <p:spPr>
              <a:xfrm rot="17452337">
                <a:off x="3174911" y="3361697"/>
                <a:ext cx="1097961" cy="1019750"/>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p:cNvSpPr/>
              <p:nvPr/>
            </p:nvSpPr>
            <p:spPr>
              <a:xfrm rot="18915480">
                <a:off x="4117506" y="4683484"/>
                <a:ext cx="318835" cy="5520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p:cNvSpPr/>
              <p:nvPr/>
            </p:nvSpPr>
            <p:spPr>
              <a:xfrm rot="3145143">
                <a:off x="2921962" y="4706511"/>
                <a:ext cx="315975" cy="5396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Oval 419"/>
              <p:cNvSpPr/>
              <p:nvPr/>
            </p:nvSpPr>
            <p:spPr>
              <a:xfrm rot="3145143">
                <a:off x="3407374" y="5845284"/>
                <a:ext cx="382214" cy="539618"/>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p:cNvSpPr/>
              <p:nvPr/>
            </p:nvSpPr>
            <p:spPr>
              <a:xfrm rot="18594148">
                <a:off x="3679565" y="5816741"/>
                <a:ext cx="382214" cy="539618"/>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Trapezoid 421"/>
              <p:cNvSpPr/>
              <p:nvPr/>
            </p:nvSpPr>
            <p:spPr>
              <a:xfrm>
                <a:off x="3263935" y="4983702"/>
                <a:ext cx="954708" cy="1108863"/>
              </a:xfrm>
              <a:prstGeom prst="trapezoid">
                <a:avLst>
                  <a:gd name="adj" fmla="val 21172"/>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Trapezoid 422"/>
              <p:cNvSpPr/>
              <p:nvPr/>
            </p:nvSpPr>
            <p:spPr>
              <a:xfrm rot="1778885">
                <a:off x="3087569" y="3990796"/>
                <a:ext cx="539274" cy="1105358"/>
              </a:xfrm>
              <a:prstGeom prst="trapezoid">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Trapezoid 423"/>
              <p:cNvSpPr/>
              <p:nvPr/>
            </p:nvSpPr>
            <p:spPr>
              <a:xfrm rot="20027387">
                <a:off x="3769216" y="3977652"/>
                <a:ext cx="539274" cy="1105358"/>
              </a:xfrm>
              <a:prstGeom prst="trapezoid">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Trapezoid 424"/>
              <p:cNvSpPr/>
              <p:nvPr/>
            </p:nvSpPr>
            <p:spPr>
              <a:xfrm rot="10800000">
                <a:off x="3244974" y="4091871"/>
                <a:ext cx="954708" cy="1019236"/>
              </a:xfrm>
              <a:prstGeom prst="trapezoid">
                <a:avLst>
                  <a:gd name="adj" fmla="val 21938"/>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Trapezoid 425"/>
              <p:cNvSpPr/>
              <p:nvPr/>
            </p:nvSpPr>
            <p:spPr>
              <a:xfrm rot="10800000">
                <a:off x="3568183" y="3976652"/>
                <a:ext cx="332072" cy="424682"/>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426"/>
              <p:cNvSpPr/>
              <p:nvPr/>
            </p:nvSpPr>
            <p:spPr>
              <a:xfrm>
                <a:off x="3395267" y="3247199"/>
                <a:ext cx="664145" cy="10192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Cloud 427"/>
              <p:cNvSpPr/>
              <p:nvPr/>
            </p:nvSpPr>
            <p:spPr>
              <a:xfrm>
                <a:off x="3353758" y="3204731"/>
                <a:ext cx="498108" cy="382214"/>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Cloud 428"/>
              <p:cNvSpPr/>
              <p:nvPr/>
            </p:nvSpPr>
            <p:spPr>
              <a:xfrm rot="2597059">
                <a:off x="3621618" y="3200039"/>
                <a:ext cx="498108" cy="382214"/>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429"/>
              <p:cNvSpPr/>
              <p:nvPr/>
            </p:nvSpPr>
            <p:spPr>
              <a:xfrm rot="4422778">
                <a:off x="3547319" y="3200261"/>
                <a:ext cx="235513" cy="294250"/>
              </a:xfrm>
              <a:prstGeom prst="ellipse">
                <a:avLst/>
              </a:prstGeom>
              <a:solidFill>
                <a:srgbClr val="635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Rounded Rectangle 430"/>
              <p:cNvSpPr/>
              <p:nvPr/>
            </p:nvSpPr>
            <p:spPr>
              <a:xfrm rot="10800000">
                <a:off x="3327992" y="3327443"/>
                <a:ext cx="788672" cy="297277"/>
              </a:xfrm>
              <a:prstGeom prst="round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2" name="Group 133"/>
              <p:cNvGrpSpPr/>
              <p:nvPr/>
            </p:nvGrpSpPr>
            <p:grpSpPr>
              <a:xfrm rot="10800000">
                <a:off x="3322549" y="4404207"/>
                <a:ext cx="848142" cy="255632"/>
                <a:chOff x="1888761" y="6137223"/>
                <a:chExt cx="4207239" cy="720777"/>
              </a:xfrm>
            </p:grpSpPr>
            <p:sp>
              <p:nvSpPr>
                <p:cNvPr id="476" name="Left-Right-Up Arrow 475"/>
                <p:cNvSpPr/>
                <p:nvPr/>
              </p:nvSpPr>
              <p:spPr>
                <a:xfrm>
                  <a:off x="18887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Left-Right-Up Arrow 476"/>
                <p:cNvSpPr/>
                <p:nvPr/>
              </p:nvSpPr>
              <p:spPr>
                <a:xfrm>
                  <a:off x="25883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Left-Right-Up Arrow 477"/>
                <p:cNvSpPr/>
                <p:nvPr/>
              </p:nvSpPr>
              <p:spPr>
                <a:xfrm>
                  <a:off x="32766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Left-Right-Up Arrow 478"/>
                <p:cNvSpPr/>
                <p:nvPr/>
              </p:nvSpPr>
              <p:spPr>
                <a:xfrm>
                  <a:off x="39461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Left-Right-Up Arrow 479"/>
                <p:cNvSpPr/>
                <p:nvPr/>
              </p:nvSpPr>
              <p:spPr>
                <a:xfrm>
                  <a:off x="46457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Left-Right-Up Arrow 480"/>
                <p:cNvSpPr/>
                <p:nvPr/>
              </p:nvSpPr>
              <p:spPr>
                <a:xfrm>
                  <a:off x="53340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Diamond 481"/>
                <p:cNvSpPr/>
                <p:nvPr/>
              </p:nvSpPr>
              <p:spPr>
                <a:xfrm>
                  <a:off x="2133600" y="6400800"/>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Diamond 482"/>
                <p:cNvSpPr/>
                <p:nvPr/>
              </p:nvSpPr>
              <p:spPr>
                <a:xfrm>
                  <a:off x="2825646" y="638830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Diamond 483"/>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Diamond 484"/>
                <p:cNvSpPr/>
                <p:nvPr/>
              </p:nvSpPr>
              <p:spPr>
                <a:xfrm>
                  <a:off x="4228475" y="6359577"/>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Diamond 485"/>
                <p:cNvSpPr/>
                <p:nvPr/>
              </p:nvSpPr>
              <p:spPr>
                <a:xfrm>
                  <a:off x="4901783" y="6353331"/>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Diamond 486"/>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3" name="Rounded Rectangle 432"/>
              <p:cNvSpPr/>
              <p:nvPr/>
            </p:nvSpPr>
            <p:spPr>
              <a:xfrm>
                <a:off x="3396843" y="4981804"/>
                <a:ext cx="687281" cy="190758"/>
              </a:xfrm>
              <a:prstGeom prst="round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4" name="Group 433"/>
              <p:cNvGrpSpPr/>
              <p:nvPr/>
            </p:nvGrpSpPr>
            <p:grpSpPr>
              <a:xfrm>
                <a:off x="3409490" y="4967513"/>
                <a:ext cx="650220" cy="197452"/>
                <a:chOff x="4720480" y="4388132"/>
                <a:chExt cx="1756255" cy="533320"/>
              </a:xfrm>
            </p:grpSpPr>
            <p:grpSp>
              <p:nvGrpSpPr>
                <p:cNvPr id="456" name="Group 455"/>
                <p:cNvGrpSpPr/>
                <p:nvPr/>
              </p:nvGrpSpPr>
              <p:grpSpPr>
                <a:xfrm>
                  <a:off x="4720480" y="4427320"/>
                  <a:ext cx="471740" cy="446235"/>
                  <a:chOff x="5108731" y="4165198"/>
                  <a:chExt cx="1206700" cy="1141460"/>
                </a:xfrm>
              </p:grpSpPr>
              <p:sp>
                <p:nvSpPr>
                  <p:cNvPr id="473" name="Right Triangle 472"/>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Right Triangle 473"/>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Diagonal Stripe 474"/>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7" name="Group 456"/>
                <p:cNvGrpSpPr/>
                <p:nvPr/>
              </p:nvGrpSpPr>
              <p:grpSpPr>
                <a:xfrm rot="10800000">
                  <a:off x="5064468" y="4388132"/>
                  <a:ext cx="471740" cy="446235"/>
                  <a:chOff x="5108731" y="4165198"/>
                  <a:chExt cx="1206700" cy="1141460"/>
                </a:xfrm>
              </p:grpSpPr>
              <p:sp>
                <p:nvSpPr>
                  <p:cNvPr id="470" name="Right Triangle 469"/>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Right Triangle 470"/>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Diagonal Stripe 471"/>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8" name="Group 457"/>
                <p:cNvGrpSpPr/>
                <p:nvPr/>
              </p:nvGrpSpPr>
              <p:grpSpPr>
                <a:xfrm>
                  <a:off x="5360560" y="4449092"/>
                  <a:ext cx="471740" cy="446235"/>
                  <a:chOff x="5108731" y="4165198"/>
                  <a:chExt cx="1206700" cy="1141460"/>
                </a:xfrm>
              </p:grpSpPr>
              <p:sp>
                <p:nvSpPr>
                  <p:cNvPr id="467" name="Right Triangle 466"/>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Right Triangle 467"/>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Diagonal Stripe 468"/>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9" name="Group 458"/>
                <p:cNvGrpSpPr/>
                <p:nvPr/>
              </p:nvGrpSpPr>
              <p:grpSpPr>
                <a:xfrm rot="10800000">
                  <a:off x="5704548" y="4409904"/>
                  <a:ext cx="471740" cy="446235"/>
                  <a:chOff x="5108731" y="4165198"/>
                  <a:chExt cx="1206700" cy="1141460"/>
                </a:xfrm>
              </p:grpSpPr>
              <p:sp>
                <p:nvSpPr>
                  <p:cNvPr id="464" name="Right Triangle 463"/>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Right Triangle 464"/>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Diagonal Stripe 465"/>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60" name="Group 459"/>
                <p:cNvGrpSpPr/>
                <p:nvPr/>
              </p:nvGrpSpPr>
              <p:grpSpPr>
                <a:xfrm>
                  <a:off x="6004995" y="4475217"/>
                  <a:ext cx="471740" cy="446235"/>
                  <a:chOff x="5108731" y="4165198"/>
                  <a:chExt cx="1206700" cy="1141460"/>
                </a:xfrm>
              </p:grpSpPr>
              <p:sp>
                <p:nvSpPr>
                  <p:cNvPr id="461" name="Right Triangle 460"/>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Right Triangle 461"/>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Diagonal Stripe 462"/>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35" name="Group 434"/>
              <p:cNvGrpSpPr/>
              <p:nvPr/>
            </p:nvGrpSpPr>
            <p:grpSpPr>
              <a:xfrm>
                <a:off x="3344176" y="3352800"/>
                <a:ext cx="748852" cy="266394"/>
                <a:chOff x="4720480" y="4388132"/>
                <a:chExt cx="1756255" cy="533320"/>
              </a:xfrm>
            </p:grpSpPr>
            <p:grpSp>
              <p:nvGrpSpPr>
                <p:cNvPr id="436" name="Group 435"/>
                <p:cNvGrpSpPr/>
                <p:nvPr/>
              </p:nvGrpSpPr>
              <p:grpSpPr>
                <a:xfrm>
                  <a:off x="4720480" y="4427320"/>
                  <a:ext cx="471740" cy="446235"/>
                  <a:chOff x="5108731" y="4165198"/>
                  <a:chExt cx="1206700" cy="1141460"/>
                </a:xfrm>
              </p:grpSpPr>
              <p:sp>
                <p:nvSpPr>
                  <p:cNvPr id="453" name="Right Triangle 452"/>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Right Triangle 453"/>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Diagonal Stripe 454"/>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7" name="Group 436"/>
                <p:cNvGrpSpPr/>
                <p:nvPr/>
              </p:nvGrpSpPr>
              <p:grpSpPr>
                <a:xfrm rot="10800000">
                  <a:off x="5064468" y="4388132"/>
                  <a:ext cx="471740" cy="446235"/>
                  <a:chOff x="5108731" y="4165198"/>
                  <a:chExt cx="1206700" cy="1141460"/>
                </a:xfrm>
              </p:grpSpPr>
              <p:sp>
                <p:nvSpPr>
                  <p:cNvPr id="450" name="Right Triangle 449"/>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Right Triangle 450"/>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Diagonal Stripe 451"/>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8" name="Group 437"/>
                <p:cNvGrpSpPr/>
                <p:nvPr/>
              </p:nvGrpSpPr>
              <p:grpSpPr>
                <a:xfrm>
                  <a:off x="5360560" y="4449092"/>
                  <a:ext cx="471740" cy="446235"/>
                  <a:chOff x="5108731" y="4165198"/>
                  <a:chExt cx="1206700" cy="1141460"/>
                </a:xfrm>
              </p:grpSpPr>
              <p:sp>
                <p:nvSpPr>
                  <p:cNvPr id="447" name="Right Triangle 446"/>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Right Triangle 447"/>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Diagonal Stripe 448"/>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9" name="Group 438"/>
                <p:cNvGrpSpPr/>
                <p:nvPr/>
              </p:nvGrpSpPr>
              <p:grpSpPr>
                <a:xfrm rot="10800000">
                  <a:off x="5704548" y="4409904"/>
                  <a:ext cx="471740" cy="446235"/>
                  <a:chOff x="5108731" y="4165198"/>
                  <a:chExt cx="1206700" cy="1141460"/>
                </a:xfrm>
              </p:grpSpPr>
              <p:sp>
                <p:nvSpPr>
                  <p:cNvPr id="444" name="Right Triangle 443"/>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Right Triangle 444"/>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Diagonal Stripe 445"/>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0" name="Group 439"/>
                <p:cNvGrpSpPr/>
                <p:nvPr/>
              </p:nvGrpSpPr>
              <p:grpSpPr>
                <a:xfrm>
                  <a:off x="6004995" y="4475217"/>
                  <a:ext cx="471740" cy="446235"/>
                  <a:chOff x="5108731" y="4165198"/>
                  <a:chExt cx="1206700" cy="1141460"/>
                </a:xfrm>
              </p:grpSpPr>
              <p:sp>
                <p:nvSpPr>
                  <p:cNvPr id="441" name="Right Triangle 440"/>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Right Triangle 441"/>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Diagonal Stripe 442"/>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76" name="Group 75"/>
            <p:cNvGrpSpPr/>
            <p:nvPr/>
          </p:nvGrpSpPr>
          <p:grpSpPr>
            <a:xfrm flipH="1">
              <a:off x="6012063" y="3901080"/>
              <a:ext cx="913277" cy="1571429"/>
              <a:chOff x="3569907" y="3980757"/>
              <a:chExt cx="1238014" cy="2130186"/>
            </a:xfrm>
          </p:grpSpPr>
          <p:grpSp>
            <p:nvGrpSpPr>
              <p:cNvPr id="333" name="Group 332"/>
              <p:cNvGrpSpPr/>
              <p:nvPr/>
            </p:nvGrpSpPr>
            <p:grpSpPr>
              <a:xfrm>
                <a:off x="3569907" y="3980757"/>
                <a:ext cx="1238014" cy="2130186"/>
                <a:chOff x="5181600" y="457201"/>
                <a:chExt cx="1904282" cy="3276599"/>
              </a:xfrm>
            </p:grpSpPr>
            <p:sp>
              <p:nvSpPr>
                <p:cNvPr id="360" name="Oval 359"/>
                <p:cNvSpPr/>
                <p:nvPr/>
              </p:nvSpPr>
              <p:spPr>
                <a:xfrm rot="649721" flipH="1">
                  <a:off x="6094507" y="3397014"/>
                  <a:ext cx="529005" cy="336786"/>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p:cNvSpPr/>
                <p:nvPr/>
              </p:nvSpPr>
              <p:spPr>
                <a:xfrm rot="649721" flipH="1">
                  <a:off x="5683027" y="3397014"/>
                  <a:ext cx="529005" cy="336786"/>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Cloud 361"/>
                <p:cNvSpPr/>
                <p:nvPr/>
              </p:nvSpPr>
              <p:spPr>
                <a:xfrm rot="671737">
                  <a:off x="5332272" y="743955"/>
                  <a:ext cx="539412" cy="674331"/>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Cloud 362"/>
                <p:cNvSpPr/>
                <p:nvPr/>
              </p:nvSpPr>
              <p:spPr>
                <a:xfrm rot="20706537">
                  <a:off x="6302782" y="802413"/>
                  <a:ext cx="616594" cy="613153"/>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rot="18905227">
                  <a:off x="5181600" y="2505517"/>
                  <a:ext cx="529005" cy="297646"/>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rot="2323083" flipH="1">
                  <a:off x="6556877" y="2572328"/>
                  <a:ext cx="529005" cy="286794"/>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Trapezoid 365"/>
                <p:cNvSpPr/>
                <p:nvPr/>
              </p:nvSpPr>
              <p:spPr>
                <a:xfrm flipH="1">
                  <a:off x="5528611" y="1603110"/>
                  <a:ext cx="1146297" cy="1867546"/>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Trapezoid 366"/>
                <p:cNvSpPr/>
                <p:nvPr/>
              </p:nvSpPr>
              <p:spPr>
                <a:xfrm rot="1217087" flipH="1">
                  <a:off x="5410049" y="1493105"/>
                  <a:ext cx="473830" cy="1241017"/>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Trapezoid 367"/>
                <p:cNvSpPr/>
                <p:nvPr/>
              </p:nvSpPr>
              <p:spPr>
                <a:xfrm rot="20382913">
                  <a:off x="6359039" y="1653872"/>
                  <a:ext cx="515791" cy="1120209"/>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Isosceles Triangle 368"/>
                <p:cNvSpPr/>
                <p:nvPr/>
              </p:nvSpPr>
              <p:spPr>
                <a:xfrm rot="10800000" flipH="1">
                  <a:off x="5910711" y="1785806"/>
                  <a:ext cx="382099" cy="548084"/>
                </a:xfrm>
                <a:prstGeom prst="triangl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p:cNvSpPr/>
                <p:nvPr/>
              </p:nvSpPr>
              <p:spPr>
                <a:xfrm flipH="1">
                  <a:off x="5618564" y="506944"/>
                  <a:ext cx="1056344" cy="1370211"/>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Cloud 370"/>
                <p:cNvSpPr/>
                <p:nvPr/>
              </p:nvSpPr>
              <p:spPr>
                <a:xfrm rot="16200000">
                  <a:off x="5865154" y="103805"/>
                  <a:ext cx="546068" cy="1252859"/>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2" name="Group 371"/>
                <p:cNvGrpSpPr/>
                <p:nvPr/>
              </p:nvGrpSpPr>
              <p:grpSpPr>
                <a:xfrm>
                  <a:off x="5410200" y="685800"/>
                  <a:ext cx="1447800" cy="381000"/>
                  <a:chOff x="7086600" y="914400"/>
                  <a:chExt cx="1828800" cy="472130"/>
                </a:xfrm>
              </p:grpSpPr>
              <p:sp>
                <p:nvSpPr>
                  <p:cNvPr id="398" name="Rounded Rectangle 397"/>
                  <p:cNvSpPr/>
                  <p:nvPr/>
                </p:nvSpPr>
                <p:spPr>
                  <a:xfrm>
                    <a:off x="7086600" y="990600"/>
                    <a:ext cx="1828800" cy="304800"/>
                  </a:xfrm>
                  <a:prstGeom prst="roundRect">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9" name="Group 398"/>
                  <p:cNvGrpSpPr/>
                  <p:nvPr/>
                </p:nvGrpSpPr>
                <p:grpSpPr>
                  <a:xfrm>
                    <a:off x="7086600" y="914400"/>
                    <a:ext cx="1828800" cy="472130"/>
                    <a:chOff x="1578077" y="297425"/>
                    <a:chExt cx="3603523" cy="958646"/>
                  </a:xfrm>
                </p:grpSpPr>
                <p:grpSp>
                  <p:nvGrpSpPr>
                    <p:cNvPr id="400" name="Group 399"/>
                    <p:cNvGrpSpPr/>
                    <p:nvPr/>
                  </p:nvGrpSpPr>
                  <p:grpSpPr>
                    <a:xfrm>
                      <a:off x="3352800" y="304800"/>
                      <a:ext cx="1828800" cy="951271"/>
                      <a:chOff x="3352800" y="304800"/>
                      <a:chExt cx="1828800" cy="951271"/>
                    </a:xfrm>
                  </p:grpSpPr>
                  <p:grpSp>
                    <p:nvGrpSpPr>
                      <p:cNvPr id="410" name="Group 409"/>
                      <p:cNvGrpSpPr/>
                      <p:nvPr/>
                    </p:nvGrpSpPr>
                    <p:grpSpPr>
                      <a:xfrm>
                        <a:off x="4267200" y="341671"/>
                        <a:ext cx="914400" cy="914400"/>
                        <a:chOff x="3352800" y="304800"/>
                        <a:chExt cx="914400" cy="914400"/>
                      </a:xfrm>
                    </p:grpSpPr>
                    <p:sp>
                      <p:nvSpPr>
                        <p:cNvPr id="415" name="Quad Arrow Callout 414"/>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Quad Arrow 415"/>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1" name="Group 410"/>
                      <p:cNvGrpSpPr/>
                      <p:nvPr/>
                    </p:nvGrpSpPr>
                    <p:grpSpPr>
                      <a:xfrm>
                        <a:off x="3352800" y="304800"/>
                        <a:ext cx="914400" cy="914400"/>
                        <a:chOff x="3352800" y="304800"/>
                        <a:chExt cx="914400" cy="914400"/>
                      </a:xfrm>
                    </p:grpSpPr>
                    <p:sp>
                      <p:nvSpPr>
                        <p:cNvPr id="413" name="Quad Arrow Callout 412"/>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Quad Arrow 413"/>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2" name="Quad Arrow 411"/>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1" name="Group 400"/>
                    <p:cNvGrpSpPr/>
                    <p:nvPr/>
                  </p:nvGrpSpPr>
                  <p:grpSpPr>
                    <a:xfrm>
                      <a:off x="1578077" y="297425"/>
                      <a:ext cx="1828800" cy="951271"/>
                      <a:chOff x="3352800" y="304800"/>
                      <a:chExt cx="1828800" cy="951271"/>
                    </a:xfrm>
                  </p:grpSpPr>
                  <p:grpSp>
                    <p:nvGrpSpPr>
                      <p:cNvPr id="403" name="Group 256"/>
                      <p:cNvGrpSpPr/>
                      <p:nvPr/>
                    </p:nvGrpSpPr>
                    <p:grpSpPr>
                      <a:xfrm>
                        <a:off x="4267200" y="341671"/>
                        <a:ext cx="914400" cy="914400"/>
                        <a:chOff x="3352800" y="304800"/>
                        <a:chExt cx="914400" cy="914400"/>
                      </a:xfrm>
                    </p:grpSpPr>
                    <p:sp>
                      <p:nvSpPr>
                        <p:cNvPr id="408" name="Quad Arrow Callout 407"/>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Quad Arrow 408"/>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4" name="Group 254"/>
                      <p:cNvGrpSpPr/>
                      <p:nvPr/>
                    </p:nvGrpSpPr>
                    <p:grpSpPr>
                      <a:xfrm>
                        <a:off x="3352800" y="304800"/>
                        <a:ext cx="914400" cy="914400"/>
                        <a:chOff x="3352800" y="304800"/>
                        <a:chExt cx="914400" cy="914400"/>
                      </a:xfrm>
                    </p:grpSpPr>
                    <p:sp>
                      <p:nvSpPr>
                        <p:cNvPr id="406" name="Quad Arrow Callout 405"/>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Quad Arrow 406"/>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5" name="Quad Arrow 404"/>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2" name="Quad Arrow 401"/>
                    <p:cNvSpPr/>
                    <p:nvPr/>
                  </p:nvSpPr>
                  <p:spPr>
                    <a:xfrm>
                      <a:off x="3220065" y="528484"/>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3" name="Group 269"/>
                <p:cNvGrpSpPr/>
                <p:nvPr/>
              </p:nvGrpSpPr>
              <p:grpSpPr>
                <a:xfrm>
                  <a:off x="5562600" y="3124200"/>
                  <a:ext cx="1066800" cy="304800"/>
                  <a:chOff x="1578077" y="297425"/>
                  <a:chExt cx="3603523" cy="958646"/>
                </a:xfrm>
              </p:grpSpPr>
              <p:grpSp>
                <p:nvGrpSpPr>
                  <p:cNvPr id="381" name="Group 259"/>
                  <p:cNvGrpSpPr/>
                  <p:nvPr/>
                </p:nvGrpSpPr>
                <p:grpSpPr>
                  <a:xfrm>
                    <a:off x="3352800" y="304800"/>
                    <a:ext cx="1828800" cy="951271"/>
                    <a:chOff x="3352800" y="304800"/>
                    <a:chExt cx="1828800" cy="951271"/>
                  </a:xfrm>
                </p:grpSpPr>
                <p:grpSp>
                  <p:nvGrpSpPr>
                    <p:cNvPr id="391" name="Group 256"/>
                    <p:cNvGrpSpPr/>
                    <p:nvPr/>
                  </p:nvGrpSpPr>
                  <p:grpSpPr>
                    <a:xfrm>
                      <a:off x="4267200" y="341671"/>
                      <a:ext cx="914400" cy="914400"/>
                      <a:chOff x="3352800" y="304800"/>
                      <a:chExt cx="914400" cy="914400"/>
                    </a:xfrm>
                  </p:grpSpPr>
                  <p:sp>
                    <p:nvSpPr>
                      <p:cNvPr id="396" name="Quad Arrow Callout 395"/>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Quad Arrow 396"/>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2" name="Group 254"/>
                    <p:cNvGrpSpPr/>
                    <p:nvPr/>
                  </p:nvGrpSpPr>
                  <p:grpSpPr>
                    <a:xfrm>
                      <a:off x="3352800" y="304800"/>
                      <a:ext cx="914400" cy="914400"/>
                      <a:chOff x="3352800" y="304800"/>
                      <a:chExt cx="914400" cy="914400"/>
                    </a:xfrm>
                  </p:grpSpPr>
                  <p:sp>
                    <p:nvSpPr>
                      <p:cNvPr id="394" name="Quad Arrow Callout 393"/>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Quad Arrow 394"/>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3" name="Quad Arrow 392"/>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2" name="Group 260"/>
                  <p:cNvGrpSpPr/>
                  <p:nvPr/>
                </p:nvGrpSpPr>
                <p:grpSpPr>
                  <a:xfrm>
                    <a:off x="1578077" y="297425"/>
                    <a:ext cx="1828800" cy="951271"/>
                    <a:chOff x="3352800" y="304800"/>
                    <a:chExt cx="1828800" cy="951271"/>
                  </a:xfrm>
                </p:grpSpPr>
                <p:grpSp>
                  <p:nvGrpSpPr>
                    <p:cNvPr id="384" name="Group 256"/>
                    <p:cNvGrpSpPr/>
                    <p:nvPr/>
                  </p:nvGrpSpPr>
                  <p:grpSpPr>
                    <a:xfrm>
                      <a:off x="4267200" y="341671"/>
                      <a:ext cx="914400" cy="914400"/>
                      <a:chOff x="3352800" y="304800"/>
                      <a:chExt cx="914400" cy="914400"/>
                    </a:xfrm>
                  </p:grpSpPr>
                  <p:sp>
                    <p:nvSpPr>
                      <p:cNvPr id="389" name="Quad Arrow Callout 388"/>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Quad Arrow 389"/>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5" name="Group 254"/>
                    <p:cNvGrpSpPr/>
                    <p:nvPr/>
                  </p:nvGrpSpPr>
                  <p:grpSpPr>
                    <a:xfrm>
                      <a:off x="3352800" y="304800"/>
                      <a:ext cx="914400" cy="914400"/>
                      <a:chOff x="3352800" y="304800"/>
                      <a:chExt cx="914400" cy="914400"/>
                    </a:xfrm>
                  </p:grpSpPr>
                  <p:sp>
                    <p:nvSpPr>
                      <p:cNvPr id="387" name="Quad Arrow Callout 386"/>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Quad Arrow 387"/>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6" name="Quad Arrow 385"/>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3" name="Quad Arrow 382"/>
                  <p:cNvSpPr/>
                  <p:nvPr/>
                </p:nvSpPr>
                <p:spPr>
                  <a:xfrm>
                    <a:off x="3220065" y="528484"/>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4" name="Moon 373"/>
                <p:cNvSpPr/>
                <p:nvPr/>
              </p:nvSpPr>
              <p:spPr>
                <a:xfrm rot="16200000">
                  <a:off x="5910416" y="1861984"/>
                  <a:ext cx="381000" cy="619432"/>
                </a:xfrm>
                <a:prstGeom prst="moon">
                  <a:avLst>
                    <a:gd name="adj" fmla="val 61693"/>
                  </a:avLst>
                </a:prstGeom>
                <a:solidFill>
                  <a:srgbClr val="BE45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5" name="Group 374"/>
                <p:cNvGrpSpPr/>
                <p:nvPr/>
              </p:nvGrpSpPr>
              <p:grpSpPr>
                <a:xfrm>
                  <a:off x="5715000" y="1828800"/>
                  <a:ext cx="228600" cy="304800"/>
                  <a:chOff x="3352800" y="304800"/>
                  <a:chExt cx="914400" cy="914400"/>
                </a:xfrm>
              </p:grpSpPr>
              <p:sp>
                <p:nvSpPr>
                  <p:cNvPr id="379" name="Quad Arrow Callout 378"/>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Quad Arrow 379"/>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6" name="Group 375"/>
                <p:cNvGrpSpPr/>
                <p:nvPr/>
              </p:nvGrpSpPr>
              <p:grpSpPr>
                <a:xfrm>
                  <a:off x="6248400" y="1828800"/>
                  <a:ext cx="228600" cy="304800"/>
                  <a:chOff x="3352800" y="304800"/>
                  <a:chExt cx="914400" cy="914400"/>
                </a:xfrm>
              </p:grpSpPr>
              <p:sp>
                <p:nvSpPr>
                  <p:cNvPr id="377" name="Quad Arrow Callout 376"/>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Quad Arrow 377"/>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4" name="Group 333"/>
              <p:cNvGrpSpPr/>
              <p:nvPr/>
            </p:nvGrpSpPr>
            <p:grpSpPr>
              <a:xfrm>
                <a:off x="4087151" y="5079813"/>
                <a:ext cx="187605" cy="313552"/>
                <a:chOff x="4891517" y="3980757"/>
                <a:chExt cx="454821" cy="760162"/>
              </a:xfrm>
            </p:grpSpPr>
            <p:sp>
              <p:nvSpPr>
                <p:cNvPr id="335" name="Oval 334"/>
                <p:cNvSpPr/>
                <p:nvPr/>
              </p:nvSpPr>
              <p:spPr>
                <a:xfrm>
                  <a:off x="4891517" y="3980757"/>
                  <a:ext cx="454821" cy="760162"/>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6" name="Group 335"/>
                <p:cNvGrpSpPr/>
                <p:nvPr/>
              </p:nvGrpSpPr>
              <p:grpSpPr>
                <a:xfrm>
                  <a:off x="4940734" y="4074291"/>
                  <a:ext cx="345534" cy="531366"/>
                  <a:chOff x="4572000" y="3187148"/>
                  <a:chExt cx="1335603" cy="2146852"/>
                </a:xfrm>
              </p:grpSpPr>
              <p:grpSp>
                <p:nvGrpSpPr>
                  <p:cNvPr id="337" name="Group 38"/>
                  <p:cNvGrpSpPr/>
                  <p:nvPr/>
                </p:nvGrpSpPr>
                <p:grpSpPr>
                  <a:xfrm>
                    <a:off x="4572000" y="3269477"/>
                    <a:ext cx="1335603" cy="2064523"/>
                    <a:chOff x="4572000" y="3269477"/>
                    <a:chExt cx="1335603" cy="2064523"/>
                  </a:xfrm>
                </p:grpSpPr>
                <p:sp>
                  <p:nvSpPr>
                    <p:cNvPr id="342" name="Moon 341"/>
                    <p:cNvSpPr/>
                    <p:nvPr/>
                  </p:nvSpPr>
                  <p:spPr>
                    <a:xfrm rot="10341631" flipH="1">
                      <a:off x="5411733" y="3269477"/>
                      <a:ext cx="307877" cy="990600"/>
                    </a:xfrm>
                    <a:prstGeom prst="moon">
                      <a:avLst>
                        <a:gd name="adj" fmla="val 87500"/>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3" name="Moon 342"/>
                    <p:cNvSpPr/>
                    <p:nvPr/>
                  </p:nvSpPr>
                  <p:spPr>
                    <a:xfrm rot="10341631" flipH="1">
                      <a:off x="5575521" y="3471051"/>
                      <a:ext cx="117865" cy="501327"/>
                    </a:xfrm>
                    <a:prstGeom prst="moon">
                      <a:avLst>
                        <a:gd name="adj" fmla="val 8750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4" name="Moon 2"/>
                    <p:cNvSpPr/>
                    <p:nvPr/>
                  </p:nvSpPr>
                  <p:spPr>
                    <a:xfrm rot="11258369">
                      <a:off x="4788878" y="3292668"/>
                      <a:ext cx="307877" cy="990600"/>
                    </a:xfrm>
                    <a:prstGeom prst="moon">
                      <a:avLst>
                        <a:gd name="adj" fmla="val 87500"/>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5" name="Moon 344"/>
                    <p:cNvSpPr/>
                    <p:nvPr/>
                  </p:nvSpPr>
                  <p:spPr>
                    <a:xfrm rot="11258369">
                      <a:off x="4833399" y="3434608"/>
                      <a:ext cx="117865" cy="501327"/>
                    </a:xfrm>
                    <a:prstGeom prst="moon">
                      <a:avLst>
                        <a:gd name="adj" fmla="val 8750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6" name="Oval 4"/>
                    <p:cNvSpPr/>
                    <p:nvPr/>
                  </p:nvSpPr>
                  <p:spPr>
                    <a:xfrm>
                      <a:off x="4572000" y="3657600"/>
                      <a:ext cx="1335603" cy="1345601"/>
                    </a:xfrm>
                    <a:prstGeom prst="ellipse">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347" name="Group 21"/>
                    <p:cNvGrpSpPr/>
                    <p:nvPr/>
                  </p:nvGrpSpPr>
                  <p:grpSpPr>
                    <a:xfrm>
                      <a:off x="4800600" y="4038600"/>
                      <a:ext cx="381601" cy="369671"/>
                      <a:chOff x="4884918" y="4083918"/>
                      <a:chExt cx="381601" cy="369671"/>
                    </a:xfrm>
                  </p:grpSpPr>
                  <p:sp>
                    <p:nvSpPr>
                      <p:cNvPr id="358" name="Oval 357"/>
                      <p:cNvSpPr/>
                      <p:nvPr/>
                    </p:nvSpPr>
                    <p:spPr>
                      <a:xfrm>
                        <a:off x="4884918" y="4083918"/>
                        <a:ext cx="381601" cy="369671"/>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9" name="Oval 358"/>
                      <p:cNvSpPr/>
                      <p:nvPr/>
                    </p:nvSpPr>
                    <p:spPr>
                      <a:xfrm>
                        <a:off x="5012118" y="4207141"/>
                        <a:ext cx="190800" cy="18483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48" name="Group 22"/>
                    <p:cNvGrpSpPr/>
                    <p:nvPr/>
                  </p:nvGrpSpPr>
                  <p:grpSpPr>
                    <a:xfrm>
                      <a:off x="5334000" y="4038600"/>
                      <a:ext cx="381601" cy="369671"/>
                      <a:chOff x="5266519" y="4083918"/>
                      <a:chExt cx="381601" cy="369671"/>
                    </a:xfrm>
                  </p:grpSpPr>
                  <p:sp>
                    <p:nvSpPr>
                      <p:cNvPr id="356" name="Oval 355"/>
                      <p:cNvSpPr/>
                      <p:nvPr/>
                    </p:nvSpPr>
                    <p:spPr>
                      <a:xfrm>
                        <a:off x="5266519" y="4083918"/>
                        <a:ext cx="381601" cy="369671"/>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7" name="Oval 356"/>
                      <p:cNvSpPr/>
                      <p:nvPr/>
                    </p:nvSpPr>
                    <p:spPr>
                      <a:xfrm>
                        <a:off x="5330119" y="4207141"/>
                        <a:ext cx="190800" cy="18483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349" name="Oval 348"/>
                    <p:cNvSpPr/>
                    <p:nvPr/>
                  </p:nvSpPr>
                  <p:spPr>
                    <a:xfrm>
                      <a:off x="4724400" y="4572000"/>
                      <a:ext cx="1066800" cy="762000"/>
                    </a:xfrm>
                    <a:prstGeom prst="ellipse">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0" name="Oval 349"/>
                    <p:cNvSpPr/>
                    <p:nvPr/>
                  </p:nvSpPr>
                  <p:spPr>
                    <a:xfrm>
                      <a:off x="4800600" y="4495800"/>
                      <a:ext cx="858317" cy="457200"/>
                    </a:xfrm>
                    <a:prstGeom prst="ellipse">
                      <a:avLst/>
                    </a:prstGeom>
                    <a:solidFill>
                      <a:srgbClr val="996633"/>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351" name="Group 31"/>
                    <p:cNvGrpSpPr/>
                    <p:nvPr/>
                  </p:nvGrpSpPr>
                  <p:grpSpPr>
                    <a:xfrm>
                      <a:off x="4800600" y="4800600"/>
                      <a:ext cx="914400" cy="533400"/>
                      <a:chOff x="4800600" y="6172200"/>
                      <a:chExt cx="914400" cy="533400"/>
                    </a:xfrm>
                  </p:grpSpPr>
                  <p:sp>
                    <p:nvSpPr>
                      <p:cNvPr id="353" name="Oval 352"/>
                      <p:cNvSpPr/>
                      <p:nvPr/>
                    </p:nvSpPr>
                    <p:spPr>
                      <a:xfrm>
                        <a:off x="4800600" y="6172200"/>
                        <a:ext cx="914400" cy="533400"/>
                      </a:xfrm>
                      <a:prstGeom prst="ellipse">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Teardrop 353"/>
                      <p:cNvSpPr/>
                      <p:nvPr/>
                    </p:nvSpPr>
                    <p:spPr>
                      <a:xfrm>
                        <a:off x="5062330" y="6324601"/>
                        <a:ext cx="129209" cy="195470"/>
                      </a:xfrm>
                      <a:prstGeom prst="teardrop">
                        <a:avLst/>
                      </a:prstGeom>
                      <a:solidFill>
                        <a:schemeClr val="tx1">
                          <a:lumMod val="85000"/>
                          <a:lumOff val="1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Teardrop 354"/>
                      <p:cNvSpPr/>
                      <p:nvPr/>
                    </p:nvSpPr>
                    <p:spPr>
                      <a:xfrm flipH="1">
                        <a:off x="5334000" y="6324600"/>
                        <a:ext cx="139148" cy="195470"/>
                      </a:xfrm>
                      <a:prstGeom prst="teardrop">
                        <a:avLst/>
                      </a:prstGeom>
                      <a:solidFill>
                        <a:schemeClr val="tx1">
                          <a:lumMod val="85000"/>
                          <a:lumOff val="1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2" name="Left-Right Arrow 351"/>
                    <p:cNvSpPr/>
                    <p:nvPr/>
                  </p:nvSpPr>
                  <p:spPr>
                    <a:xfrm flipH="1">
                      <a:off x="5211417" y="3800061"/>
                      <a:ext cx="76200" cy="533400"/>
                    </a:xfrm>
                    <a:prstGeom prst="leftRightArrow">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8" name="Group 42"/>
                  <p:cNvGrpSpPr/>
                  <p:nvPr/>
                </p:nvGrpSpPr>
                <p:grpSpPr>
                  <a:xfrm>
                    <a:off x="5078895" y="3187148"/>
                    <a:ext cx="407504" cy="682487"/>
                    <a:chOff x="2971800" y="6858000"/>
                    <a:chExt cx="699126" cy="1447800"/>
                  </a:xfrm>
                </p:grpSpPr>
                <p:sp>
                  <p:nvSpPr>
                    <p:cNvPr id="339" name="Moon 338"/>
                    <p:cNvSpPr/>
                    <p:nvPr/>
                  </p:nvSpPr>
                  <p:spPr>
                    <a:xfrm>
                      <a:off x="3124200" y="6858000"/>
                      <a:ext cx="457200" cy="1371600"/>
                    </a:xfrm>
                    <a:prstGeom prst="moon">
                      <a:avLst>
                        <a:gd name="adj" fmla="val 73188"/>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Moon 339"/>
                    <p:cNvSpPr/>
                    <p:nvPr/>
                  </p:nvSpPr>
                  <p:spPr>
                    <a:xfrm rot="20790105">
                      <a:off x="2971800" y="6934200"/>
                      <a:ext cx="457200" cy="1371600"/>
                    </a:xfrm>
                    <a:prstGeom prst="moon">
                      <a:avLst>
                        <a:gd name="adj" fmla="val 42185"/>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Moon 340"/>
                    <p:cNvSpPr/>
                    <p:nvPr/>
                  </p:nvSpPr>
                  <p:spPr>
                    <a:xfrm rot="877349">
                      <a:off x="3213726" y="6893497"/>
                      <a:ext cx="457200" cy="1371600"/>
                    </a:xfrm>
                    <a:prstGeom prst="moon">
                      <a:avLst>
                        <a:gd name="adj" fmla="val 54897"/>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77" name="Group 76"/>
            <p:cNvGrpSpPr/>
            <p:nvPr/>
          </p:nvGrpSpPr>
          <p:grpSpPr>
            <a:xfrm flipH="1">
              <a:off x="6887133" y="3963824"/>
              <a:ext cx="909785" cy="1842873"/>
              <a:chOff x="1655513" y="3505187"/>
              <a:chExt cx="1233280" cy="2498147"/>
            </a:xfrm>
          </p:grpSpPr>
          <p:grpSp>
            <p:nvGrpSpPr>
              <p:cNvPr id="291" name="Group 290"/>
              <p:cNvGrpSpPr/>
              <p:nvPr/>
            </p:nvGrpSpPr>
            <p:grpSpPr>
              <a:xfrm>
                <a:off x="1655513" y="3505187"/>
                <a:ext cx="1233280" cy="2498147"/>
                <a:chOff x="1655513" y="3505187"/>
                <a:chExt cx="1233280" cy="2498147"/>
              </a:xfrm>
            </p:grpSpPr>
            <p:sp>
              <p:nvSpPr>
                <p:cNvPr id="293" name="Double Wave 292"/>
                <p:cNvSpPr/>
                <p:nvPr/>
              </p:nvSpPr>
              <p:spPr>
                <a:xfrm rot="21312529">
                  <a:off x="1806013" y="3505187"/>
                  <a:ext cx="75451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4" name="Group 293"/>
                <p:cNvGrpSpPr/>
                <p:nvPr/>
              </p:nvGrpSpPr>
              <p:grpSpPr>
                <a:xfrm>
                  <a:off x="1655513" y="3519315"/>
                  <a:ext cx="1233280" cy="2484019"/>
                  <a:chOff x="1821104" y="3222841"/>
                  <a:chExt cx="1233280" cy="2484019"/>
                </a:xfrm>
              </p:grpSpPr>
              <p:sp>
                <p:nvSpPr>
                  <p:cNvPr id="295" name="Double Wave 294"/>
                  <p:cNvSpPr/>
                  <p:nvPr/>
                </p:nvSpPr>
                <p:spPr>
                  <a:xfrm rot="5914368" flipH="1">
                    <a:off x="1714746" y="3785054"/>
                    <a:ext cx="676315" cy="295019"/>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Double Wave 295"/>
                  <p:cNvSpPr/>
                  <p:nvPr/>
                </p:nvSpPr>
                <p:spPr>
                  <a:xfrm>
                    <a:off x="1860009" y="3359650"/>
                    <a:ext cx="661388"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Double Wave 296"/>
                  <p:cNvSpPr/>
                  <p:nvPr/>
                </p:nvSpPr>
                <p:spPr>
                  <a:xfrm rot="15274472">
                    <a:off x="2222427" y="3593326"/>
                    <a:ext cx="101945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rot="6922285">
                    <a:off x="2078202" y="5401495"/>
                    <a:ext cx="328679" cy="277515"/>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rot="3646842">
                    <a:off x="2480759" y="5403763"/>
                    <a:ext cx="328679" cy="277515"/>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Trapezoid 299"/>
                  <p:cNvSpPr/>
                  <p:nvPr/>
                </p:nvSpPr>
                <p:spPr>
                  <a:xfrm>
                    <a:off x="1981087" y="4638456"/>
                    <a:ext cx="961112" cy="850819"/>
                  </a:xfrm>
                  <a:prstGeom prst="trapezoid">
                    <a:avLst>
                      <a:gd name="adj" fmla="val 2125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rot="4724043">
                    <a:off x="2724067" y="4484675"/>
                    <a:ext cx="328679" cy="2775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rot="6922285">
                    <a:off x="1795522" y="4550676"/>
                    <a:ext cx="328679" cy="2775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Trapezoid 302"/>
                  <p:cNvSpPr/>
                  <p:nvPr/>
                </p:nvSpPr>
                <p:spPr>
                  <a:xfrm rot="19684206">
                    <a:off x="2589334" y="4035057"/>
                    <a:ext cx="403489" cy="624276"/>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rapezoid 303"/>
                  <p:cNvSpPr/>
                  <p:nvPr/>
                </p:nvSpPr>
                <p:spPr>
                  <a:xfrm rot="1711066">
                    <a:off x="1898808" y="4085272"/>
                    <a:ext cx="403489" cy="624276"/>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Trapezoid 304"/>
                  <p:cNvSpPr/>
                  <p:nvPr/>
                </p:nvSpPr>
                <p:spPr>
                  <a:xfrm>
                    <a:off x="2037623" y="4087926"/>
                    <a:ext cx="848040" cy="1000964"/>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Isosceles Triangle 305"/>
                  <p:cNvSpPr/>
                  <p:nvPr/>
                </p:nvSpPr>
                <p:spPr>
                  <a:xfrm rot="10800000">
                    <a:off x="2293166" y="3881727"/>
                    <a:ext cx="282680" cy="50048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a:off x="1981087" y="3373940"/>
                    <a:ext cx="864479" cy="81144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8" name="Group 68"/>
                  <p:cNvGrpSpPr/>
                  <p:nvPr/>
                </p:nvGrpSpPr>
                <p:grpSpPr>
                  <a:xfrm>
                    <a:off x="2094159" y="4688504"/>
                    <a:ext cx="734968" cy="550530"/>
                    <a:chOff x="5715000" y="5771234"/>
                    <a:chExt cx="1154507" cy="1086766"/>
                  </a:xfrm>
                </p:grpSpPr>
                <p:sp>
                  <p:nvSpPr>
                    <p:cNvPr id="328" name="Wave 327"/>
                    <p:cNvSpPr/>
                    <p:nvPr/>
                  </p:nvSpPr>
                  <p:spPr>
                    <a:xfrm rot="16200000">
                      <a:off x="6093773" y="6319799"/>
                      <a:ext cx="845228" cy="231174"/>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9" name="Group 67"/>
                    <p:cNvGrpSpPr/>
                    <p:nvPr/>
                  </p:nvGrpSpPr>
                  <p:grpSpPr>
                    <a:xfrm>
                      <a:off x="5715000" y="5771234"/>
                      <a:ext cx="1154507" cy="1086766"/>
                      <a:chOff x="1205362" y="4212084"/>
                      <a:chExt cx="1154507" cy="1086766"/>
                    </a:xfrm>
                  </p:grpSpPr>
                  <p:sp>
                    <p:nvSpPr>
                      <p:cNvPr id="330" name="Rounded Rectangle 16"/>
                      <p:cNvSpPr/>
                      <p:nvPr/>
                    </p:nvSpPr>
                    <p:spPr>
                      <a:xfrm>
                        <a:off x="1205362" y="4264912"/>
                        <a:ext cx="1154507" cy="211307"/>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Wave 330"/>
                      <p:cNvSpPr/>
                      <p:nvPr/>
                    </p:nvSpPr>
                    <p:spPr>
                      <a:xfrm rot="15242885">
                        <a:off x="1667743" y="4683044"/>
                        <a:ext cx="917103" cy="314510"/>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ounded Rectangle 331"/>
                      <p:cNvSpPr/>
                      <p:nvPr/>
                    </p:nvSpPr>
                    <p:spPr>
                      <a:xfrm>
                        <a:off x="1866223" y="4212084"/>
                        <a:ext cx="314099" cy="264134"/>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09" name="Double Wave 308"/>
                  <p:cNvSpPr/>
                  <p:nvPr/>
                </p:nvSpPr>
                <p:spPr>
                  <a:xfrm rot="18860797">
                    <a:off x="1705845" y="3494166"/>
                    <a:ext cx="676315" cy="194526"/>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Double Wave 309"/>
                  <p:cNvSpPr/>
                  <p:nvPr/>
                </p:nvSpPr>
                <p:spPr>
                  <a:xfrm rot="2136674">
                    <a:off x="2392996" y="3500296"/>
                    <a:ext cx="661388" cy="17617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Double Wave 310"/>
                  <p:cNvSpPr/>
                  <p:nvPr/>
                </p:nvSpPr>
                <p:spPr>
                  <a:xfrm>
                    <a:off x="1920217" y="3263735"/>
                    <a:ext cx="661388" cy="217098"/>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p:cNvSpPr/>
                  <p:nvPr/>
                </p:nvSpPr>
                <p:spPr>
                  <a:xfrm rot="19309547">
                    <a:off x="1975429" y="3359801"/>
                    <a:ext cx="427957" cy="147141"/>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p:cNvSpPr/>
                  <p:nvPr/>
                </p:nvSpPr>
                <p:spPr>
                  <a:xfrm rot="1328677">
                    <a:off x="2485082" y="3407211"/>
                    <a:ext cx="427957" cy="18563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ounded Rectangle 313"/>
                  <p:cNvSpPr/>
                  <p:nvPr/>
                </p:nvSpPr>
                <p:spPr>
                  <a:xfrm>
                    <a:off x="1898914" y="3439216"/>
                    <a:ext cx="1021656" cy="16553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5" name="Group 91"/>
                  <p:cNvGrpSpPr/>
                  <p:nvPr/>
                </p:nvGrpSpPr>
                <p:grpSpPr>
                  <a:xfrm>
                    <a:off x="1976724" y="3439216"/>
                    <a:ext cx="894819" cy="156271"/>
                    <a:chOff x="4038600" y="287312"/>
                    <a:chExt cx="5102902" cy="474688"/>
                  </a:xfrm>
                  <a:solidFill>
                    <a:srgbClr val="996633"/>
                  </a:solidFill>
                </p:grpSpPr>
                <p:sp>
                  <p:nvSpPr>
                    <p:cNvPr id="324" name="Quad Arrow Callout 323"/>
                    <p:cNvSpPr/>
                    <p:nvPr/>
                  </p:nvSpPr>
                  <p:spPr>
                    <a:xfrm>
                      <a:off x="40386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Quad Arrow Callout 324"/>
                    <p:cNvSpPr/>
                    <p:nvPr/>
                  </p:nvSpPr>
                  <p:spPr>
                    <a:xfrm>
                      <a:off x="52578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Quad Arrow Callout 325"/>
                    <p:cNvSpPr/>
                    <p:nvPr/>
                  </p:nvSpPr>
                  <p:spPr>
                    <a:xfrm>
                      <a:off x="6551951" y="296056"/>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Quad Arrow Callout 326"/>
                    <p:cNvSpPr/>
                    <p:nvPr/>
                  </p:nvSpPr>
                  <p:spPr>
                    <a:xfrm>
                      <a:off x="7846102" y="287312"/>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6" name="Group 91"/>
                  <p:cNvGrpSpPr/>
                  <p:nvPr/>
                </p:nvGrpSpPr>
                <p:grpSpPr>
                  <a:xfrm>
                    <a:off x="2015629" y="5309028"/>
                    <a:ext cx="894819" cy="156271"/>
                    <a:chOff x="4038600" y="287312"/>
                    <a:chExt cx="5102902" cy="474688"/>
                  </a:xfrm>
                  <a:solidFill>
                    <a:srgbClr val="996633"/>
                  </a:solidFill>
                </p:grpSpPr>
                <p:sp>
                  <p:nvSpPr>
                    <p:cNvPr id="320" name="Quad Arrow Callout 319"/>
                    <p:cNvSpPr/>
                    <p:nvPr/>
                  </p:nvSpPr>
                  <p:spPr>
                    <a:xfrm>
                      <a:off x="40386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Quad Arrow Callout 320"/>
                    <p:cNvSpPr/>
                    <p:nvPr/>
                  </p:nvSpPr>
                  <p:spPr>
                    <a:xfrm>
                      <a:off x="52578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Quad Arrow Callout 321"/>
                    <p:cNvSpPr/>
                    <p:nvPr/>
                  </p:nvSpPr>
                  <p:spPr>
                    <a:xfrm>
                      <a:off x="6551951" y="296056"/>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Quad Arrow Callout 322"/>
                    <p:cNvSpPr/>
                    <p:nvPr/>
                  </p:nvSpPr>
                  <p:spPr>
                    <a:xfrm>
                      <a:off x="7846102" y="287312"/>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7" name="Group 316"/>
                  <p:cNvGrpSpPr/>
                  <p:nvPr/>
                </p:nvGrpSpPr>
                <p:grpSpPr>
                  <a:xfrm rot="10513801">
                    <a:off x="2022495" y="4103068"/>
                    <a:ext cx="851420" cy="450921"/>
                    <a:chOff x="3024620" y="4518547"/>
                    <a:chExt cx="1482948" cy="785384"/>
                  </a:xfrm>
                </p:grpSpPr>
                <p:pic>
                  <p:nvPicPr>
                    <p:cNvPr id="318" name="Picture 4" descr="https://d30y9cdsu7xlg0.cloudfront.net/png/29220-200.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757114">
                      <a:off x="3024620" y="4518547"/>
                      <a:ext cx="767632" cy="767632"/>
                    </a:xfrm>
                    <a:prstGeom prst="rect">
                      <a:avLst/>
                    </a:prstGeom>
                    <a:noFill/>
                    <a:extLst>
                      <a:ext uri="{909E8E84-426E-40DD-AFC4-6F175D3DCCD1}">
                        <a14:hiddenFill xmlns:a14="http://schemas.microsoft.com/office/drawing/2010/main">
                          <a:solidFill>
                            <a:srgbClr val="FFFFFF"/>
                          </a:solidFill>
                        </a14:hiddenFill>
                      </a:ext>
                    </a:extLst>
                  </p:spPr>
                </p:pic>
                <p:pic>
                  <p:nvPicPr>
                    <p:cNvPr id="319" name="Picture 4" descr="https://d30y9cdsu7xlg0.cloudfront.net/png/29220-200.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65599" flipH="1">
                      <a:off x="3739935" y="4536300"/>
                      <a:ext cx="767633" cy="767631"/>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292" name="Oval 291"/>
              <p:cNvSpPr/>
              <p:nvPr/>
            </p:nvSpPr>
            <p:spPr>
              <a:xfrm>
                <a:off x="2126437" y="3514950"/>
                <a:ext cx="352360" cy="22361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p:cNvGrpSpPr/>
            <p:nvPr/>
          </p:nvGrpSpPr>
          <p:grpSpPr>
            <a:xfrm flipH="1">
              <a:off x="7845071" y="3931858"/>
              <a:ext cx="1171561" cy="2194937"/>
              <a:chOff x="3248296" y="3312729"/>
              <a:chExt cx="1588137" cy="2975396"/>
            </a:xfrm>
          </p:grpSpPr>
          <p:sp>
            <p:nvSpPr>
              <p:cNvPr id="233" name="Oval 232"/>
              <p:cNvSpPr/>
              <p:nvPr/>
            </p:nvSpPr>
            <p:spPr>
              <a:xfrm rot="20950279">
                <a:off x="3746484" y="6057079"/>
                <a:ext cx="329338" cy="23104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rot="20950279">
                <a:off x="4042065" y="6057079"/>
                <a:ext cx="329338" cy="23104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rot="7671173" flipH="1">
                <a:off x="3210648" y="5120950"/>
                <a:ext cx="329338" cy="2540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Trapezoid 235"/>
              <p:cNvSpPr/>
              <p:nvPr/>
            </p:nvSpPr>
            <p:spPr>
              <a:xfrm rot="2381348" flipH="1">
                <a:off x="3461583" y="4379062"/>
                <a:ext cx="586879" cy="974561"/>
              </a:xfrm>
              <a:prstGeom prst="trapezoid">
                <a:avLst>
                  <a:gd name="adj" fmla="val 30356"/>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236"/>
              <p:cNvSpPr/>
              <p:nvPr/>
            </p:nvSpPr>
            <p:spPr>
              <a:xfrm>
                <a:off x="3579922" y="4451762"/>
                <a:ext cx="936009" cy="1669959"/>
              </a:xfrm>
              <a:prstGeom prst="trapezoid">
                <a:avLst>
                  <a:gd name="adj" fmla="val 3344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rot="3718254" flipH="1">
                <a:off x="4516464" y="5128645"/>
                <a:ext cx="329338" cy="3106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Trapezoid 238"/>
              <p:cNvSpPr/>
              <p:nvPr/>
            </p:nvSpPr>
            <p:spPr>
              <a:xfrm rot="19819352" flipH="1">
                <a:off x="4112595" y="4390623"/>
                <a:ext cx="615070" cy="1000434"/>
              </a:xfrm>
              <a:prstGeom prst="trapezoid">
                <a:avLst>
                  <a:gd name="adj" fmla="val 4536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Trapezoid 239"/>
              <p:cNvSpPr/>
              <p:nvPr/>
            </p:nvSpPr>
            <p:spPr>
              <a:xfrm>
                <a:off x="3875504" y="4168419"/>
                <a:ext cx="394109" cy="283344"/>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Cloud 240"/>
              <p:cNvSpPr/>
              <p:nvPr/>
            </p:nvSpPr>
            <p:spPr>
              <a:xfrm rot="671737">
                <a:off x="3570005" y="3753786"/>
                <a:ext cx="464471" cy="58922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Cloud 241"/>
              <p:cNvSpPr/>
              <p:nvPr/>
            </p:nvSpPr>
            <p:spPr>
              <a:xfrm rot="20928263" flipH="1">
                <a:off x="4121696" y="3754590"/>
                <a:ext cx="484642" cy="55366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3673294" y="3554218"/>
                <a:ext cx="713638" cy="9400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4" name="Group 26"/>
              <p:cNvGrpSpPr/>
              <p:nvPr/>
            </p:nvGrpSpPr>
            <p:grpSpPr>
              <a:xfrm>
                <a:off x="3711292" y="3312729"/>
                <a:ext cx="752390" cy="503086"/>
                <a:chOff x="3276599" y="3962400"/>
                <a:chExt cx="2362200" cy="1430616"/>
              </a:xfrm>
            </p:grpSpPr>
            <p:sp>
              <p:nvSpPr>
                <p:cNvPr id="283" name="Moon 282"/>
                <p:cNvSpPr/>
                <p:nvPr/>
              </p:nvSpPr>
              <p:spPr>
                <a:xfrm rot="5400000">
                  <a:off x="3728847" y="3510153"/>
                  <a:ext cx="1430616" cy="2335110"/>
                </a:xfrm>
                <a:prstGeom prst="moon">
                  <a:avLst>
                    <a:gd name="adj" fmla="val 8649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Moon 18"/>
                <p:cNvSpPr/>
                <p:nvPr/>
              </p:nvSpPr>
              <p:spPr>
                <a:xfrm rot="5400000">
                  <a:off x="4169067" y="3831933"/>
                  <a:ext cx="577264" cy="2362200"/>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Pentagon 20"/>
                <p:cNvSpPr/>
                <p:nvPr/>
              </p:nvSpPr>
              <p:spPr>
                <a:xfrm rot="15286294">
                  <a:off x="3471073" y="4452990"/>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Pentagon 21"/>
                <p:cNvSpPr/>
                <p:nvPr/>
              </p:nvSpPr>
              <p:spPr>
                <a:xfrm rot="17484679">
                  <a:off x="4843143" y="4516139"/>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Pentagon 286"/>
                <p:cNvSpPr/>
                <p:nvPr/>
              </p:nvSpPr>
              <p:spPr>
                <a:xfrm rot="15286294">
                  <a:off x="3743390" y="435900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Pentagon 287"/>
                <p:cNvSpPr/>
                <p:nvPr/>
              </p:nvSpPr>
              <p:spPr>
                <a:xfrm rot="17383046">
                  <a:off x="4449825" y="438792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Pentagon 288"/>
                <p:cNvSpPr/>
                <p:nvPr/>
              </p:nvSpPr>
              <p:spPr>
                <a:xfrm rot="16200000">
                  <a:off x="4065053" y="4295958"/>
                  <a:ext cx="783965" cy="229936"/>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Moon 289"/>
                <p:cNvSpPr/>
                <p:nvPr/>
              </p:nvSpPr>
              <p:spPr>
                <a:xfrm rot="5400000">
                  <a:off x="4231409" y="3945081"/>
                  <a:ext cx="406399" cy="2048165"/>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5" name="Cloud 244"/>
              <p:cNvSpPr/>
              <p:nvPr/>
            </p:nvSpPr>
            <p:spPr>
              <a:xfrm rot="16710403" flipH="1">
                <a:off x="3798412" y="4256010"/>
                <a:ext cx="487783" cy="331848"/>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3972538" y="4214403"/>
                <a:ext cx="126891" cy="1000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7" name="Group 44"/>
              <p:cNvGrpSpPr/>
              <p:nvPr/>
            </p:nvGrpSpPr>
            <p:grpSpPr>
              <a:xfrm>
                <a:off x="3766363" y="4463759"/>
                <a:ext cx="543951" cy="288954"/>
                <a:chOff x="3416724" y="3667852"/>
                <a:chExt cx="2655030" cy="1513748"/>
              </a:xfrm>
            </p:grpSpPr>
            <p:grpSp>
              <p:nvGrpSpPr>
                <p:cNvPr id="271" name="Group 31"/>
                <p:cNvGrpSpPr/>
                <p:nvPr/>
              </p:nvGrpSpPr>
              <p:grpSpPr>
                <a:xfrm>
                  <a:off x="4114800" y="4495800"/>
                  <a:ext cx="1219200" cy="685800"/>
                  <a:chOff x="4114800" y="4495800"/>
                  <a:chExt cx="1219200" cy="685800"/>
                </a:xfrm>
              </p:grpSpPr>
              <p:sp>
                <p:nvSpPr>
                  <p:cNvPr id="280" name="Trapezoid 19"/>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rapezoid 280"/>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Trapezoid 281"/>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2" name="Group 36"/>
                <p:cNvGrpSpPr/>
                <p:nvPr/>
              </p:nvGrpSpPr>
              <p:grpSpPr>
                <a:xfrm rot="3976231">
                  <a:off x="3150024" y="3934552"/>
                  <a:ext cx="1219200" cy="685800"/>
                  <a:chOff x="4114800" y="4495800"/>
                  <a:chExt cx="1219200" cy="685800"/>
                </a:xfrm>
              </p:grpSpPr>
              <p:sp>
                <p:nvSpPr>
                  <p:cNvPr id="277" name="Trapezoid 276"/>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Trapezoid 277"/>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Trapezoid 278"/>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3" name="Group 40"/>
                <p:cNvGrpSpPr/>
                <p:nvPr/>
              </p:nvGrpSpPr>
              <p:grpSpPr>
                <a:xfrm rot="18434064">
                  <a:off x="5119254" y="3990109"/>
                  <a:ext cx="1219200" cy="685800"/>
                  <a:chOff x="4114800" y="4495800"/>
                  <a:chExt cx="1219200" cy="685800"/>
                </a:xfrm>
              </p:grpSpPr>
              <p:sp>
                <p:nvSpPr>
                  <p:cNvPr id="274" name="Trapezoid 273"/>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Trapezoid 274"/>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Trapezoid 275"/>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8" name="Group 60"/>
              <p:cNvGrpSpPr/>
              <p:nvPr/>
            </p:nvGrpSpPr>
            <p:grpSpPr>
              <a:xfrm>
                <a:off x="3849838" y="4672186"/>
                <a:ext cx="364753" cy="262180"/>
                <a:chOff x="4724400" y="4267200"/>
                <a:chExt cx="1905000" cy="1369291"/>
              </a:xfrm>
            </p:grpSpPr>
            <p:sp>
              <p:nvSpPr>
                <p:cNvPr id="259" name="Hexagon 258"/>
                <p:cNvSpPr/>
                <p:nvPr/>
              </p:nvSpPr>
              <p:spPr>
                <a:xfrm>
                  <a:off x="5354782" y="5026891"/>
                  <a:ext cx="685800" cy="609600"/>
                </a:xfrm>
                <a:prstGeom prst="hexagon">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ounded Rectangle 259"/>
                <p:cNvSpPr/>
                <p:nvPr/>
              </p:nvSpPr>
              <p:spPr>
                <a:xfrm>
                  <a:off x="48768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ounded Rectangle 260"/>
                <p:cNvSpPr/>
                <p:nvPr/>
              </p:nvSpPr>
              <p:spPr>
                <a:xfrm>
                  <a:off x="57150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ounded Rectangle 261"/>
                <p:cNvSpPr/>
                <p:nvPr/>
              </p:nvSpPr>
              <p:spPr>
                <a:xfrm>
                  <a:off x="57150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ounded Rectangle 262"/>
                <p:cNvSpPr/>
                <p:nvPr/>
              </p:nvSpPr>
              <p:spPr>
                <a:xfrm>
                  <a:off x="48768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ounded Rectangle 263"/>
                <p:cNvSpPr/>
                <p:nvPr/>
              </p:nvSpPr>
              <p:spPr>
                <a:xfrm>
                  <a:off x="48768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ounded Rectangle 264"/>
                <p:cNvSpPr/>
                <p:nvPr/>
              </p:nvSpPr>
              <p:spPr>
                <a:xfrm>
                  <a:off x="57150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47244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a:off x="5527964" y="4447309"/>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a:off x="5532582" y="4770582"/>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a:off x="63246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a:off x="5537200" y="5073073"/>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79"/>
              <p:cNvGrpSpPr/>
              <p:nvPr/>
            </p:nvGrpSpPr>
            <p:grpSpPr>
              <a:xfrm>
                <a:off x="3690393" y="5281781"/>
                <a:ext cx="738954" cy="194462"/>
                <a:chOff x="3886201" y="4953000"/>
                <a:chExt cx="1447796" cy="381000"/>
              </a:xfrm>
            </p:grpSpPr>
            <p:sp>
              <p:nvSpPr>
                <p:cNvPr id="250" name="Rectangle 16"/>
                <p:cNvSpPr/>
                <p:nvPr/>
              </p:nvSpPr>
              <p:spPr>
                <a:xfrm>
                  <a:off x="3886201"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p:cNvSpPr/>
                <p:nvPr/>
              </p:nvSpPr>
              <p:spPr>
                <a:xfrm>
                  <a:off x="4191000"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251"/>
                <p:cNvSpPr/>
                <p:nvPr/>
              </p:nvSpPr>
              <p:spPr>
                <a:xfrm>
                  <a:off x="4495799"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p:cNvSpPr/>
                <p:nvPr/>
              </p:nvSpPr>
              <p:spPr>
                <a:xfrm>
                  <a:off x="4800598"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p:cNvSpPr/>
                <p:nvPr/>
              </p:nvSpPr>
              <p:spPr>
                <a:xfrm>
                  <a:off x="5105397"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a:off x="4054764" y="5045364"/>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4364182" y="5049983"/>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4668982" y="5040746"/>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a:off x="4955310" y="5049982"/>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9" name="Group 78"/>
            <p:cNvGrpSpPr/>
            <p:nvPr/>
          </p:nvGrpSpPr>
          <p:grpSpPr>
            <a:xfrm flipH="1">
              <a:off x="8798976" y="3802412"/>
              <a:ext cx="899747" cy="2139585"/>
              <a:chOff x="5110883" y="3337762"/>
              <a:chExt cx="1219671" cy="2900362"/>
            </a:xfrm>
          </p:grpSpPr>
          <p:sp>
            <p:nvSpPr>
              <p:cNvPr id="144" name="Oval 112"/>
              <p:cNvSpPr/>
              <p:nvPr/>
            </p:nvSpPr>
            <p:spPr>
              <a:xfrm rot="19166219" flipH="1">
                <a:off x="5789232" y="5917784"/>
                <a:ext cx="224807" cy="32034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rot="21027599" flipH="1">
                <a:off x="5793652" y="5884402"/>
                <a:ext cx="190321" cy="25871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6" name="Group 145"/>
              <p:cNvGrpSpPr/>
              <p:nvPr/>
            </p:nvGrpSpPr>
            <p:grpSpPr>
              <a:xfrm rot="1493237">
                <a:off x="5488408" y="5879622"/>
                <a:ext cx="224807" cy="358502"/>
                <a:chOff x="6837263" y="4158424"/>
                <a:chExt cx="321174" cy="489776"/>
              </a:xfrm>
            </p:grpSpPr>
            <p:sp>
              <p:nvSpPr>
                <p:cNvPr id="231" name="Oval 112"/>
                <p:cNvSpPr/>
                <p:nvPr/>
              </p:nvSpPr>
              <p:spPr>
                <a:xfrm rot="19377780" flipH="1">
                  <a:off x="6837263" y="4210560"/>
                  <a:ext cx="321174" cy="43764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rot="21027599" flipH="1">
                  <a:off x="6870449" y="4158424"/>
                  <a:ext cx="271905" cy="35344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7" name="Oval 146"/>
              <p:cNvSpPr/>
              <p:nvPr/>
            </p:nvSpPr>
            <p:spPr>
              <a:xfrm rot="20544376" flipH="1">
                <a:off x="6140031" y="5088056"/>
                <a:ext cx="190523" cy="3796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rot="860249" flipH="1">
                <a:off x="5110883" y="5086065"/>
                <a:ext cx="186752" cy="3172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rapezoid 148"/>
              <p:cNvSpPr/>
              <p:nvPr/>
            </p:nvSpPr>
            <p:spPr>
              <a:xfrm flipH="1">
                <a:off x="5314878" y="4650130"/>
                <a:ext cx="798946" cy="1364888"/>
              </a:xfrm>
              <a:prstGeom prst="trapezoid">
                <a:avLst>
                  <a:gd name="adj" fmla="val 25153"/>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rapezoid 149"/>
              <p:cNvSpPr/>
              <p:nvPr/>
            </p:nvSpPr>
            <p:spPr>
              <a:xfrm rot="1719652" flipH="1">
                <a:off x="5249101" y="4427413"/>
                <a:ext cx="366730" cy="882573"/>
              </a:xfrm>
              <a:prstGeom prst="trapezoid">
                <a:avLst>
                  <a:gd name="adj" fmla="val 30203"/>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rapezoid 150"/>
              <p:cNvSpPr/>
              <p:nvPr/>
            </p:nvSpPr>
            <p:spPr>
              <a:xfrm rot="20275101" flipH="1">
                <a:off x="5879768" y="4432117"/>
                <a:ext cx="366730" cy="911382"/>
              </a:xfrm>
              <a:prstGeom prst="trapezoid">
                <a:avLst>
                  <a:gd name="adj" fmla="val 43446"/>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rapezoid 151"/>
              <p:cNvSpPr/>
              <p:nvPr/>
            </p:nvSpPr>
            <p:spPr>
              <a:xfrm flipH="1">
                <a:off x="5393827" y="4309596"/>
                <a:ext cx="689999" cy="989443"/>
              </a:xfrm>
              <a:prstGeom prst="trapezoid">
                <a:avLst>
                  <a:gd name="adj" fmla="val 28925"/>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rapezoid 152"/>
              <p:cNvSpPr/>
              <p:nvPr/>
            </p:nvSpPr>
            <p:spPr>
              <a:xfrm flipH="1">
                <a:off x="5539091" y="4426215"/>
                <a:ext cx="399473" cy="155493"/>
              </a:xfrm>
              <a:prstGeom prst="trapezoid">
                <a:avLst>
                  <a:gd name="adj" fmla="val 28925"/>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5405443" y="3454382"/>
                <a:ext cx="678384" cy="10946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284"/>
              <p:cNvGrpSpPr/>
              <p:nvPr/>
            </p:nvGrpSpPr>
            <p:grpSpPr>
              <a:xfrm flipH="1">
                <a:off x="5378596" y="3337762"/>
                <a:ext cx="737513" cy="531514"/>
                <a:chOff x="3818466" y="457200"/>
                <a:chExt cx="1547496" cy="1041881"/>
              </a:xfrm>
            </p:grpSpPr>
            <p:grpSp>
              <p:nvGrpSpPr>
                <p:cNvPr id="212" name="Group 18"/>
                <p:cNvGrpSpPr/>
                <p:nvPr/>
              </p:nvGrpSpPr>
              <p:grpSpPr>
                <a:xfrm flipH="1">
                  <a:off x="3847638" y="457200"/>
                  <a:ext cx="1518324" cy="1041881"/>
                  <a:chOff x="4850118" y="788842"/>
                  <a:chExt cx="2160282" cy="1573358"/>
                </a:xfrm>
              </p:grpSpPr>
              <p:grpSp>
                <p:nvGrpSpPr>
                  <p:cNvPr id="215" name="Group 10"/>
                  <p:cNvGrpSpPr/>
                  <p:nvPr/>
                </p:nvGrpSpPr>
                <p:grpSpPr>
                  <a:xfrm rot="10800000">
                    <a:off x="5181600" y="1371600"/>
                    <a:ext cx="1295400" cy="990600"/>
                    <a:chOff x="4850118" y="788842"/>
                    <a:chExt cx="2160282" cy="1497158"/>
                  </a:xfrm>
                </p:grpSpPr>
                <p:sp>
                  <p:nvSpPr>
                    <p:cNvPr id="224" name="Moon 223"/>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Moon 224"/>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Moon 1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Moon 1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Moon 1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Moon 1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17"/>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9"/>
                  <p:cNvGrpSpPr/>
                  <p:nvPr/>
                </p:nvGrpSpPr>
                <p:grpSpPr>
                  <a:xfrm>
                    <a:off x="4850118" y="788842"/>
                    <a:ext cx="2160282" cy="1497158"/>
                    <a:chOff x="4850118" y="788842"/>
                    <a:chExt cx="2160282" cy="1497158"/>
                  </a:xfrm>
                </p:grpSpPr>
                <p:sp>
                  <p:nvSpPr>
                    <p:cNvPr id="217" name="Moon 216"/>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Moon 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3" name="Oval 212"/>
                <p:cNvSpPr/>
                <p:nvPr/>
              </p:nvSpPr>
              <p:spPr>
                <a:xfrm flipH="1">
                  <a:off x="4441206" y="762000"/>
                  <a:ext cx="854057" cy="625863"/>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rot="17723225" flipH="1">
                  <a:off x="3695325" y="895013"/>
                  <a:ext cx="625863" cy="379581"/>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6" name="Rounded Rectangle 155"/>
              <p:cNvSpPr/>
              <p:nvPr/>
            </p:nvSpPr>
            <p:spPr>
              <a:xfrm flipH="1">
                <a:off x="5396249" y="5178376"/>
                <a:ext cx="687578" cy="167329"/>
              </a:xfrm>
              <a:prstGeom prst="roundRect">
                <a:avLst/>
              </a:prstGeom>
              <a:solidFill>
                <a:srgbClr val="C86D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Group 156"/>
              <p:cNvGrpSpPr/>
              <p:nvPr/>
            </p:nvGrpSpPr>
            <p:grpSpPr>
              <a:xfrm>
                <a:off x="5396250" y="5234153"/>
                <a:ext cx="218350" cy="596807"/>
                <a:chOff x="7091305" y="3128757"/>
                <a:chExt cx="311950" cy="815342"/>
              </a:xfrm>
              <a:solidFill>
                <a:schemeClr val="accent2">
                  <a:lumMod val="75000"/>
                </a:schemeClr>
              </a:solidFill>
            </p:grpSpPr>
            <p:sp>
              <p:nvSpPr>
                <p:cNvPr id="209" name="Double Wave 208"/>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Double Wave 209"/>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ounded Rectangle 210"/>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7"/>
              <p:cNvGrpSpPr/>
              <p:nvPr/>
            </p:nvGrpSpPr>
            <p:grpSpPr>
              <a:xfrm>
                <a:off x="5565671" y="5227591"/>
                <a:ext cx="218350" cy="596807"/>
                <a:chOff x="7091305" y="3128757"/>
                <a:chExt cx="311950" cy="815342"/>
              </a:xfrm>
              <a:solidFill>
                <a:schemeClr val="accent2">
                  <a:lumMod val="75000"/>
                </a:schemeClr>
              </a:solidFill>
            </p:grpSpPr>
            <p:sp>
              <p:nvSpPr>
                <p:cNvPr id="206" name="Double Wave 205"/>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Double Wave 206"/>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ounded Rectangle 207"/>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58"/>
              <p:cNvGrpSpPr/>
              <p:nvPr/>
            </p:nvGrpSpPr>
            <p:grpSpPr>
              <a:xfrm>
                <a:off x="5735093" y="5234153"/>
                <a:ext cx="218350" cy="596807"/>
                <a:chOff x="7091305" y="3128757"/>
                <a:chExt cx="311950" cy="815342"/>
              </a:xfrm>
              <a:solidFill>
                <a:schemeClr val="accent2">
                  <a:lumMod val="75000"/>
                </a:schemeClr>
              </a:solidFill>
            </p:grpSpPr>
            <p:sp>
              <p:nvSpPr>
                <p:cNvPr id="203" name="Double Wave 202"/>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Double Wave 203"/>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ounded Rectangle 204"/>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5891965" y="5234153"/>
                <a:ext cx="218350" cy="596807"/>
                <a:chOff x="7091305" y="3128757"/>
                <a:chExt cx="311950" cy="815342"/>
              </a:xfrm>
              <a:solidFill>
                <a:schemeClr val="accent2">
                  <a:lumMod val="75000"/>
                </a:schemeClr>
              </a:solidFill>
            </p:grpSpPr>
            <p:sp>
              <p:nvSpPr>
                <p:cNvPr id="200" name="Double Wave 199"/>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Double Wave 200"/>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ounded Rectangle 201"/>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60"/>
              <p:cNvGrpSpPr/>
              <p:nvPr/>
            </p:nvGrpSpPr>
            <p:grpSpPr>
              <a:xfrm>
                <a:off x="5294713" y="5192691"/>
                <a:ext cx="956416" cy="188251"/>
                <a:chOff x="6545687" y="3852415"/>
                <a:chExt cx="2392331" cy="470883"/>
              </a:xfrm>
            </p:grpSpPr>
            <p:grpSp>
              <p:nvGrpSpPr>
                <p:cNvPr id="184" name="Group 183"/>
                <p:cNvGrpSpPr/>
                <p:nvPr/>
              </p:nvGrpSpPr>
              <p:grpSpPr>
                <a:xfrm>
                  <a:off x="6545687" y="3856770"/>
                  <a:ext cx="1264571" cy="466528"/>
                  <a:chOff x="6545687" y="3856770"/>
                  <a:chExt cx="1264571" cy="466528"/>
                </a:xfrm>
              </p:grpSpPr>
              <p:grpSp>
                <p:nvGrpSpPr>
                  <p:cNvPr id="193" name="Group 192"/>
                  <p:cNvGrpSpPr/>
                  <p:nvPr/>
                </p:nvGrpSpPr>
                <p:grpSpPr>
                  <a:xfrm>
                    <a:off x="6545687" y="3863453"/>
                    <a:ext cx="529075" cy="459845"/>
                    <a:chOff x="6545687" y="3863453"/>
                    <a:chExt cx="529075" cy="459845"/>
                  </a:xfrm>
                </p:grpSpPr>
                <p:sp>
                  <p:nvSpPr>
                    <p:cNvPr id="198" name="Block Arc 197"/>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9" name="Rounded Rectangle 198"/>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p:cNvGrpSpPr/>
                  <p:nvPr/>
                </p:nvGrpSpPr>
                <p:grpSpPr>
                  <a:xfrm flipH="1">
                    <a:off x="7281183" y="3856770"/>
                    <a:ext cx="529075" cy="459845"/>
                    <a:chOff x="6545687" y="3863453"/>
                    <a:chExt cx="529075" cy="459845"/>
                  </a:xfrm>
                </p:grpSpPr>
                <p:sp>
                  <p:nvSpPr>
                    <p:cNvPr id="196" name="Block Arc 195"/>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7" name="Rounded Rectangle 196"/>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5" name="Donut 194"/>
                  <p:cNvSpPr/>
                  <p:nvPr/>
                </p:nvSpPr>
                <p:spPr>
                  <a:xfrm>
                    <a:off x="6929521" y="4001724"/>
                    <a:ext cx="484618" cy="195991"/>
                  </a:xfrm>
                  <a:prstGeom prst="donu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5" name="Group 184"/>
                <p:cNvGrpSpPr/>
                <p:nvPr/>
              </p:nvGrpSpPr>
              <p:grpSpPr>
                <a:xfrm>
                  <a:off x="7673447" y="3852415"/>
                  <a:ext cx="1264571" cy="466528"/>
                  <a:chOff x="6545687" y="3856770"/>
                  <a:chExt cx="1264571" cy="466528"/>
                </a:xfrm>
              </p:grpSpPr>
              <p:grpSp>
                <p:nvGrpSpPr>
                  <p:cNvPr id="186" name="Group 185"/>
                  <p:cNvGrpSpPr/>
                  <p:nvPr/>
                </p:nvGrpSpPr>
                <p:grpSpPr>
                  <a:xfrm>
                    <a:off x="6545687" y="3863453"/>
                    <a:ext cx="529075" cy="459845"/>
                    <a:chOff x="6545687" y="3863453"/>
                    <a:chExt cx="529075" cy="459845"/>
                  </a:xfrm>
                </p:grpSpPr>
                <p:sp>
                  <p:nvSpPr>
                    <p:cNvPr id="191" name="Block Arc 190"/>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2" name="Rounded Rectangle 191"/>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186"/>
                  <p:cNvGrpSpPr/>
                  <p:nvPr/>
                </p:nvGrpSpPr>
                <p:grpSpPr>
                  <a:xfrm flipH="1">
                    <a:off x="7281183" y="3856770"/>
                    <a:ext cx="529075" cy="459845"/>
                    <a:chOff x="6545687" y="3863453"/>
                    <a:chExt cx="529075" cy="459845"/>
                  </a:xfrm>
                </p:grpSpPr>
                <p:sp>
                  <p:nvSpPr>
                    <p:cNvPr id="189" name="Block Arc 188"/>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0" name="Rounded Rectangle 189"/>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8" name="Donut 187"/>
                  <p:cNvSpPr/>
                  <p:nvPr/>
                </p:nvSpPr>
                <p:spPr>
                  <a:xfrm>
                    <a:off x="6929521" y="4001724"/>
                    <a:ext cx="484618" cy="195991"/>
                  </a:xfrm>
                  <a:prstGeom prst="donu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62" name="Group 161"/>
              <p:cNvGrpSpPr/>
              <p:nvPr/>
            </p:nvGrpSpPr>
            <p:grpSpPr>
              <a:xfrm>
                <a:off x="5371427" y="3639693"/>
                <a:ext cx="756927" cy="159959"/>
                <a:chOff x="6598652" y="3262350"/>
                <a:chExt cx="1132641" cy="460283"/>
              </a:xfrm>
            </p:grpSpPr>
            <p:sp>
              <p:nvSpPr>
                <p:cNvPr id="173" name="Rounded Rectangle 172"/>
                <p:cNvSpPr/>
                <p:nvPr/>
              </p:nvSpPr>
              <p:spPr>
                <a:xfrm>
                  <a:off x="6598652" y="3262350"/>
                  <a:ext cx="1132641" cy="460283"/>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4" name="Group 173"/>
                <p:cNvGrpSpPr/>
                <p:nvPr/>
              </p:nvGrpSpPr>
              <p:grpSpPr>
                <a:xfrm>
                  <a:off x="6701427" y="3319491"/>
                  <a:ext cx="1023542" cy="303832"/>
                  <a:chOff x="6545687" y="3859098"/>
                  <a:chExt cx="1578458" cy="468555"/>
                </a:xfrm>
              </p:grpSpPr>
              <p:grpSp>
                <p:nvGrpSpPr>
                  <p:cNvPr id="175" name="Group 174"/>
                  <p:cNvGrpSpPr/>
                  <p:nvPr/>
                </p:nvGrpSpPr>
                <p:grpSpPr>
                  <a:xfrm flipH="1">
                    <a:off x="6545687" y="3863453"/>
                    <a:ext cx="529075" cy="459845"/>
                    <a:chOff x="6545687" y="3863453"/>
                    <a:chExt cx="529075" cy="459845"/>
                  </a:xfrm>
                </p:grpSpPr>
                <p:sp>
                  <p:nvSpPr>
                    <p:cNvPr id="182" name="Block Arc 181"/>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Rounded Rectangle 182"/>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75"/>
                  <p:cNvGrpSpPr/>
                  <p:nvPr/>
                </p:nvGrpSpPr>
                <p:grpSpPr>
                  <a:xfrm flipH="1">
                    <a:off x="7072556" y="3859098"/>
                    <a:ext cx="529075" cy="459845"/>
                    <a:chOff x="6545687" y="3863453"/>
                    <a:chExt cx="529075" cy="459845"/>
                  </a:xfrm>
                </p:grpSpPr>
                <p:sp>
                  <p:nvSpPr>
                    <p:cNvPr id="180" name="Block Arc 179"/>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Rounded Rectangle 180"/>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 name="Group 176"/>
                  <p:cNvGrpSpPr/>
                  <p:nvPr/>
                </p:nvGrpSpPr>
                <p:grpSpPr>
                  <a:xfrm flipH="1">
                    <a:off x="7595070" y="3867808"/>
                    <a:ext cx="529075" cy="459845"/>
                    <a:chOff x="6545687" y="3863453"/>
                    <a:chExt cx="529075" cy="459845"/>
                  </a:xfrm>
                </p:grpSpPr>
                <p:sp>
                  <p:nvSpPr>
                    <p:cNvPr id="178" name="Block Arc 177"/>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9" name="Rounded Rectangle 178"/>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63" name="Group 162"/>
              <p:cNvGrpSpPr/>
              <p:nvPr/>
            </p:nvGrpSpPr>
            <p:grpSpPr>
              <a:xfrm>
                <a:off x="5494180" y="4605107"/>
                <a:ext cx="517146" cy="193497"/>
                <a:chOff x="7162800" y="4789357"/>
                <a:chExt cx="2676993" cy="1001843"/>
              </a:xfrm>
            </p:grpSpPr>
            <p:grpSp>
              <p:nvGrpSpPr>
                <p:cNvPr id="164" name="Group 146"/>
                <p:cNvGrpSpPr/>
                <p:nvPr/>
              </p:nvGrpSpPr>
              <p:grpSpPr>
                <a:xfrm>
                  <a:off x="7162800" y="4800600"/>
                  <a:ext cx="838200" cy="990600"/>
                  <a:chOff x="7162800" y="4800600"/>
                  <a:chExt cx="838200" cy="990600"/>
                </a:xfrm>
              </p:grpSpPr>
              <p:sp>
                <p:nvSpPr>
                  <p:cNvPr id="171" name="Cross 170"/>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Diamond 171"/>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47"/>
                <p:cNvGrpSpPr/>
                <p:nvPr/>
              </p:nvGrpSpPr>
              <p:grpSpPr>
                <a:xfrm>
                  <a:off x="8077200" y="4800600"/>
                  <a:ext cx="838200" cy="990600"/>
                  <a:chOff x="7162800" y="4800600"/>
                  <a:chExt cx="838200" cy="990600"/>
                </a:xfrm>
              </p:grpSpPr>
              <p:sp>
                <p:nvSpPr>
                  <p:cNvPr id="169" name="Cross 168"/>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Diamond 169"/>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50"/>
                <p:cNvGrpSpPr/>
                <p:nvPr/>
              </p:nvGrpSpPr>
              <p:grpSpPr>
                <a:xfrm>
                  <a:off x="9001593" y="4789357"/>
                  <a:ext cx="838200" cy="990600"/>
                  <a:chOff x="7162800" y="4800600"/>
                  <a:chExt cx="838200" cy="990600"/>
                </a:xfrm>
              </p:grpSpPr>
              <p:sp>
                <p:nvSpPr>
                  <p:cNvPr id="167" name="Cross 166"/>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Diamond 167"/>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0" name="Group 79"/>
            <p:cNvGrpSpPr/>
            <p:nvPr/>
          </p:nvGrpSpPr>
          <p:grpSpPr>
            <a:xfrm flipH="1">
              <a:off x="9474969" y="4055693"/>
              <a:ext cx="1018963" cy="1892683"/>
              <a:chOff x="6652901" y="3444547"/>
              <a:chExt cx="1381279" cy="2565669"/>
            </a:xfrm>
          </p:grpSpPr>
          <p:sp>
            <p:nvSpPr>
              <p:cNvPr id="105" name="Oval 104"/>
              <p:cNvSpPr/>
              <p:nvPr/>
            </p:nvSpPr>
            <p:spPr>
              <a:xfrm rot="20950279">
                <a:off x="7016523" y="5787537"/>
                <a:ext cx="285974" cy="22267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rot="20950279">
                <a:off x="7312451" y="5787537"/>
                <a:ext cx="285974" cy="22267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loud 106"/>
              <p:cNvSpPr/>
              <p:nvPr/>
            </p:nvSpPr>
            <p:spPr>
              <a:xfrm rot="19405997">
                <a:off x="6652901" y="3532456"/>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Cloud 107"/>
              <p:cNvSpPr/>
              <p:nvPr/>
            </p:nvSpPr>
            <p:spPr>
              <a:xfrm rot="19405997">
                <a:off x="7096794" y="3631099"/>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7671173" flipH="1">
                <a:off x="6737036" y="5056210"/>
                <a:ext cx="317411" cy="220592"/>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p:cNvSpPr/>
              <p:nvPr/>
            </p:nvSpPr>
            <p:spPr>
              <a:xfrm rot="1571469" flipH="1">
                <a:off x="6899110" y="4269021"/>
                <a:ext cx="378593" cy="939267"/>
              </a:xfrm>
              <a:prstGeom prst="trapezoid">
                <a:avLst>
                  <a:gd name="adj" fmla="val 30356"/>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10"/>
              <p:cNvSpPr/>
              <p:nvPr/>
            </p:nvSpPr>
            <p:spPr>
              <a:xfrm>
                <a:off x="6915817" y="4288727"/>
                <a:ext cx="812764" cy="1572572"/>
              </a:xfrm>
              <a:prstGeom prst="trapezoid">
                <a:avLst>
                  <a:gd name="adj" fmla="val 33441"/>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3718254" flipH="1">
                <a:off x="7612691" y="5054460"/>
                <a:ext cx="315876" cy="220592"/>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p:cNvSpPr/>
              <p:nvPr/>
            </p:nvSpPr>
            <p:spPr>
              <a:xfrm rot="20175942" flipH="1">
                <a:off x="7430248" y="4276660"/>
                <a:ext cx="416126" cy="964203"/>
              </a:xfrm>
              <a:prstGeom prst="trapezoid">
                <a:avLst>
                  <a:gd name="adj" fmla="val 45365"/>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Cloud 113"/>
              <p:cNvSpPr/>
              <p:nvPr/>
            </p:nvSpPr>
            <p:spPr>
              <a:xfrm>
                <a:off x="6908551" y="3444547"/>
                <a:ext cx="781294" cy="403262"/>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78"/>
              <p:cNvGrpSpPr/>
              <p:nvPr/>
            </p:nvGrpSpPr>
            <p:grpSpPr>
              <a:xfrm rot="2570505">
                <a:off x="6737343" y="3557881"/>
                <a:ext cx="210131" cy="627297"/>
                <a:chOff x="4876800" y="2209800"/>
                <a:chExt cx="721689" cy="2209800"/>
              </a:xfrm>
              <a:solidFill>
                <a:schemeClr val="bg1">
                  <a:lumMod val="75000"/>
                </a:schemeClr>
              </a:solidFill>
            </p:grpSpPr>
            <p:sp>
              <p:nvSpPr>
                <p:cNvPr id="141" name="Moon 140"/>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Moon 141"/>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142"/>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79"/>
              <p:cNvGrpSpPr/>
              <p:nvPr/>
            </p:nvGrpSpPr>
            <p:grpSpPr>
              <a:xfrm rot="19276754" flipH="1">
                <a:off x="7712141" y="3559421"/>
                <a:ext cx="210131" cy="627297"/>
                <a:chOff x="4876800" y="2209800"/>
                <a:chExt cx="721689" cy="2209800"/>
              </a:xfrm>
              <a:solidFill>
                <a:schemeClr val="bg1">
                  <a:lumMod val="75000"/>
                </a:schemeClr>
              </a:solidFill>
            </p:grpSpPr>
            <p:sp>
              <p:nvSpPr>
                <p:cNvPr id="138" name="Moon 137"/>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oon 139"/>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rapezoid 116"/>
              <p:cNvSpPr/>
              <p:nvPr/>
            </p:nvSpPr>
            <p:spPr>
              <a:xfrm rot="604733">
                <a:off x="7067874" y="4682179"/>
                <a:ext cx="147964"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apezoid 117"/>
              <p:cNvSpPr/>
              <p:nvPr/>
            </p:nvSpPr>
            <p:spPr>
              <a:xfrm>
                <a:off x="7182383" y="4686021"/>
                <a:ext cx="147964"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118"/>
              <p:cNvSpPr/>
              <p:nvPr/>
            </p:nvSpPr>
            <p:spPr>
              <a:xfrm rot="21206393">
                <a:off x="7254331" y="4697208"/>
                <a:ext cx="220318"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119"/>
              <p:cNvSpPr/>
              <p:nvPr/>
            </p:nvSpPr>
            <p:spPr>
              <a:xfrm rot="20834089">
                <a:off x="7397077" y="4668613"/>
                <a:ext cx="147964"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p:cNvGrpSpPr/>
              <p:nvPr/>
            </p:nvGrpSpPr>
            <p:grpSpPr>
              <a:xfrm>
                <a:off x="7088429" y="4494805"/>
                <a:ext cx="443893" cy="363145"/>
                <a:chOff x="6172200" y="381000"/>
                <a:chExt cx="685800" cy="1219200"/>
              </a:xfrm>
            </p:grpSpPr>
            <p:sp>
              <p:nvSpPr>
                <p:cNvPr id="135" name="Trapezoid 134"/>
                <p:cNvSpPr/>
                <p:nvPr/>
              </p:nvSpPr>
              <p:spPr>
                <a:xfrm>
                  <a:off x="6172200" y="838200"/>
                  <a:ext cx="685800" cy="762000"/>
                </a:xfrm>
                <a:prstGeom prst="trapezoid">
                  <a:avLst>
                    <a:gd name="adj" fmla="val 17157"/>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6248400" y="381000"/>
                  <a:ext cx="152400" cy="457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6606988" y="381000"/>
                  <a:ext cx="152400" cy="457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p:cNvGrpSpPr/>
              <p:nvPr/>
            </p:nvGrpSpPr>
            <p:grpSpPr>
              <a:xfrm>
                <a:off x="6941609" y="5718249"/>
                <a:ext cx="757944" cy="121987"/>
                <a:chOff x="7809336" y="4419600"/>
                <a:chExt cx="2509992" cy="465172"/>
              </a:xfrm>
            </p:grpSpPr>
            <p:sp>
              <p:nvSpPr>
                <p:cNvPr id="125" name="Cross 124"/>
                <p:cNvSpPr/>
                <p:nvPr/>
              </p:nvSpPr>
              <p:spPr>
                <a:xfrm rot="10800000">
                  <a:off x="9862254" y="4419600"/>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Cross 125"/>
                <p:cNvSpPr/>
                <p:nvPr/>
              </p:nvSpPr>
              <p:spPr>
                <a:xfrm rot="16200000">
                  <a:off x="9369923" y="4363898"/>
                  <a:ext cx="361380" cy="571342"/>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3"/>
                <p:cNvGrpSpPr/>
                <p:nvPr/>
              </p:nvGrpSpPr>
              <p:grpSpPr>
                <a:xfrm rot="10800000">
                  <a:off x="8229600" y="4425075"/>
                  <a:ext cx="1019759" cy="451725"/>
                  <a:chOff x="5943600" y="152400"/>
                  <a:chExt cx="1360054" cy="762000"/>
                </a:xfrm>
              </p:grpSpPr>
              <p:sp>
                <p:nvSpPr>
                  <p:cNvPr id="133" name="Cross 132"/>
                  <p:cNvSpPr/>
                  <p:nvPr/>
                </p:nvSpPr>
                <p:spPr>
                  <a:xfrm>
                    <a:off x="5943600" y="152400"/>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Cross 133"/>
                  <p:cNvSpPr/>
                  <p:nvPr/>
                </p:nvSpPr>
                <p:spPr>
                  <a:xfrm rot="5400000">
                    <a:off x="6617854" y="145473"/>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8" name="Quad Arrow Callout 127"/>
                <p:cNvSpPr/>
                <p:nvPr/>
              </p:nvSpPr>
              <p:spPr>
                <a:xfrm rot="10800000">
                  <a:off x="9671806" y="4519527"/>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Quad Arrow Callout 128"/>
                <p:cNvSpPr/>
                <p:nvPr/>
              </p:nvSpPr>
              <p:spPr>
                <a:xfrm rot="10800000">
                  <a:off x="9107389" y="4522265"/>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Quad Arrow Callout 129"/>
                <p:cNvSpPr/>
                <p:nvPr/>
              </p:nvSpPr>
              <p:spPr>
                <a:xfrm rot="10800000">
                  <a:off x="8622614"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Cross 130"/>
                <p:cNvSpPr/>
                <p:nvPr/>
              </p:nvSpPr>
              <p:spPr>
                <a:xfrm rot="10800000">
                  <a:off x="7809336" y="4433047"/>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Quad Arrow Callout 131"/>
                <p:cNvSpPr/>
                <p:nvPr/>
              </p:nvSpPr>
              <p:spPr>
                <a:xfrm rot="10800000">
                  <a:off x="8084731"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Oval 122"/>
              <p:cNvSpPr/>
              <p:nvPr/>
            </p:nvSpPr>
            <p:spPr>
              <a:xfrm>
                <a:off x="6922805" y="3518263"/>
                <a:ext cx="749446" cy="99152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315"/>
              <p:cNvSpPr/>
              <p:nvPr/>
            </p:nvSpPr>
            <p:spPr>
              <a:xfrm>
                <a:off x="6859229" y="3641833"/>
                <a:ext cx="789144" cy="98643"/>
              </a:xfrm>
              <a:prstGeom prst="roundRect">
                <a:avLst/>
              </a:prstGeom>
              <a:solidFill>
                <a:srgbClr val="00999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5352168" y="3886417"/>
              <a:ext cx="913506" cy="2169577"/>
              <a:chOff x="2069555" y="144697"/>
              <a:chExt cx="1219200" cy="2895600"/>
            </a:xfrm>
          </p:grpSpPr>
          <p:sp>
            <p:nvSpPr>
              <p:cNvPr id="82" name="Cloud 81"/>
              <p:cNvSpPr/>
              <p:nvPr/>
            </p:nvSpPr>
            <p:spPr>
              <a:xfrm>
                <a:off x="2086711" y="417551"/>
                <a:ext cx="1081056" cy="1205749"/>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loud 82"/>
              <p:cNvSpPr/>
              <p:nvPr/>
            </p:nvSpPr>
            <p:spPr>
              <a:xfrm rot="19357175">
                <a:off x="2641658" y="144697"/>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Cloud 83"/>
              <p:cNvSpPr/>
              <p:nvPr/>
            </p:nvSpPr>
            <p:spPr>
              <a:xfrm rot="1400185">
                <a:off x="2140266" y="250919"/>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6128217">
                <a:off x="2710508" y="2765374"/>
                <a:ext cx="241518" cy="308328"/>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4472555">
                <a:off x="2423170" y="2757099"/>
                <a:ext cx="221254" cy="324063"/>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p:cNvSpPr/>
              <p:nvPr/>
            </p:nvSpPr>
            <p:spPr>
              <a:xfrm>
                <a:off x="2194034" y="1288984"/>
                <a:ext cx="992515" cy="1601415"/>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1978812">
                <a:off x="2069555" y="1773288"/>
                <a:ext cx="225227" cy="39026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20226769">
                <a:off x="3059714" y="1846404"/>
                <a:ext cx="229041" cy="3115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1442139">
                <a:off x="2156250" y="1205693"/>
                <a:ext cx="332398"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19831862">
                <a:off x="2842027" y="1214859"/>
                <a:ext cx="353271"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rot="21277925">
                <a:off x="2801435" y="1237915"/>
                <a:ext cx="262924" cy="1631755"/>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oon 92"/>
              <p:cNvSpPr/>
              <p:nvPr/>
            </p:nvSpPr>
            <p:spPr>
              <a:xfrm rot="15844898">
                <a:off x="2491985" y="1235222"/>
                <a:ext cx="408570" cy="508942"/>
              </a:xfrm>
              <a:prstGeom prst="moon">
                <a:avLst>
                  <a:gd name="adj" fmla="val 70972"/>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2293562" y="391772"/>
                <a:ext cx="725299" cy="10785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Cloud 94"/>
              <p:cNvSpPr/>
              <p:nvPr/>
            </p:nvSpPr>
            <p:spPr>
              <a:xfrm rot="17055069">
                <a:off x="2364174" y="109134"/>
                <a:ext cx="490045" cy="638930"/>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Cloud 95"/>
              <p:cNvSpPr/>
              <p:nvPr/>
            </p:nvSpPr>
            <p:spPr>
              <a:xfrm>
                <a:off x="2422349" y="1083024"/>
                <a:ext cx="490612" cy="46974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2528837" y="1161315"/>
                <a:ext cx="252910" cy="1520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rot="21215670">
                <a:off x="2860441" y="2542146"/>
                <a:ext cx="243512" cy="77335"/>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rot="21215670">
                <a:off x="2845347" y="2198488"/>
                <a:ext cx="205415" cy="99973"/>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a:off x="2142916" y="391131"/>
                <a:ext cx="955480" cy="18482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1" name="Picture 2" descr="http://icons.iconarchive.com/icons/icons8/ios7/512/Travel-Sea-Waves-icon.png"/>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2202567" y="294356"/>
                <a:ext cx="813257" cy="355425"/>
              </a:xfrm>
              <a:prstGeom prst="rect">
                <a:avLst/>
              </a:prstGeom>
              <a:noFill/>
              <a:extLst>
                <a:ext uri="{909E8E84-426E-40DD-AFC4-6F175D3DCCD1}">
                  <a14:hiddenFill xmlns:a14="http://schemas.microsoft.com/office/drawing/2010/main">
                    <a:solidFill>
                      <a:srgbClr val="FFFFFF"/>
                    </a:solidFill>
                  </a14:hiddenFill>
                </a:ext>
              </a:extLst>
            </p:spPr>
          </p:pic>
          <p:grpSp>
            <p:nvGrpSpPr>
              <p:cNvPr id="102" name="Group 101"/>
              <p:cNvGrpSpPr/>
              <p:nvPr/>
            </p:nvGrpSpPr>
            <p:grpSpPr>
              <a:xfrm rot="4983839">
                <a:off x="2618848" y="1746310"/>
                <a:ext cx="588091" cy="315370"/>
                <a:chOff x="4099124" y="1265262"/>
                <a:chExt cx="813257" cy="436117"/>
              </a:xfrm>
            </p:grpSpPr>
            <p:pic>
              <p:nvPicPr>
                <p:cNvPr id="103" name="Picture 2" descr="http://icons.iconarchive.com/icons/icons8/ios7/512/Travel-Sea-Waves-icon.png"/>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4099124" y="1345954"/>
                  <a:ext cx="813257" cy="355425"/>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2" descr="http://icons.iconarchive.com/icons/icons8/ios7/512/Travel-Sea-Waves-icon.png"/>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rot="10800000">
                  <a:off x="4099124" y="1265262"/>
                  <a:ext cx="813257" cy="355425"/>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1024" name="Rectangle 1023"/>
          <p:cNvSpPr/>
          <p:nvPr/>
        </p:nvSpPr>
        <p:spPr>
          <a:xfrm>
            <a:off x="2188717" y="2913232"/>
            <a:ext cx="3825593" cy="1477328"/>
          </a:xfrm>
          <a:prstGeom prst="rect">
            <a:avLst/>
          </a:prstGeom>
        </p:spPr>
        <p:txBody>
          <a:bodyPr wrap="square">
            <a:spAutoFit/>
          </a:bodyPr>
          <a:lstStyle/>
          <a:p>
            <a:r>
              <a:rPr lang="en-US" b="0" i="1" dirty="0">
                <a:solidFill>
                  <a:schemeClr val="bg1"/>
                </a:solidFill>
                <a:effectLst/>
                <a:latin typeface="Palatino"/>
              </a:rPr>
              <a:t> Behold, I have heard that there is corn in Egypt: get you down thither, and buy for us from thence; that we may live, and not die.</a:t>
            </a:r>
          </a:p>
          <a:p>
            <a:r>
              <a:rPr lang="en-US" i="1" dirty="0">
                <a:solidFill>
                  <a:schemeClr val="bg1"/>
                </a:solidFill>
                <a:latin typeface="Palatino"/>
              </a:rPr>
              <a:t>Genesis 42:2</a:t>
            </a:r>
            <a:endParaRPr lang="en-US" i="1" dirty="0">
              <a:solidFill>
                <a:schemeClr val="bg1"/>
              </a:solidFill>
            </a:endParaRPr>
          </a:p>
        </p:txBody>
      </p:sp>
    </p:spTree>
    <p:extLst>
      <p:ext uri="{BB962C8B-B14F-4D97-AF65-F5344CB8AC3E}">
        <p14:creationId xmlns:p14="http://schemas.microsoft.com/office/powerpoint/2010/main" val="1967765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1.goodfon.ru/original/2852x1080/1/d7/pyramid-concept-art-art-2113.jpg"/>
          <p:cNvPicPr>
            <a:picLocks noChangeAspect="1" noChangeArrowheads="1"/>
          </p:cNvPicPr>
          <p:nvPr/>
        </p:nvPicPr>
        <p:blipFill rotWithShape="1">
          <a:blip r:embed="rId2">
            <a:extLst>
              <a:ext uri="{28A0092B-C50C-407E-A947-70E740481C1C}">
                <a14:useLocalDpi xmlns:a14="http://schemas.microsoft.com/office/drawing/2010/main" val="0"/>
              </a:ext>
            </a:extLst>
          </a:blip>
          <a:srcRect l="63717" t="794"/>
          <a:stretch/>
        </p:blipFill>
        <p:spPr bwMode="auto">
          <a:xfrm>
            <a:off x="0" y="0"/>
            <a:ext cx="12191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0"/>
            <a:ext cx="12191999"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Joseph’s Reaction to Confession </a:t>
            </a:r>
          </a:p>
        </p:txBody>
      </p:sp>
      <p:sp>
        <p:nvSpPr>
          <p:cNvPr id="3" name="Rectangle 2"/>
          <p:cNvSpPr/>
          <p:nvPr/>
        </p:nvSpPr>
        <p:spPr>
          <a:xfrm>
            <a:off x="272141" y="1289680"/>
            <a:ext cx="6379029" cy="369332"/>
          </a:xfrm>
          <a:prstGeom prst="rect">
            <a:avLst/>
          </a:prstGeom>
        </p:spPr>
        <p:txBody>
          <a:bodyPr wrap="square">
            <a:spAutoFit/>
          </a:bodyPr>
          <a:lstStyle/>
          <a:p>
            <a:r>
              <a:rPr lang="en-US" dirty="0">
                <a:solidFill>
                  <a:schemeClr val="bg1"/>
                </a:solidFill>
                <a:latin typeface="Calibri" panose="020F0502020204030204" pitchFamily="34" charset="0"/>
              </a:rPr>
              <a:t>Joseph’s reaction was one of inward forgiveness</a:t>
            </a:r>
          </a:p>
        </p:txBody>
      </p:sp>
      <p:sp>
        <p:nvSpPr>
          <p:cNvPr id="2" name="Rectangle 1"/>
          <p:cNvSpPr/>
          <p:nvPr/>
        </p:nvSpPr>
        <p:spPr>
          <a:xfrm>
            <a:off x="3417418" y="3829084"/>
            <a:ext cx="6096000" cy="2585323"/>
          </a:xfrm>
          <a:prstGeom prst="rect">
            <a:avLst/>
          </a:prstGeom>
        </p:spPr>
        <p:txBody>
          <a:bodyPr>
            <a:spAutoFit/>
          </a:bodyPr>
          <a:lstStyle/>
          <a:p>
            <a:r>
              <a:rPr lang="en-US" b="0" i="0" dirty="0">
                <a:solidFill>
                  <a:schemeClr val="bg1"/>
                </a:solidFill>
                <a:effectLst/>
                <a:latin typeface="Calibri" panose="020F0502020204030204" pitchFamily="34" charset="0"/>
              </a:rPr>
              <a:t>However Joseph takes Simeon as a hostage until the brothers return to Egypt with their younger brother Benjamin.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Joseph imprisoned Simeon, he sent the other </a:t>
            </a:r>
          </a:p>
          <a:p>
            <a:r>
              <a:rPr lang="en-US" dirty="0">
                <a:solidFill>
                  <a:schemeClr val="bg1"/>
                </a:solidFill>
                <a:latin typeface="Calibri" panose="020F0502020204030204" pitchFamily="34" charset="0"/>
              </a:rPr>
              <a:t>brothers home with grain. But before they left,</a:t>
            </a:r>
          </a:p>
          <a:p>
            <a:r>
              <a:rPr lang="en-US" dirty="0">
                <a:solidFill>
                  <a:schemeClr val="bg1"/>
                </a:solidFill>
                <a:latin typeface="Calibri" panose="020F0502020204030204" pitchFamily="34" charset="0"/>
              </a:rPr>
              <a:t> he commanded his servants to hide the money they used to purchase the grain in the brothers’ sacks of </a:t>
            </a:r>
          </a:p>
          <a:p>
            <a:r>
              <a:rPr lang="en-US" dirty="0">
                <a:solidFill>
                  <a:schemeClr val="bg1"/>
                </a:solidFill>
                <a:latin typeface="Calibri" panose="020F0502020204030204" pitchFamily="34" charset="0"/>
              </a:rPr>
              <a:t>grain. When they later discovered the money </a:t>
            </a:r>
          </a:p>
          <a:p>
            <a:r>
              <a:rPr lang="en-US" dirty="0">
                <a:solidFill>
                  <a:schemeClr val="bg1"/>
                </a:solidFill>
                <a:latin typeface="Calibri" panose="020F0502020204030204" pitchFamily="34" charset="0"/>
              </a:rPr>
              <a:t>in their sacks, they were afraid.</a:t>
            </a:r>
          </a:p>
        </p:txBody>
      </p:sp>
      <p:sp>
        <p:nvSpPr>
          <p:cNvPr id="9" name="Rectangle 8"/>
          <p:cNvSpPr/>
          <p:nvPr/>
        </p:nvSpPr>
        <p:spPr>
          <a:xfrm>
            <a:off x="0" y="6365013"/>
            <a:ext cx="1803699" cy="369332"/>
          </a:xfrm>
          <a:prstGeom prst="rect">
            <a:avLst/>
          </a:prstGeom>
        </p:spPr>
        <p:txBody>
          <a:bodyPr wrap="none">
            <a:spAutoFit/>
          </a:bodyPr>
          <a:lstStyle/>
          <a:p>
            <a:r>
              <a:rPr lang="en-US" b="0" i="0" dirty="0">
                <a:solidFill>
                  <a:schemeClr val="bg1"/>
                </a:solidFill>
                <a:effectLst/>
                <a:latin typeface="Calibri" panose="020F0502020204030204" pitchFamily="34" charset="0"/>
              </a:rPr>
              <a:t>Genesis 42:24-35</a:t>
            </a:r>
            <a:endParaRPr lang="en-US" dirty="0">
              <a:solidFill>
                <a:schemeClr val="bg1"/>
              </a:solidFill>
            </a:endParaRPr>
          </a:p>
        </p:txBody>
      </p:sp>
      <p:pic>
        <p:nvPicPr>
          <p:cNvPr id="12290" name="Picture 2" descr="https://standinginholyplaces2013.files.wordpress.com/2013/02/jesus-easter-821662-table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0355" y="1015663"/>
            <a:ext cx="4161518" cy="277163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realbiblestories.com/wp-content/uploads/2012/08/joseph-weep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141" y="1978934"/>
            <a:ext cx="300037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catholiclane.com/wp-content/uploads/old-sack-of-coin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1114" y="4565723"/>
            <a:ext cx="3432175" cy="2127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3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12290"/>
                                        </p:tgtEl>
                                        <p:attrNameLst>
                                          <p:attrName>style.visibility</p:attrName>
                                        </p:attrNameLst>
                                      </p:cBhvr>
                                      <p:to>
                                        <p:strVal val="visible"/>
                                      </p:to>
                                    </p:set>
                                    <p:animEffect transition="in" filter="fade">
                                      <p:cBhvr>
                                        <p:cTn id="15" dur="500"/>
                                        <p:tgtEl>
                                          <p:spTgt spid="1229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12294"/>
                                        </p:tgtEl>
                                        <p:attrNameLst>
                                          <p:attrName>style.visibility</p:attrName>
                                        </p:attrNameLst>
                                      </p:cBhvr>
                                      <p:to>
                                        <p:strVal val="visible"/>
                                      </p:to>
                                    </p:set>
                                    <p:animEffect transition="in" filter="fade">
                                      <p:cBhvr>
                                        <p:cTn id="30"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1.goodfon.ru/original/2852x1080/1/d7/pyramid-concept-art-art-2113.jpg"/>
          <p:cNvPicPr>
            <a:picLocks noChangeAspect="1" noChangeArrowheads="1"/>
          </p:cNvPicPr>
          <p:nvPr/>
        </p:nvPicPr>
        <p:blipFill rotWithShape="1">
          <a:blip r:embed="rId2">
            <a:extLst>
              <a:ext uri="{28A0092B-C50C-407E-A947-70E740481C1C}">
                <a14:useLocalDpi xmlns:a14="http://schemas.microsoft.com/office/drawing/2010/main" val="0"/>
              </a:ext>
            </a:extLst>
          </a:blip>
          <a:srcRect l="63717" t="794"/>
          <a:stretch/>
        </p:blipFill>
        <p:spPr bwMode="auto">
          <a:xfrm>
            <a:off x="0" y="0"/>
            <a:ext cx="12191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0"/>
            <a:ext cx="12191999"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Bereaved</a:t>
            </a:r>
          </a:p>
        </p:txBody>
      </p:sp>
      <p:sp>
        <p:nvSpPr>
          <p:cNvPr id="3" name="Rectangle 2"/>
          <p:cNvSpPr/>
          <p:nvPr/>
        </p:nvSpPr>
        <p:spPr>
          <a:xfrm>
            <a:off x="3417418" y="914294"/>
            <a:ext cx="6379029" cy="369332"/>
          </a:xfrm>
          <a:prstGeom prst="rect">
            <a:avLst/>
          </a:prstGeom>
        </p:spPr>
        <p:txBody>
          <a:bodyPr wrap="square">
            <a:spAutoFit/>
          </a:bodyPr>
          <a:lstStyle/>
          <a:p>
            <a:r>
              <a:rPr lang="en-US" dirty="0">
                <a:solidFill>
                  <a:schemeClr val="bg1"/>
                </a:solidFill>
                <a:latin typeface="Calibri" panose="020F0502020204030204" pitchFamily="34" charset="0"/>
              </a:rPr>
              <a:t>To lose or be deprived of something or someone.</a:t>
            </a:r>
          </a:p>
        </p:txBody>
      </p:sp>
      <p:sp>
        <p:nvSpPr>
          <p:cNvPr id="2" name="Rectangle 1"/>
          <p:cNvSpPr/>
          <p:nvPr/>
        </p:nvSpPr>
        <p:spPr>
          <a:xfrm>
            <a:off x="585186" y="1540760"/>
            <a:ext cx="6096000" cy="646331"/>
          </a:xfrm>
          <a:prstGeom prst="rect">
            <a:avLst/>
          </a:prstGeom>
        </p:spPr>
        <p:txBody>
          <a:bodyPr>
            <a:spAutoFit/>
          </a:bodyPr>
          <a:lstStyle/>
          <a:p>
            <a:r>
              <a:rPr lang="en-US" b="0" i="0" dirty="0">
                <a:solidFill>
                  <a:schemeClr val="bg1"/>
                </a:solidFill>
                <a:effectLst/>
                <a:latin typeface="Calibri" panose="020F0502020204030204" pitchFamily="34" charset="0"/>
              </a:rPr>
              <a:t>Jacob mourns the loss of his sons, Joseph, Simeon, and soon to be Benjamin</a:t>
            </a:r>
            <a:endParaRPr lang="en-US" dirty="0">
              <a:solidFill>
                <a:schemeClr val="bg1"/>
              </a:solidFill>
              <a:latin typeface="Calibri" panose="020F0502020204030204" pitchFamily="34" charset="0"/>
            </a:endParaRPr>
          </a:p>
        </p:txBody>
      </p:sp>
      <p:sp>
        <p:nvSpPr>
          <p:cNvPr id="9" name="Rectangle 8"/>
          <p:cNvSpPr/>
          <p:nvPr/>
        </p:nvSpPr>
        <p:spPr>
          <a:xfrm>
            <a:off x="0" y="6365013"/>
            <a:ext cx="2637260" cy="369332"/>
          </a:xfrm>
          <a:prstGeom prst="rect">
            <a:avLst/>
          </a:prstGeom>
        </p:spPr>
        <p:txBody>
          <a:bodyPr wrap="none">
            <a:spAutoFit/>
          </a:bodyPr>
          <a:lstStyle/>
          <a:p>
            <a:r>
              <a:rPr lang="en-US" b="0" i="0" dirty="0">
                <a:solidFill>
                  <a:schemeClr val="bg1"/>
                </a:solidFill>
                <a:effectLst/>
                <a:latin typeface="Calibri" panose="020F0502020204030204" pitchFamily="34" charset="0"/>
              </a:rPr>
              <a:t>Genesis 42:36-38; 43:1-14</a:t>
            </a:r>
            <a:endParaRPr lang="en-US" dirty="0">
              <a:solidFill>
                <a:schemeClr val="bg1"/>
              </a:solidFill>
            </a:endParaRPr>
          </a:p>
        </p:txBody>
      </p:sp>
      <p:sp>
        <p:nvSpPr>
          <p:cNvPr id="10" name="Rectangle 9"/>
          <p:cNvSpPr/>
          <p:nvPr/>
        </p:nvSpPr>
        <p:spPr>
          <a:xfrm>
            <a:off x="6408905" y="1913873"/>
            <a:ext cx="3994360" cy="646331"/>
          </a:xfrm>
          <a:prstGeom prst="rect">
            <a:avLst/>
          </a:prstGeom>
        </p:spPr>
        <p:txBody>
          <a:bodyPr wrap="square">
            <a:spAutoFit/>
          </a:bodyPr>
          <a:lstStyle/>
          <a:p>
            <a:r>
              <a:rPr lang="en-US" b="0" i="0" dirty="0">
                <a:solidFill>
                  <a:schemeClr val="bg1"/>
                </a:solidFill>
                <a:effectLst/>
                <a:latin typeface="Calibri" panose="020F0502020204030204" pitchFamily="34" charset="0"/>
              </a:rPr>
              <a:t>Rueben and Judah step up to take Benjamin to Egypt, and protect him</a:t>
            </a:r>
            <a:endParaRPr lang="en-US" dirty="0">
              <a:solidFill>
                <a:schemeClr val="bg1"/>
              </a:solidFill>
              <a:latin typeface="Calibri" panose="020F0502020204030204" pitchFamily="34" charset="0"/>
            </a:endParaRPr>
          </a:p>
        </p:txBody>
      </p:sp>
      <p:grpSp>
        <p:nvGrpSpPr>
          <p:cNvPr id="11" name="Group 10"/>
          <p:cNvGrpSpPr/>
          <p:nvPr/>
        </p:nvGrpSpPr>
        <p:grpSpPr>
          <a:xfrm>
            <a:off x="3033505" y="2687159"/>
            <a:ext cx="1336087" cy="3173206"/>
            <a:chOff x="2069555" y="144697"/>
            <a:chExt cx="1219200" cy="2895600"/>
          </a:xfrm>
        </p:grpSpPr>
        <p:sp>
          <p:nvSpPr>
            <p:cNvPr id="12" name="Cloud 11"/>
            <p:cNvSpPr/>
            <p:nvPr/>
          </p:nvSpPr>
          <p:spPr>
            <a:xfrm>
              <a:off x="2086711" y="417551"/>
              <a:ext cx="1081056" cy="1205749"/>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loud 12"/>
            <p:cNvSpPr/>
            <p:nvPr/>
          </p:nvSpPr>
          <p:spPr>
            <a:xfrm rot="19357175">
              <a:off x="2641658" y="144697"/>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p:cNvSpPr/>
            <p:nvPr/>
          </p:nvSpPr>
          <p:spPr>
            <a:xfrm rot="1400185">
              <a:off x="2140266" y="250919"/>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6128217">
              <a:off x="2710508" y="2765374"/>
              <a:ext cx="241518" cy="308328"/>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4472555">
              <a:off x="2423170" y="2757099"/>
              <a:ext cx="221254" cy="324063"/>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2194034" y="1288984"/>
              <a:ext cx="992515" cy="1601415"/>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978812">
              <a:off x="2069555" y="1773288"/>
              <a:ext cx="225227" cy="39026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0226769">
              <a:off x="3059714" y="1846404"/>
              <a:ext cx="229041" cy="3115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442139">
              <a:off x="2156250" y="1205693"/>
              <a:ext cx="332398"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19831862">
              <a:off x="2842027" y="1214859"/>
              <a:ext cx="353271"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21277925">
              <a:off x="2801435" y="1237915"/>
              <a:ext cx="262924" cy="1631755"/>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oon 22"/>
            <p:cNvSpPr/>
            <p:nvPr/>
          </p:nvSpPr>
          <p:spPr>
            <a:xfrm rot="15844898">
              <a:off x="2491985" y="1235222"/>
              <a:ext cx="408570" cy="508942"/>
            </a:xfrm>
            <a:prstGeom prst="moon">
              <a:avLst>
                <a:gd name="adj" fmla="val 70972"/>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293562" y="391772"/>
              <a:ext cx="725299" cy="10785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p:cNvSpPr/>
            <p:nvPr/>
          </p:nvSpPr>
          <p:spPr>
            <a:xfrm rot="17055069">
              <a:off x="2364174" y="109134"/>
              <a:ext cx="490045" cy="638930"/>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loud 25"/>
            <p:cNvSpPr/>
            <p:nvPr/>
          </p:nvSpPr>
          <p:spPr>
            <a:xfrm>
              <a:off x="2422349" y="1083024"/>
              <a:ext cx="490612" cy="46974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528837" y="1161315"/>
              <a:ext cx="252910" cy="1520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21215670">
              <a:off x="2860441" y="2542146"/>
              <a:ext cx="243512" cy="77335"/>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21215670">
              <a:off x="2845347" y="2198488"/>
              <a:ext cx="205415" cy="99973"/>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2142916" y="391131"/>
              <a:ext cx="955480" cy="18482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2" descr="http://icons.iconarchive.com/icons/icons8/ios7/512/Travel-Sea-Waves-icon.png"/>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2202567" y="294356"/>
              <a:ext cx="813257" cy="355425"/>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31"/>
            <p:cNvGrpSpPr/>
            <p:nvPr/>
          </p:nvGrpSpPr>
          <p:grpSpPr>
            <a:xfrm rot="4983839">
              <a:off x="2618848" y="1746310"/>
              <a:ext cx="588091" cy="315370"/>
              <a:chOff x="4099124" y="1265262"/>
              <a:chExt cx="813257" cy="436117"/>
            </a:xfrm>
          </p:grpSpPr>
          <p:pic>
            <p:nvPicPr>
              <p:cNvPr id="33" name="Picture 2" descr="http://icons.iconarchive.com/icons/icons8/ios7/512/Travel-Sea-Waves-icon.png"/>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4099124" y="1345954"/>
                <a:ext cx="813257" cy="35542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icons.iconarchive.com/icons/icons8/ios7/512/Travel-Sea-Waves-icon.png"/>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rot="10800000">
                <a:off x="4099124" y="1265262"/>
                <a:ext cx="813257" cy="355425"/>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35" name="Group 34"/>
          <p:cNvGrpSpPr/>
          <p:nvPr/>
        </p:nvGrpSpPr>
        <p:grpSpPr>
          <a:xfrm>
            <a:off x="4549838" y="3116185"/>
            <a:ext cx="1414605" cy="2775128"/>
            <a:chOff x="6159338" y="783740"/>
            <a:chExt cx="1950615" cy="3826656"/>
          </a:xfrm>
        </p:grpSpPr>
        <p:sp>
          <p:nvSpPr>
            <p:cNvPr id="36" name="Oval 35"/>
            <p:cNvSpPr/>
            <p:nvPr/>
          </p:nvSpPr>
          <p:spPr>
            <a:xfrm>
              <a:off x="7280738" y="4234670"/>
              <a:ext cx="514350" cy="37572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553858" y="4201022"/>
              <a:ext cx="533400" cy="37572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a:off x="6436563" y="3640031"/>
              <a:ext cx="1468951" cy="765322"/>
            </a:xfrm>
            <a:prstGeom prst="trapezoid">
              <a:avLst>
                <a:gd name="adj" fmla="val 21586"/>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3819016">
              <a:off x="7553089" y="2814718"/>
              <a:ext cx="704850" cy="40887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8663083">
              <a:off x="6011352" y="2817737"/>
              <a:ext cx="704850" cy="40887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Manual Operation 40"/>
            <p:cNvSpPr/>
            <p:nvPr/>
          </p:nvSpPr>
          <p:spPr>
            <a:xfrm rot="13138101">
              <a:off x="6304134" y="2074923"/>
              <a:ext cx="715537" cy="1083407"/>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Manual Operation 41"/>
            <p:cNvSpPr/>
            <p:nvPr/>
          </p:nvSpPr>
          <p:spPr>
            <a:xfrm rot="9053877">
              <a:off x="7226641" y="2022527"/>
              <a:ext cx="715537" cy="1197225"/>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a:off x="6553859" y="2002940"/>
              <a:ext cx="1219200" cy="1734670"/>
            </a:xfrm>
            <a:prstGeom prst="trapezoid">
              <a:avLst>
                <a:gd name="adj" fmla="val 23562"/>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hevron 43"/>
            <p:cNvSpPr/>
            <p:nvPr/>
          </p:nvSpPr>
          <p:spPr>
            <a:xfrm rot="5400000">
              <a:off x="6783278" y="2154521"/>
              <a:ext cx="715537" cy="717176"/>
            </a:xfrm>
            <a:prstGeom prst="chevron">
              <a:avLst>
                <a:gd name="adj" fmla="val 82161"/>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Isosceles Triangle 44"/>
            <p:cNvSpPr/>
            <p:nvPr/>
          </p:nvSpPr>
          <p:spPr>
            <a:xfrm rot="10800000">
              <a:off x="6840729" y="1877434"/>
              <a:ext cx="6096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684828" y="885960"/>
              <a:ext cx="881063" cy="143107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loud 46"/>
            <p:cNvSpPr/>
            <p:nvPr/>
          </p:nvSpPr>
          <p:spPr>
            <a:xfrm rot="18173890">
              <a:off x="6239061" y="1242167"/>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oud 47"/>
            <p:cNvSpPr/>
            <p:nvPr/>
          </p:nvSpPr>
          <p:spPr>
            <a:xfrm rot="3426110" flipH="1">
              <a:off x="7208229" y="1242167"/>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oud 48"/>
            <p:cNvSpPr/>
            <p:nvPr/>
          </p:nvSpPr>
          <p:spPr>
            <a:xfrm>
              <a:off x="6596722" y="783740"/>
              <a:ext cx="1057275" cy="61331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6553859" y="3603140"/>
              <a:ext cx="1233488" cy="204439"/>
            </a:xfrm>
            <a:prstGeom prst="roundRect">
              <a:avLst>
                <a:gd name="adj" fmla="val 21765"/>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6477659" y="1088540"/>
              <a:ext cx="1295400" cy="228600"/>
              <a:chOff x="4267200" y="3733800"/>
              <a:chExt cx="1981200" cy="1524000"/>
            </a:xfrm>
          </p:grpSpPr>
          <p:sp>
            <p:nvSpPr>
              <p:cNvPr id="68" name="Rectangle 67"/>
              <p:cNvSpPr/>
              <p:nvPr/>
            </p:nvSpPr>
            <p:spPr>
              <a:xfrm>
                <a:off x="4267200" y="3733800"/>
                <a:ext cx="1981200" cy="1524000"/>
              </a:xfrm>
              <a:prstGeom prst="rect">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4438482" y="3818965"/>
                <a:ext cx="1706545" cy="1362635"/>
                <a:chOff x="4438482" y="3818965"/>
                <a:chExt cx="1706545" cy="1362635"/>
              </a:xfrm>
            </p:grpSpPr>
            <p:grpSp>
              <p:nvGrpSpPr>
                <p:cNvPr id="70" name="Group 69"/>
                <p:cNvGrpSpPr/>
                <p:nvPr/>
              </p:nvGrpSpPr>
              <p:grpSpPr>
                <a:xfrm>
                  <a:off x="4438482" y="4052314"/>
                  <a:ext cx="536650" cy="863189"/>
                  <a:chOff x="4438482" y="4052314"/>
                  <a:chExt cx="536650" cy="863189"/>
                </a:xfrm>
              </p:grpSpPr>
              <p:sp>
                <p:nvSpPr>
                  <p:cNvPr id="81" name="Chevron 80"/>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Chevron 81"/>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5025671" y="4043350"/>
                  <a:ext cx="536650" cy="863189"/>
                  <a:chOff x="4438482" y="4052314"/>
                  <a:chExt cx="536650" cy="863189"/>
                </a:xfrm>
              </p:grpSpPr>
              <p:sp>
                <p:nvSpPr>
                  <p:cNvPr id="79" name="Chevron 78"/>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Chevron 79"/>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2" name="Group 71"/>
                <p:cNvGrpSpPr/>
                <p:nvPr/>
              </p:nvGrpSpPr>
              <p:grpSpPr>
                <a:xfrm>
                  <a:off x="5608377" y="4038867"/>
                  <a:ext cx="536650" cy="863189"/>
                  <a:chOff x="4438482" y="4052314"/>
                  <a:chExt cx="536650" cy="863189"/>
                </a:xfrm>
              </p:grpSpPr>
              <p:sp>
                <p:nvSpPr>
                  <p:cNvPr id="77" name="Chevron 76"/>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Chevron 77"/>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3" name="Diamond 72"/>
                <p:cNvSpPr/>
                <p:nvPr/>
              </p:nvSpPr>
              <p:spPr>
                <a:xfrm>
                  <a:off x="4845424" y="3845859"/>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a:off x="5428130" y="3818965"/>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p:cNvSpPr/>
                <p:nvPr/>
              </p:nvSpPr>
              <p:spPr>
                <a:xfrm>
                  <a:off x="4836459" y="455407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p:cNvSpPr/>
                <p:nvPr/>
              </p:nvSpPr>
              <p:spPr>
                <a:xfrm>
                  <a:off x="5410200" y="457200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37"/>
            <p:cNvGrpSpPr/>
            <p:nvPr/>
          </p:nvGrpSpPr>
          <p:grpSpPr>
            <a:xfrm>
              <a:off x="6553859" y="3603140"/>
              <a:ext cx="1219200" cy="228600"/>
              <a:chOff x="4438482" y="3818965"/>
              <a:chExt cx="1706545" cy="1362635"/>
            </a:xfrm>
          </p:grpSpPr>
          <p:grpSp>
            <p:nvGrpSpPr>
              <p:cNvPr id="55" name="Group 26"/>
              <p:cNvGrpSpPr/>
              <p:nvPr/>
            </p:nvGrpSpPr>
            <p:grpSpPr>
              <a:xfrm>
                <a:off x="4438482" y="4052314"/>
                <a:ext cx="536650" cy="863189"/>
                <a:chOff x="4438482" y="4052314"/>
                <a:chExt cx="536650" cy="863189"/>
              </a:xfrm>
            </p:grpSpPr>
            <p:sp>
              <p:nvSpPr>
                <p:cNvPr id="66" name="Chevron 65"/>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hevron 66"/>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6" name="Group 27"/>
              <p:cNvGrpSpPr/>
              <p:nvPr/>
            </p:nvGrpSpPr>
            <p:grpSpPr>
              <a:xfrm>
                <a:off x="5025671" y="4043350"/>
                <a:ext cx="536650" cy="863189"/>
                <a:chOff x="4438482" y="4052314"/>
                <a:chExt cx="536650" cy="863189"/>
              </a:xfrm>
            </p:grpSpPr>
            <p:sp>
              <p:nvSpPr>
                <p:cNvPr id="64" name="Chevron 63"/>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Chevron 64"/>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7" name="Group 30"/>
              <p:cNvGrpSpPr/>
              <p:nvPr/>
            </p:nvGrpSpPr>
            <p:grpSpPr>
              <a:xfrm>
                <a:off x="5608377" y="4038867"/>
                <a:ext cx="536650" cy="863189"/>
                <a:chOff x="4438482" y="4052314"/>
                <a:chExt cx="536650" cy="863189"/>
              </a:xfrm>
            </p:grpSpPr>
            <p:sp>
              <p:nvSpPr>
                <p:cNvPr id="62" name="Chevron 61"/>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Chevron 62"/>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Diamond 57"/>
              <p:cNvSpPr/>
              <p:nvPr/>
            </p:nvSpPr>
            <p:spPr>
              <a:xfrm>
                <a:off x="4845424" y="3845859"/>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p:cNvSpPr/>
              <p:nvPr/>
            </p:nvSpPr>
            <p:spPr>
              <a:xfrm>
                <a:off x="5428130" y="3818965"/>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4836459" y="455407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iamond 60"/>
              <p:cNvSpPr/>
              <p:nvPr/>
            </p:nvSpPr>
            <p:spPr>
              <a:xfrm>
                <a:off x="5410200" y="457200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Diamond 52"/>
            <p:cNvSpPr/>
            <p:nvPr/>
          </p:nvSpPr>
          <p:spPr>
            <a:xfrm>
              <a:off x="7006577" y="2711152"/>
              <a:ext cx="304800" cy="609600"/>
            </a:xfrm>
            <a:prstGeom prst="diamon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4" descr="http://icons.iconarchive.com/icons/iconsmind/outline/512/Wolf-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045880" y="2895373"/>
              <a:ext cx="242002" cy="2420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3" name="Group 82"/>
          <p:cNvGrpSpPr/>
          <p:nvPr/>
        </p:nvGrpSpPr>
        <p:grpSpPr>
          <a:xfrm>
            <a:off x="836396" y="2172400"/>
            <a:ext cx="1650816" cy="4113088"/>
            <a:chOff x="1133802" y="686440"/>
            <a:chExt cx="1650816" cy="4113088"/>
          </a:xfrm>
        </p:grpSpPr>
        <p:sp>
          <p:nvSpPr>
            <p:cNvPr id="84" name="Oval 83"/>
            <p:cNvSpPr/>
            <p:nvPr/>
          </p:nvSpPr>
          <p:spPr>
            <a:xfrm rot="1928098" flipH="1">
              <a:off x="1133802" y="2699976"/>
              <a:ext cx="39500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5" name="Oval 84"/>
            <p:cNvSpPr/>
            <p:nvPr/>
          </p:nvSpPr>
          <p:spPr>
            <a:xfrm rot="19517134" flipH="1">
              <a:off x="2391263" y="2638994"/>
              <a:ext cx="393355"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6" name="Oval 85"/>
            <p:cNvSpPr/>
            <p:nvPr/>
          </p:nvSpPr>
          <p:spPr>
            <a:xfrm rot="2247591" flipH="1">
              <a:off x="1546118" y="4082782"/>
              <a:ext cx="324570"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7" name="Oval 86"/>
            <p:cNvSpPr/>
            <p:nvPr/>
          </p:nvSpPr>
          <p:spPr>
            <a:xfrm rot="18952234" flipH="1">
              <a:off x="1920807" y="4068604"/>
              <a:ext cx="32301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8" name="Trapezoid 87"/>
            <p:cNvSpPr/>
            <p:nvPr/>
          </p:nvSpPr>
          <p:spPr>
            <a:xfrm rot="1430708" flipH="1">
              <a:off x="1215111" y="193694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9" name="Trapezoid 88"/>
            <p:cNvSpPr/>
            <p:nvPr/>
          </p:nvSpPr>
          <p:spPr>
            <a:xfrm rot="19809709" flipH="1">
              <a:off x="1971687" y="189505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0" name="Trapezoid 89"/>
            <p:cNvSpPr/>
            <p:nvPr/>
          </p:nvSpPr>
          <p:spPr>
            <a:xfrm flipH="1">
              <a:off x="1426839" y="2101467"/>
              <a:ext cx="1034098" cy="233595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91" name="Group 90"/>
            <p:cNvGrpSpPr/>
            <p:nvPr/>
          </p:nvGrpSpPr>
          <p:grpSpPr>
            <a:xfrm rot="576583">
              <a:off x="1476405" y="3166501"/>
              <a:ext cx="148442" cy="1203961"/>
              <a:chOff x="4038599" y="3983576"/>
              <a:chExt cx="217257" cy="1331328"/>
            </a:xfrm>
          </p:grpSpPr>
          <p:sp>
            <p:nvSpPr>
              <p:cNvPr id="180" name="Pentagon 179"/>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1" name="Group 180"/>
              <p:cNvGrpSpPr/>
              <p:nvPr/>
            </p:nvGrpSpPr>
            <p:grpSpPr>
              <a:xfrm rot="5400000" flipV="1">
                <a:off x="3549760" y="4476730"/>
                <a:ext cx="1194934" cy="208625"/>
                <a:chOff x="3970020" y="4948646"/>
                <a:chExt cx="6939523" cy="1211581"/>
              </a:xfrm>
            </p:grpSpPr>
            <p:grpSp>
              <p:nvGrpSpPr>
                <p:cNvPr id="182" name="Group 181"/>
                <p:cNvGrpSpPr/>
                <p:nvPr/>
              </p:nvGrpSpPr>
              <p:grpSpPr>
                <a:xfrm>
                  <a:off x="3970020" y="4953000"/>
                  <a:ext cx="2080259" cy="1207227"/>
                  <a:chOff x="4551318" y="4950687"/>
                  <a:chExt cx="2080259" cy="1207227"/>
                </a:xfrm>
              </p:grpSpPr>
              <p:sp>
                <p:nvSpPr>
                  <p:cNvPr id="199" name="Rectangle 198"/>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Left-Right Arrow Callout 200"/>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Diamond 201"/>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Diamond 202"/>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Diamond 203"/>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3" name="Diamond 182"/>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4" name="Group 183"/>
                <p:cNvGrpSpPr/>
                <p:nvPr/>
              </p:nvGrpSpPr>
              <p:grpSpPr>
                <a:xfrm>
                  <a:off x="6395357" y="4948646"/>
                  <a:ext cx="2080259" cy="1207227"/>
                  <a:chOff x="4551318" y="4950687"/>
                  <a:chExt cx="2080259" cy="1207227"/>
                </a:xfrm>
              </p:grpSpPr>
              <p:sp>
                <p:nvSpPr>
                  <p:cNvPr id="193" name="Rectangle 192"/>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Left-Right Arrow Callout 194"/>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Diamond 195"/>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Diamond 196"/>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Diamond 197"/>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Diamond 184"/>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6" name="Group 185"/>
                <p:cNvGrpSpPr/>
                <p:nvPr/>
              </p:nvGrpSpPr>
              <p:grpSpPr>
                <a:xfrm>
                  <a:off x="8829284" y="4948646"/>
                  <a:ext cx="2080259" cy="1207227"/>
                  <a:chOff x="4551318" y="4950687"/>
                  <a:chExt cx="2080259" cy="1207227"/>
                </a:xfrm>
              </p:grpSpPr>
              <p:sp>
                <p:nvSpPr>
                  <p:cNvPr id="187" name="Rectangle 186"/>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Left-Right Arrow Callout 188"/>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Diamond 189"/>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Diamond 190"/>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iamond 191"/>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 name="Group 91"/>
            <p:cNvGrpSpPr/>
            <p:nvPr/>
          </p:nvGrpSpPr>
          <p:grpSpPr>
            <a:xfrm rot="21023417" flipH="1">
              <a:off x="1680724" y="3197449"/>
              <a:ext cx="148442" cy="1203961"/>
              <a:chOff x="4038599" y="3983576"/>
              <a:chExt cx="217257" cy="1331328"/>
            </a:xfrm>
          </p:grpSpPr>
          <p:sp>
            <p:nvSpPr>
              <p:cNvPr id="155" name="Pentagon 154"/>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55"/>
              <p:cNvGrpSpPr/>
              <p:nvPr/>
            </p:nvGrpSpPr>
            <p:grpSpPr>
              <a:xfrm rot="5400000" flipV="1">
                <a:off x="3549760" y="4476730"/>
                <a:ext cx="1194934" cy="208625"/>
                <a:chOff x="3970020" y="4948646"/>
                <a:chExt cx="6939523" cy="1211581"/>
              </a:xfrm>
            </p:grpSpPr>
            <p:grpSp>
              <p:nvGrpSpPr>
                <p:cNvPr id="157" name="Group 156"/>
                <p:cNvGrpSpPr/>
                <p:nvPr/>
              </p:nvGrpSpPr>
              <p:grpSpPr>
                <a:xfrm>
                  <a:off x="3970020" y="4953000"/>
                  <a:ext cx="2080259" cy="1207227"/>
                  <a:chOff x="4551318" y="4950687"/>
                  <a:chExt cx="2080259" cy="1207227"/>
                </a:xfrm>
              </p:grpSpPr>
              <p:sp>
                <p:nvSpPr>
                  <p:cNvPr id="174" name="Rectangle 173"/>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Left-Right Arrow Callout 175"/>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Diamond 176"/>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Diamond 177"/>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Diamond 178"/>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Diamond 157"/>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9" name="Group 158"/>
                <p:cNvGrpSpPr/>
                <p:nvPr/>
              </p:nvGrpSpPr>
              <p:grpSpPr>
                <a:xfrm>
                  <a:off x="6395357" y="4948646"/>
                  <a:ext cx="2080259" cy="1207227"/>
                  <a:chOff x="4551318" y="4950687"/>
                  <a:chExt cx="2080259" cy="1207227"/>
                </a:xfrm>
              </p:grpSpPr>
              <p:sp>
                <p:nvSpPr>
                  <p:cNvPr id="168" name="Rectangle 167"/>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Left-Right Arrow Callout 169"/>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Diamond 170"/>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Diamond 171"/>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Diamond 172"/>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0" name="Diamond 159"/>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1" name="Group 160"/>
                <p:cNvGrpSpPr/>
                <p:nvPr/>
              </p:nvGrpSpPr>
              <p:grpSpPr>
                <a:xfrm>
                  <a:off x="8829284" y="4948646"/>
                  <a:ext cx="2080259" cy="1207227"/>
                  <a:chOff x="4551318" y="4950687"/>
                  <a:chExt cx="2080259" cy="1207227"/>
                </a:xfrm>
              </p:grpSpPr>
              <p:sp>
                <p:nvSpPr>
                  <p:cNvPr id="162" name="Rectangle 161"/>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Left-Right Arrow Callout 163"/>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Diamond 164"/>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Diamond 165"/>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Diamond 166"/>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3" name="Group 92"/>
            <p:cNvGrpSpPr/>
            <p:nvPr/>
          </p:nvGrpSpPr>
          <p:grpSpPr>
            <a:xfrm>
              <a:off x="1553983" y="3036996"/>
              <a:ext cx="779810" cy="220840"/>
              <a:chOff x="3431377" y="2577520"/>
              <a:chExt cx="2319927" cy="361305"/>
            </a:xfrm>
          </p:grpSpPr>
          <p:sp>
            <p:nvSpPr>
              <p:cNvPr id="130" name="Rounded Rectangle 129"/>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p:cNvGrpSpPr/>
              <p:nvPr/>
            </p:nvGrpSpPr>
            <p:grpSpPr>
              <a:xfrm>
                <a:off x="3657600" y="2599731"/>
                <a:ext cx="1892332" cy="330385"/>
                <a:chOff x="3970020" y="4948646"/>
                <a:chExt cx="6939523" cy="1211581"/>
              </a:xfrm>
            </p:grpSpPr>
            <p:grpSp>
              <p:nvGrpSpPr>
                <p:cNvPr id="132" name="Group 131"/>
                <p:cNvGrpSpPr/>
                <p:nvPr/>
              </p:nvGrpSpPr>
              <p:grpSpPr>
                <a:xfrm>
                  <a:off x="3970020" y="4953000"/>
                  <a:ext cx="2080259" cy="1207227"/>
                  <a:chOff x="4551318" y="4950687"/>
                  <a:chExt cx="2080259" cy="1207227"/>
                </a:xfrm>
              </p:grpSpPr>
              <p:sp>
                <p:nvSpPr>
                  <p:cNvPr id="149" name="Rectangle 148"/>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Left-Right Arrow Callout 150"/>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Diamond 151"/>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Diamond 152"/>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Diamond 153"/>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 name="Diamond 132"/>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4" name="Group 133"/>
                <p:cNvGrpSpPr/>
                <p:nvPr/>
              </p:nvGrpSpPr>
              <p:grpSpPr>
                <a:xfrm>
                  <a:off x="6395357" y="4948646"/>
                  <a:ext cx="2080259" cy="1207227"/>
                  <a:chOff x="4551318" y="4950687"/>
                  <a:chExt cx="2080259" cy="1207227"/>
                </a:xfrm>
              </p:grpSpPr>
              <p:sp>
                <p:nvSpPr>
                  <p:cNvPr id="143" name="Rectangle 142"/>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Left-Right Arrow Callout 144"/>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Diamond 145"/>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Diamond 146"/>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Diamond 147"/>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 name="Diamond 134"/>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135"/>
                <p:cNvGrpSpPr/>
                <p:nvPr/>
              </p:nvGrpSpPr>
              <p:grpSpPr>
                <a:xfrm>
                  <a:off x="8829284" y="4948646"/>
                  <a:ext cx="2080259" cy="1207227"/>
                  <a:chOff x="4551318" y="4950687"/>
                  <a:chExt cx="2080259" cy="1207227"/>
                </a:xfrm>
              </p:grpSpPr>
              <p:sp>
                <p:nvSpPr>
                  <p:cNvPr id="137" name="Rectangle 136"/>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Left-Right Arrow Callout 138"/>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mond 139"/>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Diamond 140"/>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Diamond 141"/>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4" name="Isosceles Triangle 93"/>
            <p:cNvSpPr/>
            <p:nvPr/>
          </p:nvSpPr>
          <p:spPr>
            <a:xfrm rot="10800000">
              <a:off x="1756266" y="2010776"/>
              <a:ext cx="406144" cy="43763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1238801" y="686440"/>
              <a:ext cx="1515213" cy="1532853"/>
              <a:chOff x="1238801" y="686440"/>
              <a:chExt cx="1515213" cy="1532853"/>
            </a:xfrm>
          </p:grpSpPr>
          <p:sp>
            <p:nvSpPr>
              <p:cNvPr id="96" name="Round Diagonal Corner Rectangle 95"/>
              <p:cNvSpPr/>
              <p:nvPr/>
            </p:nvSpPr>
            <p:spPr>
              <a:xfrm rot="3691160" flipH="1">
                <a:off x="2088645" y="1270630"/>
                <a:ext cx="712151" cy="618586"/>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7" name="Round Diagonal Corner Rectangle 96"/>
              <p:cNvSpPr/>
              <p:nvPr/>
            </p:nvSpPr>
            <p:spPr>
              <a:xfrm rot="13069477" flipH="1">
                <a:off x="1238801" y="1302790"/>
                <a:ext cx="608934" cy="622102"/>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8" name="Oval 97"/>
              <p:cNvSpPr/>
              <p:nvPr/>
            </p:nvSpPr>
            <p:spPr>
              <a:xfrm flipH="1">
                <a:off x="1475313" y="879776"/>
                <a:ext cx="985624" cy="1339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9" name="Round Diagonal Corner Rectangle 98"/>
              <p:cNvSpPr/>
              <p:nvPr/>
            </p:nvSpPr>
            <p:spPr>
              <a:xfrm rot="20363465" flipH="1">
                <a:off x="1966746" y="686440"/>
                <a:ext cx="564930" cy="73950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0" name="Round Diagonal Corner Rectangle 99"/>
              <p:cNvSpPr/>
              <p:nvPr/>
            </p:nvSpPr>
            <p:spPr>
              <a:xfrm rot="16523337" flipH="1">
                <a:off x="1390766" y="808506"/>
                <a:ext cx="640667" cy="651227"/>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1" name="Oval 100"/>
              <p:cNvSpPr/>
              <p:nvPr/>
            </p:nvSpPr>
            <p:spPr>
              <a:xfrm flipH="1">
                <a:off x="1771000" y="786154"/>
                <a:ext cx="492812" cy="46811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2" name="Oval 101"/>
              <p:cNvSpPr/>
              <p:nvPr/>
            </p:nvSpPr>
            <p:spPr>
              <a:xfrm rot="3657975" flipH="1">
                <a:off x="2233148" y="1103431"/>
                <a:ext cx="492812" cy="18089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3" name="Oval 102"/>
              <p:cNvSpPr/>
              <p:nvPr/>
            </p:nvSpPr>
            <p:spPr>
              <a:xfrm rot="17249456" flipH="1">
                <a:off x="1184821" y="1234739"/>
                <a:ext cx="492812" cy="9180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4" name="Group 103"/>
              <p:cNvGrpSpPr/>
              <p:nvPr/>
            </p:nvGrpSpPr>
            <p:grpSpPr>
              <a:xfrm>
                <a:off x="1361620" y="1073300"/>
                <a:ext cx="1251291" cy="220840"/>
                <a:chOff x="3431377" y="2577520"/>
                <a:chExt cx="2319927" cy="361305"/>
              </a:xfrm>
            </p:grpSpPr>
            <p:sp>
              <p:nvSpPr>
                <p:cNvPr id="105" name="Rounded Rectangle 104"/>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3657600" y="2599731"/>
                  <a:ext cx="1892332" cy="330385"/>
                  <a:chOff x="3970020" y="4948646"/>
                  <a:chExt cx="6939523" cy="1211581"/>
                </a:xfrm>
              </p:grpSpPr>
              <p:grpSp>
                <p:nvGrpSpPr>
                  <p:cNvPr id="107" name="Group 106"/>
                  <p:cNvGrpSpPr/>
                  <p:nvPr/>
                </p:nvGrpSpPr>
                <p:grpSpPr>
                  <a:xfrm>
                    <a:off x="3970020" y="4953000"/>
                    <a:ext cx="2080259" cy="1207227"/>
                    <a:chOff x="4551318" y="4950687"/>
                    <a:chExt cx="2080259" cy="1207227"/>
                  </a:xfrm>
                </p:grpSpPr>
                <p:sp>
                  <p:nvSpPr>
                    <p:cNvPr id="124" name="Rectangle 123"/>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Left-Right Arrow Callout 125"/>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iamond 128"/>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8" name="Diamond 107"/>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p:cNvGrpSpPr/>
                  <p:nvPr/>
                </p:nvGrpSpPr>
                <p:grpSpPr>
                  <a:xfrm>
                    <a:off x="6395357" y="4948646"/>
                    <a:ext cx="2080259" cy="1207227"/>
                    <a:chOff x="4551318" y="4950687"/>
                    <a:chExt cx="2080259" cy="1207227"/>
                  </a:xfrm>
                </p:grpSpPr>
                <p:sp>
                  <p:nvSpPr>
                    <p:cNvPr id="118" name="Rectangle 117"/>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Left-Right Arrow Callout 119"/>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20"/>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iamond 121"/>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iamond 122"/>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 name="Diamond 109"/>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8829284" y="4948646"/>
                    <a:ext cx="2080259" cy="1207227"/>
                    <a:chOff x="4551318" y="4950687"/>
                    <a:chExt cx="2080259" cy="1207227"/>
                  </a:xfrm>
                </p:grpSpPr>
                <p:sp>
                  <p:nvSpPr>
                    <p:cNvPr id="112" name="Rectangle 111"/>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Left-Right Arrow Callout 113"/>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116"/>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nvGrpSpPr>
          <p:cNvPr id="205" name="Group 204"/>
          <p:cNvGrpSpPr/>
          <p:nvPr/>
        </p:nvGrpSpPr>
        <p:grpSpPr>
          <a:xfrm>
            <a:off x="6084081" y="2713141"/>
            <a:ext cx="1238930" cy="3060792"/>
            <a:chOff x="536022" y="3314942"/>
            <a:chExt cx="1296534" cy="3203103"/>
          </a:xfrm>
        </p:grpSpPr>
        <p:sp>
          <p:nvSpPr>
            <p:cNvPr id="206" name="Oval 205"/>
            <p:cNvSpPr/>
            <p:nvPr/>
          </p:nvSpPr>
          <p:spPr>
            <a:xfrm rot="6360011">
              <a:off x="498256" y="5160706"/>
              <a:ext cx="476734" cy="29629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rot="3628137">
              <a:off x="1436513" y="5182759"/>
              <a:ext cx="476734" cy="2605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rapezoid 207"/>
            <p:cNvSpPr/>
            <p:nvPr/>
          </p:nvSpPr>
          <p:spPr>
            <a:xfrm rot="20378210">
              <a:off x="1283225" y="4439267"/>
              <a:ext cx="409303" cy="981952"/>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rapezoid 208"/>
            <p:cNvSpPr/>
            <p:nvPr/>
          </p:nvSpPr>
          <p:spPr>
            <a:xfrm rot="1422945">
              <a:off x="672780" y="4491994"/>
              <a:ext cx="485515" cy="918299"/>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rapezoid 209"/>
            <p:cNvSpPr/>
            <p:nvPr/>
          </p:nvSpPr>
          <p:spPr>
            <a:xfrm rot="10800000">
              <a:off x="861937" y="4224592"/>
              <a:ext cx="692686" cy="1182131"/>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gular Pentagon 210"/>
            <p:cNvSpPr/>
            <p:nvPr/>
          </p:nvSpPr>
          <p:spPr>
            <a:xfrm rot="10800000">
              <a:off x="1020787" y="3900992"/>
              <a:ext cx="377829" cy="953469"/>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flipH="1">
              <a:off x="766479" y="3564102"/>
              <a:ext cx="864275" cy="11302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13" name="Group 101"/>
            <p:cNvGrpSpPr/>
            <p:nvPr/>
          </p:nvGrpSpPr>
          <p:grpSpPr>
            <a:xfrm rot="7128265">
              <a:off x="1266712" y="6168842"/>
              <a:ext cx="230789" cy="449153"/>
              <a:chOff x="4267200" y="5105400"/>
              <a:chExt cx="685800" cy="609600"/>
            </a:xfrm>
          </p:grpSpPr>
          <p:sp>
            <p:nvSpPr>
              <p:cNvPr id="438" name="Oval 99"/>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Oval 100"/>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102"/>
            <p:cNvGrpSpPr/>
            <p:nvPr/>
          </p:nvGrpSpPr>
          <p:grpSpPr>
            <a:xfrm rot="14157531">
              <a:off x="1014825" y="6178074"/>
              <a:ext cx="230789" cy="449153"/>
              <a:chOff x="4267200" y="5105400"/>
              <a:chExt cx="685800" cy="609600"/>
            </a:xfrm>
          </p:grpSpPr>
          <p:sp>
            <p:nvSpPr>
              <p:cNvPr id="436" name="Oval 435"/>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70"/>
            <p:cNvGrpSpPr/>
            <p:nvPr/>
          </p:nvGrpSpPr>
          <p:grpSpPr>
            <a:xfrm>
              <a:off x="615449" y="3393845"/>
              <a:ext cx="1196458" cy="1028329"/>
              <a:chOff x="2731569" y="4101704"/>
              <a:chExt cx="2435810" cy="2042401"/>
            </a:xfrm>
          </p:grpSpPr>
          <p:sp>
            <p:nvSpPr>
              <p:cNvPr id="427" name="Moon 68"/>
              <p:cNvSpPr/>
              <p:nvPr/>
            </p:nvSpPr>
            <p:spPr>
              <a:xfrm rot="9849500">
                <a:off x="4439437" y="4238028"/>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Moon 67"/>
              <p:cNvSpPr/>
              <p:nvPr/>
            </p:nvSpPr>
            <p:spPr>
              <a:xfrm rot="833472">
                <a:off x="2744907" y="4239105"/>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Moon 61"/>
              <p:cNvSpPr/>
              <p:nvPr/>
            </p:nvSpPr>
            <p:spPr>
              <a:xfrm>
                <a:off x="3581400" y="4191000"/>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Moon 62"/>
              <p:cNvSpPr/>
              <p:nvPr/>
            </p:nvSpPr>
            <p:spPr>
              <a:xfrm rot="20163857">
                <a:off x="3829522" y="4247461"/>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Moon 63"/>
              <p:cNvSpPr/>
              <p:nvPr/>
            </p:nvSpPr>
            <p:spPr>
              <a:xfrm rot="1214739">
                <a:off x="3266487" y="4101704"/>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Moon 64"/>
              <p:cNvSpPr/>
              <p:nvPr/>
            </p:nvSpPr>
            <p:spPr>
              <a:xfrm rot="6545841">
                <a:off x="4176779" y="378900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Moon 65"/>
              <p:cNvSpPr/>
              <p:nvPr/>
            </p:nvSpPr>
            <p:spPr>
              <a:xfrm rot="8444331">
                <a:off x="4175211" y="4152889"/>
                <a:ext cx="609600" cy="1371600"/>
              </a:xfrm>
              <a:prstGeom prst="moon">
                <a:avLst>
                  <a:gd name="adj" fmla="val 65904"/>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Moon 66"/>
              <p:cNvSpPr/>
              <p:nvPr/>
            </p:nvSpPr>
            <p:spPr>
              <a:xfrm rot="4022086">
                <a:off x="3112569" y="390102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69"/>
              <p:cNvSpPr/>
              <p:nvPr/>
            </p:nvSpPr>
            <p:spPr>
              <a:xfrm>
                <a:off x="3048000" y="4267200"/>
                <a:ext cx="1828800" cy="990600"/>
              </a:xfrm>
              <a:prstGeom prst="ellipse">
                <a:avLst/>
              </a:prstGeom>
              <a:solidFill>
                <a:srgbClr val="3D28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6" name="Trapezoid 215"/>
            <p:cNvSpPr/>
            <p:nvPr/>
          </p:nvSpPr>
          <p:spPr>
            <a:xfrm>
              <a:off x="804363" y="5406724"/>
              <a:ext cx="798838" cy="938334"/>
            </a:xfrm>
            <a:prstGeom prst="trapezoid">
              <a:avLst>
                <a:gd name="adj" fmla="val 23751"/>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7" name="Group 97"/>
            <p:cNvGrpSpPr/>
            <p:nvPr/>
          </p:nvGrpSpPr>
          <p:grpSpPr>
            <a:xfrm>
              <a:off x="962691" y="5459694"/>
              <a:ext cx="469239" cy="635646"/>
              <a:chOff x="4648200" y="4038600"/>
              <a:chExt cx="838200" cy="1349829"/>
            </a:xfrm>
          </p:grpSpPr>
          <p:sp>
            <p:nvSpPr>
              <p:cNvPr id="406" name="Trapezoid 405"/>
              <p:cNvSpPr/>
              <p:nvPr/>
            </p:nvSpPr>
            <p:spPr>
              <a:xfrm>
                <a:off x="4648200" y="4038600"/>
                <a:ext cx="838200" cy="1349829"/>
              </a:xfrm>
              <a:prstGeom prst="trapezoid">
                <a:avLst>
                  <a:gd name="adj" fmla="val 20429"/>
                </a:avLst>
              </a:prstGeom>
              <a:solidFill>
                <a:srgbClr val="51A59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7" name="Group 406"/>
              <p:cNvGrpSpPr/>
              <p:nvPr/>
            </p:nvGrpSpPr>
            <p:grpSpPr>
              <a:xfrm rot="5595418">
                <a:off x="4297276" y="4567385"/>
                <a:ext cx="1211525" cy="322729"/>
                <a:chOff x="6019800" y="5334000"/>
                <a:chExt cx="2590800" cy="914400"/>
              </a:xfrm>
            </p:grpSpPr>
            <p:grpSp>
              <p:nvGrpSpPr>
                <p:cNvPr id="418" name="Group 79"/>
                <p:cNvGrpSpPr/>
                <p:nvPr/>
              </p:nvGrpSpPr>
              <p:grpSpPr>
                <a:xfrm>
                  <a:off x="6019800" y="5334000"/>
                  <a:ext cx="914400" cy="914400"/>
                  <a:chOff x="6019800" y="5334000"/>
                  <a:chExt cx="914400" cy="914400"/>
                </a:xfrm>
              </p:grpSpPr>
              <p:sp>
                <p:nvSpPr>
                  <p:cNvPr id="425" name="Quad Arrow 424"/>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Diamond 425"/>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9" name="Group 80"/>
                <p:cNvGrpSpPr/>
                <p:nvPr/>
              </p:nvGrpSpPr>
              <p:grpSpPr>
                <a:xfrm>
                  <a:off x="6858000" y="5334000"/>
                  <a:ext cx="914400" cy="914400"/>
                  <a:chOff x="6019800" y="5334000"/>
                  <a:chExt cx="914400" cy="914400"/>
                </a:xfrm>
              </p:grpSpPr>
              <p:sp>
                <p:nvSpPr>
                  <p:cNvPr id="423" name="Quad Arrow 422"/>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Diamond 423"/>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0" name="Group 83"/>
                <p:cNvGrpSpPr/>
                <p:nvPr/>
              </p:nvGrpSpPr>
              <p:grpSpPr>
                <a:xfrm>
                  <a:off x="7696200" y="5334000"/>
                  <a:ext cx="914400" cy="914400"/>
                  <a:chOff x="6019800" y="5334000"/>
                  <a:chExt cx="914400" cy="914400"/>
                </a:xfrm>
              </p:grpSpPr>
              <p:sp>
                <p:nvSpPr>
                  <p:cNvPr id="421" name="Quad Arrow 420"/>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Diamond 421"/>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8" name="Group 407"/>
              <p:cNvGrpSpPr/>
              <p:nvPr/>
            </p:nvGrpSpPr>
            <p:grpSpPr>
              <a:xfrm rot="5160593">
                <a:off x="4618957" y="4567387"/>
                <a:ext cx="1211525" cy="322729"/>
                <a:chOff x="6019800" y="5334000"/>
                <a:chExt cx="2590800" cy="914400"/>
              </a:xfrm>
            </p:grpSpPr>
            <p:grpSp>
              <p:nvGrpSpPr>
                <p:cNvPr id="409" name="Group 79"/>
                <p:cNvGrpSpPr/>
                <p:nvPr/>
              </p:nvGrpSpPr>
              <p:grpSpPr>
                <a:xfrm>
                  <a:off x="6019800" y="5334000"/>
                  <a:ext cx="914400" cy="914400"/>
                  <a:chOff x="6019800" y="5334000"/>
                  <a:chExt cx="914400" cy="914400"/>
                </a:xfrm>
              </p:grpSpPr>
              <p:sp>
                <p:nvSpPr>
                  <p:cNvPr id="416" name="Quad Arrow 415"/>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Diamond 416"/>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0" name="Group 80"/>
                <p:cNvGrpSpPr/>
                <p:nvPr/>
              </p:nvGrpSpPr>
              <p:grpSpPr>
                <a:xfrm>
                  <a:off x="6858000" y="5334000"/>
                  <a:ext cx="914400" cy="914400"/>
                  <a:chOff x="6019800" y="5334000"/>
                  <a:chExt cx="914400" cy="914400"/>
                </a:xfrm>
              </p:grpSpPr>
              <p:sp>
                <p:nvSpPr>
                  <p:cNvPr id="414" name="Quad Arrow 413"/>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Diamond 414"/>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1" name="Group 83"/>
                <p:cNvGrpSpPr/>
                <p:nvPr/>
              </p:nvGrpSpPr>
              <p:grpSpPr>
                <a:xfrm>
                  <a:off x="7696200" y="5334000"/>
                  <a:ext cx="914400" cy="914400"/>
                  <a:chOff x="6019800" y="5334000"/>
                  <a:chExt cx="914400" cy="914400"/>
                </a:xfrm>
              </p:grpSpPr>
              <p:sp>
                <p:nvSpPr>
                  <p:cNvPr id="412" name="Quad Arrow 411"/>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Diamond 412"/>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18" name="Rounded Rectangle 217"/>
            <p:cNvSpPr/>
            <p:nvPr/>
          </p:nvSpPr>
          <p:spPr>
            <a:xfrm>
              <a:off x="993277" y="5353753"/>
              <a:ext cx="440800" cy="105941"/>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125"/>
            <p:cNvGrpSpPr/>
            <p:nvPr/>
          </p:nvGrpSpPr>
          <p:grpSpPr>
            <a:xfrm flipV="1">
              <a:off x="615448" y="3764639"/>
              <a:ext cx="1133486" cy="180100"/>
              <a:chOff x="5029200" y="838200"/>
              <a:chExt cx="1905000" cy="457200"/>
            </a:xfrm>
          </p:grpSpPr>
          <p:sp>
            <p:nvSpPr>
              <p:cNvPr id="395" name="Rounded Rectangle 394"/>
              <p:cNvSpPr/>
              <p:nvPr/>
            </p:nvSpPr>
            <p:spPr>
              <a:xfrm>
                <a:off x="5029200" y="838200"/>
                <a:ext cx="1905000" cy="457200"/>
              </a:xfrm>
              <a:prstGeom prst="roundRect">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6" name="Group 114"/>
              <p:cNvGrpSpPr/>
              <p:nvPr/>
            </p:nvGrpSpPr>
            <p:grpSpPr>
              <a:xfrm rot="10800000">
                <a:off x="5334000" y="914400"/>
                <a:ext cx="1211525" cy="322729"/>
                <a:chOff x="6019800" y="5334000"/>
                <a:chExt cx="2590800" cy="914400"/>
              </a:xfrm>
            </p:grpSpPr>
            <p:grpSp>
              <p:nvGrpSpPr>
                <p:cNvPr id="397" name="Group 79"/>
                <p:cNvGrpSpPr/>
                <p:nvPr/>
              </p:nvGrpSpPr>
              <p:grpSpPr>
                <a:xfrm>
                  <a:off x="6019800" y="5334000"/>
                  <a:ext cx="914400" cy="914400"/>
                  <a:chOff x="6019800" y="5334000"/>
                  <a:chExt cx="914400" cy="914400"/>
                </a:xfrm>
              </p:grpSpPr>
              <p:sp>
                <p:nvSpPr>
                  <p:cNvPr id="404" name="Quad Arrow 403"/>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Diamond 404"/>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8" name="Group 80"/>
                <p:cNvGrpSpPr/>
                <p:nvPr/>
              </p:nvGrpSpPr>
              <p:grpSpPr>
                <a:xfrm>
                  <a:off x="6858000" y="5334000"/>
                  <a:ext cx="914400" cy="914400"/>
                  <a:chOff x="6019800" y="5334000"/>
                  <a:chExt cx="914400" cy="914400"/>
                </a:xfrm>
              </p:grpSpPr>
              <p:sp>
                <p:nvSpPr>
                  <p:cNvPr id="402" name="Quad Arrow 401"/>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Diamond 402"/>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9" name="Group 83"/>
                <p:cNvGrpSpPr/>
                <p:nvPr/>
              </p:nvGrpSpPr>
              <p:grpSpPr>
                <a:xfrm>
                  <a:off x="7696200" y="5334000"/>
                  <a:ext cx="914400" cy="914400"/>
                  <a:chOff x="6019800" y="5334000"/>
                  <a:chExt cx="914400" cy="914400"/>
                </a:xfrm>
              </p:grpSpPr>
              <p:sp>
                <p:nvSpPr>
                  <p:cNvPr id="400" name="Quad Arrow 399"/>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Diamond 400"/>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0" name="Group 219"/>
            <p:cNvGrpSpPr/>
            <p:nvPr/>
          </p:nvGrpSpPr>
          <p:grpSpPr>
            <a:xfrm>
              <a:off x="536022" y="3314942"/>
              <a:ext cx="1296534" cy="697352"/>
              <a:chOff x="4823577" y="4053405"/>
              <a:chExt cx="2270956" cy="1287310"/>
            </a:xfrm>
          </p:grpSpPr>
          <p:grpSp>
            <p:nvGrpSpPr>
              <p:cNvPr id="221" name="Group 113"/>
              <p:cNvGrpSpPr/>
              <p:nvPr/>
            </p:nvGrpSpPr>
            <p:grpSpPr>
              <a:xfrm>
                <a:off x="4823577" y="4493188"/>
                <a:ext cx="1404453" cy="847527"/>
                <a:chOff x="5334000" y="1676401"/>
                <a:chExt cx="3200400" cy="2295940"/>
              </a:xfrm>
            </p:grpSpPr>
            <p:grpSp>
              <p:nvGrpSpPr>
                <p:cNvPr id="338" name="Group 59"/>
                <p:cNvGrpSpPr/>
                <p:nvPr/>
              </p:nvGrpSpPr>
              <p:grpSpPr>
                <a:xfrm>
                  <a:off x="5334000" y="1676401"/>
                  <a:ext cx="3200400" cy="2295940"/>
                  <a:chOff x="3329709" y="1676400"/>
                  <a:chExt cx="5204691" cy="3733801"/>
                </a:xfrm>
              </p:grpSpPr>
              <p:grpSp>
                <p:nvGrpSpPr>
                  <p:cNvPr id="342" name="Group 139"/>
                  <p:cNvGrpSpPr/>
                  <p:nvPr/>
                </p:nvGrpSpPr>
                <p:grpSpPr>
                  <a:xfrm>
                    <a:off x="5784951" y="1676400"/>
                    <a:ext cx="2749449" cy="2932281"/>
                    <a:chOff x="4370181" y="2237947"/>
                    <a:chExt cx="1395285" cy="1533800"/>
                  </a:xfrm>
                  <a:solidFill>
                    <a:schemeClr val="accent6">
                      <a:lumMod val="50000"/>
                    </a:schemeClr>
                  </a:solidFill>
                </p:grpSpPr>
                <p:sp>
                  <p:nvSpPr>
                    <p:cNvPr id="374"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5" name="Group 122"/>
                    <p:cNvGrpSpPr/>
                    <p:nvPr/>
                  </p:nvGrpSpPr>
                  <p:grpSpPr>
                    <a:xfrm>
                      <a:off x="4975163" y="2434420"/>
                      <a:ext cx="790303" cy="409072"/>
                      <a:chOff x="4975163" y="2434420"/>
                      <a:chExt cx="790303" cy="409072"/>
                    </a:xfrm>
                    <a:grpFill/>
                  </p:grpSpPr>
                  <p:sp>
                    <p:nvSpPr>
                      <p:cNvPr id="392"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6" name="Group 123"/>
                    <p:cNvGrpSpPr/>
                    <p:nvPr/>
                  </p:nvGrpSpPr>
                  <p:grpSpPr>
                    <a:xfrm>
                      <a:off x="4842164" y="2673927"/>
                      <a:ext cx="856672" cy="364837"/>
                      <a:chOff x="4975163" y="2434420"/>
                      <a:chExt cx="790303" cy="409072"/>
                    </a:xfrm>
                    <a:grpFill/>
                  </p:grpSpPr>
                  <p:sp>
                    <p:nvSpPr>
                      <p:cNvPr id="389"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7" name="Group 127"/>
                    <p:cNvGrpSpPr/>
                    <p:nvPr/>
                  </p:nvGrpSpPr>
                  <p:grpSpPr>
                    <a:xfrm>
                      <a:off x="4702690" y="2882384"/>
                      <a:ext cx="790303" cy="409072"/>
                      <a:chOff x="4975163" y="2434420"/>
                      <a:chExt cx="790303" cy="409072"/>
                    </a:xfrm>
                    <a:grpFill/>
                  </p:grpSpPr>
                  <p:sp>
                    <p:nvSpPr>
                      <p:cNvPr id="386"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8" name="Group 131"/>
                    <p:cNvGrpSpPr/>
                    <p:nvPr/>
                  </p:nvGrpSpPr>
                  <p:grpSpPr>
                    <a:xfrm>
                      <a:off x="4545672" y="3122529"/>
                      <a:ext cx="790303" cy="409072"/>
                      <a:chOff x="4975163" y="2434420"/>
                      <a:chExt cx="790303" cy="409072"/>
                    </a:xfrm>
                    <a:grpFill/>
                  </p:grpSpPr>
                  <p:sp>
                    <p:nvSpPr>
                      <p:cNvPr id="383"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9" name="Group 135"/>
                    <p:cNvGrpSpPr/>
                    <p:nvPr/>
                  </p:nvGrpSpPr>
                  <p:grpSpPr>
                    <a:xfrm rot="1269795">
                      <a:off x="4370181" y="3362675"/>
                      <a:ext cx="790303" cy="409072"/>
                      <a:chOff x="4975163" y="2434420"/>
                      <a:chExt cx="790303" cy="409072"/>
                    </a:xfrm>
                    <a:grpFill/>
                  </p:grpSpPr>
                  <p:sp>
                    <p:nvSpPr>
                      <p:cNvPr id="380"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3" name="Group 140"/>
                  <p:cNvGrpSpPr/>
                  <p:nvPr/>
                </p:nvGrpSpPr>
                <p:grpSpPr>
                  <a:xfrm flipH="1">
                    <a:off x="3329709" y="1768267"/>
                    <a:ext cx="2749449" cy="2932281"/>
                    <a:chOff x="4370181" y="2237947"/>
                    <a:chExt cx="1395285" cy="1533800"/>
                  </a:xfrm>
                  <a:solidFill>
                    <a:schemeClr val="accent6">
                      <a:lumMod val="50000"/>
                    </a:schemeClr>
                  </a:solidFill>
                </p:grpSpPr>
                <p:sp>
                  <p:nvSpPr>
                    <p:cNvPr id="353" name="Rounded Rectangle 352"/>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4" name="Group 122"/>
                    <p:cNvGrpSpPr/>
                    <p:nvPr/>
                  </p:nvGrpSpPr>
                  <p:grpSpPr>
                    <a:xfrm>
                      <a:off x="4975163" y="2434420"/>
                      <a:ext cx="790303" cy="409072"/>
                      <a:chOff x="4975163" y="2434420"/>
                      <a:chExt cx="790303" cy="409072"/>
                    </a:xfrm>
                    <a:grpFill/>
                  </p:grpSpPr>
                  <p:sp>
                    <p:nvSpPr>
                      <p:cNvPr id="371"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5" name="Group 123"/>
                    <p:cNvGrpSpPr/>
                    <p:nvPr/>
                  </p:nvGrpSpPr>
                  <p:grpSpPr>
                    <a:xfrm>
                      <a:off x="4842164" y="2673927"/>
                      <a:ext cx="856672" cy="364837"/>
                      <a:chOff x="4975163" y="2434420"/>
                      <a:chExt cx="790303" cy="409072"/>
                    </a:xfrm>
                    <a:grpFill/>
                  </p:grpSpPr>
                  <p:sp>
                    <p:nvSpPr>
                      <p:cNvPr id="368"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6" name="Group 127"/>
                    <p:cNvGrpSpPr/>
                    <p:nvPr/>
                  </p:nvGrpSpPr>
                  <p:grpSpPr>
                    <a:xfrm>
                      <a:off x="4702690" y="2882384"/>
                      <a:ext cx="790303" cy="409072"/>
                      <a:chOff x="4975163" y="2434420"/>
                      <a:chExt cx="790303" cy="409072"/>
                    </a:xfrm>
                    <a:grpFill/>
                  </p:grpSpPr>
                  <p:sp>
                    <p:nvSpPr>
                      <p:cNvPr id="365"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Moon 36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Moon 36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7" name="Group 131"/>
                    <p:cNvGrpSpPr/>
                    <p:nvPr/>
                  </p:nvGrpSpPr>
                  <p:grpSpPr>
                    <a:xfrm>
                      <a:off x="4545672" y="3122529"/>
                      <a:ext cx="790303" cy="409072"/>
                      <a:chOff x="4975163" y="2434420"/>
                      <a:chExt cx="790303" cy="409072"/>
                    </a:xfrm>
                    <a:grpFill/>
                  </p:grpSpPr>
                  <p:sp>
                    <p:nvSpPr>
                      <p:cNvPr id="362" name="Moon 36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Moon 36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8" name="Group 135"/>
                    <p:cNvGrpSpPr/>
                    <p:nvPr/>
                  </p:nvGrpSpPr>
                  <p:grpSpPr>
                    <a:xfrm rot="1269795">
                      <a:off x="4370181" y="3362675"/>
                      <a:ext cx="790303" cy="409072"/>
                      <a:chOff x="4975163" y="2434420"/>
                      <a:chExt cx="790303" cy="409072"/>
                    </a:xfrm>
                    <a:grpFill/>
                  </p:grpSpPr>
                  <p:sp>
                    <p:nvSpPr>
                      <p:cNvPr id="359" name="Moon 358"/>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Moon 35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Moon 360"/>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4" name="Group 162"/>
                  <p:cNvGrpSpPr/>
                  <p:nvPr/>
                </p:nvGrpSpPr>
                <p:grpSpPr>
                  <a:xfrm rot="4467257">
                    <a:off x="4822952" y="4237309"/>
                    <a:ext cx="1510882" cy="806088"/>
                    <a:chOff x="4975163" y="2434420"/>
                    <a:chExt cx="790303" cy="409072"/>
                  </a:xfrm>
                  <a:solidFill>
                    <a:schemeClr val="accent6">
                      <a:lumMod val="50000"/>
                    </a:schemeClr>
                  </a:solidFill>
                </p:grpSpPr>
                <p:sp>
                  <p:nvSpPr>
                    <p:cNvPr id="350" name="Moon 34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5"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347"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Moon 34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6" name="Oval 345"/>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9" name="Group 110"/>
                <p:cNvGrpSpPr/>
                <p:nvPr/>
              </p:nvGrpSpPr>
              <p:grpSpPr>
                <a:xfrm>
                  <a:off x="6705600" y="2819400"/>
                  <a:ext cx="457200" cy="457200"/>
                  <a:chOff x="6019800" y="5334000"/>
                  <a:chExt cx="914400" cy="914400"/>
                </a:xfrm>
              </p:grpSpPr>
              <p:sp>
                <p:nvSpPr>
                  <p:cNvPr id="340" name="Quad Arrow 339"/>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Diamond 340"/>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2" name="Group 113"/>
              <p:cNvGrpSpPr/>
              <p:nvPr/>
            </p:nvGrpSpPr>
            <p:grpSpPr>
              <a:xfrm rot="10800000">
                <a:off x="5254651" y="4053405"/>
                <a:ext cx="1404453" cy="847527"/>
                <a:chOff x="5334000" y="1676401"/>
                <a:chExt cx="3200400" cy="2295940"/>
              </a:xfrm>
            </p:grpSpPr>
            <p:grpSp>
              <p:nvGrpSpPr>
                <p:cNvPr id="281" name="Group 59"/>
                <p:cNvGrpSpPr/>
                <p:nvPr/>
              </p:nvGrpSpPr>
              <p:grpSpPr>
                <a:xfrm>
                  <a:off x="5334000" y="1676401"/>
                  <a:ext cx="3200400" cy="2295940"/>
                  <a:chOff x="3329709" y="1676400"/>
                  <a:chExt cx="5204691" cy="3733801"/>
                </a:xfrm>
              </p:grpSpPr>
              <p:grpSp>
                <p:nvGrpSpPr>
                  <p:cNvPr id="285" name="Group 139"/>
                  <p:cNvGrpSpPr/>
                  <p:nvPr/>
                </p:nvGrpSpPr>
                <p:grpSpPr>
                  <a:xfrm>
                    <a:off x="5784951" y="1676400"/>
                    <a:ext cx="2749449" cy="2932281"/>
                    <a:chOff x="4370181" y="2237947"/>
                    <a:chExt cx="1395285" cy="1533800"/>
                  </a:xfrm>
                  <a:solidFill>
                    <a:schemeClr val="accent6">
                      <a:lumMod val="50000"/>
                    </a:schemeClr>
                  </a:solidFill>
                </p:grpSpPr>
                <p:sp>
                  <p:nvSpPr>
                    <p:cNvPr id="317"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8" name="Group 122"/>
                    <p:cNvGrpSpPr/>
                    <p:nvPr/>
                  </p:nvGrpSpPr>
                  <p:grpSpPr>
                    <a:xfrm>
                      <a:off x="4975163" y="2434420"/>
                      <a:ext cx="790303" cy="409072"/>
                      <a:chOff x="4975163" y="2434420"/>
                      <a:chExt cx="790303" cy="409072"/>
                    </a:xfrm>
                    <a:grpFill/>
                  </p:grpSpPr>
                  <p:sp>
                    <p:nvSpPr>
                      <p:cNvPr id="335"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9" name="Group 123"/>
                    <p:cNvGrpSpPr/>
                    <p:nvPr/>
                  </p:nvGrpSpPr>
                  <p:grpSpPr>
                    <a:xfrm>
                      <a:off x="4842164" y="2673927"/>
                      <a:ext cx="856672" cy="364837"/>
                      <a:chOff x="4975163" y="2434420"/>
                      <a:chExt cx="790303" cy="409072"/>
                    </a:xfrm>
                    <a:grpFill/>
                  </p:grpSpPr>
                  <p:sp>
                    <p:nvSpPr>
                      <p:cNvPr id="332"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0" name="Group 127"/>
                    <p:cNvGrpSpPr/>
                    <p:nvPr/>
                  </p:nvGrpSpPr>
                  <p:grpSpPr>
                    <a:xfrm>
                      <a:off x="4702690" y="2882384"/>
                      <a:ext cx="790303" cy="409072"/>
                      <a:chOff x="4975163" y="2434420"/>
                      <a:chExt cx="790303" cy="409072"/>
                    </a:xfrm>
                    <a:grpFill/>
                  </p:grpSpPr>
                  <p:sp>
                    <p:nvSpPr>
                      <p:cNvPr id="329"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131"/>
                    <p:cNvGrpSpPr/>
                    <p:nvPr/>
                  </p:nvGrpSpPr>
                  <p:grpSpPr>
                    <a:xfrm>
                      <a:off x="4545672" y="3122529"/>
                      <a:ext cx="790303" cy="409072"/>
                      <a:chOff x="4975163" y="2434420"/>
                      <a:chExt cx="790303" cy="409072"/>
                    </a:xfrm>
                    <a:grpFill/>
                  </p:grpSpPr>
                  <p:sp>
                    <p:nvSpPr>
                      <p:cNvPr id="326"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2" name="Group 135"/>
                    <p:cNvGrpSpPr/>
                    <p:nvPr/>
                  </p:nvGrpSpPr>
                  <p:grpSpPr>
                    <a:xfrm rot="1269795">
                      <a:off x="4370181" y="3362675"/>
                      <a:ext cx="790303" cy="409072"/>
                      <a:chOff x="4975163" y="2434420"/>
                      <a:chExt cx="790303" cy="409072"/>
                    </a:xfrm>
                    <a:grpFill/>
                  </p:grpSpPr>
                  <p:sp>
                    <p:nvSpPr>
                      <p:cNvPr id="323"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6" name="Group 140"/>
                  <p:cNvGrpSpPr/>
                  <p:nvPr/>
                </p:nvGrpSpPr>
                <p:grpSpPr>
                  <a:xfrm flipH="1">
                    <a:off x="3329709" y="1768267"/>
                    <a:ext cx="2749449" cy="2932281"/>
                    <a:chOff x="4370181" y="2237947"/>
                    <a:chExt cx="1395285" cy="1533800"/>
                  </a:xfrm>
                  <a:solidFill>
                    <a:schemeClr val="accent6">
                      <a:lumMod val="50000"/>
                    </a:schemeClr>
                  </a:solidFill>
                </p:grpSpPr>
                <p:sp>
                  <p:nvSpPr>
                    <p:cNvPr id="296" name="Rounded Rectangle 295"/>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7" name="Group 122"/>
                    <p:cNvGrpSpPr/>
                    <p:nvPr/>
                  </p:nvGrpSpPr>
                  <p:grpSpPr>
                    <a:xfrm>
                      <a:off x="4975163" y="2434420"/>
                      <a:ext cx="790303" cy="409072"/>
                      <a:chOff x="4975163" y="2434420"/>
                      <a:chExt cx="790303" cy="409072"/>
                    </a:xfrm>
                    <a:grpFill/>
                  </p:grpSpPr>
                  <p:sp>
                    <p:nvSpPr>
                      <p:cNvPr id="314"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8" name="Group 123"/>
                    <p:cNvGrpSpPr/>
                    <p:nvPr/>
                  </p:nvGrpSpPr>
                  <p:grpSpPr>
                    <a:xfrm>
                      <a:off x="4842164" y="2673927"/>
                      <a:ext cx="856672" cy="364837"/>
                      <a:chOff x="4975163" y="2434420"/>
                      <a:chExt cx="790303" cy="409072"/>
                    </a:xfrm>
                    <a:grpFill/>
                  </p:grpSpPr>
                  <p:sp>
                    <p:nvSpPr>
                      <p:cNvPr id="311"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127"/>
                    <p:cNvGrpSpPr/>
                    <p:nvPr/>
                  </p:nvGrpSpPr>
                  <p:grpSpPr>
                    <a:xfrm>
                      <a:off x="4702690" y="2882384"/>
                      <a:ext cx="790303" cy="409072"/>
                      <a:chOff x="4975163" y="2434420"/>
                      <a:chExt cx="790303" cy="409072"/>
                    </a:xfrm>
                    <a:grpFill/>
                  </p:grpSpPr>
                  <p:sp>
                    <p:nvSpPr>
                      <p:cNvPr id="308"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Moon 30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Moon 30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0" name="Group 131"/>
                    <p:cNvGrpSpPr/>
                    <p:nvPr/>
                  </p:nvGrpSpPr>
                  <p:grpSpPr>
                    <a:xfrm>
                      <a:off x="4545672" y="3122529"/>
                      <a:ext cx="790303" cy="409072"/>
                      <a:chOff x="4975163" y="2434420"/>
                      <a:chExt cx="790303" cy="409072"/>
                    </a:xfrm>
                    <a:grpFill/>
                  </p:grpSpPr>
                  <p:sp>
                    <p:nvSpPr>
                      <p:cNvPr id="305" name="Moon 30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Moon 30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1" name="Group 135"/>
                    <p:cNvGrpSpPr/>
                    <p:nvPr/>
                  </p:nvGrpSpPr>
                  <p:grpSpPr>
                    <a:xfrm rot="1269795">
                      <a:off x="4370181" y="3362675"/>
                      <a:ext cx="790303" cy="409072"/>
                      <a:chOff x="4975163" y="2434420"/>
                      <a:chExt cx="790303" cy="409072"/>
                    </a:xfrm>
                    <a:grpFill/>
                  </p:grpSpPr>
                  <p:sp>
                    <p:nvSpPr>
                      <p:cNvPr id="302" name="Moon 30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Moon 30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Moon 30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7" name="Group 162"/>
                  <p:cNvGrpSpPr/>
                  <p:nvPr/>
                </p:nvGrpSpPr>
                <p:grpSpPr>
                  <a:xfrm rot="4467257">
                    <a:off x="4822952" y="4237309"/>
                    <a:ext cx="1510882" cy="806088"/>
                    <a:chOff x="4975163" y="2434420"/>
                    <a:chExt cx="790303" cy="409072"/>
                  </a:xfrm>
                  <a:solidFill>
                    <a:schemeClr val="accent6">
                      <a:lumMod val="50000"/>
                    </a:schemeClr>
                  </a:solidFill>
                </p:grpSpPr>
                <p:sp>
                  <p:nvSpPr>
                    <p:cNvPr id="293" name="Moon 29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8"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290"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Moon 290"/>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9" name="Oval 288"/>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2" name="Group 110"/>
                <p:cNvGrpSpPr/>
                <p:nvPr/>
              </p:nvGrpSpPr>
              <p:grpSpPr>
                <a:xfrm>
                  <a:off x="6705600" y="2819400"/>
                  <a:ext cx="457200" cy="457200"/>
                  <a:chOff x="6019800" y="5334000"/>
                  <a:chExt cx="914400" cy="914400"/>
                </a:xfrm>
              </p:grpSpPr>
              <p:sp>
                <p:nvSpPr>
                  <p:cNvPr id="283" name="Quad Arrow 282"/>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Diamond 283"/>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3" name="Group 113"/>
              <p:cNvGrpSpPr/>
              <p:nvPr/>
            </p:nvGrpSpPr>
            <p:grpSpPr>
              <a:xfrm>
                <a:off x="5690080" y="4462708"/>
                <a:ext cx="1404453" cy="847527"/>
                <a:chOff x="5334000" y="1676401"/>
                <a:chExt cx="3200400" cy="2295940"/>
              </a:xfrm>
            </p:grpSpPr>
            <p:grpSp>
              <p:nvGrpSpPr>
                <p:cNvPr id="224" name="Group 59"/>
                <p:cNvGrpSpPr/>
                <p:nvPr/>
              </p:nvGrpSpPr>
              <p:grpSpPr>
                <a:xfrm>
                  <a:off x="5334000" y="1676401"/>
                  <a:ext cx="3200400" cy="2295940"/>
                  <a:chOff x="3329709" y="1676400"/>
                  <a:chExt cx="5204691" cy="3733801"/>
                </a:xfrm>
              </p:grpSpPr>
              <p:grpSp>
                <p:nvGrpSpPr>
                  <p:cNvPr id="228" name="Group 139"/>
                  <p:cNvGrpSpPr/>
                  <p:nvPr/>
                </p:nvGrpSpPr>
                <p:grpSpPr>
                  <a:xfrm>
                    <a:off x="5784951" y="1676400"/>
                    <a:ext cx="2749449" cy="2932281"/>
                    <a:chOff x="4370181" y="2237947"/>
                    <a:chExt cx="1395285" cy="1533800"/>
                  </a:xfrm>
                  <a:solidFill>
                    <a:schemeClr val="accent6">
                      <a:lumMod val="50000"/>
                    </a:schemeClr>
                  </a:solidFill>
                </p:grpSpPr>
                <p:sp>
                  <p:nvSpPr>
                    <p:cNvPr id="260"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122"/>
                    <p:cNvGrpSpPr/>
                    <p:nvPr/>
                  </p:nvGrpSpPr>
                  <p:grpSpPr>
                    <a:xfrm>
                      <a:off x="4975163" y="2434420"/>
                      <a:ext cx="790303" cy="409072"/>
                      <a:chOff x="4975163" y="2434420"/>
                      <a:chExt cx="790303" cy="409072"/>
                    </a:xfrm>
                    <a:grpFill/>
                  </p:grpSpPr>
                  <p:sp>
                    <p:nvSpPr>
                      <p:cNvPr id="278"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2" name="Group 123"/>
                    <p:cNvGrpSpPr/>
                    <p:nvPr/>
                  </p:nvGrpSpPr>
                  <p:grpSpPr>
                    <a:xfrm>
                      <a:off x="4842164" y="2673927"/>
                      <a:ext cx="856672" cy="364837"/>
                      <a:chOff x="4975163" y="2434420"/>
                      <a:chExt cx="790303" cy="409072"/>
                    </a:xfrm>
                    <a:grpFill/>
                  </p:grpSpPr>
                  <p:sp>
                    <p:nvSpPr>
                      <p:cNvPr id="275"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127"/>
                    <p:cNvGrpSpPr/>
                    <p:nvPr/>
                  </p:nvGrpSpPr>
                  <p:grpSpPr>
                    <a:xfrm>
                      <a:off x="4702690" y="2882384"/>
                      <a:ext cx="790303" cy="409072"/>
                      <a:chOff x="4975163" y="2434420"/>
                      <a:chExt cx="790303" cy="409072"/>
                    </a:xfrm>
                    <a:grpFill/>
                  </p:grpSpPr>
                  <p:sp>
                    <p:nvSpPr>
                      <p:cNvPr id="272"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 name="Group 131"/>
                    <p:cNvGrpSpPr/>
                    <p:nvPr/>
                  </p:nvGrpSpPr>
                  <p:grpSpPr>
                    <a:xfrm>
                      <a:off x="4545672" y="3122529"/>
                      <a:ext cx="790303" cy="409072"/>
                      <a:chOff x="4975163" y="2434420"/>
                      <a:chExt cx="790303" cy="409072"/>
                    </a:xfrm>
                    <a:grpFill/>
                  </p:grpSpPr>
                  <p:sp>
                    <p:nvSpPr>
                      <p:cNvPr id="269"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5" name="Group 135"/>
                    <p:cNvGrpSpPr/>
                    <p:nvPr/>
                  </p:nvGrpSpPr>
                  <p:grpSpPr>
                    <a:xfrm rot="1269795">
                      <a:off x="4370181" y="3362675"/>
                      <a:ext cx="790303" cy="409072"/>
                      <a:chOff x="4975163" y="2434420"/>
                      <a:chExt cx="790303" cy="409072"/>
                    </a:xfrm>
                    <a:grpFill/>
                  </p:grpSpPr>
                  <p:sp>
                    <p:nvSpPr>
                      <p:cNvPr id="266"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9" name="Group 140"/>
                  <p:cNvGrpSpPr/>
                  <p:nvPr/>
                </p:nvGrpSpPr>
                <p:grpSpPr>
                  <a:xfrm flipH="1">
                    <a:off x="3329709" y="1768267"/>
                    <a:ext cx="2749449" cy="2932281"/>
                    <a:chOff x="4370181" y="2237947"/>
                    <a:chExt cx="1395285" cy="1533800"/>
                  </a:xfrm>
                  <a:solidFill>
                    <a:schemeClr val="accent6">
                      <a:lumMod val="50000"/>
                    </a:schemeClr>
                  </a:solidFill>
                </p:grpSpPr>
                <p:sp>
                  <p:nvSpPr>
                    <p:cNvPr id="239" name="Rounded Rectangle 2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0" name="Group 122"/>
                    <p:cNvGrpSpPr/>
                    <p:nvPr/>
                  </p:nvGrpSpPr>
                  <p:grpSpPr>
                    <a:xfrm>
                      <a:off x="4975163" y="2434420"/>
                      <a:ext cx="790303" cy="409072"/>
                      <a:chOff x="4975163" y="2434420"/>
                      <a:chExt cx="790303" cy="409072"/>
                    </a:xfrm>
                    <a:grpFill/>
                  </p:grpSpPr>
                  <p:sp>
                    <p:nvSpPr>
                      <p:cNvPr id="257"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123"/>
                    <p:cNvGrpSpPr/>
                    <p:nvPr/>
                  </p:nvGrpSpPr>
                  <p:grpSpPr>
                    <a:xfrm>
                      <a:off x="4842164" y="2673927"/>
                      <a:ext cx="856672" cy="364837"/>
                      <a:chOff x="4975163" y="2434420"/>
                      <a:chExt cx="790303" cy="409072"/>
                    </a:xfrm>
                    <a:grpFill/>
                  </p:grpSpPr>
                  <p:sp>
                    <p:nvSpPr>
                      <p:cNvPr id="254"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 name="Group 127"/>
                    <p:cNvGrpSpPr/>
                    <p:nvPr/>
                  </p:nvGrpSpPr>
                  <p:grpSpPr>
                    <a:xfrm>
                      <a:off x="4702690" y="2882384"/>
                      <a:ext cx="790303" cy="409072"/>
                      <a:chOff x="4975163" y="2434420"/>
                      <a:chExt cx="790303" cy="409072"/>
                    </a:xfrm>
                    <a:grpFill/>
                  </p:grpSpPr>
                  <p:sp>
                    <p:nvSpPr>
                      <p:cNvPr id="251"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Moon 2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Moon 2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131"/>
                    <p:cNvGrpSpPr/>
                    <p:nvPr/>
                  </p:nvGrpSpPr>
                  <p:grpSpPr>
                    <a:xfrm>
                      <a:off x="4545672" y="3122529"/>
                      <a:ext cx="790303" cy="409072"/>
                      <a:chOff x="4975163" y="2434420"/>
                      <a:chExt cx="790303" cy="409072"/>
                    </a:xfrm>
                    <a:grpFill/>
                  </p:grpSpPr>
                  <p:sp>
                    <p:nvSpPr>
                      <p:cNvPr id="248" name="Moon 2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Moon 2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4" name="Group 135"/>
                    <p:cNvGrpSpPr/>
                    <p:nvPr/>
                  </p:nvGrpSpPr>
                  <p:grpSpPr>
                    <a:xfrm rot="1269795">
                      <a:off x="4370181" y="3362675"/>
                      <a:ext cx="790303" cy="409072"/>
                      <a:chOff x="4975163" y="2434420"/>
                      <a:chExt cx="790303" cy="409072"/>
                    </a:xfrm>
                    <a:grpFill/>
                  </p:grpSpPr>
                  <p:sp>
                    <p:nvSpPr>
                      <p:cNvPr id="245" name="Moon 2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Moon 2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Moon 2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0" name="Group 162"/>
                  <p:cNvGrpSpPr/>
                  <p:nvPr/>
                </p:nvGrpSpPr>
                <p:grpSpPr>
                  <a:xfrm rot="4467257">
                    <a:off x="4822952" y="4237309"/>
                    <a:ext cx="1510882" cy="806088"/>
                    <a:chOff x="4975163" y="2434420"/>
                    <a:chExt cx="790303" cy="409072"/>
                  </a:xfrm>
                  <a:solidFill>
                    <a:schemeClr val="accent6">
                      <a:lumMod val="50000"/>
                    </a:schemeClr>
                  </a:solidFill>
                </p:grpSpPr>
                <p:sp>
                  <p:nvSpPr>
                    <p:cNvPr id="236" name="Moon 2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233"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Moon 2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2" name="Oval 231"/>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110"/>
                <p:cNvGrpSpPr/>
                <p:nvPr/>
              </p:nvGrpSpPr>
              <p:grpSpPr>
                <a:xfrm>
                  <a:off x="6705600" y="2819400"/>
                  <a:ext cx="457200" cy="457200"/>
                  <a:chOff x="6019800" y="5334000"/>
                  <a:chExt cx="914400" cy="914400"/>
                </a:xfrm>
              </p:grpSpPr>
              <p:sp>
                <p:nvSpPr>
                  <p:cNvPr id="226" name="Quad Arrow 225"/>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Diamond 226"/>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440" name="Rectangle 439"/>
          <p:cNvSpPr/>
          <p:nvPr/>
        </p:nvSpPr>
        <p:spPr>
          <a:xfrm>
            <a:off x="7644103" y="3018971"/>
            <a:ext cx="3994360" cy="3139321"/>
          </a:xfrm>
          <a:prstGeom prst="rect">
            <a:avLst/>
          </a:prstGeom>
        </p:spPr>
        <p:txBody>
          <a:bodyPr wrap="square">
            <a:spAutoFit/>
          </a:bodyPr>
          <a:lstStyle/>
          <a:p>
            <a:pPr fontAlgn="base"/>
            <a:r>
              <a:rPr lang="en-US" i="1" dirty="0">
                <a:solidFill>
                  <a:srgbClr val="FFFF00"/>
                </a:solidFill>
                <a:latin typeface="Calibri" panose="020F0502020204030204" pitchFamily="34" charset="0"/>
              </a:rPr>
              <a:t>If it must be so now, do this; take of the best fruits in the land in your vessels, and carry down the man a present, a little balm, and a little honey, spices, and myrrh, nuts, and almonds:</a:t>
            </a:r>
          </a:p>
          <a:p>
            <a:pPr fontAlgn="base"/>
            <a:endParaRPr lang="en-US" i="1" dirty="0">
              <a:solidFill>
                <a:srgbClr val="FFFF00"/>
              </a:solidFill>
              <a:latin typeface="Calibri" panose="020F0502020204030204" pitchFamily="34" charset="0"/>
            </a:endParaRPr>
          </a:p>
          <a:p>
            <a:pPr fontAlgn="base"/>
            <a:r>
              <a:rPr lang="en-US" i="1" dirty="0">
                <a:solidFill>
                  <a:srgbClr val="FFFF00"/>
                </a:solidFill>
                <a:latin typeface="Calibri" panose="020F0502020204030204" pitchFamily="34" charset="0"/>
              </a:rPr>
              <a:t>And take double money in your hand; and the money that was brought again in the mouth of your sacks, carry it again in your hand; peradventure it was an oversight:</a:t>
            </a:r>
          </a:p>
        </p:txBody>
      </p:sp>
    </p:spTree>
    <p:extLst>
      <p:ext uri="{BB962C8B-B14F-4D97-AF65-F5344CB8AC3E}">
        <p14:creationId xmlns:p14="http://schemas.microsoft.com/office/powerpoint/2010/main" val="354562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1.goodfon.ru/original/2852x1080/1/d7/pyramid-concept-art-art-2113.jpg"/>
          <p:cNvPicPr>
            <a:picLocks noChangeAspect="1" noChangeArrowheads="1"/>
          </p:cNvPicPr>
          <p:nvPr/>
        </p:nvPicPr>
        <p:blipFill rotWithShape="1">
          <a:blip r:embed="rId2">
            <a:extLst>
              <a:ext uri="{28A0092B-C50C-407E-A947-70E740481C1C}">
                <a14:useLocalDpi xmlns:a14="http://schemas.microsoft.com/office/drawing/2010/main" val="0"/>
              </a:ext>
            </a:extLst>
          </a:blip>
          <a:srcRect l="3041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1999"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Return to Egypt</a:t>
            </a:r>
          </a:p>
        </p:txBody>
      </p:sp>
      <p:sp>
        <p:nvSpPr>
          <p:cNvPr id="2" name="Rectangle 1"/>
          <p:cNvSpPr/>
          <p:nvPr/>
        </p:nvSpPr>
        <p:spPr>
          <a:xfrm>
            <a:off x="4985157" y="1461091"/>
            <a:ext cx="6096000" cy="1754326"/>
          </a:xfrm>
          <a:prstGeom prst="rect">
            <a:avLst/>
          </a:prstGeom>
        </p:spPr>
        <p:txBody>
          <a:bodyPr>
            <a:spAutoFit/>
          </a:bodyPr>
          <a:lstStyle/>
          <a:p>
            <a:r>
              <a:rPr lang="en-US" b="0" i="0" dirty="0">
                <a:solidFill>
                  <a:schemeClr val="bg1"/>
                </a:solidFill>
                <a:effectLst/>
                <a:latin typeface="Calibri" panose="020F0502020204030204" pitchFamily="34" charset="0"/>
              </a:rPr>
              <a:t>When Joseph saw that they had brought Benjamin with them, he instructed his servant to bring them to his house.</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The brothers feared that Joseph would put them in bonds because of the money that had been returned to their sacks of grain during their previous visit.</a:t>
            </a:r>
            <a:endParaRPr lang="en-US" dirty="0">
              <a:solidFill>
                <a:schemeClr val="bg1"/>
              </a:solidFill>
            </a:endParaRPr>
          </a:p>
        </p:txBody>
      </p:sp>
      <p:grpSp>
        <p:nvGrpSpPr>
          <p:cNvPr id="7" name="Group 6"/>
          <p:cNvGrpSpPr/>
          <p:nvPr/>
        </p:nvGrpSpPr>
        <p:grpSpPr>
          <a:xfrm>
            <a:off x="480941" y="2142346"/>
            <a:ext cx="1617030" cy="4280226"/>
            <a:chOff x="1161752" y="976190"/>
            <a:chExt cx="1828340" cy="4947022"/>
          </a:xfrm>
        </p:grpSpPr>
        <p:sp>
          <p:nvSpPr>
            <p:cNvPr id="8" name="Rounded Rectangle 7"/>
            <p:cNvSpPr/>
            <p:nvPr/>
          </p:nvSpPr>
          <p:spPr>
            <a:xfrm>
              <a:off x="1351470" y="980295"/>
              <a:ext cx="1375185" cy="146807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3"/>
            <p:cNvGrpSpPr/>
            <p:nvPr/>
          </p:nvGrpSpPr>
          <p:grpSpPr>
            <a:xfrm rot="2754858">
              <a:off x="1446639" y="5211653"/>
              <a:ext cx="435949" cy="697518"/>
              <a:chOff x="1676400" y="2133600"/>
              <a:chExt cx="1447800" cy="2088845"/>
            </a:xfrm>
          </p:grpSpPr>
          <p:sp>
            <p:nvSpPr>
              <p:cNvPr id="67" name="Oval 66"/>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8"/>
            <p:cNvGrpSpPr/>
            <p:nvPr/>
          </p:nvGrpSpPr>
          <p:grpSpPr>
            <a:xfrm rot="19182012">
              <a:off x="2180075" y="5225694"/>
              <a:ext cx="435949" cy="697518"/>
              <a:chOff x="1676400" y="2133600"/>
              <a:chExt cx="1447800" cy="2088845"/>
            </a:xfrm>
          </p:grpSpPr>
          <p:sp>
            <p:nvSpPr>
              <p:cNvPr id="64" name="Oval 63"/>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rot="2451945">
              <a:off x="2639815" y="3667572"/>
              <a:ext cx="350277" cy="42175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9586780">
              <a:off x="1161752" y="3669097"/>
              <a:ext cx="356524" cy="4058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354810">
              <a:off x="2005730" y="2221304"/>
              <a:ext cx="785018" cy="1754575"/>
            </a:xfrm>
            <a:prstGeom prst="trapezoid">
              <a:avLst>
                <a:gd name="adj" fmla="val 12409"/>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018040">
              <a:off x="1294586" y="2310604"/>
              <a:ext cx="785018" cy="1592572"/>
            </a:xfrm>
            <a:prstGeom prst="trapezoid">
              <a:avLst>
                <a:gd name="adj" fmla="val 26582"/>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1347616" y="2307199"/>
              <a:ext cx="1455702" cy="3220309"/>
            </a:xfrm>
            <a:prstGeom prst="trapezoid">
              <a:avLst>
                <a:gd name="adj" fmla="val 36016"/>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rot="10800000">
              <a:off x="1586402" y="1578601"/>
              <a:ext cx="892651" cy="1318309"/>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416932" y="1054806"/>
              <a:ext cx="1247744" cy="138945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360199" y="976190"/>
              <a:ext cx="1366456" cy="55187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354953" y="1117548"/>
              <a:ext cx="1371702" cy="331018"/>
              <a:chOff x="4535146" y="1712458"/>
              <a:chExt cx="1791466" cy="517311"/>
            </a:xfrm>
          </p:grpSpPr>
          <p:sp>
            <p:nvSpPr>
              <p:cNvPr id="50" name="Rounded Rectangle 49"/>
              <p:cNvSpPr/>
              <p:nvPr/>
            </p:nvSpPr>
            <p:spPr>
              <a:xfrm rot="21588756">
                <a:off x="4535146" y="1715387"/>
                <a:ext cx="1791466" cy="514382"/>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97711" y="1712458"/>
                <a:ext cx="1466335" cy="514778"/>
                <a:chOff x="3690551" y="2714454"/>
                <a:chExt cx="3343942" cy="1425213"/>
              </a:xfrm>
            </p:grpSpPr>
            <p:grpSp>
              <p:nvGrpSpPr>
                <p:cNvPr id="52" name="Group 51"/>
                <p:cNvGrpSpPr/>
                <p:nvPr/>
              </p:nvGrpSpPr>
              <p:grpSpPr>
                <a:xfrm>
                  <a:off x="3690551" y="2718486"/>
                  <a:ext cx="1112108" cy="1421181"/>
                  <a:chOff x="3690551" y="2718486"/>
                  <a:chExt cx="1112108" cy="1421181"/>
                </a:xfrm>
              </p:grpSpPr>
              <p:sp>
                <p:nvSpPr>
                  <p:cNvPr id="61" name="6-Point Star 60"/>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6-Point Star 61"/>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4802659" y="2718486"/>
                  <a:ext cx="1112108" cy="1421181"/>
                  <a:chOff x="3690551" y="2718486"/>
                  <a:chExt cx="1112108" cy="1421181"/>
                </a:xfrm>
              </p:grpSpPr>
              <p:sp>
                <p:nvSpPr>
                  <p:cNvPr id="58" name="6-Point Star 57"/>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6-Point Star 58"/>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5922385" y="2714454"/>
                  <a:ext cx="1112108" cy="1421181"/>
                  <a:chOff x="3690551" y="2718486"/>
                  <a:chExt cx="1112108" cy="1421181"/>
                </a:xfrm>
              </p:grpSpPr>
              <p:sp>
                <p:nvSpPr>
                  <p:cNvPr id="55" name="6-Point Star 54"/>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6-Point Star 55"/>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 name="Group 19"/>
            <p:cNvGrpSpPr/>
            <p:nvPr/>
          </p:nvGrpSpPr>
          <p:grpSpPr>
            <a:xfrm>
              <a:off x="1585923" y="3463714"/>
              <a:ext cx="973421" cy="277729"/>
              <a:chOff x="4535146" y="1712458"/>
              <a:chExt cx="1791466" cy="517311"/>
            </a:xfrm>
          </p:grpSpPr>
          <p:sp>
            <p:nvSpPr>
              <p:cNvPr id="36" name="Rounded Rectangle 35"/>
              <p:cNvSpPr/>
              <p:nvPr/>
            </p:nvSpPr>
            <p:spPr>
              <a:xfrm rot="21588756">
                <a:off x="4535146" y="1715387"/>
                <a:ext cx="1791466" cy="514382"/>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4697711" y="1712458"/>
                <a:ext cx="1466335" cy="514778"/>
                <a:chOff x="3690551" y="2714454"/>
                <a:chExt cx="3343942" cy="1425213"/>
              </a:xfrm>
            </p:grpSpPr>
            <p:grpSp>
              <p:nvGrpSpPr>
                <p:cNvPr id="38" name="Group 37"/>
                <p:cNvGrpSpPr/>
                <p:nvPr/>
              </p:nvGrpSpPr>
              <p:grpSpPr>
                <a:xfrm>
                  <a:off x="3690551" y="2718486"/>
                  <a:ext cx="1112108" cy="1421181"/>
                  <a:chOff x="3690551" y="2718486"/>
                  <a:chExt cx="1112108" cy="1421181"/>
                </a:xfrm>
              </p:grpSpPr>
              <p:sp>
                <p:nvSpPr>
                  <p:cNvPr id="47" name="6-Point Star 46"/>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6-Point Star 47"/>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4802659" y="2718486"/>
                  <a:ext cx="1112108" cy="1421181"/>
                  <a:chOff x="3690551" y="2718486"/>
                  <a:chExt cx="1112108" cy="1421181"/>
                </a:xfrm>
              </p:grpSpPr>
              <p:sp>
                <p:nvSpPr>
                  <p:cNvPr id="44" name="6-Point Star 43"/>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6-Point Star 44"/>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5922385" y="2714454"/>
                  <a:ext cx="1112108" cy="1421181"/>
                  <a:chOff x="3690551" y="2718486"/>
                  <a:chExt cx="1112108" cy="1421181"/>
                </a:xfrm>
              </p:grpSpPr>
              <p:sp>
                <p:nvSpPr>
                  <p:cNvPr id="41" name="6-Point Star 40"/>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6-Point Star 41"/>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1" name="Group 20"/>
            <p:cNvGrpSpPr/>
            <p:nvPr/>
          </p:nvGrpSpPr>
          <p:grpSpPr>
            <a:xfrm>
              <a:off x="1521863" y="2103140"/>
              <a:ext cx="1050658" cy="1057884"/>
              <a:chOff x="4223111" y="2758126"/>
              <a:chExt cx="1421326" cy="1376033"/>
            </a:xfrm>
          </p:grpSpPr>
          <p:sp>
            <p:nvSpPr>
              <p:cNvPr id="22" name="Pie 21"/>
              <p:cNvSpPr/>
              <p:nvPr/>
            </p:nvSpPr>
            <p:spPr>
              <a:xfrm rot="18801898">
                <a:off x="4245757" y="2735480"/>
                <a:ext cx="1376033" cy="1421326"/>
              </a:xfrm>
              <a:prstGeom prst="pie">
                <a:avLst>
                  <a:gd name="adj1" fmla="val 384372"/>
                  <a:gd name="adj2" fmla="val 16019214"/>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3" name="Group 22"/>
              <p:cNvGrpSpPr/>
              <p:nvPr/>
            </p:nvGrpSpPr>
            <p:grpSpPr>
              <a:xfrm>
                <a:off x="4282291" y="3188043"/>
                <a:ext cx="1290606" cy="901366"/>
                <a:chOff x="4282291" y="3188043"/>
                <a:chExt cx="1290606" cy="901366"/>
              </a:xfrm>
            </p:grpSpPr>
            <p:grpSp>
              <p:nvGrpSpPr>
                <p:cNvPr id="24" name="Group 23"/>
                <p:cNvGrpSpPr/>
                <p:nvPr/>
              </p:nvGrpSpPr>
              <p:grpSpPr>
                <a:xfrm>
                  <a:off x="4282291" y="3188043"/>
                  <a:ext cx="520368" cy="551258"/>
                  <a:chOff x="3690551" y="2718486"/>
                  <a:chExt cx="1112108" cy="1421181"/>
                </a:xfrm>
              </p:grpSpPr>
              <p:sp>
                <p:nvSpPr>
                  <p:cNvPr id="33" name="6-Point Star 32"/>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6-Point Star 33"/>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5052529" y="3192162"/>
                  <a:ext cx="520368" cy="551258"/>
                  <a:chOff x="3690551" y="2718486"/>
                  <a:chExt cx="1112108" cy="1421181"/>
                </a:xfrm>
              </p:grpSpPr>
              <p:sp>
                <p:nvSpPr>
                  <p:cNvPr id="30" name="6-Point Star 29"/>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6-Point Star 30"/>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grpSp>
              <p:nvGrpSpPr>
                <p:cNvPr id="26" name="Group 25"/>
                <p:cNvGrpSpPr/>
                <p:nvPr/>
              </p:nvGrpSpPr>
              <p:grpSpPr>
                <a:xfrm>
                  <a:off x="4673588" y="3538151"/>
                  <a:ext cx="520368" cy="551258"/>
                  <a:chOff x="3690551" y="2718486"/>
                  <a:chExt cx="1112108" cy="1421181"/>
                </a:xfrm>
              </p:grpSpPr>
              <p:sp>
                <p:nvSpPr>
                  <p:cNvPr id="27" name="6-Point Star 26"/>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6-Point Star 27"/>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70" name="Group 69"/>
          <p:cNvGrpSpPr/>
          <p:nvPr/>
        </p:nvGrpSpPr>
        <p:grpSpPr>
          <a:xfrm>
            <a:off x="2820678" y="2923313"/>
            <a:ext cx="1446522" cy="3260450"/>
            <a:chOff x="6159338" y="783740"/>
            <a:chExt cx="1950615" cy="3826656"/>
          </a:xfrm>
        </p:grpSpPr>
        <p:sp>
          <p:nvSpPr>
            <p:cNvPr id="71" name="Oval 70"/>
            <p:cNvSpPr/>
            <p:nvPr/>
          </p:nvSpPr>
          <p:spPr>
            <a:xfrm>
              <a:off x="7280738" y="4234670"/>
              <a:ext cx="514350" cy="37572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6553858" y="4201022"/>
              <a:ext cx="533400" cy="37572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a:off x="6436563" y="3640031"/>
              <a:ext cx="1468951" cy="765322"/>
            </a:xfrm>
            <a:prstGeom prst="trapezoid">
              <a:avLst>
                <a:gd name="adj" fmla="val 21586"/>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3819016">
              <a:off x="7553089" y="2814718"/>
              <a:ext cx="704850" cy="40887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18663083">
              <a:off x="6011352" y="2817737"/>
              <a:ext cx="704850" cy="40887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lowchart: Manual Operation 75"/>
            <p:cNvSpPr/>
            <p:nvPr/>
          </p:nvSpPr>
          <p:spPr>
            <a:xfrm rot="13138101">
              <a:off x="6304134" y="2074923"/>
              <a:ext cx="715537" cy="1083407"/>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Manual Operation 76"/>
            <p:cNvSpPr/>
            <p:nvPr/>
          </p:nvSpPr>
          <p:spPr>
            <a:xfrm rot="9053877">
              <a:off x="7226641" y="2022527"/>
              <a:ext cx="715537" cy="1197225"/>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a:off x="6553859" y="2002940"/>
              <a:ext cx="1219200" cy="1734670"/>
            </a:xfrm>
            <a:prstGeom prst="trapezoid">
              <a:avLst>
                <a:gd name="adj" fmla="val 23562"/>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hevron 78"/>
            <p:cNvSpPr/>
            <p:nvPr/>
          </p:nvSpPr>
          <p:spPr>
            <a:xfrm rot="5400000">
              <a:off x="6783278" y="2154521"/>
              <a:ext cx="715537" cy="717176"/>
            </a:xfrm>
            <a:prstGeom prst="chevron">
              <a:avLst>
                <a:gd name="adj" fmla="val 82161"/>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Isosceles Triangle 79"/>
            <p:cNvSpPr/>
            <p:nvPr/>
          </p:nvSpPr>
          <p:spPr>
            <a:xfrm rot="10800000">
              <a:off x="6840729" y="1877434"/>
              <a:ext cx="6096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6684828" y="885960"/>
              <a:ext cx="881063" cy="143107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loud 81"/>
            <p:cNvSpPr/>
            <p:nvPr/>
          </p:nvSpPr>
          <p:spPr>
            <a:xfrm rot="18173890">
              <a:off x="6239061" y="1242167"/>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loud 82"/>
            <p:cNvSpPr/>
            <p:nvPr/>
          </p:nvSpPr>
          <p:spPr>
            <a:xfrm rot="3426110" flipH="1">
              <a:off x="7208229" y="1242167"/>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Cloud 83"/>
            <p:cNvSpPr/>
            <p:nvPr/>
          </p:nvSpPr>
          <p:spPr>
            <a:xfrm>
              <a:off x="6596722" y="783740"/>
              <a:ext cx="1057275" cy="61331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a:off x="6553859" y="3603140"/>
              <a:ext cx="1233488" cy="204439"/>
            </a:xfrm>
            <a:prstGeom prst="roundRect">
              <a:avLst>
                <a:gd name="adj" fmla="val 21765"/>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6477659" y="1088540"/>
              <a:ext cx="1295400" cy="228600"/>
              <a:chOff x="4267200" y="3733800"/>
              <a:chExt cx="1981200" cy="1524000"/>
            </a:xfrm>
          </p:grpSpPr>
          <p:sp>
            <p:nvSpPr>
              <p:cNvPr id="103" name="Rectangle 102"/>
              <p:cNvSpPr/>
              <p:nvPr/>
            </p:nvSpPr>
            <p:spPr>
              <a:xfrm>
                <a:off x="4267200" y="3733800"/>
                <a:ext cx="1981200" cy="1524000"/>
              </a:xfrm>
              <a:prstGeom prst="rect">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03"/>
              <p:cNvGrpSpPr/>
              <p:nvPr/>
            </p:nvGrpSpPr>
            <p:grpSpPr>
              <a:xfrm>
                <a:off x="4438482" y="3818965"/>
                <a:ext cx="1706545" cy="1362635"/>
                <a:chOff x="4438482" y="3818965"/>
                <a:chExt cx="1706545" cy="1362635"/>
              </a:xfrm>
            </p:grpSpPr>
            <p:grpSp>
              <p:nvGrpSpPr>
                <p:cNvPr id="105" name="Group 104"/>
                <p:cNvGrpSpPr/>
                <p:nvPr/>
              </p:nvGrpSpPr>
              <p:grpSpPr>
                <a:xfrm>
                  <a:off x="4438482" y="4052314"/>
                  <a:ext cx="536650" cy="863189"/>
                  <a:chOff x="4438482" y="4052314"/>
                  <a:chExt cx="536650" cy="863189"/>
                </a:xfrm>
              </p:grpSpPr>
              <p:sp>
                <p:nvSpPr>
                  <p:cNvPr id="116" name="Chevron 115"/>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Chevron 116"/>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6" name="Group 105"/>
                <p:cNvGrpSpPr/>
                <p:nvPr/>
              </p:nvGrpSpPr>
              <p:grpSpPr>
                <a:xfrm>
                  <a:off x="5025671" y="4043350"/>
                  <a:ext cx="536650" cy="863189"/>
                  <a:chOff x="4438482" y="4052314"/>
                  <a:chExt cx="536650" cy="863189"/>
                </a:xfrm>
              </p:grpSpPr>
              <p:sp>
                <p:nvSpPr>
                  <p:cNvPr id="114" name="Chevron 113"/>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 name="Chevron 114"/>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7" name="Group 106"/>
                <p:cNvGrpSpPr/>
                <p:nvPr/>
              </p:nvGrpSpPr>
              <p:grpSpPr>
                <a:xfrm>
                  <a:off x="5608377" y="4038867"/>
                  <a:ext cx="536650" cy="863189"/>
                  <a:chOff x="4438482" y="4052314"/>
                  <a:chExt cx="536650" cy="863189"/>
                </a:xfrm>
              </p:grpSpPr>
              <p:sp>
                <p:nvSpPr>
                  <p:cNvPr id="112" name="Chevron 111"/>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Chevron 112"/>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8" name="Diamond 107"/>
                <p:cNvSpPr/>
                <p:nvPr/>
              </p:nvSpPr>
              <p:spPr>
                <a:xfrm>
                  <a:off x="4845424" y="3845859"/>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iamond 108"/>
                <p:cNvSpPr/>
                <p:nvPr/>
              </p:nvSpPr>
              <p:spPr>
                <a:xfrm>
                  <a:off x="5428130" y="3818965"/>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iamond 109"/>
                <p:cNvSpPr/>
                <p:nvPr/>
              </p:nvSpPr>
              <p:spPr>
                <a:xfrm>
                  <a:off x="4836459" y="455407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iamond 110"/>
                <p:cNvSpPr/>
                <p:nvPr/>
              </p:nvSpPr>
              <p:spPr>
                <a:xfrm>
                  <a:off x="5410200" y="457200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37"/>
            <p:cNvGrpSpPr/>
            <p:nvPr/>
          </p:nvGrpSpPr>
          <p:grpSpPr>
            <a:xfrm>
              <a:off x="6553859" y="3603140"/>
              <a:ext cx="1219200" cy="228600"/>
              <a:chOff x="4438482" y="3818965"/>
              <a:chExt cx="1706545" cy="1362635"/>
            </a:xfrm>
          </p:grpSpPr>
          <p:grpSp>
            <p:nvGrpSpPr>
              <p:cNvPr id="90" name="Group 26"/>
              <p:cNvGrpSpPr/>
              <p:nvPr/>
            </p:nvGrpSpPr>
            <p:grpSpPr>
              <a:xfrm>
                <a:off x="4438482" y="4052314"/>
                <a:ext cx="536650" cy="863189"/>
                <a:chOff x="4438482" y="4052314"/>
                <a:chExt cx="536650" cy="863189"/>
              </a:xfrm>
            </p:grpSpPr>
            <p:sp>
              <p:nvSpPr>
                <p:cNvPr id="101" name="Chevron 100"/>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Chevron 101"/>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1" name="Group 27"/>
              <p:cNvGrpSpPr/>
              <p:nvPr/>
            </p:nvGrpSpPr>
            <p:grpSpPr>
              <a:xfrm>
                <a:off x="5025671" y="4043350"/>
                <a:ext cx="536650" cy="863189"/>
                <a:chOff x="4438482" y="4052314"/>
                <a:chExt cx="536650" cy="863189"/>
              </a:xfrm>
            </p:grpSpPr>
            <p:sp>
              <p:nvSpPr>
                <p:cNvPr id="99" name="Chevron 98"/>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Chevron 99"/>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2" name="Group 30"/>
              <p:cNvGrpSpPr/>
              <p:nvPr/>
            </p:nvGrpSpPr>
            <p:grpSpPr>
              <a:xfrm>
                <a:off x="5608377" y="4038867"/>
                <a:ext cx="536650" cy="863189"/>
                <a:chOff x="4438482" y="4052314"/>
                <a:chExt cx="536650" cy="863189"/>
              </a:xfrm>
            </p:grpSpPr>
            <p:sp>
              <p:nvSpPr>
                <p:cNvPr id="97" name="Chevron 96"/>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Chevron 97"/>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3" name="Diamond 92"/>
              <p:cNvSpPr/>
              <p:nvPr/>
            </p:nvSpPr>
            <p:spPr>
              <a:xfrm>
                <a:off x="4845424" y="3845859"/>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iamond 93"/>
              <p:cNvSpPr/>
              <p:nvPr/>
            </p:nvSpPr>
            <p:spPr>
              <a:xfrm>
                <a:off x="5428130" y="3818965"/>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4836459" y="455407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p:cNvSpPr/>
              <p:nvPr/>
            </p:nvSpPr>
            <p:spPr>
              <a:xfrm>
                <a:off x="5410200" y="457200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Diamond 87"/>
            <p:cNvSpPr/>
            <p:nvPr/>
          </p:nvSpPr>
          <p:spPr>
            <a:xfrm>
              <a:off x="7006577" y="2711152"/>
              <a:ext cx="304800" cy="609600"/>
            </a:xfrm>
            <a:prstGeom prst="diamon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 name="Picture 4" descr="http://icons.iconarchive.com/icons/iconsmind/outline/512/Wolf-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045880" y="2895373"/>
              <a:ext cx="242002" cy="2420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8" name="Group 117"/>
          <p:cNvGrpSpPr/>
          <p:nvPr/>
        </p:nvGrpSpPr>
        <p:grpSpPr>
          <a:xfrm flipH="1">
            <a:off x="6287184" y="3482309"/>
            <a:ext cx="4782273" cy="2752467"/>
            <a:chOff x="278269" y="259635"/>
            <a:chExt cx="4782273" cy="2752467"/>
          </a:xfrm>
        </p:grpSpPr>
        <p:grpSp>
          <p:nvGrpSpPr>
            <p:cNvPr id="119" name="Group 118"/>
            <p:cNvGrpSpPr/>
            <p:nvPr/>
          </p:nvGrpSpPr>
          <p:grpSpPr>
            <a:xfrm flipH="1">
              <a:off x="1372918" y="384090"/>
              <a:ext cx="745215" cy="1356428"/>
              <a:chOff x="4267200" y="2670596"/>
              <a:chExt cx="1981200" cy="3606146"/>
            </a:xfrm>
          </p:grpSpPr>
          <p:sp>
            <p:nvSpPr>
              <p:cNvPr id="768" name="Round Diagonal Corner Rectangle 767"/>
              <p:cNvSpPr/>
              <p:nvPr/>
            </p:nvSpPr>
            <p:spPr>
              <a:xfrm rot="5204949" flipH="1">
                <a:off x="5023691" y="2959557"/>
                <a:ext cx="1068080" cy="581636"/>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Round Diagonal Corner Rectangle 768"/>
              <p:cNvSpPr/>
              <p:nvPr/>
            </p:nvSpPr>
            <p:spPr>
              <a:xfrm rot="5751864">
                <a:off x="4315584" y="2962791"/>
                <a:ext cx="1160854" cy="627290"/>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0" name="Oval 769"/>
              <p:cNvSpPr/>
              <p:nvPr/>
            </p:nvSpPr>
            <p:spPr>
              <a:xfrm>
                <a:off x="4267200" y="4648160"/>
                <a:ext cx="412974" cy="531937"/>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Trapezoid 770"/>
              <p:cNvSpPr/>
              <p:nvPr/>
            </p:nvSpPr>
            <p:spPr>
              <a:xfrm rot="1437181">
                <a:off x="4443406" y="3677021"/>
                <a:ext cx="613313" cy="1426758"/>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Oval 771"/>
              <p:cNvSpPr/>
              <p:nvPr/>
            </p:nvSpPr>
            <p:spPr>
              <a:xfrm rot="4663168">
                <a:off x="5337471" y="5794728"/>
                <a:ext cx="369494" cy="594533"/>
              </a:xfrm>
              <a:prstGeom prst="ellipse">
                <a:avLst/>
              </a:prstGeom>
              <a:solidFill>
                <a:srgbClr val="CC8B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Oval 772"/>
              <p:cNvSpPr/>
              <p:nvPr/>
            </p:nvSpPr>
            <p:spPr>
              <a:xfrm rot="4271122">
                <a:off x="4777745" y="5792203"/>
                <a:ext cx="369494" cy="594533"/>
              </a:xfrm>
              <a:prstGeom prst="ellipse">
                <a:avLst/>
              </a:prstGeom>
              <a:solidFill>
                <a:srgbClr val="CC8B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Oval 773"/>
              <p:cNvSpPr/>
              <p:nvPr/>
            </p:nvSpPr>
            <p:spPr>
              <a:xfrm>
                <a:off x="5835426" y="4706324"/>
                <a:ext cx="412974" cy="531937"/>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Trapezoid 774"/>
              <p:cNvSpPr/>
              <p:nvPr/>
            </p:nvSpPr>
            <p:spPr>
              <a:xfrm rot="20170738">
                <a:off x="5529480" y="3640909"/>
                <a:ext cx="605382" cy="1473036"/>
              </a:xfrm>
              <a:prstGeom prst="trapezoid">
                <a:avLst>
                  <a:gd name="adj" fmla="val 37545"/>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Trapezoid 775"/>
              <p:cNvSpPr/>
              <p:nvPr/>
            </p:nvSpPr>
            <p:spPr>
              <a:xfrm>
                <a:off x="4543403" y="3581400"/>
                <a:ext cx="1434593" cy="2488711"/>
              </a:xfrm>
              <a:prstGeom prst="trapezoid">
                <a:avLst>
                  <a:gd name="adj" fmla="val 29129"/>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Trapezoid 776"/>
              <p:cNvSpPr/>
              <p:nvPr/>
            </p:nvSpPr>
            <p:spPr>
              <a:xfrm rot="10800000">
                <a:off x="5017837" y="3657599"/>
                <a:ext cx="459069" cy="354453"/>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8" name="Group 250"/>
              <p:cNvGrpSpPr/>
              <p:nvPr/>
            </p:nvGrpSpPr>
            <p:grpSpPr>
              <a:xfrm rot="5400000">
                <a:off x="4984375" y="4374778"/>
                <a:ext cx="555814" cy="1255059"/>
                <a:chOff x="9000565" y="430324"/>
                <a:chExt cx="797858" cy="3047982"/>
              </a:xfrm>
            </p:grpSpPr>
            <p:grpSp>
              <p:nvGrpSpPr>
                <p:cNvPr id="803" name="Group 236"/>
                <p:cNvGrpSpPr/>
                <p:nvPr/>
              </p:nvGrpSpPr>
              <p:grpSpPr>
                <a:xfrm>
                  <a:off x="9027459" y="1757082"/>
                  <a:ext cx="770964" cy="1721224"/>
                  <a:chOff x="9000565" y="475129"/>
                  <a:chExt cx="770964" cy="1721224"/>
                </a:xfrm>
              </p:grpSpPr>
              <p:sp>
                <p:nvSpPr>
                  <p:cNvPr id="811" name="Multiply 810"/>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Multiply 811"/>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Left-Right Arrow 812"/>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Diamond 813"/>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5" name="Diamond 814"/>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4" name="Group 235"/>
                <p:cNvGrpSpPr/>
                <p:nvPr/>
              </p:nvGrpSpPr>
              <p:grpSpPr>
                <a:xfrm>
                  <a:off x="9000565" y="430324"/>
                  <a:ext cx="770964" cy="1766029"/>
                  <a:chOff x="9000565" y="430324"/>
                  <a:chExt cx="770964" cy="1766029"/>
                </a:xfrm>
              </p:grpSpPr>
              <p:sp>
                <p:nvSpPr>
                  <p:cNvPr id="805" name="Multiply 804"/>
                  <p:cNvSpPr/>
                  <p:nvPr/>
                </p:nvSpPr>
                <p:spPr>
                  <a:xfrm>
                    <a:off x="9000565" y="430324"/>
                    <a:ext cx="762001" cy="1111607"/>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6" name="Multiply 805"/>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Left-Right Arrow 806"/>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Left-Right Arrow 807"/>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Diamond 808"/>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Diamond 809"/>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79" name="Oval 778"/>
              <p:cNvSpPr/>
              <p:nvPr/>
            </p:nvSpPr>
            <p:spPr>
              <a:xfrm>
                <a:off x="4715554" y="2670596"/>
                <a:ext cx="999446" cy="1232209"/>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0" name="Group 779"/>
              <p:cNvGrpSpPr/>
              <p:nvPr/>
            </p:nvGrpSpPr>
            <p:grpSpPr>
              <a:xfrm>
                <a:off x="4648200" y="2819400"/>
                <a:ext cx="1143000" cy="362174"/>
                <a:chOff x="5029199" y="838201"/>
                <a:chExt cx="1411403" cy="516024"/>
              </a:xfrm>
            </p:grpSpPr>
            <p:sp>
              <p:nvSpPr>
                <p:cNvPr id="781" name="Rounded Rectangle 780"/>
                <p:cNvSpPr/>
                <p:nvPr/>
              </p:nvSpPr>
              <p:spPr>
                <a:xfrm>
                  <a:off x="5029200" y="914400"/>
                  <a:ext cx="1371600" cy="381000"/>
                </a:xfrm>
                <a:prstGeom prst="roundRect">
                  <a:avLst/>
                </a:prstGeom>
                <a:solidFill>
                  <a:srgbClr val="CF9E5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2" name="Group 253"/>
                <p:cNvGrpSpPr/>
                <p:nvPr/>
              </p:nvGrpSpPr>
              <p:grpSpPr>
                <a:xfrm rot="5400000">
                  <a:off x="5476889" y="390511"/>
                  <a:ext cx="516024" cy="1411403"/>
                  <a:chOff x="9000565" y="475129"/>
                  <a:chExt cx="806823" cy="4258236"/>
                </a:xfrm>
              </p:grpSpPr>
              <p:grpSp>
                <p:nvGrpSpPr>
                  <p:cNvPr id="783" name="Group 243"/>
                  <p:cNvGrpSpPr/>
                  <p:nvPr/>
                </p:nvGrpSpPr>
                <p:grpSpPr>
                  <a:xfrm>
                    <a:off x="9036424" y="3012141"/>
                    <a:ext cx="770964" cy="1721224"/>
                    <a:chOff x="9000565" y="475129"/>
                    <a:chExt cx="770964" cy="1721224"/>
                  </a:xfrm>
                </p:grpSpPr>
                <p:sp>
                  <p:nvSpPr>
                    <p:cNvPr id="798" name="Multiply 797"/>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Multiply 798"/>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Left-Right Arrow 799"/>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Diamond 800"/>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Diamond 801"/>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4" name="Group 236"/>
                  <p:cNvGrpSpPr/>
                  <p:nvPr/>
                </p:nvGrpSpPr>
                <p:grpSpPr>
                  <a:xfrm>
                    <a:off x="9027459" y="1757082"/>
                    <a:ext cx="770964" cy="1721224"/>
                    <a:chOff x="9000565" y="475129"/>
                    <a:chExt cx="770964" cy="1721224"/>
                  </a:xfrm>
                </p:grpSpPr>
                <p:sp>
                  <p:nvSpPr>
                    <p:cNvPr id="792" name="Multiply 791"/>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3" name="Multiply 792"/>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4" name="Left-Right Arrow 793"/>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Left-Right Arrow 794"/>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Diamond 795"/>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Diamond 796"/>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5" name="Group 235"/>
                  <p:cNvGrpSpPr/>
                  <p:nvPr/>
                </p:nvGrpSpPr>
                <p:grpSpPr>
                  <a:xfrm>
                    <a:off x="9000565" y="475129"/>
                    <a:ext cx="770964" cy="1721224"/>
                    <a:chOff x="9000565" y="475129"/>
                    <a:chExt cx="770964" cy="1721224"/>
                  </a:xfrm>
                </p:grpSpPr>
                <p:sp>
                  <p:nvSpPr>
                    <p:cNvPr id="786" name="Multiply 785"/>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Multiply 786"/>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Left-Right Arrow 787"/>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Left-Right Arrow 788"/>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Diamond 789"/>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Diamond 790"/>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20" name="Group 119"/>
            <p:cNvGrpSpPr/>
            <p:nvPr/>
          </p:nvGrpSpPr>
          <p:grpSpPr>
            <a:xfrm flipH="1">
              <a:off x="3290960" y="259635"/>
              <a:ext cx="703203" cy="1650244"/>
              <a:chOff x="536022" y="3314942"/>
              <a:chExt cx="1296534" cy="3203103"/>
            </a:xfrm>
          </p:grpSpPr>
          <p:sp>
            <p:nvSpPr>
              <p:cNvPr id="534" name="Oval 533"/>
              <p:cNvSpPr/>
              <p:nvPr/>
            </p:nvSpPr>
            <p:spPr>
              <a:xfrm rot="6360011">
                <a:off x="498256" y="5160706"/>
                <a:ext cx="476734" cy="29629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Oval 534"/>
              <p:cNvSpPr/>
              <p:nvPr/>
            </p:nvSpPr>
            <p:spPr>
              <a:xfrm rot="3628137">
                <a:off x="1436513" y="5182759"/>
                <a:ext cx="476734" cy="2605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Trapezoid 535"/>
              <p:cNvSpPr/>
              <p:nvPr/>
            </p:nvSpPr>
            <p:spPr>
              <a:xfrm rot="20378210">
                <a:off x="1283225" y="4439267"/>
                <a:ext cx="409303" cy="981952"/>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Trapezoid 536"/>
              <p:cNvSpPr/>
              <p:nvPr/>
            </p:nvSpPr>
            <p:spPr>
              <a:xfrm rot="1422945">
                <a:off x="672780" y="4491994"/>
                <a:ext cx="485515" cy="918299"/>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Trapezoid 537"/>
              <p:cNvSpPr/>
              <p:nvPr/>
            </p:nvSpPr>
            <p:spPr>
              <a:xfrm rot="10800000">
                <a:off x="861937" y="4224592"/>
                <a:ext cx="692686" cy="1182131"/>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Regular Pentagon 538"/>
              <p:cNvSpPr/>
              <p:nvPr/>
            </p:nvSpPr>
            <p:spPr>
              <a:xfrm rot="10800000">
                <a:off x="1020787" y="3900992"/>
                <a:ext cx="377829" cy="953469"/>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Oval 539"/>
              <p:cNvSpPr/>
              <p:nvPr/>
            </p:nvSpPr>
            <p:spPr>
              <a:xfrm flipH="1">
                <a:off x="766479" y="3564102"/>
                <a:ext cx="864275" cy="11302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541" name="Group 101"/>
              <p:cNvGrpSpPr/>
              <p:nvPr/>
            </p:nvGrpSpPr>
            <p:grpSpPr>
              <a:xfrm rot="7128265">
                <a:off x="1266712" y="6168842"/>
                <a:ext cx="230789" cy="449153"/>
                <a:chOff x="4267200" y="5105400"/>
                <a:chExt cx="685800" cy="609600"/>
              </a:xfrm>
            </p:grpSpPr>
            <p:sp>
              <p:nvSpPr>
                <p:cNvPr id="766" name="Oval 99"/>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Oval 100"/>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2" name="Group 102"/>
              <p:cNvGrpSpPr/>
              <p:nvPr/>
            </p:nvGrpSpPr>
            <p:grpSpPr>
              <a:xfrm rot="14157531">
                <a:off x="1014825" y="6178074"/>
                <a:ext cx="230789" cy="449153"/>
                <a:chOff x="4267200" y="5105400"/>
                <a:chExt cx="685800" cy="609600"/>
              </a:xfrm>
            </p:grpSpPr>
            <p:sp>
              <p:nvSpPr>
                <p:cNvPr id="764" name="Oval 763"/>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Oval 764"/>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3" name="Group 70"/>
              <p:cNvGrpSpPr/>
              <p:nvPr/>
            </p:nvGrpSpPr>
            <p:grpSpPr>
              <a:xfrm>
                <a:off x="615449" y="3393845"/>
                <a:ext cx="1196458" cy="1028329"/>
                <a:chOff x="2731569" y="4101704"/>
                <a:chExt cx="2435810" cy="2042401"/>
              </a:xfrm>
            </p:grpSpPr>
            <p:sp>
              <p:nvSpPr>
                <p:cNvPr id="755" name="Moon 68"/>
                <p:cNvSpPr/>
                <p:nvPr/>
              </p:nvSpPr>
              <p:spPr>
                <a:xfrm rot="9849500">
                  <a:off x="4439437" y="4238028"/>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Moon 67"/>
                <p:cNvSpPr/>
                <p:nvPr/>
              </p:nvSpPr>
              <p:spPr>
                <a:xfrm rot="833472">
                  <a:off x="2744907" y="4239105"/>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Moon 61"/>
                <p:cNvSpPr/>
                <p:nvPr/>
              </p:nvSpPr>
              <p:spPr>
                <a:xfrm>
                  <a:off x="3581400" y="4191000"/>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Moon 62"/>
                <p:cNvSpPr/>
                <p:nvPr/>
              </p:nvSpPr>
              <p:spPr>
                <a:xfrm rot="20163857">
                  <a:off x="3829522" y="4247461"/>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Moon 63"/>
                <p:cNvSpPr/>
                <p:nvPr/>
              </p:nvSpPr>
              <p:spPr>
                <a:xfrm rot="1214739">
                  <a:off x="3266487" y="4101704"/>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Moon 64"/>
                <p:cNvSpPr/>
                <p:nvPr/>
              </p:nvSpPr>
              <p:spPr>
                <a:xfrm rot="6545841">
                  <a:off x="4176779" y="378900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Moon 65"/>
                <p:cNvSpPr/>
                <p:nvPr/>
              </p:nvSpPr>
              <p:spPr>
                <a:xfrm rot="8444331">
                  <a:off x="4175211" y="4152889"/>
                  <a:ext cx="609600" cy="1371600"/>
                </a:xfrm>
                <a:prstGeom prst="moon">
                  <a:avLst>
                    <a:gd name="adj" fmla="val 65904"/>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Moon 66"/>
                <p:cNvSpPr/>
                <p:nvPr/>
              </p:nvSpPr>
              <p:spPr>
                <a:xfrm rot="4022086">
                  <a:off x="3112569" y="390102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Oval 69"/>
                <p:cNvSpPr/>
                <p:nvPr/>
              </p:nvSpPr>
              <p:spPr>
                <a:xfrm>
                  <a:off x="3048000" y="4267200"/>
                  <a:ext cx="1828800" cy="990600"/>
                </a:xfrm>
                <a:prstGeom prst="ellipse">
                  <a:avLst/>
                </a:prstGeom>
                <a:solidFill>
                  <a:srgbClr val="3D28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4" name="Trapezoid 543"/>
              <p:cNvSpPr/>
              <p:nvPr/>
            </p:nvSpPr>
            <p:spPr>
              <a:xfrm>
                <a:off x="804363" y="5406724"/>
                <a:ext cx="798838" cy="938334"/>
              </a:xfrm>
              <a:prstGeom prst="trapezoid">
                <a:avLst>
                  <a:gd name="adj" fmla="val 23751"/>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5" name="Group 97"/>
              <p:cNvGrpSpPr/>
              <p:nvPr/>
            </p:nvGrpSpPr>
            <p:grpSpPr>
              <a:xfrm>
                <a:off x="962691" y="5459694"/>
                <a:ext cx="469239" cy="635646"/>
                <a:chOff x="4648200" y="4038600"/>
                <a:chExt cx="838200" cy="1349829"/>
              </a:xfrm>
            </p:grpSpPr>
            <p:sp>
              <p:nvSpPr>
                <p:cNvPr id="734" name="Trapezoid 733"/>
                <p:cNvSpPr/>
                <p:nvPr/>
              </p:nvSpPr>
              <p:spPr>
                <a:xfrm>
                  <a:off x="4648200" y="4038600"/>
                  <a:ext cx="838200" cy="1349829"/>
                </a:xfrm>
                <a:prstGeom prst="trapezoid">
                  <a:avLst>
                    <a:gd name="adj" fmla="val 20429"/>
                  </a:avLst>
                </a:prstGeom>
                <a:solidFill>
                  <a:srgbClr val="51A59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5" name="Group 734"/>
                <p:cNvGrpSpPr/>
                <p:nvPr/>
              </p:nvGrpSpPr>
              <p:grpSpPr>
                <a:xfrm rot="5595418">
                  <a:off x="4297276" y="4567385"/>
                  <a:ext cx="1211525" cy="322729"/>
                  <a:chOff x="6019800" y="5334000"/>
                  <a:chExt cx="2590800" cy="914400"/>
                </a:xfrm>
              </p:grpSpPr>
              <p:grpSp>
                <p:nvGrpSpPr>
                  <p:cNvPr id="746" name="Group 79"/>
                  <p:cNvGrpSpPr/>
                  <p:nvPr/>
                </p:nvGrpSpPr>
                <p:grpSpPr>
                  <a:xfrm>
                    <a:off x="6019800" y="5334000"/>
                    <a:ext cx="914400" cy="914400"/>
                    <a:chOff x="6019800" y="5334000"/>
                    <a:chExt cx="914400" cy="914400"/>
                  </a:xfrm>
                </p:grpSpPr>
                <p:sp>
                  <p:nvSpPr>
                    <p:cNvPr id="753" name="Quad Arrow 752"/>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Diamond 753"/>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7" name="Group 80"/>
                  <p:cNvGrpSpPr/>
                  <p:nvPr/>
                </p:nvGrpSpPr>
                <p:grpSpPr>
                  <a:xfrm>
                    <a:off x="6858000" y="5334000"/>
                    <a:ext cx="914400" cy="914400"/>
                    <a:chOff x="6019800" y="5334000"/>
                    <a:chExt cx="914400" cy="914400"/>
                  </a:xfrm>
                </p:grpSpPr>
                <p:sp>
                  <p:nvSpPr>
                    <p:cNvPr id="751" name="Quad Arrow 750"/>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Diamond 751"/>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8" name="Group 83"/>
                  <p:cNvGrpSpPr/>
                  <p:nvPr/>
                </p:nvGrpSpPr>
                <p:grpSpPr>
                  <a:xfrm>
                    <a:off x="7696200" y="5334000"/>
                    <a:ext cx="914400" cy="914400"/>
                    <a:chOff x="6019800" y="5334000"/>
                    <a:chExt cx="914400" cy="914400"/>
                  </a:xfrm>
                </p:grpSpPr>
                <p:sp>
                  <p:nvSpPr>
                    <p:cNvPr id="749" name="Quad Arrow 748"/>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Diamond 749"/>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6" name="Group 735"/>
                <p:cNvGrpSpPr/>
                <p:nvPr/>
              </p:nvGrpSpPr>
              <p:grpSpPr>
                <a:xfrm rot="5160593">
                  <a:off x="4618957" y="4567387"/>
                  <a:ext cx="1211525" cy="322729"/>
                  <a:chOff x="6019800" y="5334000"/>
                  <a:chExt cx="2590800" cy="914400"/>
                </a:xfrm>
              </p:grpSpPr>
              <p:grpSp>
                <p:nvGrpSpPr>
                  <p:cNvPr id="737" name="Group 79"/>
                  <p:cNvGrpSpPr/>
                  <p:nvPr/>
                </p:nvGrpSpPr>
                <p:grpSpPr>
                  <a:xfrm>
                    <a:off x="6019800" y="5334000"/>
                    <a:ext cx="914400" cy="914400"/>
                    <a:chOff x="6019800" y="5334000"/>
                    <a:chExt cx="914400" cy="914400"/>
                  </a:xfrm>
                </p:grpSpPr>
                <p:sp>
                  <p:nvSpPr>
                    <p:cNvPr id="744" name="Quad Arrow 743"/>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Diamond 744"/>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8" name="Group 80"/>
                  <p:cNvGrpSpPr/>
                  <p:nvPr/>
                </p:nvGrpSpPr>
                <p:grpSpPr>
                  <a:xfrm>
                    <a:off x="6858000" y="5334000"/>
                    <a:ext cx="914400" cy="914400"/>
                    <a:chOff x="6019800" y="5334000"/>
                    <a:chExt cx="914400" cy="914400"/>
                  </a:xfrm>
                </p:grpSpPr>
                <p:sp>
                  <p:nvSpPr>
                    <p:cNvPr id="742" name="Quad Arrow 741"/>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3" name="Diamond 742"/>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9" name="Group 83"/>
                  <p:cNvGrpSpPr/>
                  <p:nvPr/>
                </p:nvGrpSpPr>
                <p:grpSpPr>
                  <a:xfrm>
                    <a:off x="7696200" y="5334000"/>
                    <a:ext cx="914400" cy="914400"/>
                    <a:chOff x="6019800" y="5334000"/>
                    <a:chExt cx="914400" cy="914400"/>
                  </a:xfrm>
                </p:grpSpPr>
                <p:sp>
                  <p:nvSpPr>
                    <p:cNvPr id="740" name="Quad Arrow 739"/>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Diamond 740"/>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46" name="Rounded Rectangle 545"/>
              <p:cNvSpPr/>
              <p:nvPr/>
            </p:nvSpPr>
            <p:spPr>
              <a:xfrm>
                <a:off x="993277" y="5353753"/>
                <a:ext cx="440800" cy="105941"/>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7" name="Group 125"/>
              <p:cNvGrpSpPr/>
              <p:nvPr/>
            </p:nvGrpSpPr>
            <p:grpSpPr>
              <a:xfrm flipV="1">
                <a:off x="615448" y="3764639"/>
                <a:ext cx="1133486" cy="180100"/>
                <a:chOff x="5029200" y="838200"/>
                <a:chExt cx="1905000" cy="457200"/>
              </a:xfrm>
            </p:grpSpPr>
            <p:sp>
              <p:nvSpPr>
                <p:cNvPr id="723" name="Rounded Rectangle 722"/>
                <p:cNvSpPr/>
                <p:nvPr/>
              </p:nvSpPr>
              <p:spPr>
                <a:xfrm>
                  <a:off x="5029200" y="838200"/>
                  <a:ext cx="1905000" cy="457200"/>
                </a:xfrm>
                <a:prstGeom prst="roundRect">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4" name="Group 114"/>
                <p:cNvGrpSpPr/>
                <p:nvPr/>
              </p:nvGrpSpPr>
              <p:grpSpPr>
                <a:xfrm rot="10800000">
                  <a:off x="5334000" y="914400"/>
                  <a:ext cx="1211525" cy="322729"/>
                  <a:chOff x="6019800" y="5334000"/>
                  <a:chExt cx="2590800" cy="914400"/>
                </a:xfrm>
              </p:grpSpPr>
              <p:grpSp>
                <p:nvGrpSpPr>
                  <p:cNvPr id="725" name="Group 79"/>
                  <p:cNvGrpSpPr/>
                  <p:nvPr/>
                </p:nvGrpSpPr>
                <p:grpSpPr>
                  <a:xfrm>
                    <a:off x="6019800" y="5334000"/>
                    <a:ext cx="914400" cy="914400"/>
                    <a:chOff x="6019800" y="5334000"/>
                    <a:chExt cx="914400" cy="914400"/>
                  </a:xfrm>
                </p:grpSpPr>
                <p:sp>
                  <p:nvSpPr>
                    <p:cNvPr id="732" name="Quad Arrow 731"/>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Diamond 732"/>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6" name="Group 80"/>
                  <p:cNvGrpSpPr/>
                  <p:nvPr/>
                </p:nvGrpSpPr>
                <p:grpSpPr>
                  <a:xfrm>
                    <a:off x="6858000" y="5334000"/>
                    <a:ext cx="914400" cy="914400"/>
                    <a:chOff x="6019800" y="5334000"/>
                    <a:chExt cx="914400" cy="914400"/>
                  </a:xfrm>
                </p:grpSpPr>
                <p:sp>
                  <p:nvSpPr>
                    <p:cNvPr id="730" name="Quad Arrow 729"/>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Diamond 730"/>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7" name="Group 83"/>
                  <p:cNvGrpSpPr/>
                  <p:nvPr/>
                </p:nvGrpSpPr>
                <p:grpSpPr>
                  <a:xfrm>
                    <a:off x="7696200" y="5334000"/>
                    <a:ext cx="914400" cy="914400"/>
                    <a:chOff x="6019800" y="5334000"/>
                    <a:chExt cx="914400" cy="914400"/>
                  </a:xfrm>
                </p:grpSpPr>
                <p:sp>
                  <p:nvSpPr>
                    <p:cNvPr id="728" name="Quad Arrow 727"/>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Diamond 728"/>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48" name="Group 547"/>
              <p:cNvGrpSpPr/>
              <p:nvPr/>
            </p:nvGrpSpPr>
            <p:grpSpPr>
              <a:xfrm>
                <a:off x="536022" y="3314942"/>
                <a:ext cx="1296534" cy="697352"/>
                <a:chOff x="4823577" y="4053405"/>
                <a:chExt cx="2270956" cy="1287310"/>
              </a:xfrm>
            </p:grpSpPr>
            <p:grpSp>
              <p:nvGrpSpPr>
                <p:cNvPr id="549" name="Group 113"/>
                <p:cNvGrpSpPr/>
                <p:nvPr/>
              </p:nvGrpSpPr>
              <p:grpSpPr>
                <a:xfrm>
                  <a:off x="4823577" y="4493188"/>
                  <a:ext cx="1404453" cy="847527"/>
                  <a:chOff x="5334000" y="1676401"/>
                  <a:chExt cx="3200400" cy="2295940"/>
                </a:xfrm>
              </p:grpSpPr>
              <p:grpSp>
                <p:nvGrpSpPr>
                  <p:cNvPr id="666" name="Group 59"/>
                  <p:cNvGrpSpPr/>
                  <p:nvPr/>
                </p:nvGrpSpPr>
                <p:grpSpPr>
                  <a:xfrm>
                    <a:off x="5334000" y="1676401"/>
                    <a:ext cx="3200400" cy="2295940"/>
                    <a:chOff x="3329709" y="1676400"/>
                    <a:chExt cx="5204691" cy="3733801"/>
                  </a:xfrm>
                </p:grpSpPr>
                <p:grpSp>
                  <p:nvGrpSpPr>
                    <p:cNvPr id="670" name="Group 139"/>
                    <p:cNvGrpSpPr/>
                    <p:nvPr/>
                  </p:nvGrpSpPr>
                  <p:grpSpPr>
                    <a:xfrm>
                      <a:off x="5784951" y="1676400"/>
                      <a:ext cx="2749449" cy="2932281"/>
                      <a:chOff x="4370181" y="2237947"/>
                      <a:chExt cx="1395285" cy="1533800"/>
                    </a:xfrm>
                    <a:solidFill>
                      <a:schemeClr val="accent6">
                        <a:lumMod val="50000"/>
                      </a:schemeClr>
                    </a:solidFill>
                  </p:grpSpPr>
                  <p:sp>
                    <p:nvSpPr>
                      <p:cNvPr id="702"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3" name="Group 122"/>
                      <p:cNvGrpSpPr/>
                      <p:nvPr/>
                    </p:nvGrpSpPr>
                    <p:grpSpPr>
                      <a:xfrm>
                        <a:off x="4975163" y="2434420"/>
                        <a:ext cx="790303" cy="409072"/>
                        <a:chOff x="4975163" y="2434420"/>
                        <a:chExt cx="790303" cy="409072"/>
                      </a:xfrm>
                      <a:grpFill/>
                    </p:grpSpPr>
                    <p:sp>
                      <p:nvSpPr>
                        <p:cNvPr id="720"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4" name="Group 123"/>
                      <p:cNvGrpSpPr/>
                      <p:nvPr/>
                    </p:nvGrpSpPr>
                    <p:grpSpPr>
                      <a:xfrm>
                        <a:off x="4842164" y="2673927"/>
                        <a:ext cx="856672" cy="364837"/>
                        <a:chOff x="4975163" y="2434420"/>
                        <a:chExt cx="790303" cy="409072"/>
                      </a:xfrm>
                      <a:grpFill/>
                    </p:grpSpPr>
                    <p:sp>
                      <p:nvSpPr>
                        <p:cNvPr id="717"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5" name="Group 127"/>
                      <p:cNvGrpSpPr/>
                      <p:nvPr/>
                    </p:nvGrpSpPr>
                    <p:grpSpPr>
                      <a:xfrm>
                        <a:off x="4702690" y="2882384"/>
                        <a:ext cx="790303" cy="409072"/>
                        <a:chOff x="4975163" y="2434420"/>
                        <a:chExt cx="790303" cy="409072"/>
                      </a:xfrm>
                      <a:grpFill/>
                    </p:grpSpPr>
                    <p:sp>
                      <p:nvSpPr>
                        <p:cNvPr id="714"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6" name="Group 131"/>
                      <p:cNvGrpSpPr/>
                      <p:nvPr/>
                    </p:nvGrpSpPr>
                    <p:grpSpPr>
                      <a:xfrm>
                        <a:off x="4545672" y="3122529"/>
                        <a:ext cx="790303" cy="409072"/>
                        <a:chOff x="4975163" y="2434420"/>
                        <a:chExt cx="790303" cy="409072"/>
                      </a:xfrm>
                      <a:grpFill/>
                    </p:grpSpPr>
                    <p:sp>
                      <p:nvSpPr>
                        <p:cNvPr id="711"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7" name="Group 135"/>
                      <p:cNvGrpSpPr/>
                      <p:nvPr/>
                    </p:nvGrpSpPr>
                    <p:grpSpPr>
                      <a:xfrm rot="1269795">
                        <a:off x="4370181" y="3362675"/>
                        <a:ext cx="790303" cy="409072"/>
                        <a:chOff x="4975163" y="2434420"/>
                        <a:chExt cx="790303" cy="409072"/>
                      </a:xfrm>
                      <a:grpFill/>
                    </p:grpSpPr>
                    <p:sp>
                      <p:nvSpPr>
                        <p:cNvPr id="708"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1" name="Group 140"/>
                    <p:cNvGrpSpPr/>
                    <p:nvPr/>
                  </p:nvGrpSpPr>
                  <p:grpSpPr>
                    <a:xfrm flipH="1">
                      <a:off x="3329709" y="1768267"/>
                      <a:ext cx="2749449" cy="2932281"/>
                      <a:chOff x="4370181" y="2237947"/>
                      <a:chExt cx="1395285" cy="1533800"/>
                    </a:xfrm>
                    <a:solidFill>
                      <a:schemeClr val="accent6">
                        <a:lumMod val="50000"/>
                      </a:schemeClr>
                    </a:solidFill>
                  </p:grpSpPr>
                  <p:sp>
                    <p:nvSpPr>
                      <p:cNvPr id="681" name="Rounded Rectangle 680"/>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2" name="Group 122"/>
                      <p:cNvGrpSpPr/>
                      <p:nvPr/>
                    </p:nvGrpSpPr>
                    <p:grpSpPr>
                      <a:xfrm>
                        <a:off x="4975163" y="2434420"/>
                        <a:ext cx="790303" cy="409072"/>
                        <a:chOff x="4975163" y="2434420"/>
                        <a:chExt cx="790303" cy="409072"/>
                      </a:xfrm>
                      <a:grpFill/>
                    </p:grpSpPr>
                    <p:sp>
                      <p:nvSpPr>
                        <p:cNvPr id="699"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3" name="Group 123"/>
                      <p:cNvGrpSpPr/>
                      <p:nvPr/>
                    </p:nvGrpSpPr>
                    <p:grpSpPr>
                      <a:xfrm>
                        <a:off x="4842164" y="2673927"/>
                        <a:ext cx="856672" cy="364837"/>
                        <a:chOff x="4975163" y="2434420"/>
                        <a:chExt cx="790303" cy="409072"/>
                      </a:xfrm>
                      <a:grpFill/>
                    </p:grpSpPr>
                    <p:sp>
                      <p:nvSpPr>
                        <p:cNvPr id="696"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4" name="Group 127"/>
                      <p:cNvGrpSpPr/>
                      <p:nvPr/>
                    </p:nvGrpSpPr>
                    <p:grpSpPr>
                      <a:xfrm>
                        <a:off x="4702690" y="2882384"/>
                        <a:ext cx="790303" cy="409072"/>
                        <a:chOff x="4975163" y="2434420"/>
                        <a:chExt cx="790303" cy="409072"/>
                      </a:xfrm>
                      <a:grpFill/>
                    </p:grpSpPr>
                    <p:sp>
                      <p:nvSpPr>
                        <p:cNvPr id="693"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Moon 69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Moon 69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5" name="Group 131"/>
                      <p:cNvGrpSpPr/>
                      <p:nvPr/>
                    </p:nvGrpSpPr>
                    <p:grpSpPr>
                      <a:xfrm>
                        <a:off x="4545672" y="3122529"/>
                        <a:ext cx="790303" cy="409072"/>
                        <a:chOff x="4975163" y="2434420"/>
                        <a:chExt cx="790303" cy="409072"/>
                      </a:xfrm>
                      <a:grpFill/>
                    </p:grpSpPr>
                    <p:sp>
                      <p:nvSpPr>
                        <p:cNvPr id="690" name="Moon 68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Moon 690"/>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6" name="Group 135"/>
                      <p:cNvGrpSpPr/>
                      <p:nvPr/>
                    </p:nvGrpSpPr>
                    <p:grpSpPr>
                      <a:xfrm rot="1269795">
                        <a:off x="4370181" y="3362675"/>
                        <a:ext cx="790303" cy="409072"/>
                        <a:chOff x="4975163" y="2434420"/>
                        <a:chExt cx="790303" cy="409072"/>
                      </a:xfrm>
                      <a:grpFill/>
                    </p:grpSpPr>
                    <p:sp>
                      <p:nvSpPr>
                        <p:cNvPr id="687" name="Moon 68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Moon 68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Moon 68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2" name="Group 162"/>
                    <p:cNvGrpSpPr/>
                    <p:nvPr/>
                  </p:nvGrpSpPr>
                  <p:grpSpPr>
                    <a:xfrm rot="4467257">
                      <a:off x="4822952" y="4237309"/>
                      <a:ext cx="1510882" cy="806088"/>
                      <a:chOff x="4975163" y="2434420"/>
                      <a:chExt cx="790303" cy="409072"/>
                    </a:xfrm>
                    <a:solidFill>
                      <a:schemeClr val="accent6">
                        <a:lumMod val="50000"/>
                      </a:schemeClr>
                    </a:solidFill>
                  </p:grpSpPr>
                  <p:sp>
                    <p:nvSpPr>
                      <p:cNvPr id="678" name="Moon 67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3"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675"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Moon 67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4" name="Oval 673"/>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7" name="Group 110"/>
                  <p:cNvGrpSpPr/>
                  <p:nvPr/>
                </p:nvGrpSpPr>
                <p:grpSpPr>
                  <a:xfrm>
                    <a:off x="6705600" y="2819400"/>
                    <a:ext cx="457200" cy="457200"/>
                    <a:chOff x="6019800" y="5334000"/>
                    <a:chExt cx="914400" cy="914400"/>
                  </a:xfrm>
                </p:grpSpPr>
                <p:sp>
                  <p:nvSpPr>
                    <p:cNvPr id="668" name="Quad Arrow 667"/>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Diamond 668"/>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0" name="Group 113"/>
                <p:cNvGrpSpPr/>
                <p:nvPr/>
              </p:nvGrpSpPr>
              <p:grpSpPr>
                <a:xfrm rot="10800000">
                  <a:off x="5254651" y="4053405"/>
                  <a:ext cx="1404453" cy="847527"/>
                  <a:chOff x="5334000" y="1676401"/>
                  <a:chExt cx="3200400" cy="2295940"/>
                </a:xfrm>
              </p:grpSpPr>
              <p:grpSp>
                <p:nvGrpSpPr>
                  <p:cNvPr id="609" name="Group 59"/>
                  <p:cNvGrpSpPr/>
                  <p:nvPr/>
                </p:nvGrpSpPr>
                <p:grpSpPr>
                  <a:xfrm>
                    <a:off x="5334000" y="1676401"/>
                    <a:ext cx="3200400" cy="2295940"/>
                    <a:chOff x="3329709" y="1676400"/>
                    <a:chExt cx="5204691" cy="3733801"/>
                  </a:xfrm>
                </p:grpSpPr>
                <p:grpSp>
                  <p:nvGrpSpPr>
                    <p:cNvPr id="613" name="Group 139"/>
                    <p:cNvGrpSpPr/>
                    <p:nvPr/>
                  </p:nvGrpSpPr>
                  <p:grpSpPr>
                    <a:xfrm>
                      <a:off x="5784951" y="1676400"/>
                      <a:ext cx="2749449" cy="2932281"/>
                      <a:chOff x="4370181" y="2237947"/>
                      <a:chExt cx="1395285" cy="1533800"/>
                    </a:xfrm>
                    <a:solidFill>
                      <a:schemeClr val="accent6">
                        <a:lumMod val="50000"/>
                      </a:schemeClr>
                    </a:solidFill>
                  </p:grpSpPr>
                  <p:sp>
                    <p:nvSpPr>
                      <p:cNvPr id="645"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6" name="Group 122"/>
                      <p:cNvGrpSpPr/>
                      <p:nvPr/>
                    </p:nvGrpSpPr>
                    <p:grpSpPr>
                      <a:xfrm>
                        <a:off x="4975163" y="2434420"/>
                        <a:ext cx="790303" cy="409072"/>
                        <a:chOff x="4975163" y="2434420"/>
                        <a:chExt cx="790303" cy="409072"/>
                      </a:xfrm>
                      <a:grpFill/>
                    </p:grpSpPr>
                    <p:sp>
                      <p:nvSpPr>
                        <p:cNvPr id="663"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7" name="Group 123"/>
                      <p:cNvGrpSpPr/>
                      <p:nvPr/>
                    </p:nvGrpSpPr>
                    <p:grpSpPr>
                      <a:xfrm>
                        <a:off x="4842164" y="2673927"/>
                        <a:ext cx="856672" cy="364837"/>
                        <a:chOff x="4975163" y="2434420"/>
                        <a:chExt cx="790303" cy="409072"/>
                      </a:xfrm>
                      <a:grpFill/>
                    </p:grpSpPr>
                    <p:sp>
                      <p:nvSpPr>
                        <p:cNvPr id="660"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8" name="Group 127"/>
                      <p:cNvGrpSpPr/>
                      <p:nvPr/>
                    </p:nvGrpSpPr>
                    <p:grpSpPr>
                      <a:xfrm>
                        <a:off x="4702690" y="2882384"/>
                        <a:ext cx="790303" cy="409072"/>
                        <a:chOff x="4975163" y="2434420"/>
                        <a:chExt cx="790303" cy="409072"/>
                      </a:xfrm>
                      <a:grpFill/>
                    </p:grpSpPr>
                    <p:sp>
                      <p:nvSpPr>
                        <p:cNvPr id="657"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9" name="Group 131"/>
                      <p:cNvGrpSpPr/>
                      <p:nvPr/>
                    </p:nvGrpSpPr>
                    <p:grpSpPr>
                      <a:xfrm>
                        <a:off x="4545672" y="3122529"/>
                        <a:ext cx="790303" cy="409072"/>
                        <a:chOff x="4975163" y="2434420"/>
                        <a:chExt cx="790303" cy="409072"/>
                      </a:xfrm>
                      <a:grpFill/>
                    </p:grpSpPr>
                    <p:sp>
                      <p:nvSpPr>
                        <p:cNvPr id="654"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0" name="Group 135"/>
                      <p:cNvGrpSpPr/>
                      <p:nvPr/>
                    </p:nvGrpSpPr>
                    <p:grpSpPr>
                      <a:xfrm rot="1269795">
                        <a:off x="4370181" y="3362675"/>
                        <a:ext cx="790303" cy="409072"/>
                        <a:chOff x="4975163" y="2434420"/>
                        <a:chExt cx="790303" cy="409072"/>
                      </a:xfrm>
                      <a:grpFill/>
                    </p:grpSpPr>
                    <p:sp>
                      <p:nvSpPr>
                        <p:cNvPr id="651"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4" name="Group 140"/>
                    <p:cNvGrpSpPr/>
                    <p:nvPr/>
                  </p:nvGrpSpPr>
                  <p:grpSpPr>
                    <a:xfrm flipH="1">
                      <a:off x="3329709" y="1768267"/>
                      <a:ext cx="2749449" cy="2932281"/>
                      <a:chOff x="4370181" y="2237947"/>
                      <a:chExt cx="1395285" cy="1533800"/>
                    </a:xfrm>
                    <a:solidFill>
                      <a:schemeClr val="accent6">
                        <a:lumMod val="50000"/>
                      </a:schemeClr>
                    </a:solidFill>
                  </p:grpSpPr>
                  <p:sp>
                    <p:nvSpPr>
                      <p:cNvPr id="624" name="Rounded Rectangle 623"/>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5" name="Group 122"/>
                      <p:cNvGrpSpPr/>
                      <p:nvPr/>
                    </p:nvGrpSpPr>
                    <p:grpSpPr>
                      <a:xfrm>
                        <a:off x="4975163" y="2434420"/>
                        <a:ext cx="790303" cy="409072"/>
                        <a:chOff x="4975163" y="2434420"/>
                        <a:chExt cx="790303" cy="409072"/>
                      </a:xfrm>
                      <a:grpFill/>
                    </p:grpSpPr>
                    <p:sp>
                      <p:nvSpPr>
                        <p:cNvPr id="642"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6" name="Group 123"/>
                      <p:cNvGrpSpPr/>
                      <p:nvPr/>
                    </p:nvGrpSpPr>
                    <p:grpSpPr>
                      <a:xfrm>
                        <a:off x="4842164" y="2673927"/>
                        <a:ext cx="856672" cy="364837"/>
                        <a:chOff x="4975163" y="2434420"/>
                        <a:chExt cx="790303" cy="409072"/>
                      </a:xfrm>
                      <a:grpFill/>
                    </p:grpSpPr>
                    <p:sp>
                      <p:nvSpPr>
                        <p:cNvPr id="639"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7" name="Group 127"/>
                      <p:cNvGrpSpPr/>
                      <p:nvPr/>
                    </p:nvGrpSpPr>
                    <p:grpSpPr>
                      <a:xfrm>
                        <a:off x="4702690" y="2882384"/>
                        <a:ext cx="790303" cy="409072"/>
                        <a:chOff x="4975163" y="2434420"/>
                        <a:chExt cx="790303" cy="409072"/>
                      </a:xfrm>
                      <a:grpFill/>
                    </p:grpSpPr>
                    <p:sp>
                      <p:nvSpPr>
                        <p:cNvPr id="636"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Moon 6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Moon 6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8" name="Group 131"/>
                      <p:cNvGrpSpPr/>
                      <p:nvPr/>
                    </p:nvGrpSpPr>
                    <p:grpSpPr>
                      <a:xfrm>
                        <a:off x="4545672" y="3122529"/>
                        <a:ext cx="790303" cy="409072"/>
                        <a:chOff x="4975163" y="2434420"/>
                        <a:chExt cx="790303" cy="409072"/>
                      </a:xfrm>
                      <a:grpFill/>
                    </p:grpSpPr>
                    <p:sp>
                      <p:nvSpPr>
                        <p:cNvPr id="633" name="Moon 6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Moon 6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9" name="Group 135"/>
                      <p:cNvGrpSpPr/>
                      <p:nvPr/>
                    </p:nvGrpSpPr>
                    <p:grpSpPr>
                      <a:xfrm rot="1269795">
                        <a:off x="4370181" y="3362675"/>
                        <a:ext cx="790303" cy="409072"/>
                        <a:chOff x="4975163" y="2434420"/>
                        <a:chExt cx="790303" cy="409072"/>
                      </a:xfrm>
                      <a:grpFill/>
                    </p:grpSpPr>
                    <p:sp>
                      <p:nvSpPr>
                        <p:cNvPr id="630" name="Moon 6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Moon 630"/>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Moon 631"/>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5" name="Group 162"/>
                    <p:cNvGrpSpPr/>
                    <p:nvPr/>
                  </p:nvGrpSpPr>
                  <p:grpSpPr>
                    <a:xfrm rot="4467257">
                      <a:off x="4822952" y="4237309"/>
                      <a:ext cx="1510882" cy="806088"/>
                      <a:chOff x="4975163" y="2434420"/>
                      <a:chExt cx="790303" cy="409072"/>
                    </a:xfrm>
                    <a:solidFill>
                      <a:schemeClr val="accent6">
                        <a:lumMod val="50000"/>
                      </a:schemeClr>
                    </a:solidFill>
                  </p:grpSpPr>
                  <p:sp>
                    <p:nvSpPr>
                      <p:cNvPr id="621" name="Moon 62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6"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618"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Moon 61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7" name="Oval 616"/>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0" name="Group 110"/>
                  <p:cNvGrpSpPr/>
                  <p:nvPr/>
                </p:nvGrpSpPr>
                <p:grpSpPr>
                  <a:xfrm>
                    <a:off x="6705600" y="2819400"/>
                    <a:ext cx="457200" cy="457200"/>
                    <a:chOff x="6019800" y="5334000"/>
                    <a:chExt cx="914400" cy="914400"/>
                  </a:xfrm>
                </p:grpSpPr>
                <p:sp>
                  <p:nvSpPr>
                    <p:cNvPr id="611" name="Quad Arrow 610"/>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Diamond 611"/>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1" name="Group 113"/>
                <p:cNvGrpSpPr/>
                <p:nvPr/>
              </p:nvGrpSpPr>
              <p:grpSpPr>
                <a:xfrm>
                  <a:off x="5690080" y="4462708"/>
                  <a:ext cx="1404453" cy="847527"/>
                  <a:chOff x="5334000" y="1676401"/>
                  <a:chExt cx="3200400" cy="2295940"/>
                </a:xfrm>
              </p:grpSpPr>
              <p:grpSp>
                <p:nvGrpSpPr>
                  <p:cNvPr id="552" name="Group 59"/>
                  <p:cNvGrpSpPr/>
                  <p:nvPr/>
                </p:nvGrpSpPr>
                <p:grpSpPr>
                  <a:xfrm>
                    <a:off x="5334000" y="1676401"/>
                    <a:ext cx="3200400" cy="2295940"/>
                    <a:chOff x="3329709" y="1676400"/>
                    <a:chExt cx="5204691" cy="3733801"/>
                  </a:xfrm>
                </p:grpSpPr>
                <p:grpSp>
                  <p:nvGrpSpPr>
                    <p:cNvPr id="556" name="Group 139"/>
                    <p:cNvGrpSpPr/>
                    <p:nvPr/>
                  </p:nvGrpSpPr>
                  <p:grpSpPr>
                    <a:xfrm>
                      <a:off x="5784951" y="1676400"/>
                      <a:ext cx="2749449" cy="2932281"/>
                      <a:chOff x="4370181" y="2237947"/>
                      <a:chExt cx="1395285" cy="1533800"/>
                    </a:xfrm>
                    <a:solidFill>
                      <a:schemeClr val="accent6">
                        <a:lumMod val="50000"/>
                      </a:schemeClr>
                    </a:solidFill>
                  </p:grpSpPr>
                  <p:sp>
                    <p:nvSpPr>
                      <p:cNvPr id="588"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9" name="Group 122"/>
                      <p:cNvGrpSpPr/>
                      <p:nvPr/>
                    </p:nvGrpSpPr>
                    <p:grpSpPr>
                      <a:xfrm>
                        <a:off x="4975163" y="2434420"/>
                        <a:ext cx="790303" cy="409072"/>
                        <a:chOff x="4975163" y="2434420"/>
                        <a:chExt cx="790303" cy="409072"/>
                      </a:xfrm>
                      <a:grpFill/>
                    </p:grpSpPr>
                    <p:sp>
                      <p:nvSpPr>
                        <p:cNvPr id="606"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0" name="Group 123"/>
                      <p:cNvGrpSpPr/>
                      <p:nvPr/>
                    </p:nvGrpSpPr>
                    <p:grpSpPr>
                      <a:xfrm>
                        <a:off x="4842164" y="2673927"/>
                        <a:ext cx="856672" cy="364837"/>
                        <a:chOff x="4975163" y="2434420"/>
                        <a:chExt cx="790303" cy="409072"/>
                      </a:xfrm>
                      <a:grpFill/>
                    </p:grpSpPr>
                    <p:sp>
                      <p:nvSpPr>
                        <p:cNvPr id="603"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1" name="Group 127"/>
                      <p:cNvGrpSpPr/>
                      <p:nvPr/>
                    </p:nvGrpSpPr>
                    <p:grpSpPr>
                      <a:xfrm>
                        <a:off x="4702690" y="2882384"/>
                        <a:ext cx="790303" cy="409072"/>
                        <a:chOff x="4975163" y="2434420"/>
                        <a:chExt cx="790303" cy="409072"/>
                      </a:xfrm>
                      <a:grpFill/>
                    </p:grpSpPr>
                    <p:sp>
                      <p:nvSpPr>
                        <p:cNvPr id="600"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2" name="Group 131"/>
                      <p:cNvGrpSpPr/>
                      <p:nvPr/>
                    </p:nvGrpSpPr>
                    <p:grpSpPr>
                      <a:xfrm>
                        <a:off x="4545672" y="3122529"/>
                        <a:ext cx="790303" cy="409072"/>
                        <a:chOff x="4975163" y="2434420"/>
                        <a:chExt cx="790303" cy="409072"/>
                      </a:xfrm>
                      <a:grpFill/>
                    </p:grpSpPr>
                    <p:sp>
                      <p:nvSpPr>
                        <p:cNvPr id="597"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3" name="Group 135"/>
                      <p:cNvGrpSpPr/>
                      <p:nvPr/>
                    </p:nvGrpSpPr>
                    <p:grpSpPr>
                      <a:xfrm rot="1269795">
                        <a:off x="4370181" y="3362675"/>
                        <a:ext cx="790303" cy="409072"/>
                        <a:chOff x="4975163" y="2434420"/>
                        <a:chExt cx="790303" cy="409072"/>
                      </a:xfrm>
                      <a:grpFill/>
                    </p:grpSpPr>
                    <p:sp>
                      <p:nvSpPr>
                        <p:cNvPr id="594"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7" name="Group 140"/>
                    <p:cNvGrpSpPr/>
                    <p:nvPr/>
                  </p:nvGrpSpPr>
                  <p:grpSpPr>
                    <a:xfrm flipH="1">
                      <a:off x="3329709" y="1768267"/>
                      <a:ext cx="2749449" cy="2932281"/>
                      <a:chOff x="4370181" y="2237947"/>
                      <a:chExt cx="1395285" cy="1533800"/>
                    </a:xfrm>
                    <a:solidFill>
                      <a:schemeClr val="accent6">
                        <a:lumMod val="50000"/>
                      </a:schemeClr>
                    </a:solidFill>
                  </p:grpSpPr>
                  <p:sp>
                    <p:nvSpPr>
                      <p:cNvPr id="567" name="Rounded Rectangle 566"/>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8" name="Group 122"/>
                      <p:cNvGrpSpPr/>
                      <p:nvPr/>
                    </p:nvGrpSpPr>
                    <p:grpSpPr>
                      <a:xfrm>
                        <a:off x="4975163" y="2434420"/>
                        <a:ext cx="790303" cy="409072"/>
                        <a:chOff x="4975163" y="2434420"/>
                        <a:chExt cx="790303" cy="409072"/>
                      </a:xfrm>
                      <a:grpFill/>
                    </p:grpSpPr>
                    <p:sp>
                      <p:nvSpPr>
                        <p:cNvPr id="585"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9" name="Group 123"/>
                      <p:cNvGrpSpPr/>
                      <p:nvPr/>
                    </p:nvGrpSpPr>
                    <p:grpSpPr>
                      <a:xfrm>
                        <a:off x="4842164" y="2673927"/>
                        <a:ext cx="856672" cy="364837"/>
                        <a:chOff x="4975163" y="2434420"/>
                        <a:chExt cx="790303" cy="409072"/>
                      </a:xfrm>
                      <a:grpFill/>
                    </p:grpSpPr>
                    <p:sp>
                      <p:nvSpPr>
                        <p:cNvPr id="582"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0" name="Group 127"/>
                      <p:cNvGrpSpPr/>
                      <p:nvPr/>
                    </p:nvGrpSpPr>
                    <p:grpSpPr>
                      <a:xfrm>
                        <a:off x="4702690" y="2882384"/>
                        <a:ext cx="790303" cy="409072"/>
                        <a:chOff x="4975163" y="2434420"/>
                        <a:chExt cx="790303" cy="409072"/>
                      </a:xfrm>
                      <a:grpFill/>
                    </p:grpSpPr>
                    <p:sp>
                      <p:nvSpPr>
                        <p:cNvPr id="579"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Moon 57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Moon 580"/>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1" name="Group 131"/>
                      <p:cNvGrpSpPr/>
                      <p:nvPr/>
                    </p:nvGrpSpPr>
                    <p:grpSpPr>
                      <a:xfrm>
                        <a:off x="4545672" y="3122529"/>
                        <a:ext cx="790303" cy="409072"/>
                        <a:chOff x="4975163" y="2434420"/>
                        <a:chExt cx="790303" cy="409072"/>
                      </a:xfrm>
                      <a:grpFill/>
                    </p:grpSpPr>
                    <p:sp>
                      <p:nvSpPr>
                        <p:cNvPr id="576" name="Moon 57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Moon 57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2" name="Group 135"/>
                      <p:cNvGrpSpPr/>
                      <p:nvPr/>
                    </p:nvGrpSpPr>
                    <p:grpSpPr>
                      <a:xfrm rot="1269795">
                        <a:off x="4370181" y="3362675"/>
                        <a:ext cx="790303" cy="409072"/>
                        <a:chOff x="4975163" y="2434420"/>
                        <a:chExt cx="790303" cy="409072"/>
                      </a:xfrm>
                      <a:grpFill/>
                    </p:grpSpPr>
                    <p:sp>
                      <p:nvSpPr>
                        <p:cNvPr id="573" name="Moon 57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Moon 57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Moon 57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8" name="Group 162"/>
                    <p:cNvGrpSpPr/>
                    <p:nvPr/>
                  </p:nvGrpSpPr>
                  <p:grpSpPr>
                    <a:xfrm rot="4467257">
                      <a:off x="4822952" y="4237309"/>
                      <a:ext cx="1510882" cy="806088"/>
                      <a:chOff x="4975163" y="2434420"/>
                      <a:chExt cx="790303" cy="409072"/>
                    </a:xfrm>
                    <a:solidFill>
                      <a:schemeClr val="accent6">
                        <a:lumMod val="50000"/>
                      </a:schemeClr>
                    </a:solidFill>
                  </p:grpSpPr>
                  <p:sp>
                    <p:nvSpPr>
                      <p:cNvPr id="564" name="Moon 56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9"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561"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Moon 56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0" name="Oval 559"/>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3" name="Group 110"/>
                  <p:cNvGrpSpPr/>
                  <p:nvPr/>
                </p:nvGrpSpPr>
                <p:grpSpPr>
                  <a:xfrm>
                    <a:off x="6705600" y="2819400"/>
                    <a:ext cx="457200" cy="457200"/>
                    <a:chOff x="6019800" y="5334000"/>
                    <a:chExt cx="914400" cy="914400"/>
                  </a:xfrm>
                </p:grpSpPr>
                <p:sp>
                  <p:nvSpPr>
                    <p:cNvPr id="554" name="Quad Arrow 553"/>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Diamond 554"/>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21" name="Group 120"/>
            <p:cNvGrpSpPr/>
            <p:nvPr/>
          </p:nvGrpSpPr>
          <p:grpSpPr>
            <a:xfrm flipH="1">
              <a:off x="2486698" y="310739"/>
              <a:ext cx="756974" cy="1695678"/>
              <a:chOff x="2810141" y="3200039"/>
              <a:chExt cx="1626200" cy="3106161"/>
            </a:xfrm>
          </p:grpSpPr>
          <p:sp>
            <p:nvSpPr>
              <p:cNvPr id="463" name="Cloud 462"/>
              <p:cNvSpPr/>
              <p:nvPr/>
            </p:nvSpPr>
            <p:spPr>
              <a:xfrm rot="17452337">
                <a:off x="3174911" y="3361697"/>
                <a:ext cx="1097961" cy="1019750"/>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Oval 463"/>
              <p:cNvSpPr/>
              <p:nvPr/>
            </p:nvSpPr>
            <p:spPr>
              <a:xfrm rot="18915480">
                <a:off x="4117506" y="4683484"/>
                <a:ext cx="318835" cy="5520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464"/>
              <p:cNvSpPr/>
              <p:nvPr/>
            </p:nvSpPr>
            <p:spPr>
              <a:xfrm rot="3145143">
                <a:off x="2921962" y="4706511"/>
                <a:ext cx="315975" cy="5396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p:cNvSpPr/>
              <p:nvPr/>
            </p:nvSpPr>
            <p:spPr>
              <a:xfrm rot="3145143">
                <a:off x="3407374" y="5845284"/>
                <a:ext cx="382214" cy="539618"/>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rot="18594148">
                <a:off x="3679565" y="5816741"/>
                <a:ext cx="382214" cy="539618"/>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Trapezoid 467"/>
              <p:cNvSpPr/>
              <p:nvPr/>
            </p:nvSpPr>
            <p:spPr>
              <a:xfrm>
                <a:off x="3263935" y="4983702"/>
                <a:ext cx="954708" cy="1108863"/>
              </a:xfrm>
              <a:prstGeom prst="trapezoid">
                <a:avLst>
                  <a:gd name="adj" fmla="val 21172"/>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Trapezoid 468"/>
              <p:cNvSpPr/>
              <p:nvPr/>
            </p:nvSpPr>
            <p:spPr>
              <a:xfrm rot="1778885">
                <a:off x="3087569" y="3990796"/>
                <a:ext cx="539274" cy="1105358"/>
              </a:xfrm>
              <a:prstGeom prst="trapezoid">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Trapezoid 469"/>
              <p:cNvSpPr/>
              <p:nvPr/>
            </p:nvSpPr>
            <p:spPr>
              <a:xfrm rot="20027387">
                <a:off x="3769216" y="3977652"/>
                <a:ext cx="539274" cy="1105358"/>
              </a:xfrm>
              <a:prstGeom prst="trapezoid">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Trapezoid 470"/>
              <p:cNvSpPr/>
              <p:nvPr/>
            </p:nvSpPr>
            <p:spPr>
              <a:xfrm rot="10800000">
                <a:off x="3244974" y="4091871"/>
                <a:ext cx="954708" cy="1019236"/>
              </a:xfrm>
              <a:prstGeom prst="trapezoid">
                <a:avLst>
                  <a:gd name="adj" fmla="val 21938"/>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Trapezoid 471"/>
              <p:cNvSpPr/>
              <p:nvPr/>
            </p:nvSpPr>
            <p:spPr>
              <a:xfrm rot="10800000">
                <a:off x="3568183" y="3976652"/>
                <a:ext cx="332072" cy="424682"/>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Oval 472"/>
              <p:cNvSpPr/>
              <p:nvPr/>
            </p:nvSpPr>
            <p:spPr>
              <a:xfrm>
                <a:off x="3395267" y="3247199"/>
                <a:ext cx="664145" cy="10192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Cloud 473"/>
              <p:cNvSpPr/>
              <p:nvPr/>
            </p:nvSpPr>
            <p:spPr>
              <a:xfrm>
                <a:off x="3353758" y="3204731"/>
                <a:ext cx="498108" cy="382214"/>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Cloud 474"/>
              <p:cNvSpPr/>
              <p:nvPr/>
            </p:nvSpPr>
            <p:spPr>
              <a:xfrm rot="2597059">
                <a:off x="3621618" y="3200039"/>
                <a:ext cx="498108" cy="382214"/>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475"/>
              <p:cNvSpPr/>
              <p:nvPr/>
            </p:nvSpPr>
            <p:spPr>
              <a:xfrm rot="4422778">
                <a:off x="3547319" y="3200261"/>
                <a:ext cx="235513" cy="294250"/>
              </a:xfrm>
              <a:prstGeom prst="ellipse">
                <a:avLst/>
              </a:prstGeom>
              <a:solidFill>
                <a:srgbClr val="635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Rounded Rectangle 476"/>
              <p:cNvSpPr/>
              <p:nvPr/>
            </p:nvSpPr>
            <p:spPr>
              <a:xfrm rot="10800000">
                <a:off x="3327992" y="3327443"/>
                <a:ext cx="788672" cy="297277"/>
              </a:xfrm>
              <a:prstGeom prst="round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8" name="Group 133"/>
              <p:cNvGrpSpPr/>
              <p:nvPr/>
            </p:nvGrpSpPr>
            <p:grpSpPr>
              <a:xfrm rot="10800000">
                <a:off x="3322549" y="4404207"/>
                <a:ext cx="848142" cy="255632"/>
                <a:chOff x="1888761" y="6137223"/>
                <a:chExt cx="4207239" cy="720777"/>
              </a:xfrm>
            </p:grpSpPr>
            <p:sp>
              <p:nvSpPr>
                <p:cNvPr id="522" name="Left-Right-Up Arrow 521"/>
                <p:cNvSpPr/>
                <p:nvPr/>
              </p:nvSpPr>
              <p:spPr>
                <a:xfrm>
                  <a:off x="18887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Left-Right-Up Arrow 522"/>
                <p:cNvSpPr/>
                <p:nvPr/>
              </p:nvSpPr>
              <p:spPr>
                <a:xfrm>
                  <a:off x="25883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Left-Right-Up Arrow 523"/>
                <p:cNvSpPr/>
                <p:nvPr/>
              </p:nvSpPr>
              <p:spPr>
                <a:xfrm>
                  <a:off x="32766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Left-Right-Up Arrow 524"/>
                <p:cNvSpPr/>
                <p:nvPr/>
              </p:nvSpPr>
              <p:spPr>
                <a:xfrm>
                  <a:off x="39461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Left-Right-Up Arrow 525"/>
                <p:cNvSpPr/>
                <p:nvPr/>
              </p:nvSpPr>
              <p:spPr>
                <a:xfrm>
                  <a:off x="46457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Left-Right-Up Arrow 526"/>
                <p:cNvSpPr/>
                <p:nvPr/>
              </p:nvSpPr>
              <p:spPr>
                <a:xfrm>
                  <a:off x="53340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Diamond 527"/>
                <p:cNvSpPr/>
                <p:nvPr/>
              </p:nvSpPr>
              <p:spPr>
                <a:xfrm>
                  <a:off x="2133600" y="6400800"/>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Diamond 528"/>
                <p:cNvSpPr/>
                <p:nvPr/>
              </p:nvSpPr>
              <p:spPr>
                <a:xfrm>
                  <a:off x="2825646" y="638830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Diamond 529"/>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Diamond 530"/>
                <p:cNvSpPr/>
                <p:nvPr/>
              </p:nvSpPr>
              <p:spPr>
                <a:xfrm>
                  <a:off x="4228475" y="6359577"/>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Diamond 531"/>
                <p:cNvSpPr/>
                <p:nvPr/>
              </p:nvSpPr>
              <p:spPr>
                <a:xfrm>
                  <a:off x="4901783" y="6353331"/>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Diamond 532"/>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9" name="Rounded Rectangle 478"/>
              <p:cNvSpPr/>
              <p:nvPr/>
            </p:nvSpPr>
            <p:spPr>
              <a:xfrm>
                <a:off x="3396843" y="4981804"/>
                <a:ext cx="687281" cy="190758"/>
              </a:xfrm>
              <a:prstGeom prst="round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0" name="Group 479"/>
              <p:cNvGrpSpPr/>
              <p:nvPr/>
            </p:nvGrpSpPr>
            <p:grpSpPr>
              <a:xfrm>
                <a:off x="3409490" y="4967513"/>
                <a:ext cx="650220" cy="197452"/>
                <a:chOff x="4720480" y="4388132"/>
                <a:chExt cx="1756255" cy="533320"/>
              </a:xfrm>
            </p:grpSpPr>
            <p:grpSp>
              <p:nvGrpSpPr>
                <p:cNvPr id="502" name="Group 501"/>
                <p:cNvGrpSpPr/>
                <p:nvPr/>
              </p:nvGrpSpPr>
              <p:grpSpPr>
                <a:xfrm>
                  <a:off x="4720480" y="4427320"/>
                  <a:ext cx="471740" cy="446235"/>
                  <a:chOff x="5108731" y="4165198"/>
                  <a:chExt cx="1206700" cy="1141460"/>
                </a:xfrm>
              </p:grpSpPr>
              <p:sp>
                <p:nvSpPr>
                  <p:cNvPr id="519" name="Right Triangle 518"/>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Right Triangle 519"/>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Diagonal Stripe 520"/>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03" name="Group 502"/>
                <p:cNvGrpSpPr/>
                <p:nvPr/>
              </p:nvGrpSpPr>
              <p:grpSpPr>
                <a:xfrm rot="10800000">
                  <a:off x="5064468" y="4388132"/>
                  <a:ext cx="471740" cy="446235"/>
                  <a:chOff x="5108731" y="4165198"/>
                  <a:chExt cx="1206700" cy="1141460"/>
                </a:xfrm>
              </p:grpSpPr>
              <p:sp>
                <p:nvSpPr>
                  <p:cNvPr id="516" name="Right Triangle 515"/>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Right Triangle 516"/>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Diagonal Stripe 517"/>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04" name="Group 503"/>
                <p:cNvGrpSpPr/>
                <p:nvPr/>
              </p:nvGrpSpPr>
              <p:grpSpPr>
                <a:xfrm>
                  <a:off x="5360560" y="4449092"/>
                  <a:ext cx="471740" cy="446235"/>
                  <a:chOff x="5108731" y="4165198"/>
                  <a:chExt cx="1206700" cy="1141460"/>
                </a:xfrm>
              </p:grpSpPr>
              <p:sp>
                <p:nvSpPr>
                  <p:cNvPr id="513" name="Right Triangle 512"/>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Right Triangle 513"/>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Diagonal Stripe 514"/>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05" name="Group 504"/>
                <p:cNvGrpSpPr/>
                <p:nvPr/>
              </p:nvGrpSpPr>
              <p:grpSpPr>
                <a:xfrm rot="10800000">
                  <a:off x="5704548" y="4409904"/>
                  <a:ext cx="471740" cy="446235"/>
                  <a:chOff x="5108731" y="4165198"/>
                  <a:chExt cx="1206700" cy="1141460"/>
                </a:xfrm>
              </p:grpSpPr>
              <p:sp>
                <p:nvSpPr>
                  <p:cNvPr id="510" name="Right Triangle 509"/>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Right Triangle 510"/>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Diagonal Stripe 511"/>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06" name="Group 505"/>
                <p:cNvGrpSpPr/>
                <p:nvPr/>
              </p:nvGrpSpPr>
              <p:grpSpPr>
                <a:xfrm>
                  <a:off x="6004995" y="4475217"/>
                  <a:ext cx="471740" cy="446235"/>
                  <a:chOff x="5108731" y="4165198"/>
                  <a:chExt cx="1206700" cy="1141460"/>
                </a:xfrm>
              </p:grpSpPr>
              <p:sp>
                <p:nvSpPr>
                  <p:cNvPr id="507" name="Right Triangle 506"/>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Right Triangle 507"/>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Diagonal Stripe 508"/>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81" name="Group 480"/>
              <p:cNvGrpSpPr/>
              <p:nvPr/>
            </p:nvGrpSpPr>
            <p:grpSpPr>
              <a:xfrm>
                <a:off x="3344176" y="3352800"/>
                <a:ext cx="748852" cy="266394"/>
                <a:chOff x="4720480" y="4388132"/>
                <a:chExt cx="1756255" cy="533320"/>
              </a:xfrm>
            </p:grpSpPr>
            <p:grpSp>
              <p:nvGrpSpPr>
                <p:cNvPr id="482" name="Group 481"/>
                <p:cNvGrpSpPr/>
                <p:nvPr/>
              </p:nvGrpSpPr>
              <p:grpSpPr>
                <a:xfrm>
                  <a:off x="4720480" y="4427320"/>
                  <a:ext cx="471740" cy="446235"/>
                  <a:chOff x="5108731" y="4165198"/>
                  <a:chExt cx="1206700" cy="1141460"/>
                </a:xfrm>
              </p:grpSpPr>
              <p:sp>
                <p:nvSpPr>
                  <p:cNvPr id="499" name="Right Triangle 498"/>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Right Triangle 499"/>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Diagonal Stripe 500"/>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3" name="Group 482"/>
                <p:cNvGrpSpPr/>
                <p:nvPr/>
              </p:nvGrpSpPr>
              <p:grpSpPr>
                <a:xfrm rot="10800000">
                  <a:off x="5064468" y="4388132"/>
                  <a:ext cx="471740" cy="446235"/>
                  <a:chOff x="5108731" y="4165198"/>
                  <a:chExt cx="1206700" cy="1141460"/>
                </a:xfrm>
              </p:grpSpPr>
              <p:sp>
                <p:nvSpPr>
                  <p:cNvPr id="496" name="Right Triangle 495"/>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Right Triangle 496"/>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Diagonal Stripe 497"/>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4" name="Group 483"/>
                <p:cNvGrpSpPr/>
                <p:nvPr/>
              </p:nvGrpSpPr>
              <p:grpSpPr>
                <a:xfrm>
                  <a:off x="5360560" y="4449092"/>
                  <a:ext cx="471740" cy="446235"/>
                  <a:chOff x="5108731" y="4165198"/>
                  <a:chExt cx="1206700" cy="1141460"/>
                </a:xfrm>
              </p:grpSpPr>
              <p:sp>
                <p:nvSpPr>
                  <p:cNvPr id="493" name="Right Triangle 492"/>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Right Triangle 493"/>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Diagonal Stripe 494"/>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5" name="Group 484"/>
                <p:cNvGrpSpPr/>
                <p:nvPr/>
              </p:nvGrpSpPr>
              <p:grpSpPr>
                <a:xfrm rot="10800000">
                  <a:off x="5704548" y="4409904"/>
                  <a:ext cx="471740" cy="446235"/>
                  <a:chOff x="5108731" y="4165198"/>
                  <a:chExt cx="1206700" cy="1141460"/>
                </a:xfrm>
              </p:grpSpPr>
              <p:sp>
                <p:nvSpPr>
                  <p:cNvPr id="490" name="Right Triangle 489"/>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Right Triangle 490"/>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Diagonal Stripe 491"/>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6" name="Group 485"/>
                <p:cNvGrpSpPr/>
                <p:nvPr/>
              </p:nvGrpSpPr>
              <p:grpSpPr>
                <a:xfrm>
                  <a:off x="6004995" y="4475217"/>
                  <a:ext cx="471740" cy="446235"/>
                  <a:chOff x="5108731" y="4165198"/>
                  <a:chExt cx="1206700" cy="1141460"/>
                </a:xfrm>
              </p:grpSpPr>
              <p:sp>
                <p:nvSpPr>
                  <p:cNvPr id="487" name="Right Triangle 486"/>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Right Triangle 487"/>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Diagonal Stripe 488"/>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22" name="Group 121"/>
            <p:cNvGrpSpPr/>
            <p:nvPr/>
          </p:nvGrpSpPr>
          <p:grpSpPr>
            <a:xfrm flipH="1">
              <a:off x="278269" y="1021555"/>
              <a:ext cx="816781" cy="1405393"/>
              <a:chOff x="3569907" y="3980757"/>
              <a:chExt cx="1238014" cy="2130186"/>
            </a:xfrm>
          </p:grpSpPr>
          <p:grpSp>
            <p:nvGrpSpPr>
              <p:cNvPr id="379" name="Group 378"/>
              <p:cNvGrpSpPr/>
              <p:nvPr/>
            </p:nvGrpSpPr>
            <p:grpSpPr>
              <a:xfrm>
                <a:off x="3569907" y="3980757"/>
                <a:ext cx="1238014" cy="2130186"/>
                <a:chOff x="5181600" y="457201"/>
                <a:chExt cx="1904282" cy="3276599"/>
              </a:xfrm>
            </p:grpSpPr>
            <p:sp>
              <p:nvSpPr>
                <p:cNvPr id="406" name="Oval 405"/>
                <p:cNvSpPr/>
                <p:nvPr/>
              </p:nvSpPr>
              <p:spPr>
                <a:xfrm rot="649721" flipH="1">
                  <a:off x="6094507" y="3397014"/>
                  <a:ext cx="529005" cy="336786"/>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p:cNvSpPr/>
                <p:nvPr/>
              </p:nvSpPr>
              <p:spPr>
                <a:xfrm rot="649721" flipH="1">
                  <a:off x="5683027" y="3397014"/>
                  <a:ext cx="529005" cy="336786"/>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Cloud 407"/>
                <p:cNvSpPr/>
                <p:nvPr/>
              </p:nvSpPr>
              <p:spPr>
                <a:xfrm rot="671737">
                  <a:off x="5332272" y="743955"/>
                  <a:ext cx="539412" cy="674331"/>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Cloud 408"/>
                <p:cNvSpPr/>
                <p:nvPr/>
              </p:nvSpPr>
              <p:spPr>
                <a:xfrm rot="20706537">
                  <a:off x="6302782" y="802413"/>
                  <a:ext cx="616594" cy="613153"/>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409"/>
                <p:cNvSpPr/>
                <p:nvPr/>
              </p:nvSpPr>
              <p:spPr>
                <a:xfrm rot="18905227">
                  <a:off x="5181600" y="2505517"/>
                  <a:ext cx="529005" cy="297646"/>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p:cNvSpPr/>
                <p:nvPr/>
              </p:nvSpPr>
              <p:spPr>
                <a:xfrm rot="2323083" flipH="1">
                  <a:off x="6556877" y="2572328"/>
                  <a:ext cx="529005" cy="286794"/>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Trapezoid 411"/>
                <p:cNvSpPr/>
                <p:nvPr/>
              </p:nvSpPr>
              <p:spPr>
                <a:xfrm flipH="1">
                  <a:off x="5528611" y="1603110"/>
                  <a:ext cx="1146297" cy="1867546"/>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Trapezoid 412"/>
                <p:cNvSpPr/>
                <p:nvPr/>
              </p:nvSpPr>
              <p:spPr>
                <a:xfrm rot="1217087" flipH="1">
                  <a:off x="5410049" y="1493105"/>
                  <a:ext cx="473830" cy="1241017"/>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Trapezoid 413"/>
                <p:cNvSpPr/>
                <p:nvPr/>
              </p:nvSpPr>
              <p:spPr>
                <a:xfrm rot="20382913">
                  <a:off x="6359039" y="1653872"/>
                  <a:ext cx="515791" cy="1120209"/>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Isosceles Triangle 414"/>
                <p:cNvSpPr/>
                <p:nvPr/>
              </p:nvSpPr>
              <p:spPr>
                <a:xfrm rot="10800000" flipH="1">
                  <a:off x="5910711" y="1785806"/>
                  <a:ext cx="382099" cy="548084"/>
                </a:xfrm>
                <a:prstGeom prst="triangl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p:cNvSpPr/>
                <p:nvPr/>
              </p:nvSpPr>
              <p:spPr>
                <a:xfrm flipH="1">
                  <a:off x="5618564" y="506944"/>
                  <a:ext cx="1056344" cy="1370211"/>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Cloud 416"/>
                <p:cNvSpPr/>
                <p:nvPr/>
              </p:nvSpPr>
              <p:spPr>
                <a:xfrm rot="16200000">
                  <a:off x="5865154" y="103805"/>
                  <a:ext cx="546068" cy="1252859"/>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8" name="Group 417"/>
                <p:cNvGrpSpPr/>
                <p:nvPr/>
              </p:nvGrpSpPr>
              <p:grpSpPr>
                <a:xfrm>
                  <a:off x="5410200" y="685800"/>
                  <a:ext cx="1447800" cy="381000"/>
                  <a:chOff x="7086600" y="914400"/>
                  <a:chExt cx="1828800" cy="472130"/>
                </a:xfrm>
              </p:grpSpPr>
              <p:sp>
                <p:nvSpPr>
                  <p:cNvPr id="444" name="Rounded Rectangle 443"/>
                  <p:cNvSpPr/>
                  <p:nvPr/>
                </p:nvSpPr>
                <p:spPr>
                  <a:xfrm>
                    <a:off x="7086600" y="990600"/>
                    <a:ext cx="1828800" cy="304800"/>
                  </a:xfrm>
                  <a:prstGeom prst="roundRect">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5" name="Group 444"/>
                  <p:cNvGrpSpPr/>
                  <p:nvPr/>
                </p:nvGrpSpPr>
                <p:grpSpPr>
                  <a:xfrm>
                    <a:off x="7086600" y="914400"/>
                    <a:ext cx="1828800" cy="472130"/>
                    <a:chOff x="1578077" y="297425"/>
                    <a:chExt cx="3603523" cy="958646"/>
                  </a:xfrm>
                </p:grpSpPr>
                <p:grpSp>
                  <p:nvGrpSpPr>
                    <p:cNvPr id="446" name="Group 445"/>
                    <p:cNvGrpSpPr/>
                    <p:nvPr/>
                  </p:nvGrpSpPr>
                  <p:grpSpPr>
                    <a:xfrm>
                      <a:off x="3352800" y="304800"/>
                      <a:ext cx="1828800" cy="951271"/>
                      <a:chOff x="3352800" y="304800"/>
                      <a:chExt cx="1828800" cy="951271"/>
                    </a:xfrm>
                  </p:grpSpPr>
                  <p:grpSp>
                    <p:nvGrpSpPr>
                      <p:cNvPr id="456" name="Group 455"/>
                      <p:cNvGrpSpPr/>
                      <p:nvPr/>
                    </p:nvGrpSpPr>
                    <p:grpSpPr>
                      <a:xfrm>
                        <a:off x="4267200" y="341671"/>
                        <a:ext cx="914400" cy="914400"/>
                        <a:chOff x="3352800" y="304800"/>
                        <a:chExt cx="914400" cy="914400"/>
                      </a:xfrm>
                    </p:grpSpPr>
                    <p:sp>
                      <p:nvSpPr>
                        <p:cNvPr id="461" name="Quad Arrow Callout 460"/>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Quad Arrow 461"/>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7" name="Group 456"/>
                      <p:cNvGrpSpPr/>
                      <p:nvPr/>
                    </p:nvGrpSpPr>
                    <p:grpSpPr>
                      <a:xfrm>
                        <a:off x="3352800" y="304800"/>
                        <a:ext cx="914400" cy="914400"/>
                        <a:chOff x="3352800" y="304800"/>
                        <a:chExt cx="914400" cy="914400"/>
                      </a:xfrm>
                    </p:grpSpPr>
                    <p:sp>
                      <p:nvSpPr>
                        <p:cNvPr id="459" name="Quad Arrow Callout 458"/>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Quad Arrow 459"/>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Quad Arrow 457"/>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7" name="Group 446"/>
                    <p:cNvGrpSpPr/>
                    <p:nvPr/>
                  </p:nvGrpSpPr>
                  <p:grpSpPr>
                    <a:xfrm>
                      <a:off x="1578077" y="297425"/>
                      <a:ext cx="1828800" cy="951271"/>
                      <a:chOff x="3352800" y="304800"/>
                      <a:chExt cx="1828800" cy="951271"/>
                    </a:xfrm>
                  </p:grpSpPr>
                  <p:grpSp>
                    <p:nvGrpSpPr>
                      <p:cNvPr id="449" name="Group 256"/>
                      <p:cNvGrpSpPr/>
                      <p:nvPr/>
                    </p:nvGrpSpPr>
                    <p:grpSpPr>
                      <a:xfrm>
                        <a:off x="4267200" y="341671"/>
                        <a:ext cx="914400" cy="914400"/>
                        <a:chOff x="3352800" y="304800"/>
                        <a:chExt cx="914400" cy="914400"/>
                      </a:xfrm>
                    </p:grpSpPr>
                    <p:sp>
                      <p:nvSpPr>
                        <p:cNvPr id="454" name="Quad Arrow Callout 453"/>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Quad Arrow 454"/>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0" name="Group 254"/>
                      <p:cNvGrpSpPr/>
                      <p:nvPr/>
                    </p:nvGrpSpPr>
                    <p:grpSpPr>
                      <a:xfrm>
                        <a:off x="3352800" y="304800"/>
                        <a:ext cx="914400" cy="914400"/>
                        <a:chOff x="3352800" y="304800"/>
                        <a:chExt cx="914400" cy="914400"/>
                      </a:xfrm>
                    </p:grpSpPr>
                    <p:sp>
                      <p:nvSpPr>
                        <p:cNvPr id="452" name="Quad Arrow Callout 451"/>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Quad Arrow 452"/>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1" name="Quad Arrow 450"/>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8" name="Quad Arrow 447"/>
                    <p:cNvSpPr/>
                    <p:nvPr/>
                  </p:nvSpPr>
                  <p:spPr>
                    <a:xfrm>
                      <a:off x="3220065" y="528484"/>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9" name="Group 269"/>
                <p:cNvGrpSpPr/>
                <p:nvPr/>
              </p:nvGrpSpPr>
              <p:grpSpPr>
                <a:xfrm>
                  <a:off x="5562600" y="3124200"/>
                  <a:ext cx="1066800" cy="304800"/>
                  <a:chOff x="1578077" y="297425"/>
                  <a:chExt cx="3603523" cy="958646"/>
                </a:xfrm>
              </p:grpSpPr>
              <p:grpSp>
                <p:nvGrpSpPr>
                  <p:cNvPr id="427" name="Group 259"/>
                  <p:cNvGrpSpPr/>
                  <p:nvPr/>
                </p:nvGrpSpPr>
                <p:grpSpPr>
                  <a:xfrm>
                    <a:off x="3352800" y="304800"/>
                    <a:ext cx="1828800" cy="951271"/>
                    <a:chOff x="3352800" y="304800"/>
                    <a:chExt cx="1828800" cy="951271"/>
                  </a:xfrm>
                </p:grpSpPr>
                <p:grpSp>
                  <p:nvGrpSpPr>
                    <p:cNvPr id="437" name="Group 256"/>
                    <p:cNvGrpSpPr/>
                    <p:nvPr/>
                  </p:nvGrpSpPr>
                  <p:grpSpPr>
                    <a:xfrm>
                      <a:off x="4267200" y="341671"/>
                      <a:ext cx="914400" cy="914400"/>
                      <a:chOff x="3352800" y="304800"/>
                      <a:chExt cx="914400" cy="914400"/>
                    </a:xfrm>
                  </p:grpSpPr>
                  <p:sp>
                    <p:nvSpPr>
                      <p:cNvPr id="442" name="Quad Arrow Callout 441"/>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Quad Arrow 442"/>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8" name="Group 254"/>
                    <p:cNvGrpSpPr/>
                    <p:nvPr/>
                  </p:nvGrpSpPr>
                  <p:grpSpPr>
                    <a:xfrm>
                      <a:off x="3352800" y="304800"/>
                      <a:ext cx="914400" cy="914400"/>
                      <a:chOff x="3352800" y="304800"/>
                      <a:chExt cx="914400" cy="914400"/>
                    </a:xfrm>
                  </p:grpSpPr>
                  <p:sp>
                    <p:nvSpPr>
                      <p:cNvPr id="440" name="Quad Arrow Callout 439"/>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Quad Arrow 440"/>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9" name="Quad Arrow 438"/>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8" name="Group 260"/>
                  <p:cNvGrpSpPr/>
                  <p:nvPr/>
                </p:nvGrpSpPr>
                <p:grpSpPr>
                  <a:xfrm>
                    <a:off x="1578077" y="297425"/>
                    <a:ext cx="1828800" cy="951271"/>
                    <a:chOff x="3352800" y="304800"/>
                    <a:chExt cx="1828800" cy="951271"/>
                  </a:xfrm>
                </p:grpSpPr>
                <p:grpSp>
                  <p:nvGrpSpPr>
                    <p:cNvPr id="430" name="Group 256"/>
                    <p:cNvGrpSpPr/>
                    <p:nvPr/>
                  </p:nvGrpSpPr>
                  <p:grpSpPr>
                    <a:xfrm>
                      <a:off x="4267200" y="341671"/>
                      <a:ext cx="914400" cy="914400"/>
                      <a:chOff x="3352800" y="304800"/>
                      <a:chExt cx="914400" cy="914400"/>
                    </a:xfrm>
                  </p:grpSpPr>
                  <p:sp>
                    <p:nvSpPr>
                      <p:cNvPr id="435" name="Quad Arrow Callout 434"/>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Quad Arrow 435"/>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1" name="Group 254"/>
                    <p:cNvGrpSpPr/>
                    <p:nvPr/>
                  </p:nvGrpSpPr>
                  <p:grpSpPr>
                    <a:xfrm>
                      <a:off x="3352800" y="304800"/>
                      <a:ext cx="914400" cy="914400"/>
                      <a:chOff x="3352800" y="304800"/>
                      <a:chExt cx="914400" cy="914400"/>
                    </a:xfrm>
                  </p:grpSpPr>
                  <p:sp>
                    <p:nvSpPr>
                      <p:cNvPr id="433" name="Quad Arrow Callout 432"/>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Quad Arrow 433"/>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2" name="Quad Arrow 431"/>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9" name="Quad Arrow 428"/>
                  <p:cNvSpPr/>
                  <p:nvPr/>
                </p:nvSpPr>
                <p:spPr>
                  <a:xfrm>
                    <a:off x="3220065" y="528484"/>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0" name="Moon 419"/>
                <p:cNvSpPr/>
                <p:nvPr/>
              </p:nvSpPr>
              <p:spPr>
                <a:xfrm rot="16200000">
                  <a:off x="5910416" y="1861984"/>
                  <a:ext cx="381000" cy="619432"/>
                </a:xfrm>
                <a:prstGeom prst="moon">
                  <a:avLst>
                    <a:gd name="adj" fmla="val 61693"/>
                  </a:avLst>
                </a:prstGeom>
                <a:solidFill>
                  <a:srgbClr val="BE45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1" name="Group 420"/>
                <p:cNvGrpSpPr/>
                <p:nvPr/>
              </p:nvGrpSpPr>
              <p:grpSpPr>
                <a:xfrm>
                  <a:off x="5715000" y="1828800"/>
                  <a:ext cx="228600" cy="304800"/>
                  <a:chOff x="3352800" y="304800"/>
                  <a:chExt cx="914400" cy="914400"/>
                </a:xfrm>
              </p:grpSpPr>
              <p:sp>
                <p:nvSpPr>
                  <p:cNvPr id="425" name="Quad Arrow Callout 424"/>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Quad Arrow 425"/>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2" name="Group 421"/>
                <p:cNvGrpSpPr/>
                <p:nvPr/>
              </p:nvGrpSpPr>
              <p:grpSpPr>
                <a:xfrm>
                  <a:off x="6248400" y="1828800"/>
                  <a:ext cx="228600" cy="304800"/>
                  <a:chOff x="3352800" y="304800"/>
                  <a:chExt cx="914400" cy="914400"/>
                </a:xfrm>
              </p:grpSpPr>
              <p:sp>
                <p:nvSpPr>
                  <p:cNvPr id="423" name="Quad Arrow Callout 422"/>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Quad Arrow 423"/>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0" name="Group 379"/>
              <p:cNvGrpSpPr/>
              <p:nvPr/>
            </p:nvGrpSpPr>
            <p:grpSpPr>
              <a:xfrm>
                <a:off x="4087151" y="5079813"/>
                <a:ext cx="187605" cy="313552"/>
                <a:chOff x="4891517" y="3980757"/>
                <a:chExt cx="454821" cy="760162"/>
              </a:xfrm>
            </p:grpSpPr>
            <p:sp>
              <p:nvSpPr>
                <p:cNvPr id="381" name="Oval 380"/>
                <p:cNvSpPr/>
                <p:nvPr/>
              </p:nvSpPr>
              <p:spPr>
                <a:xfrm>
                  <a:off x="4891517" y="3980757"/>
                  <a:ext cx="454821" cy="760162"/>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2" name="Group 381"/>
                <p:cNvGrpSpPr/>
                <p:nvPr/>
              </p:nvGrpSpPr>
              <p:grpSpPr>
                <a:xfrm>
                  <a:off x="4940734" y="4074291"/>
                  <a:ext cx="345534" cy="531366"/>
                  <a:chOff x="4572000" y="3187148"/>
                  <a:chExt cx="1335603" cy="2146852"/>
                </a:xfrm>
              </p:grpSpPr>
              <p:grpSp>
                <p:nvGrpSpPr>
                  <p:cNvPr id="383" name="Group 38"/>
                  <p:cNvGrpSpPr/>
                  <p:nvPr/>
                </p:nvGrpSpPr>
                <p:grpSpPr>
                  <a:xfrm>
                    <a:off x="4572000" y="3269477"/>
                    <a:ext cx="1335603" cy="2064523"/>
                    <a:chOff x="4572000" y="3269477"/>
                    <a:chExt cx="1335603" cy="2064523"/>
                  </a:xfrm>
                </p:grpSpPr>
                <p:sp>
                  <p:nvSpPr>
                    <p:cNvPr id="388" name="Moon 387"/>
                    <p:cNvSpPr/>
                    <p:nvPr/>
                  </p:nvSpPr>
                  <p:spPr>
                    <a:xfrm rot="10341631" flipH="1">
                      <a:off x="5411733" y="3269477"/>
                      <a:ext cx="307877" cy="990600"/>
                    </a:xfrm>
                    <a:prstGeom prst="moon">
                      <a:avLst>
                        <a:gd name="adj" fmla="val 87500"/>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89" name="Moon 388"/>
                    <p:cNvSpPr/>
                    <p:nvPr/>
                  </p:nvSpPr>
                  <p:spPr>
                    <a:xfrm rot="10341631" flipH="1">
                      <a:off x="5575521" y="3471051"/>
                      <a:ext cx="117865" cy="501327"/>
                    </a:xfrm>
                    <a:prstGeom prst="moon">
                      <a:avLst>
                        <a:gd name="adj" fmla="val 8750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90" name="Moon 2"/>
                    <p:cNvSpPr/>
                    <p:nvPr/>
                  </p:nvSpPr>
                  <p:spPr>
                    <a:xfrm rot="11258369">
                      <a:off x="4788878" y="3292668"/>
                      <a:ext cx="307877" cy="990600"/>
                    </a:xfrm>
                    <a:prstGeom prst="moon">
                      <a:avLst>
                        <a:gd name="adj" fmla="val 87500"/>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91" name="Moon 390"/>
                    <p:cNvSpPr/>
                    <p:nvPr/>
                  </p:nvSpPr>
                  <p:spPr>
                    <a:xfrm rot="11258369">
                      <a:off x="4833399" y="3434608"/>
                      <a:ext cx="117865" cy="501327"/>
                    </a:xfrm>
                    <a:prstGeom prst="moon">
                      <a:avLst>
                        <a:gd name="adj" fmla="val 8750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92" name="Oval 4"/>
                    <p:cNvSpPr/>
                    <p:nvPr/>
                  </p:nvSpPr>
                  <p:spPr>
                    <a:xfrm>
                      <a:off x="4572000" y="3657600"/>
                      <a:ext cx="1335603" cy="1345601"/>
                    </a:xfrm>
                    <a:prstGeom prst="ellipse">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393" name="Group 21"/>
                    <p:cNvGrpSpPr/>
                    <p:nvPr/>
                  </p:nvGrpSpPr>
                  <p:grpSpPr>
                    <a:xfrm>
                      <a:off x="4800600" y="4038600"/>
                      <a:ext cx="381601" cy="369671"/>
                      <a:chOff x="4884918" y="4083918"/>
                      <a:chExt cx="381601" cy="369671"/>
                    </a:xfrm>
                  </p:grpSpPr>
                  <p:sp>
                    <p:nvSpPr>
                      <p:cNvPr id="404" name="Oval 403"/>
                      <p:cNvSpPr/>
                      <p:nvPr/>
                    </p:nvSpPr>
                    <p:spPr>
                      <a:xfrm>
                        <a:off x="4884918" y="4083918"/>
                        <a:ext cx="381601" cy="369671"/>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5" name="Oval 404"/>
                      <p:cNvSpPr/>
                      <p:nvPr/>
                    </p:nvSpPr>
                    <p:spPr>
                      <a:xfrm>
                        <a:off x="5012118" y="4207141"/>
                        <a:ext cx="190800" cy="18483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94" name="Group 22"/>
                    <p:cNvGrpSpPr/>
                    <p:nvPr/>
                  </p:nvGrpSpPr>
                  <p:grpSpPr>
                    <a:xfrm>
                      <a:off x="5334000" y="4038600"/>
                      <a:ext cx="381601" cy="369671"/>
                      <a:chOff x="5266519" y="4083918"/>
                      <a:chExt cx="381601" cy="369671"/>
                    </a:xfrm>
                  </p:grpSpPr>
                  <p:sp>
                    <p:nvSpPr>
                      <p:cNvPr id="402" name="Oval 401"/>
                      <p:cNvSpPr/>
                      <p:nvPr/>
                    </p:nvSpPr>
                    <p:spPr>
                      <a:xfrm>
                        <a:off x="5266519" y="4083918"/>
                        <a:ext cx="381601" cy="369671"/>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3" name="Oval 402"/>
                      <p:cNvSpPr/>
                      <p:nvPr/>
                    </p:nvSpPr>
                    <p:spPr>
                      <a:xfrm>
                        <a:off x="5330119" y="4207141"/>
                        <a:ext cx="190800" cy="18483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395" name="Oval 394"/>
                    <p:cNvSpPr/>
                    <p:nvPr/>
                  </p:nvSpPr>
                  <p:spPr>
                    <a:xfrm>
                      <a:off x="4724400" y="4572000"/>
                      <a:ext cx="1066800" cy="762000"/>
                    </a:xfrm>
                    <a:prstGeom prst="ellipse">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96" name="Oval 395"/>
                    <p:cNvSpPr/>
                    <p:nvPr/>
                  </p:nvSpPr>
                  <p:spPr>
                    <a:xfrm>
                      <a:off x="4800600" y="4495800"/>
                      <a:ext cx="858317" cy="457200"/>
                    </a:xfrm>
                    <a:prstGeom prst="ellipse">
                      <a:avLst/>
                    </a:prstGeom>
                    <a:solidFill>
                      <a:srgbClr val="996633"/>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397" name="Group 31"/>
                    <p:cNvGrpSpPr/>
                    <p:nvPr/>
                  </p:nvGrpSpPr>
                  <p:grpSpPr>
                    <a:xfrm>
                      <a:off x="4800600" y="4800600"/>
                      <a:ext cx="914400" cy="533400"/>
                      <a:chOff x="4800600" y="6172200"/>
                      <a:chExt cx="914400" cy="533400"/>
                    </a:xfrm>
                  </p:grpSpPr>
                  <p:sp>
                    <p:nvSpPr>
                      <p:cNvPr id="399" name="Oval 398"/>
                      <p:cNvSpPr/>
                      <p:nvPr/>
                    </p:nvSpPr>
                    <p:spPr>
                      <a:xfrm>
                        <a:off x="4800600" y="6172200"/>
                        <a:ext cx="914400" cy="533400"/>
                      </a:xfrm>
                      <a:prstGeom prst="ellipse">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Teardrop 399"/>
                      <p:cNvSpPr/>
                      <p:nvPr/>
                    </p:nvSpPr>
                    <p:spPr>
                      <a:xfrm>
                        <a:off x="5062330" y="6324601"/>
                        <a:ext cx="129209" cy="195470"/>
                      </a:xfrm>
                      <a:prstGeom prst="teardrop">
                        <a:avLst/>
                      </a:prstGeom>
                      <a:solidFill>
                        <a:schemeClr val="tx1">
                          <a:lumMod val="85000"/>
                          <a:lumOff val="1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Teardrop 400"/>
                      <p:cNvSpPr/>
                      <p:nvPr/>
                    </p:nvSpPr>
                    <p:spPr>
                      <a:xfrm flipH="1">
                        <a:off x="5334000" y="6324600"/>
                        <a:ext cx="139148" cy="195470"/>
                      </a:xfrm>
                      <a:prstGeom prst="teardrop">
                        <a:avLst/>
                      </a:prstGeom>
                      <a:solidFill>
                        <a:schemeClr val="tx1">
                          <a:lumMod val="85000"/>
                          <a:lumOff val="1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8" name="Left-Right Arrow 397"/>
                    <p:cNvSpPr/>
                    <p:nvPr/>
                  </p:nvSpPr>
                  <p:spPr>
                    <a:xfrm flipH="1">
                      <a:off x="5211417" y="3800061"/>
                      <a:ext cx="76200" cy="533400"/>
                    </a:xfrm>
                    <a:prstGeom prst="leftRightArrow">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4" name="Group 42"/>
                  <p:cNvGrpSpPr/>
                  <p:nvPr/>
                </p:nvGrpSpPr>
                <p:grpSpPr>
                  <a:xfrm>
                    <a:off x="5078895" y="3187148"/>
                    <a:ext cx="407504" cy="682487"/>
                    <a:chOff x="2971800" y="6858000"/>
                    <a:chExt cx="699126" cy="1447800"/>
                  </a:xfrm>
                </p:grpSpPr>
                <p:sp>
                  <p:nvSpPr>
                    <p:cNvPr id="385" name="Moon 384"/>
                    <p:cNvSpPr/>
                    <p:nvPr/>
                  </p:nvSpPr>
                  <p:spPr>
                    <a:xfrm>
                      <a:off x="3124200" y="6858000"/>
                      <a:ext cx="457200" cy="1371600"/>
                    </a:xfrm>
                    <a:prstGeom prst="moon">
                      <a:avLst>
                        <a:gd name="adj" fmla="val 73188"/>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Moon 385"/>
                    <p:cNvSpPr/>
                    <p:nvPr/>
                  </p:nvSpPr>
                  <p:spPr>
                    <a:xfrm rot="20790105">
                      <a:off x="2971800" y="6934200"/>
                      <a:ext cx="457200" cy="1371600"/>
                    </a:xfrm>
                    <a:prstGeom prst="moon">
                      <a:avLst>
                        <a:gd name="adj" fmla="val 42185"/>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Moon 386"/>
                    <p:cNvSpPr/>
                    <p:nvPr/>
                  </p:nvSpPr>
                  <p:spPr>
                    <a:xfrm rot="877349">
                      <a:off x="3213726" y="6893497"/>
                      <a:ext cx="457200" cy="1371600"/>
                    </a:xfrm>
                    <a:prstGeom prst="moon">
                      <a:avLst>
                        <a:gd name="adj" fmla="val 54897"/>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23" name="Group 122"/>
            <p:cNvGrpSpPr/>
            <p:nvPr/>
          </p:nvGrpSpPr>
          <p:grpSpPr>
            <a:xfrm flipH="1">
              <a:off x="1060880" y="1077669"/>
              <a:ext cx="813658" cy="1648156"/>
              <a:chOff x="1655513" y="3505187"/>
              <a:chExt cx="1233280" cy="2498147"/>
            </a:xfrm>
          </p:grpSpPr>
          <p:grpSp>
            <p:nvGrpSpPr>
              <p:cNvPr id="337" name="Group 336"/>
              <p:cNvGrpSpPr/>
              <p:nvPr/>
            </p:nvGrpSpPr>
            <p:grpSpPr>
              <a:xfrm>
                <a:off x="1655513" y="3505187"/>
                <a:ext cx="1233280" cy="2498147"/>
                <a:chOff x="1655513" y="3505187"/>
                <a:chExt cx="1233280" cy="2498147"/>
              </a:xfrm>
            </p:grpSpPr>
            <p:sp>
              <p:nvSpPr>
                <p:cNvPr id="339" name="Double Wave 338"/>
                <p:cNvSpPr/>
                <p:nvPr/>
              </p:nvSpPr>
              <p:spPr>
                <a:xfrm rot="21312529">
                  <a:off x="1806013" y="3505187"/>
                  <a:ext cx="75451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0" name="Group 339"/>
                <p:cNvGrpSpPr/>
                <p:nvPr/>
              </p:nvGrpSpPr>
              <p:grpSpPr>
                <a:xfrm>
                  <a:off x="1655513" y="3519315"/>
                  <a:ext cx="1233280" cy="2484019"/>
                  <a:chOff x="1821104" y="3222841"/>
                  <a:chExt cx="1233280" cy="2484019"/>
                </a:xfrm>
              </p:grpSpPr>
              <p:sp>
                <p:nvSpPr>
                  <p:cNvPr id="341" name="Double Wave 340"/>
                  <p:cNvSpPr/>
                  <p:nvPr/>
                </p:nvSpPr>
                <p:spPr>
                  <a:xfrm rot="5914368" flipH="1">
                    <a:off x="1714746" y="3785054"/>
                    <a:ext cx="676315" cy="295019"/>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Double Wave 341"/>
                  <p:cNvSpPr/>
                  <p:nvPr/>
                </p:nvSpPr>
                <p:spPr>
                  <a:xfrm>
                    <a:off x="1860009" y="3359650"/>
                    <a:ext cx="661388"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Double Wave 342"/>
                  <p:cNvSpPr/>
                  <p:nvPr/>
                </p:nvSpPr>
                <p:spPr>
                  <a:xfrm rot="15274472">
                    <a:off x="2222427" y="3593326"/>
                    <a:ext cx="101945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rot="6922285">
                    <a:off x="2078202" y="5401495"/>
                    <a:ext cx="328679" cy="277515"/>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rot="3646842">
                    <a:off x="2480759" y="5403763"/>
                    <a:ext cx="328679" cy="277515"/>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Trapezoid 345"/>
                  <p:cNvSpPr/>
                  <p:nvPr/>
                </p:nvSpPr>
                <p:spPr>
                  <a:xfrm>
                    <a:off x="1981087" y="4638456"/>
                    <a:ext cx="961112" cy="850819"/>
                  </a:xfrm>
                  <a:prstGeom prst="trapezoid">
                    <a:avLst>
                      <a:gd name="adj" fmla="val 2125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rot="4724043">
                    <a:off x="2724067" y="4484675"/>
                    <a:ext cx="328679" cy="2775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rot="6922285">
                    <a:off x="1795522" y="4550676"/>
                    <a:ext cx="328679" cy="2775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Trapezoid 348"/>
                  <p:cNvSpPr/>
                  <p:nvPr/>
                </p:nvSpPr>
                <p:spPr>
                  <a:xfrm rot="19684206">
                    <a:off x="2589334" y="4035057"/>
                    <a:ext cx="403489" cy="624276"/>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rapezoid 349"/>
                  <p:cNvSpPr/>
                  <p:nvPr/>
                </p:nvSpPr>
                <p:spPr>
                  <a:xfrm rot="1711066">
                    <a:off x="1898808" y="4085272"/>
                    <a:ext cx="403489" cy="624276"/>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Trapezoid 350"/>
                  <p:cNvSpPr/>
                  <p:nvPr/>
                </p:nvSpPr>
                <p:spPr>
                  <a:xfrm>
                    <a:off x="2037623" y="4087926"/>
                    <a:ext cx="848040" cy="1000964"/>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Isosceles Triangle 351"/>
                  <p:cNvSpPr/>
                  <p:nvPr/>
                </p:nvSpPr>
                <p:spPr>
                  <a:xfrm rot="10800000">
                    <a:off x="2293166" y="3881727"/>
                    <a:ext cx="282680" cy="50048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a:off x="1981087" y="3373940"/>
                    <a:ext cx="864479" cy="81144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4" name="Group 68"/>
                  <p:cNvGrpSpPr/>
                  <p:nvPr/>
                </p:nvGrpSpPr>
                <p:grpSpPr>
                  <a:xfrm>
                    <a:off x="2094159" y="4688504"/>
                    <a:ext cx="734968" cy="550530"/>
                    <a:chOff x="5715000" y="5771234"/>
                    <a:chExt cx="1154507" cy="1086766"/>
                  </a:xfrm>
                </p:grpSpPr>
                <p:sp>
                  <p:nvSpPr>
                    <p:cNvPr id="374" name="Wave 373"/>
                    <p:cNvSpPr/>
                    <p:nvPr/>
                  </p:nvSpPr>
                  <p:spPr>
                    <a:xfrm rot="16200000">
                      <a:off x="6093773" y="6319799"/>
                      <a:ext cx="845228" cy="231174"/>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5" name="Group 67"/>
                    <p:cNvGrpSpPr/>
                    <p:nvPr/>
                  </p:nvGrpSpPr>
                  <p:grpSpPr>
                    <a:xfrm>
                      <a:off x="5715000" y="5771234"/>
                      <a:ext cx="1154507" cy="1086766"/>
                      <a:chOff x="1205362" y="4212084"/>
                      <a:chExt cx="1154507" cy="1086766"/>
                    </a:xfrm>
                  </p:grpSpPr>
                  <p:sp>
                    <p:nvSpPr>
                      <p:cNvPr id="376" name="Rounded Rectangle 16"/>
                      <p:cNvSpPr/>
                      <p:nvPr/>
                    </p:nvSpPr>
                    <p:spPr>
                      <a:xfrm>
                        <a:off x="1205362" y="4264912"/>
                        <a:ext cx="1154507" cy="211307"/>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Wave 376"/>
                      <p:cNvSpPr/>
                      <p:nvPr/>
                    </p:nvSpPr>
                    <p:spPr>
                      <a:xfrm rot="15242885">
                        <a:off x="1667743" y="4683044"/>
                        <a:ext cx="917103" cy="314510"/>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Rounded Rectangle 377"/>
                      <p:cNvSpPr/>
                      <p:nvPr/>
                    </p:nvSpPr>
                    <p:spPr>
                      <a:xfrm>
                        <a:off x="1866223" y="4212084"/>
                        <a:ext cx="314099" cy="264134"/>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5" name="Double Wave 354"/>
                  <p:cNvSpPr/>
                  <p:nvPr/>
                </p:nvSpPr>
                <p:spPr>
                  <a:xfrm rot="18860797">
                    <a:off x="1705845" y="3494166"/>
                    <a:ext cx="676315" cy="194526"/>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Double Wave 355"/>
                  <p:cNvSpPr/>
                  <p:nvPr/>
                </p:nvSpPr>
                <p:spPr>
                  <a:xfrm rot="2136674">
                    <a:off x="2392996" y="3500296"/>
                    <a:ext cx="661388" cy="17617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Double Wave 356"/>
                  <p:cNvSpPr/>
                  <p:nvPr/>
                </p:nvSpPr>
                <p:spPr>
                  <a:xfrm>
                    <a:off x="1920217" y="3263735"/>
                    <a:ext cx="661388" cy="217098"/>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rot="19309547">
                    <a:off x="1975429" y="3359801"/>
                    <a:ext cx="427957" cy="147141"/>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rot="1328677">
                    <a:off x="2485082" y="3407211"/>
                    <a:ext cx="427957" cy="18563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ounded Rectangle 359"/>
                  <p:cNvSpPr/>
                  <p:nvPr/>
                </p:nvSpPr>
                <p:spPr>
                  <a:xfrm>
                    <a:off x="1898914" y="3439216"/>
                    <a:ext cx="1021656" cy="16553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1" name="Group 91"/>
                  <p:cNvGrpSpPr/>
                  <p:nvPr/>
                </p:nvGrpSpPr>
                <p:grpSpPr>
                  <a:xfrm>
                    <a:off x="1976724" y="3439216"/>
                    <a:ext cx="894819" cy="156271"/>
                    <a:chOff x="4038600" y="287312"/>
                    <a:chExt cx="5102902" cy="474688"/>
                  </a:xfrm>
                  <a:solidFill>
                    <a:srgbClr val="996633"/>
                  </a:solidFill>
                </p:grpSpPr>
                <p:sp>
                  <p:nvSpPr>
                    <p:cNvPr id="370" name="Quad Arrow Callout 369"/>
                    <p:cNvSpPr/>
                    <p:nvPr/>
                  </p:nvSpPr>
                  <p:spPr>
                    <a:xfrm>
                      <a:off x="40386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Quad Arrow Callout 370"/>
                    <p:cNvSpPr/>
                    <p:nvPr/>
                  </p:nvSpPr>
                  <p:spPr>
                    <a:xfrm>
                      <a:off x="52578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Quad Arrow Callout 371"/>
                    <p:cNvSpPr/>
                    <p:nvPr/>
                  </p:nvSpPr>
                  <p:spPr>
                    <a:xfrm>
                      <a:off x="6551951" y="296056"/>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Quad Arrow Callout 372"/>
                    <p:cNvSpPr/>
                    <p:nvPr/>
                  </p:nvSpPr>
                  <p:spPr>
                    <a:xfrm>
                      <a:off x="7846102" y="287312"/>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2" name="Group 91"/>
                  <p:cNvGrpSpPr/>
                  <p:nvPr/>
                </p:nvGrpSpPr>
                <p:grpSpPr>
                  <a:xfrm>
                    <a:off x="2015629" y="5309028"/>
                    <a:ext cx="894819" cy="156271"/>
                    <a:chOff x="4038600" y="287312"/>
                    <a:chExt cx="5102902" cy="474688"/>
                  </a:xfrm>
                  <a:solidFill>
                    <a:srgbClr val="996633"/>
                  </a:solidFill>
                </p:grpSpPr>
                <p:sp>
                  <p:nvSpPr>
                    <p:cNvPr id="366" name="Quad Arrow Callout 365"/>
                    <p:cNvSpPr/>
                    <p:nvPr/>
                  </p:nvSpPr>
                  <p:spPr>
                    <a:xfrm>
                      <a:off x="40386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Quad Arrow Callout 366"/>
                    <p:cNvSpPr/>
                    <p:nvPr/>
                  </p:nvSpPr>
                  <p:spPr>
                    <a:xfrm>
                      <a:off x="52578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Quad Arrow Callout 367"/>
                    <p:cNvSpPr/>
                    <p:nvPr/>
                  </p:nvSpPr>
                  <p:spPr>
                    <a:xfrm>
                      <a:off x="6551951" y="296056"/>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Quad Arrow Callout 368"/>
                    <p:cNvSpPr/>
                    <p:nvPr/>
                  </p:nvSpPr>
                  <p:spPr>
                    <a:xfrm>
                      <a:off x="7846102" y="287312"/>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3" name="Group 362"/>
                  <p:cNvGrpSpPr/>
                  <p:nvPr/>
                </p:nvGrpSpPr>
                <p:grpSpPr>
                  <a:xfrm rot="10513801">
                    <a:off x="2022495" y="4103068"/>
                    <a:ext cx="851420" cy="450921"/>
                    <a:chOff x="3024620" y="4518547"/>
                    <a:chExt cx="1482948" cy="785384"/>
                  </a:xfrm>
                </p:grpSpPr>
                <p:pic>
                  <p:nvPicPr>
                    <p:cNvPr id="364" name="Picture 4" descr="https://d30y9cdsu7xlg0.cloudfront.net/png/29220-200.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757114">
                      <a:off x="3024620" y="4518547"/>
                      <a:ext cx="767632" cy="767632"/>
                    </a:xfrm>
                    <a:prstGeom prst="rect">
                      <a:avLst/>
                    </a:prstGeom>
                    <a:noFill/>
                    <a:extLst>
                      <a:ext uri="{909E8E84-426E-40DD-AFC4-6F175D3DCCD1}">
                        <a14:hiddenFill xmlns:a14="http://schemas.microsoft.com/office/drawing/2010/main">
                          <a:solidFill>
                            <a:srgbClr val="FFFFFF"/>
                          </a:solidFill>
                        </a14:hiddenFill>
                      </a:ext>
                    </a:extLst>
                  </p:spPr>
                </p:pic>
                <p:pic>
                  <p:nvPicPr>
                    <p:cNvPr id="365" name="Picture 4" descr="https://d30y9cdsu7xlg0.cloudfront.net/png/29220-200.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65599" flipH="1">
                      <a:off x="3739935" y="4536300"/>
                      <a:ext cx="767633" cy="767631"/>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338" name="Oval 337"/>
              <p:cNvSpPr/>
              <p:nvPr/>
            </p:nvSpPr>
            <p:spPr>
              <a:xfrm>
                <a:off x="2126437" y="3514950"/>
                <a:ext cx="352360" cy="22361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p:cNvGrpSpPr/>
            <p:nvPr/>
          </p:nvGrpSpPr>
          <p:grpSpPr>
            <a:xfrm flipH="1">
              <a:off x="1917603" y="1049081"/>
              <a:ext cx="1047775" cy="1963021"/>
              <a:chOff x="3248296" y="3312729"/>
              <a:chExt cx="1588137" cy="2975396"/>
            </a:xfrm>
          </p:grpSpPr>
          <p:sp>
            <p:nvSpPr>
              <p:cNvPr id="279" name="Oval 278"/>
              <p:cNvSpPr/>
              <p:nvPr/>
            </p:nvSpPr>
            <p:spPr>
              <a:xfrm rot="20950279">
                <a:off x="3746484" y="6057079"/>
                <a:ext cx="329338" cy="23104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rot="20950279">
                <a:off x="4042065" y="6057079"/>
                <a:ext cx="329338" cy="23104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rot="7671173" flipH="1">
                <a:off x="3210648" y="5120950"/>
                <a:ext cx="329338" cy="2540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Trapezoid 281"/>
              <p:cNvSpPr/>
              <p:nvPr/>
            </p:nvSpPr>
            <p:spPr>
              <a:xfrm rot="2381348" flipH="1">
                <a:off x="3461583" y="4379062"/>
                <a:ext cx="586879" cy="974561"/>
              </a:xfrm>
              <a:prstGeom prst="trapezoid">
                <a:avLst>
                  <a:gd name="adj" fmla="val 30356"/>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Trapezoid 282"/>
              <p:cNvSpPr/>
              <p:nvPr/>
            </p:nvSpPr>
            <p:spPr>
              <a:xfrm>
                <a:off x="3579922" y="4451762"/>
                <a:ext cx="936009" cy="1669959"/>
              </a:xfrm>
              <a:prstGeom prst="trapezoid">
                <a:avLst>
                  <a:gd name="adj" fmla="val 3344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rot="3718254" flipH="1">
                <a:off x="4516464" y="5128645"/>
                <a:ext cx="329338" cy="3106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Trapezoid 284"/>
              <p:cNvSpPr/>
              <p:nvPr/>
            </p:nvSpPr>
            <p:spPr>
              <a:xfrm rot="19819352" flipH="1">
                <a:off x="4112595" y="4390623"/>
                <a:ext cx="615070" cy="1000434"/>
              </a:xfrm>
              <a:prstGeom prst="trapezoid">
                <a:avLst>
                  <a:gd name="adj" fmla="val 4536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Trapezoid 285"/>
              <p:cNvSpPr/>
              <p:nvPr/>
            </p:nvSpPr>
            <p:spPr>
              <a:xfrm>
                <a:off x="3875504" y="4168419"/>
                <a:ext cx="394109" cy="283344"/>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Cloud 286"/>
              <p:cNvSpPr/>
              <p:nvPr/>
            </p:nvSpPr>
            <p:spPr>
              <a:xfrm rot="671737">
                <a:off x="3570005" y="3753786"/>
                <a:ext cx="464471" cy="58922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Cloud 287"/>
              <p:cNvSpPr/>
              <p:nvPr/>
            </p:nvSpPr>
            <p:spPr>
              <a:xfrm rot="20928263" flipH="1">
                <a:off x="4121696" y="3754590"/>
                <a:ext cx="484642" cy="55366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a:off x="3673294" y="3554218"/>
                <a:ext cx="713638" cy="9400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0" name="Group 26"/>
              <p:cNvGrpSpPr/>
              <p:nvPr/>
            </p:nvGrpSpPr>
            <p:grpSpPr>
              <a:xfrm>
                <a:off x="3711292" y="3312729"/>
                <a:ext cx="752390" cy="503086"/>
                <a:chOff x="3276599" y="3962400"/>
                <a:chExt cx="2362200" cy="1430616"/>
              </a:xfrm>
            </p:grpSpPr>
            <p:sp>
              <p:nvSpPr>
                <p:cNvPr id="329" name="Moon 328"/>
                <p:cNvSpPr/>
                <p:nvPr/>
              </p:nvSpPr>
              <p:spPr>
                <a:xfrm rot="5400000">
                  <a:off x="3728847" y="3510153"/>
                  <a:ext cx="1430616" cy="2335110"/>
                </a:xfrm>
                <a:prstGeom prst="moon">
                  <a:avLst>
                    <a:gd name="adj" fmla="val 8649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Moon 18"/>
                <p:cNvSpPr/>
                <p:nvPr/>
              </p:nvSpPr>
              <p:spPr>
                <a:xfrm rot="5400000">
                  <a:off x="4169067" y="3831933"/>
                  <a:ext cx="577264" cy="2362200"/>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Pentagon 20"/>
                <p:cNvSpPr/>
                <p:nvPr/>
              </p:nvSpPr>
              <p:spPr>
                <a:xfrm rot="15286294">
                  <a:off x="3471073" y="4452990"/>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Pentagon 21"/>
                <p:cNvSpPr/>
                <p:nvPr/>
              </p:nvSpPr>
              <p:spPr>
                <a:xfrm rot="17484679">
                  <a:off x="4843143" y="4516139"/>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Pentagon 332"/>
                <p:cNvSpPr/>
                <p:nvPr/>
              </p:nvSpPr>
              <p:spPr>
                <a:xfrm rot="15286294">
                  <a:off x="3743390" y="435900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Pentagon 333"/>
                <p:cNvSpPr/>
                <p:nvPr/>
              </p:nvSpPr>
              <p:spPr>
                <a:xfrm rot="17383046">
                  <a:off x="4449825" y="438792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Pentagon 334"/>
                <p:cNvSpPr/>
                <p:nvPr/>
              </p:nvSpPr>
              <p:spPr>
                <a:xfrm rot="16200000">
                  <a:off x="4065053" y="4295958"/>
                  <a:ext cx="783965" cy="229936"/>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Moon 335"/>
                <p:cNvSpPr/>
                <p:nvPr/>
              </p:nvSpPr>
              <p:spPr>
                <a:xfrm rot="5400000">
                  <a:off x="4231409" y="3945081"/>
                  <a:ext cx="406399" cy="2048165"/>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1" name="Cloud 290"/>
              <p:cNvSpPr/>
              <p:nvPr/>
            </p:nvSpPr>
            <p:spPr>
              <a:xfrm rot="16710403" flipH="1">
                <a:off x="3798412" y="4256010"/>
                <a:ext cx="487783" cy="331848"/>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a:off x="3972538" y="4214403"/>
                <a:ext cx="126891" cy="1000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3" name="Group 44"/>
              <p:cNvGrpSpPr/>
              <p:nvPr/>
            </p:nvGrpSpPr>
            <p:grpSpPr>
              <a:xfrm>
                <a:off x="3766363" y="4463759"/>
                <a:ext cx="543951" cy="288954"/>
                <a:chOff x="3416724" y="3667852"/>
                <a:chExt cx="2655030" cy="1513748"/>
              </a:xfrm>
            </p:grpSpPr>
            <p:grpSp>
              <p:nvGrpSpPr>
                <p:cNvPr id="317" name="Group 31"/>
                <p:cNvGrpSpPr/>
                <p:nvPr/>
              </p:nvGrpSpPr>
              <p:grpSpPr>
                <a:xfrm>
                  <a:off x="4114800" y="4495800"/>
                  <a:ext cx="1219200" cy="685800"/>
                  <a:chOff x="4114800" y="4495800"/>
                  <a:chExt cx="1219200" cy="685800"/>
                </a:xfrm>
              </p:grpSpPr>
              <p:sp>
                <p:nvSpPr>
                  <p:cNvPr id="326" name="Trapezoid 19"/>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Trapezoid 326"/>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Trapezoid 327"/>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8" name="Group 36"/>
                <p:cNvGrpSpPr/>
                <p:nvPr/>
              </p:nvGrpSpPr>
              <p:grpSpPr>
                <a:xfrm rot="3976231">
                  <a:off x="3150024" y="3934552"/>
                  <a:ext cx="1219200" cy="685800"/>
                  <a:chOff x="4114800" y="4495800"/>
                  <a:chExt cx="1219200" cy="685800"/>
                </a:xfrm>
              </p:grpSpPr>
              <p:sp>
                <p:nvSpPr>
                  <p:cNvPr id="323" name="Trapezoid 322"/>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Trapezoid 323"/>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Trapezoid 324"/>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9" name="Group 40"/>
                <p:cNvGrpSpPr/>
                <p:nvPr/>
              </p:nvGrpSpPr>
              <p:grpSpPr>
                <a:xfrm rot="18434064">
                  <a:off x="5119254" y="3990109"/>
                  <a:ext cx="1219200" cy="685800"/>
                  <a:chOff x="4114800" y="4495800"/>
                  <a:chExt cx="1219200" cy="685800"/>
                </a:xfrm>
              </p:grpSpPr>
              <p:sp>
                <p:nvSpPr>
                  <p:cNvPr id="320" name="Trapezoid 319"/>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Trapezoid 320"/>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Trapezoid 321"/>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4" name="Group 60"/>
              <p:cNvGrpSpPr/>
              <p:nvPr/>
            </p:nvGrpSpPr>
            <p:grpSpPr>
              <a:xfrm>
                <a:off x="3849838" y="4672186"/>
                <a:ext cx="364753" cy="262180"/>
                <a:chOff x="4724400" y="4267200"/>
                <a:chExt cx="1905000" cy="1369291"/>
              </a:xfrm>
            </p:grpSpPr>
            <p:sp>
              <p:nvSpPr>
                <p:cNvPr id="305" name="Hexagon 304"/>
                <p:cNvSpPr/>
                <p:nvPr/>
              </p:nvSpPr>
              <p:spPr>
                <a:xfrm>
                  <a:off x="5354782" y="5026891"/>
                  <a:ext cx="685800" cy="609600"/>
                </a:xfrm>
                <a:prstGeom prst="hexagon">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ounded Rectangle 305"/>
                <p:cNvSpPr/>
                <p:nvPr/>
              </p:nvSpPr>
              <p:spPr>
                <a:xfrm>
                  <a:off x="48768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ounded Rectangle 306"/>
                <p:cNvSpPr/>
                <p:nvPr/>
              </p:nvSpPr>
              <p:spPr>
                <a:xfrm>
                  <a:off x="57150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ounded Rectangle 307"/>
                <p:cNvSpPr/>
                <p:nvPr/>
              </p:nvSpPr>
              <p:spPr>
                <a:xfrm>
                  <a:off x="57150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ounded Rectangle 308"/>
                <p:cNvSpPr/>
                <p:nvPr/>
              </p:nvSpPr>
              <p:spPr>
                <a:xfrm>
                  <a:off x="48768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ounded Rectangle 309"/>
                <p:cNvSpPr/>
                <p:nvPr/>
              </p:nvSpPr>
              <p:spPr>
                <a:xfrm>
                  <a:off x="48768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ounded Rectangle 310"/>
                <p:cNvSpPr/>
                <p:nvPr/>
              </p:nvSpPr>
              <p:spPr>
                <a:xfrm>
                  <a:off x="57150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p:cNvSpPr/>
                <p:nvPr/>
              </p:nvSpPr>
              <p:spPr>
                <a:xfrm>
                  <a:off x="47244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p:cNvSpPr/>
                <p:nvPr/>
              </p:nvSpPr>
              <p:spPr>
                <a:xfrm>
                  <a:off x="5527964" y="4447309"/>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p:cNvSpPr/>
                <p:nvPr/>
              </p:nvSpPr>
              <p:spPr>
                <a:xfrm>
                  <a:off x="5532582" y="4770582"/>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a:off x="63246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a:off x="5537200" y="5073073"/>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5" name="Group 79"/>
              <p:cNvGrpSpPr/>
              <p:nvPr/>
            </p:nvGrpSpPr>
            <p:grpSpPr>
              <a:xfrm>
                <a:off x="3690393" y="5281781"/>
                <a:ext cx="738954" cy="194462"/>
                <a:chOff x="3886201" y="4953000"/>
                <a:chExt cx="1447796" cy="381000"/>
              </a:xfrm>
            </p:grpSpPr>
            <p:sp>
              <p:nvSpPr>
                <p:cNvPr id="296" name="Rectangle 16"/>
                <p:cNvSpPr/>
                <p:nvPr/>
              </p:nvSpPr>
              <p:spPr>
                <a:xfrm>
                  <a:off x="3886201"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ectangle 296"/>
                <p:cNvSpPr/>
                <p:nvPr/>
              </p:nvSpPr>
              <p:spPr>
                <a:xfrm>
                  <a:off x="4191000"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ectangle 297"/>
                <p:cNvSpPr/>
                <p:nvPr/>
              </p:nvSpPr>
              <p:spPr>
                <a:xfrm>
                  <a:off x="4495799"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ectangle 298"/>
                <p:cNvSpPr/>
                <p:nvPr/>
              </p:nvSpPr>
              <p:spPr>
                <a:xfrm>
                  <a:off x="4800598"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ectangle 299"/>
                <p:cNvSpPr/>
                <p:nvPr/>
              </p:nvSpPr>
              <p:spPr>
                <a:xfrm>
                  <a:off x="5105397"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4054764" y="5045364"/>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a:off x="4364182" y="5049983"/>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a:off x="4668982" y="5040746"/>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4955310" y="5049982"/>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5" name="Group 124"/>
            <p:cNvGrpSpPr/>
            <p:nvPr/>
          </p:nvGrpSpPr>
          <p:grpSpPr>
            <a:xfrm flipH="1">
              <a:off x="2770719" y="933312"/>
              <a:ext cx="804680" cy="1913518"/>
              <a:chOff x="5110883" y="3337762"/>
              <a:chExt cx="1219671" cy="2900362"/>
            </a:xfrm>
          </p:grpSpPr>
          <p:sp>
            <p:nvSpPr>
              <p:cNvPr id="190" name="Oval 112"/>
              <p:cNvSpPr/>
              <p:nvPr/>
            </p:nvSpPr>
            <p:spPr>
              <a:xfrm rot="19166219" flipH="1">
                <a:off x="5789232" y="5917784"/>
                <a:ext cx="224807" cy="32034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rot="21027599" flipH="1">
                <a:off x="5793652" y="5884402"/>
                <a:ext cx="190321" cy="25871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2" name="Group 191"/>
              <p:cNvGrpSpPr/>
              <p:nvPr/>
            </p:nvGrpSpPr>
            <p:grpSpPr>
              <a:xfrm rot="1493237">
                <a:off x="5488408" y="5879622"/>
                <a:ext cx="224807" cy="358502"/>
                <a:chOff x="6837263" y="4158424"/>
                <a:chExt cx="321174" cy="489776"/>
              </a:xfrm>
            </p:grpSpPr>
            <p:sp>
              <p:nvSpPr>
                <p:cNvPr id="277" name="Oval 112"/>
                <p:cNvSpPr/>
                <p:nvPr/>
              </p:nvSpPr>
              <p:spPr>
                <a:xfrm rot="19377780" flipH="1">
                  <a:off x="6837263" y="4210560"/>
                  <a:ext cx="321174" cy="43764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rot="21027599" flipH="1">
                  <a:off x="6870449" y="4158424"/>
                  <a:ext cx="271905" cy="35344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3" name="Oval 192"/>
              <p:cNvSpPr/>
              <p:nvPr/>
            </p:nvSpPr>
            <p:spPr>
              <a:xfrm rot="20544376" flipH="1">
                <a:off x="6140031" y="5088056"/>
                <a:ext cx="190523" cy="3796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rot="860249" flipH="1">
                <a:off x="5110883" y="5086065"/>
                <a:ext cx="186752" cy="3172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rapezoid 194"/>
              <p:cNvSpPr/>
              <p:nvPr/>
            </p:nvSpPr>
            <p:spPr>
              <a:xfrm flipH="1">
                <a:off x="5314878" y="4650130"/>
                <a:ext cx="798946" cy="1364888"/>
              </a:xfrm>
              <a:prstGeom prst="trapezoid">
                <a:avLst>
                  <a:gd name="adj" fmla="val 25153"/>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rapezoid 195"/>
              <p:cNvSpPr/>
              <p:nvPr/>
            </p:nvSpPr>
            <p:spPr>
              <a:xfrm rot="1719652" flipH="1">
                <a:off x="5249101" y="4427413"/>
                <a:ext cx="366730" cy="882573"/>
              </a:xfrm>
              <a:prstGeom prst="trapezoid">
                <a:avLst>
                  <a:gd name="adj" fmla="val 30203"/>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rapezoid 196"/>
              <p:cNvSpPr/>
              <p:nvPr/>
            </p:nvSpPr>
            <p:spPr>
              <a:xfrm rot="20275101" flipH="1">
                <a:off x="5879768" y="4432117"/>
                <a:ext cx="366730" cy="911382"/>
              </a:xfrm>
              <a:prstGeom prst="trapezoid">
                <a:avLst>
                  <a:gd name="adj" fmla="val 43446"/>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apezoid 197"/>
              <p:cNvSpPr/>
              <p:nvPr/>
            </p:nvSpPr>
            <p:spPr>
              <a:xfrm flipH="1">
                <a:off x="5393827" y="4309596"/>
                <a:ext cx="689999" cy="989443"/>
              </a:xfrm>
              <a:prstGeom prst="trapezoid">
                <a:avLst>
                  <a:gd name="adj" fmla="val 28925"/>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rapezoid 198"/>
              <p:cNvSpPr/>
              <p:nvPr/>
            </p:nvSpPr>
            <p:spPr>
              <a:xfrm flipH="1">
                <a:off x="5539091" y="4426215"/>
                <a:ext cx="399473" cy="155493"/>
              </a:xfrm>
              <a:prstGeom prst="trapezoid">
                <a:avLst>
                  <a:gd name="adj" fmla="val 28925"/>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5405443" y="3454382"/>
                <a:ext cx="678384" cy="10946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1" name="Group 284"/>
              <p:cNvGrpSpPr/>
              <p:nvPr/>
            </p:nvGrpSpPr>
            <p:grpSpPr>
              <a:xfrm flipH="1">
                <a:off x="5378596" y="3337762"/>
                <a:ext cx="737513" cy="531514"/>
                <a:chOff x="3818466" y="457200"/>
                <a:chExt cx="1547496" cy="1041881"/>
              </a:xfrm>
            </p:grpSpPr>
            <p:grpSp>
              <p:nvGrpSpPr>
                <p:cNvPr id="258" name="Group 18"/>
                <p:cNvGrpSpPr/>
                <p:nvPr/>
              </p:nvGrpSpPr>
              <p:grpSpPr>
                <a:xfrm flipH="1">
                  <a:off x="3847638" y="457200"/>
                  <a:ext cx="1518324" cy="1041881"/>
                  <a:chOff x="4850118" y="788842"/>
                  <a:chExt cx="2160282" cy="1573358"/>
                </a:xfrm>
              </p:grpSpPr>
              <p:grpSp>
                <p:nvGrpSpPr>
                  <p:cNvPr id="261" name="Group 10"/>
                  <p:cNvGrpSpPr/>
                  <p:nvPr/>
                </p:nvGrpSpPr>
                <p:grpSpPr>
                  <a:xfrm rot="10800000">
                    <a:off x="5181600" y="1371600"/>
                    <a:ext cx="1295400" cy="990600"/>
                    <a:chOff x="4850118" y="788842"/>
                    <a:chExt cx="2160282" cy="1497158"/>
                  </a:xfrm>
                </p:grpSpPr>
                <p:sp>
                  <p:nvSpPr>
                    <p:cNvPr id="270" name="Moon 269"/>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Moon 270"/>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Moon 1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Moon 1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Moon 1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Moon 1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17"/>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2" name="Group 9"/>
                  <p:cNvGrpSpPr/>
                  <p:nvPr/>
                </p:nvGrpSpPr>
                <p:grpSpPr>
                  <a:xfrm>
                    <a:off x="4850118" y="788842"/>
                    <a:ext cx="2160282" cy="1497158"/>
                    <a:chOff x="4850118" y="788842"/>
                    <a:chExt cx="2160282" cy="1497158"/>
                  </a:xfrm>
                </p:grpSpPr>
                <p:sp>
                  <p:nvSpPr>
                    <p:cNvPr id="263" name="Moon 262"/>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Moon 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9" name="Oval 258"/>
                <p:cNvSpPr/>
                <p:nvPr/>
              </p:nvSpPr>
              <p:spPr>
                <a:xfrm flipH="1">
                  <a:off x="4441206" y="762000"/>
                  <a:ext cx="854057" cy="625863"/>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rot="17723225" flipH="1">
                  <a:off x="3695325" y="895013"/>
                  <a:ext cx="625863" cy="379581"/>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2" name="Rounded Rectangle 201"/>
              <p:cNvSpPr/>
              <p:nvPr/>
            </p:nvSpPr>
            <p:spPr>
              <a:xfrm flipH="1">
                <a:off x="5396249" y="5178376"/>
                <a:ext cx="687578" cy="167329"/>
              </a:xfrm>
              <a:prstGeom prst="roundRect">
                <a:avLst/>
              </a:prstGeom>
              <a:solidFill>
                <a:srgbClr val="C86D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3" name="Group 202"/>
              <p:cNvGrpSpPr/>
              <p:nvPr/>
            </p:nvGrpSpPr>
            <p:grpSpPr>
              <a:xfrm>
                <a:off x="5396250" y="5234153"/>
                <a:ext cx="218350" cy="596807"/>
                <a:chOff x="7091305" y="3128757"/>
                <a:chExt cx="311950" cy="815342"/>
              </a:xfrm>
              <a:solidFill>
                <a:schemeClr val="accent2">
                  <a:lumMod val="75000"/>
                </a:schemeClr>
              </a:solidFill>
            </p:grpSpPr>
            <p:sp>
              <p:nvSpPr>
                <p:cNvPr id="255" name="Double Wave 254"/>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Double Wave 255"/>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ounded Rectangle 256"/>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203"/>
              <p:cNvGrpSpPr/>
              <p:nvPr/>
            </p:nvGrpSpPr>
            <p:grpSpPr>
              <a:xfrm>
                <a:off x="5565671" y="5227591"/>
                <a:ext cx="218350" cy="596807"/>
                <a:chOff x="7091305" y="3128757"/>
                <a:chExt cx="311950" cy="815342"/>
              </a:xfrm>
              <a:solidFill>
                <a:schemeClr val="accent2">
                  <a:lumMod val="75000"/>
                </a:schemeClr>
              </a:solidFill>
            </p:grpSpPr>
            <p:sp>
              <p:nvSpPr>
                <p:cNvPr id="252" name="Double Wave 251"/>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Double Wave 252"/>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ounded Rectangle 253"/>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204"/>
              <p:cNvGrpSpPr/>
              <p:nvPr/>
            </p:nvGrpSpPr>
            <p:grpSpPr>
              <a:xfrm>
                <a:off x="5735093" y="5234153"/>
                <a:ext cx="218350" cy="596807"/>
                <a:chOff x="7091305" y="3128757"/>
                <a:chExt cx="311950" cy="815342"/>
              </a:xfrm>
              <a:solidFill>
                <a:schemeClr val="accent2">
                  <a:lumMod val="75000"/>
                </a:schemeClr>
              </a:solidFill>
            </p:grpSpPr>
            <p:sp>
              <p:nvSpPr>
                <p:cNvPr id="249" name="Double Wave 248"/>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Double Wave 249"/>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ounded Rectangle 250"/>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205"/>
              <p:cNvGrpSpPr/>
              <p:nvPr/>
            </p:nvGrpSpPr>
            <p:grpSpPr>
              <a:xfrm>
                <a:off x="5891965" y="5234153"/>
                <a:ext cx="218350" cy="596807"/>
                <a:chOff x="7091305" y="3128757"/>
                <a:chExt cx="311950" cy="815342"/>
              </a:xfrm>
              <a:solidFill>
                <a:schemeClr val="accent2">
                  <a:lumMod val="75000"/>
                </a:schemeClr>
              </a:solidFill>
            </p:grpSpPr>
            <p:sp>
              <p:nvSpPr>
                <p:cNvPr id="246" name="Double Wave 245"/>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Double Wave 246"/>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ounded Rectangle 247"/>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 name="Group 206"/>
              <p:cNvGrpSpPr/>
              <p:nvPr/>
            </p:nvGrpSpPr>
            <p:grpSpPr>
              <a:xfrm>
                <a:off x="5294713" y="5192691"/>
                <a:ext cx="956416" cy="188251"/>
                <a:chOff x="6545687" y="3852415"/>
                <a:chExt cx="2392331" cy="470883"/>
              </a:xfrm>
            </p:grpSpPr>
            <p:grpSp>
              <p:nvGrpSpPr>
                <p:cNvPr id="230" name="Group 229"/>
                <p:cNvGrpSpPr/>
                <p:nvPr/>
              </p:nvGrpSpPr>
              <p:grpSpPr>
                <a:xfrm>
                  <a:off x="6545687" y="3856770"/>
                  <a:ext cx="1264571" cy="466528"/>
                  <a:chOff x="6545687" y="3856770"/>
                  <a:chExt cx="1264571" cy="466528"/>
                </a:xfrm>
              </p:grpSpPr>
              <p:grpSp>
                <p:nvGrpSpPr>
                  <p:cNvPr id="239" name="Group 238"/>
                  <p:cNvGrpSpPr/>
                  <p:nvPr/>
                </p:nvGrpSpPr>
                <p:grpSpPr>
                  <a:xfrm>
                    <a:off x="6545687" y="3863453"/>
                    <a:ext cx="529075" cy="459845"/>
                    <a:chOff x="6545687" y="3863453"/>
                    <a:chExt cx="529075" cy="459845"/>
                  </a:xfrm>
                </p:grpSpPr>
                <p:sp>
                  <p:nvSpPr>
                    <p:cNvPr id="244" name="Block Arc 243"/>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5" name="Rounded Rectangle 244"/>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 name="Group 239"/>
                  <p:cNvGrpSpPr/>
                  <p:nvPr/>
                </p:nvGrpSpPr>
                <p:grpSpPr>
                  <a:xfrm flipH="1">
                    <a:off x="7281183" y="3856770"/>
                    <a:ext cx="529075" cy="459845"/>
                    <a:chOff x="6545687" y="3863453"/>
                    <a:chExt cx="529075" cy="459845"/>
                  </a:xfrm>
                </p:grpSpPr>
                <p:sp>
                  <p:nvSpPr>
                    <p:cNvPr id="242" name="Block Arc 241"/>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3" name="Rounded Rectangle 242"/>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1" name="Donut 240"/>
                  <p:cNvSpPr/>
                  <p:nvPr/>
                </p:nvSpPr>
                <p:spPr>
                  <a:xfrm>
                    <a:off x="6929521" y="4001724"/>
                    <a:ext cx="484618" cy="195991"/>
                  </a:xfrm>
                  <a:prstGeom prst="donu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1" name="Group 230"/>
                <p:cNvGrpSpPr/>
                <p:nvPr/>
              </p:nvGrpSpPr>
              <p:grpSpPr>
                <a:xfrm>
                  <a:off x="7673447" y="3852415"/>
                  <a:ext cx="1264571" cy="466528"/>
                  <a:chOff x="6545687" y="3856770"/>
                  <a:chExt cx="1264571" cy="466528"/>
                </a:xfrm>
              </p:grpSpPr>
              <p:grpSp>
                <p:nvGrpSpPr>
                  <p:cNvPr id="232" name="Group 231"/>
                  <p:cNvGrpSpPr/>
                  <p:nvPr/>
                </p:nvGrpSpPr>
                <p:grpSpPr>
                  <a:xfrm>
                    <a:off x="6545687" y="3863453"/>
                    <a:ext cx="529075" cy="459845"/>
                    <a:chOff x="6545687" y="3863453"/>
                    <a:chExt cx="529075" cy="459845"/>
                  </a:xfrm>
                </p:grpSpPr>
                <p:sp>
                  <p:nvSpPr>
                    <p:cNvPr id="237" name="Block Arc 236"/>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8" name="Rounded Rectangle 237"/>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232"/>
                  <p:cNvGrpSpPr/>
                  <p:nvPr/>
                </p:nvGrpSpPr>
                <p:grpSpPr>
                  <a:xfrm flipH="1">
                    <a:off x="7281183" y="3856770"/>
                    <a:ext cx="529075" cy="459845"/>
                    <a:chOff x="6545687" y="3863453"/>
                    <a:chExt cx="529075" cy="459845"/>
                  </a:xfrm>
                </p:grpSpPr>
                <p:sp>
                  <p:nvSpPr>
                    <p:cNvPr id="235" name="Block Arc 234"/>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6" name="Rounded Rectangle 235"/>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4" name="Donut 233"/>
                  <p:cNvSpPr/>
                  <p:nvPr/>
                </p:nvSpPr>
                <p:spPr>
                  <a:xfrm>
                    <a:off x="6929521" y="4001724"/>
                    <a:ext cx="484618" cy="195991"/>
                  </a:xfrm>
                  <a:prstGeom prst="donu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08" name="Group 207"/>
              <p:cNvGrpSpPr/>
              <p:nvPr/>
            </p:nvGrpSpPr>
            <p:grpSpPr>
              <a:xfrm>
                <a:off x="5371427" y="3639693"/>
                <a:ext cx="756927" cy="159959"/>
                <a:chOff x="6598652" y="3262350"/>
                <a:chExt cx="1132641" cy="460283"/>
              </a:xfrm>
            </p:grpSpPr>
            <p:sp>
              <p:nvSpPr>
                <p:cNvPr id="219" name="Rounded Rectangle 218"/>
                <p:cNvSpPr/>
                <p:nvPr/>
              </p:nvSpPr>
              <p:spPr>
                <a:xfrm>
                  <a:off x="6598652" y="3262350"/>
                  <a:ext cx="1132641" cy="460283"/>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0" name="Group 219"/>
                <p:cNvGrpSpPr/>
                <p:nvPr/>
              </p:nvGrpSpPr>
              <p:grpSpPr>
                <a:xfrm>
                  <a:off x="6701427" y="3319491"/>
                  <a:ext cx="1023542" cy="303832"/>
                  <a:chOff x="6545687" y="3859098"/>
                  <a:chExt cx="1578458" cy="468555"/>
                </a:xfrm>
              </p:grpSpPr>
              <p:grpSp>
                <p:nvGrpSpPr>
                  <p:cNvPr id="221" name="Group 220"/>
                  <p:cNvGrpSpPr/>
                  <p:nvPr/>
                </p:nvGrpSpPr>
                <p:grpSpPr>
                  <a:xfrm flipH="1">
                    <a:off x="6545687" y="3863453"/>
                    <a:ext cx="529075" cy="459845"/>
                    <a:chOff x="6545687" y="3863453"/>
                    <a:chExt cx="529075" cy="459845"/>
                  </a:xfrm>
                </p:grpSpPr>
                <p:sp>
                  <p:nvSpPr>
                    <p:cNvPr id="228" name="Block Arc 227"/>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9" name="Rounded Rectangle 228"/>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 name="Group 221"/>
                  <p:cNvGrpSpPr/>
                  <p:nvPr/>
                </p:nvGrpSpPr>
                <p:grpSpPr>
                  <a:xfrm flipH="1">
                    <a:off x="7072556" y="3859098"/>
                    <a:ext cx="529075" cy="459845"/>
                    <a:chOff x="6545687" y="3863453"/>
                    <a:chExt cx="529075" cy="459845"/>
                  </a:xfrm>
                </p:grpSpPr>
                <p:sp>
                  <p:nvSpPr>
                    <p:cNvPr id="226" name="Block Arc 225"/>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7" name="Rounded Rectangle 226"/>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222"/>
                  <p:cNvGrpSpPr/>
                  <p:nvPr/>
                </p:nvGrpSpPr>
                <p:grpSpPr>
                  <a:xfrm flipH="1">
                    <a:off x="7595070" y="3867808"/>
                    <a:ext cx="529075" cy="459845"/>
                    <a:chOff x="6545687" y="3863453"/>
                    <a:chExt cx="529075" cy="459845"/>
                  </a:xfrm>
                </p:grpSpPr>
                <p:sp>
                  <p:nvSpPr>
                    <p:cNvPr id="224" name="Block Arc 223"/>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5" name="Rounded Rectangle 224"/>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9" name="Group 208"/>
              <p:cNvGrpSpPr/>
              <p:nvPr/>
            </p:nvGrpSpPr>
            <p:grpSpPr>
              <a:xfrm>
                <a:off x="5494180" y="4605107"/>
                <a:ext cx="517146" cy="193497"/>
                <a:chOff x="7162800" y="4789357"/>
                <a:chExt cx="2676993" cy="1001843"/>
              </a:xfrm>
            </p:grpSpPr>
            <p:grpSp>
              <p:nvGrpSpPr>
                <p:cNvPr id="210" name="Group 146"/>
                <p:cNvGrpSpPr/>
                <p:nvPr/>
              </p:nvGrpSpPr>
              <p:grpSpPr>
                <a:xfrm>
                  <a:off x="7162800" y="4800600"/>
                  <a:ext cx="838200" cy="990600"/>
                  <a:chOff x="7162800" y="4800600"/>
                  <a:chExt cx="838200" cy="990600"/>
                </a:xfrm>
              </p:grpSpPr>
              <p:sp>
                <p:nvSpPr>
                  <p:cNvPr id="217" name="Cross 216"/>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Diamond 217"/>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147"/>
                <p:cNvGrpSpPr/>
                <p:nvPr/>
              </p:nvGrpSpPr>
              <p:grpSpPr>
                <a:xfrm>
                  <a:off x="8077200" y="4800600"/>
                  <a:ext cx="838200" cy="990600"/>
                  <a:chOff x="7162800" y="4800600"/>
                  <a:chExt cx="838200" cy="990600"/>
                </a:xfrm>
              </p:grpSpPr>
              <p:sp>
                <p:nvSpPr>
                  <p:cNvPr id="215" name="Cross 214"/>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Diamond 215"/>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150"/>
                <p:cNvGrpSpPr/>
                <p:nvPr/>
              </p:nvGrpSpPr>
              <p:grpSpPr>
                <a:xfrm>
                  <a:off x="9001593" y="4789357"/>
                  <a:ext cx="838200" cy="990600"/>
                  <a:chOff x="7162800" y="4800600"/>
                  <a:chExt cx="838200" cy="990600"/>
                </a:xfrm>
              </p:grpSpPr>
              <p:sp>
                <p:nvSpPr>
                  <p:cNvPr id="213" name="Cross 212"/>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Diamond 213"/>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6" name="Group 125"/>
            <p:cNvGrpSpPr/>
            <p:nvPr/>
          </p:nvGrpSpPr>
          <p:grpSpPr>
            <a:xfrm flipH="1">
              <a:off x="3375287" y="1159831"/>
              <a:ext cx="911300" cy="1692703"/>
              <a:chOff x="6652901" y="3444547"/>
              <a:chExt cx="1381279" cy="2565669"/>
            </a:xfrm>
          </p:grpSpPr>
          <p:sp>
            <p:nvSpPr>
              <p:cNvPr id="151" name="Oval 150"/>
              <p:cNvSpPr/>
              <p:nvPr/>
            </p:nvSpPr>
            <p:spPr>
              <a:xfrm rot="20950279">
                <a:off x="7016523" y="5787537"/>
                <a:ext cx="285974" cy="22267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rot="20950279">
                <a:off x="7312451" y="5787537"/>
                <a:ext cx="285974" cy="22267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Cloud 152"/>
              <p:cNvSpPr/>
              <p:nvPr/>
            </p:nvSpPr>
            <p:spPr>
              <a:xfrm rot="19405997">
                <a:off x="6652901" y="3532456"/>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Cloud 153"/>
              <p:cNvSpPr/>
              <p:nvPr/>
            </p:nvSpPr>
            <p:spPr>
              <a:xfrm rot="19405997">
                <a:off x="7096794" y="3631099"/>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rot="7671173" flipH="1">
                <a:off x="6737036" y="5056210"/>
                <a:ext cx="317411" cy="220592"/>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55"/>
              <p:cNvSpPr/>
              <p:nvPr/>
            </p:nvSpPr>
            <p:spPr>
              <a:xfrm rot="1571469" flipH="1">
                <a:off x="6899110" y="4269021"/>
                <a:ext cx="378593" cy="939267"/>
              </a:xfrm>
              <a:prstGeom prst="trapezoid">
                <a:avLst>
                  <a:gd name="adj" fmla="val 30356"/>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rapezoid 156"/>
              <p:cNvSpPr/>
              <p:nvPr/>
            </p:nvSpPr>
            <p:spPr>
              <a:xfrm>
                <a:off x="6915817" y="4288727"/>
                <a:ext cx="812764" cy="1572572"/>
              </a:xfrm>
              <a:prstGeom prst="trapezoid">
                <a:avLst>
                  <a:gd name="adj" fmla="val 33441"/>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rot="3718254" flipH="1">
                <a:off x="7612691" y="5054460"/>
                <a:ext cx="315876" cy="220592"/>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rapezoid 158"/>
              <p:cNvSpPr/>
              <p:nvPr/>
            </p:nvSpPr>
            <p:spPr>
              <a:xfrm rot="20175942" flipH="1">
                <a:off x="7430248" y="4276660"/>
                <a:ext cx="416126" cy="964203"/>
              </a:xfrm>
              <a:prstGeom prst="trapezoid">
                <a:avLst>
                  <a:gd name="adj" fmla="val 45365"/>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Cloud 159"/>
              <p:cNvSpPr/>
              <p:nvPr/>
            </p:nvSpPr>
            <p:spPr>
              <a:xfrm>
                <a:off x="6908551" y="3444547"/>
                <a:ext cx="781294" cy="403262"/>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1" name="Group 78"/>
              <p:cNvGrpSpPr/>
              <p:nvPr/>
            </p:nvGrpSpPr>
            <p:grpSpPr>
              <a:xfrm rot="2570505">
                <a:off x="6737343" y="3557881"/>
                <a:ext cx="210131" cy="627297"/>
                <a:chOff x="4876800" y="2209800"/>
                <a:chExt cx="721689" cy="2209800"/>
              </a:xfrm>
              <a:solidFill>
                <a:schemeClr val="bg1">
                  <a:lumMod val="75000"/>
                </a:schemeClr>
              </a:solidFill>
            </p:grpSpPr>
            <p:sp>
              <p:nvSpPr>
                <p:cNvPr id="187" name="Moon 186"/>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oon 187"/>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oon 188"/>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79"/>
              <p:cNvGrpSpPr/>
              <p:nvPr/>
            </p:nvGrpSpPr>
            <p:grpSpPr>
              <a:xfrm rot="19276754" flipH="1">
                <a:off x="7712141" y="3559421"/>
                <a:ext cx="210131" cy="627297"/>
                <a:chOff x="4876800" y="2209800"/>
                <a:chExt cx="721689" cy="2209800"/>
              </a:xfrm>
              <a:solidFill>
                <a:schemeClr val="bg1">
                  <a:lumMod val="75000"/>
                </a:schemeClr>
              </a:solidFill>
            </p:grpSpPr>
            <p:sp>
              <p:nvSpPr>
                <p:cNvPr id="184" name="Moon 183"/>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184"/>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oon 185"/>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3" name="Trapezoid 162"/>
              <p:cNvSpPr/>
              <p:nvPr/>
            </p:nvSpPr>
            <p:spPr>
              <a:xfrm rot="604733">
                <a:off x="7067874" y="4682179"/>
                <a:ext cx="147964"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rapezoid 163"/>
              <p:cNvSpPr/>
              <p:nvPr/>
            </p:nvSpPr>
            <p:spPr>
              <a:xfrm>
                <a:off x="7182383" y="4686021"/>
                <a:ext cx="147964"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rapezoid 164"/>
              <p:cNvSpPr/>
              <p:nvPr/>
            </p:nvSpPr>
            <p:spPr>
              <a:xfrm rot="21206393">
                <a:off x="7254331" y="4697208"/>
                <a:ext cx="220318"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65"/>
              <p:cNvSpPr/>
              <p:nvPr/>
            </p:nvSpPr>
            <p:spPr>
              <a:xfrm rot="20834089">
                <a:off x="7397077" y="4668613"/>
                <a:ext cx="147964"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7" name="Group 166"/>
              <p:cNvGrpSpPr/>
              <p:nvPr/>
            </p:nvGrpSpPr>
            <p:grpSpPr>
              <a:xfrm>
                <a:off x="7088429" y="4494805"/>
                <a:ext cx="443893" cy="363145"/>
                <a:chOff x="6172200" y="381000"/>
                <a:chExt cx="685800" cy="1219200"/>
              </a:xfrm>
            </p:grpSpPr>
            <p:sp>
              <p:nvSpPr>
                <p:cNvPr id="181" name="Trapezoid 180"/>
                <p:cNvSpPr/>
                <p:nvPr/>
              </p:nvSpPr>
              <p:spPr>
                <a:xfrm>
                  <a:off x="6172200" y="838200"/>
                  <a:ext cx="685800" cy="762000"/>
                </a:xfrm>
                <a:prstGeom prst="trapezoid">
                  <a:avLst>
                    <a:gd name="adj" fmla="val 17157"/>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6248400" y="381000"/>
                  <a:ext cx="152400" cy="457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6606988" y="381000"/>
                  <a:ext cx="152400" cy="457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167"/>
              <p:cNvGrpSpPr/>
              <p:nvPr/>
            </p:nvGrpSpPr>
            <p:grpSpPr>
              <a:xfrm>
                <a:off x="6941609" y="5718249"/>
                <a:ext cx="757944" cy="121987"/>
                <a:chOff x="7809336" y="4419600"/>
                <a:chExt cx="2509992" cy="465172"/>
              </a:xfrm>
            </p:grpSpPr>
            <p:sp>
              <p:nvSpPr>
                <p:cNvPr id="171" name="Cross 170"/>
                <p:cNvSpPr/>
                <p:nvPr/>
              </p:nvSpPr>
              <p:spPr>
                <a:xfrm rot="10800000">
                  <a:off x="9862254" y="4419600"/>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Cross 171"/>
                <p:cNvSpPr/>
                <p:nvPr/>
              </p:nvSpPr>
              <p:spPr>
                <a:xfrm rot="16200000">
                  <a:off x="9369923" y="4363898"/>
                  <a:ext cx="361380" cy="571342"/>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 name="Group 123"/>
                <p:cNvGrpSpPr/>
                <p:nvPr/>
              </p:nvGrpSpPr>
              <p:grpSpPr>
                <a:xfrm rot="10800000">
                  <a:off x="8229600" y="4425075"/>
                  <a:ext cx="1019759" cy="451725"/>
                  <a:chOff x="5943600" y="152400"/>
                  <a:chExt cx="1360054" cy="762000"/>
                </a:xfrm>
              </p:grpSpPr>
              <p:sp>
                <p:nvSpPr>
                  <p:cNvPr id="179" name="Cross 178"/>
                  <p:cNvSpPr/>
                  <p:nvPr/>
                </p:nvSpPr>
                <p:spPr>
                  <a:xfrm>
                    <a:off x="5943600" y="152400"/>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Cross 179"/>
                  <p:cNvSpPr/>
                  <p:nvPr/>
                </p:nvSpPr>
                <p:spPr>
                  <a:xfrm rot="5400000">
                    <a:off x="6617854" y="145473"/>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Quad Arrow Callout 173"/>
                <p:cNvSpPr/>
                <p:nvPr/>
              </p:nvSpPr>
              <p:spPr>
                <a:xfrm rot="10800000">
                  <a:off x="9671806" y="4519527"/>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Quad Arrow Callout 174"/>
                <p:cNvSpPr/>
                <p:nvPr/>
              </p:nvSpPr>
              <p:spPr>
                <a:xfrm rot="10800000">
                  <a:off x="9107389" y="4522265"/>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Quad Arrow Callout 175"/>
                <p:cNvSpPr/>
                <p:nvPr/>
              </p:nvSpPr>
              <p:spPr>
                <a:xfrm rot="10800000">
                  <a:off x="8622614"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Cross 176"/>
                <p:cNvSpPr/>
                <p:nvPr/>
              </p:nvSpPr>
              <p:spPr>
                <a:xfrm rot="10800000">
                  <a:off x="7809336" y="4433047"/>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Quad Arrow Callout 177"/>
                <p:cNvSpPr/>
                <p:nvPr/>
              </p:nvSpPr>
              <p:spPr>
                <a:xfrm rot="10800000">
                  <a:off x="8084731"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9" name="Oval 168"/>
              <p:cNvSpPr/>
              <p:nvPr/>
            </p:nvSpPr>
            <p:spPr>
              <a:xfrm>
                <a:off x="6922805" y="3518263"/>
                <a:ext cx="749446" cy="99152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ed Rectangle 315"/>
              <p:cNvSpPr/>
              <p:nvPr/>
            </p:nvSpPr>
            <p:spPr>
              <a:xfrm>
                <a:off x="6859229" y="3641833"/>
                <a:ext cx="789144" cy="98643"/>
              </a:xfrm>
              <a:prstGeom prst="roundRect">
                <a:avLst/>
              </a:prstGeom>
              <a:solidFill>
                <a:srgbClr val="00999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p:cNvGrpSpPr/>
            <p:nvPr/>
          </p:nvGrpSpPr>
          <p:grpSpPr>
            <a:xfrm>
              <a:off x="4243556" y="977685"/>
              <a:ext cx="816986" cy="1940341"/>
              <a:chOff x="2069555" y="144697"/>
              <a:chExt cx="1219200" cy="2895600"/>
            </a:xfrm>
          </p:grpSpPr>
          <p:sp>
            <p:nvSpPr>
              <p:cNvPr id="128" name="Cloud 127"/>
              <p:cNvSpPr/>
              <p:nvPr/>
            </p:nvSpPr>
            <p:spPr>
              <a:xfrm>
                <a:off x="2086711" y="417551"/>
                <a:ext cx="1081056" cy="1205749"/>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Cloud 128"/>
              <p:cNvSpPr/>
              <p:nvPr/>
            </p:nvSpPr>
            <p:spPr>
              <a:xfrm rot="19357175">
                <a:off x="2641658" y="144697"/>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Cloud 129"/>
              <p:cNvSpPr/>
              <p:nvPr/>
            </p:nvSpPr>
            <p:spPr>
              <a:xfrm rot="1400185">
                <a:off x="2140266" y="250919"/>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rot="6128217">
                <a:off x="2710508" y="2765374"/>
                <a:ext cx="241518" cy="308328"/>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rot="4472555">
                <a:off x="2423170" y="2757099"/>
                <a:ext cx="221254" cy="324063"/>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32"/>
              <p:cNvSpPr/>
              <p:nvPr/>
            </p:nvSpPr>
            <p:spPr>
              <a:xfrm>
                <a:off x="2194034" y="1288984"/>
                <a:ext cx="992515" cy="1601415"/>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rot="1978812">
                <a:off x="2069555" y="1773288"/>
                <a:ext cx="225227" cy="39026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rot="20226769">
                <a:off x="3059714" y="1846404"/>
                <a:ext cx="229041" cy="3115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rapezoid 135"/>
              <p:cNvSpPr/>
              <p:nvPr/>
            </p:nvSpPr>
            <p:spPr>
              <a:xfrm rot="1442139">
                <a:off x="2156250" y="1205693"/>
                <a:ext cx="332398"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rapezoid 136"/>
              <p:cNvSpPr/>
              <p:nvPr/>
            </p:nvSpPr>
            <p:spPr>
              <a:xfrm rot="19831862">
                <a:off x="2842027" y="1214859"/>
                <a:ext cx="353271"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rapezoid 137"/>
              <p:cNvSpPr/>
              <p:nvPr/>
            </p:nvSpPr>
            <p:spPr>
              <a:xfrm rot="21277925">
                <a:off x="2801435" y="1237915"/>
                <a:ext cx="262924" cy="1631755"/>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p:cNvSpPr/>
              <p:nvPr/>
            </p:nvSpPr>
            <p:spPr>
              <a:xfrm rot="15844898">
                <a:off x="2491985" y="1235222"/>
                <a:ext cx="408570" cy="508942"/>
              </a:xfrm>
              <a:prstGeom prst="moon">
                <a:avLst>
                  <a:gd name="adj" fmla="val 70972"/>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2293562" y="391772"/>
                <a:ext cx="725299" cy="10785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Cloud 140"/>
              <p:cNvSpPr/>
              <p:nvPr/>
            </p:nvSpPr>
            <p:spPr>
              <a:xfrm rot="17055069">
                <a:off x="2364174" y="109134"/>
                <a:ext cx="490045" cy="638930"/>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Cloud 141"/>
              <p:cNvSpPr/>
              <p:nvPr/>
            </p:nvSpPr>
            <p:spPr>
              <a:xfrm>
                <a:off x="2422349" y="1083024"/>
                <a:ext cx="490612" cy="46974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2528837" y="1161315"/>
                <a:ext cx="252910" cy="1520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rot="21215670">
                <a:off x="2860441" y="2542146"/>
                <a:ext cx="243512" cy="77335"/>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rot="21215670">
                <a:off x="2845347" y="2198488"/>
                <a:ext cx="205415" cy="99973"/>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p:cNvSpPr/>
              <p:nvPr/>
            </p:nvSpPr>
            <p:spPr>
              <a:xfrm>
                <a:off x="2142916" y="391131"/>
                <a:ext cx="955480" cy="18482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7" name="Picture 2" descr="http://icons.iconarchive.com/icons/icons8/ios7/512/Travel-Sea-Waves-icon.png"/>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2202567" y="294356"/>
                <a:ext cx="813257" cy="355425"/>
              </a:xfrm>
              <a:prstGeom prst="rect">
                <a:avLst/>
              </a:prstGeom>
              <a:noFill/>
              <a:extLst>
                <a:ext uri="{909E8E84-426E-40DD-AFC4-6F175D3DCCD1}">
                  <a14:hiddenFill xmlns:a14="http://schemas.microsoft.com/office/drawing/2010/main">
                    <a:solidFill>
                      <a:srgbClr val="FFFFFF"/>
                    </a:solidFill>
                  </a14:hiddenFill>
                </a:ext>
              </a:extLst>
            </p:spPr>
          </p:pic>
          <p:grpSp>
            <p:nvGrpSpPr>
              <p:cNvPr id="148" name="Group 147"/>
              <p:cNvGrpSpPr/>
              <p:nvPr/>
            </p:nvGrpSpPr>
            <p:grpSpPr>
              <a:xfrm rot="4983839">
                <a:off x="2618848" y="1746310"/>
                <a:ext cx="588091" cy="315370"/>
                <a:chOff x="4099124" y="1265262"/>
                <a:chExt cx="813257" cy="436117"/>
              </a:xfrm>
            </p:grpSpPr>
            <p:pic>
              <p:nvPicPr>
                <p:cNvPr id="149" name="Picture 2" descr="http://icons.iconarchive.com/icons/icons8/ios7/512/Travel-Sea-Waves-icon.png"/>
                <p:cNvPicPr>
                  <a:picLocks noChangeAspect="1" noChangeArrowheads="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4099124" y="1345954"/>
                  <a:ext cx="813257" cy="355425"/>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2" descr="http://icons.iconarchive.com/icons/icons8/ios7/512/Travel-Sea-Waves-icon.png"/>
                <p:cNvPicPr>
                  <a:picLocks noChangeAspect="1" noChangeArrowheads="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rot="10800000">
                  <a:off x="4099124" y="1265262"/>
                  <a:ext cx="813257" cy="355425"/>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816" name="Rectangle 815"/>
          <p:cNvSpPr/>
          <p:nvPr/>
        </p:nvSpPr>
        <p:spPr>
          <a:xfrm>
            <a:off x="0" y="6495799"/>
            <a:ext cx="1803699" cy="369332"/>
          </a:xfrm>
          <a:prstGeom prst="rect">
            <a:avLst/>
          </a:prstGeom>
        </p:spPr>
        <p:txBody>
          <a:bodyPr wrap="none">
            <a:spAutoFit/>
          </a:bodyPr>
          <a:lstStyle/>
          <a:p>
            <a:r>
              <a:rPr lang="en-US" b="0" i="0" dirty="0">
                <a:solidFill>
                  <a:schemeClr val="bg1"/>
                </a:solidFill>
                <a:effectLst/>
                <a:latin typeface="Calibri" panose="020F0502020204030204" pitchFamily="34" charset="0"/>
              </a:rPr>
              <a:t>Genesis 43:16-34</a:t>
            </a:r>
            <a:endParaRPr lang="en-US" dirty="0">
              <a:solidFill>
                <a:schemeClr val="bg1"/>
              </a:solidFill>
            </a:endParaRPr>
          </a:p>
        </p:txBody>
      </p:sp>
    </p:spTree>
    <p:extLst>
      <p:ext uri="{BB962C8B-B14F-4D97-AF65-F5344CB8AC3E}">
        <p14:creationId xmlns:p14="http://schemas.microsoft.com/office/powerpoint/2010/main" val="95199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 presetClass="entr" presetSubtype="2" fill="hold" nodeType="withEffect">
                                  <p:stCondLst>
                                    <p:cond delay="0"/>
                                  </p:stCondLst>
                                  <p:childTnLst>
                                    <p:set>
                                      <p:cBhvr>
                                        <p:cTn id="8" dur="1" fill="hold">
                                          <p:stCondLst>
                                            <p:cond delay="0"/>
                                          </p:stCondLst>
                                        </p:cTn>
                                        <p:tgtEl>
                                          <p:spTgt spid="70"/>
                                        </p:tgtEl>
                                        <p:attrNameLst>
                                          <p:attrName>style.visibility</p:attrName>
                                        </p:attrNameLst>
                                      </p:cBhvr>
                                      <p:to>
                                        <p:strVal val="visible"/>
                                      </p:to>
                                    </p:set>
                                    <p:anim calcmode="lin" valueType="num">
                                      <p:cBhvr additive="base">
                                        <p:cTn id="9" dur="1500" fill="hold"/>
                                        <p:tgtEl>
                                          <p:spTgt spid="70"/>
                                        </p:tgtEl>
                                        <p:attrNameLst>
                                          <p:attrName>ppt_x</p:attrName>
                                        </p:attrNameLst>
                                      </p:cBhvr>
                                      <p:tavLst>
                                        <p:tav tm="0">
                                          <p:val>
                                            <p:strVal val="1+#ppt_w/2"/>
                                          </p:val>
                                        </p:tav>
                                        <p:tav tm="100000">
                                          <p:val>
                                            <p:strVal val="#ppt_x"/>
                                          </p:val>
                                        </p:tav>
                                      </p:tavLst>
                                    </p:anim>
                                    <p:anim calcmode="lin" valueType="num">
                                      <p:cBhvr additive="base">
                                        <p:cTn id="10" dur="1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2" presetClass="entr" presetSubtype="2" fill="hold" nodeType="withEffect">
                                  <p:stCondLst>
                                    <p:cond delay="0"/>
                                  </p:stCondLst>
                                  <p:childTnLst>
                                    <p:set>
                                      <p:cBhvr>
                                        <p:cTn id="16" dur="1" fill="hold">
                                          <p:stCondLst>
                                            <p:cond delay="0"/>
                                          </p:stCondLst>
                                        </p:cTn>
                                        <p:tgtEl>
                                          <p:spTgt spid="118"/>
                                        </p:tgtEl>
                                        <p:attrNameLst>
                                          <p:attrName>style.visibility</p:attrName>
                                        </p:attrNameLst>
                                      </p:cBhvr>
                                      <p:to>
                                        <p:strVal val="visible"/>
                                      </p:to>
                                    </p:set>
                                    <p:anim calcmode="lin" valueType="num">
                                      <p:cBhvr additive="base">
                                        <p:cTn id="17" dur="1250" fill="hold"/>
                                        <p:tgtEl>
                                          <p:spTgt spid="118"/>
                                        </p:tgtEl>
                                        <p:attrNameLst>
                                          <p:attrName>ppt_x</p:attrName>
                                        </p:attrNameLst>
                                      </p:cBhvr>
                                      <p:tavLst>
                                        <p:tav tm="0">
                                          <p:val>
                                            <p:strVal val="1+#ppt_w/2"/>
                                          </p:val>
                                        </p:tav>
                                        <p:tav tm="100000">
                                          <p:val>
                                            <p:strVal val="#ppt_x"/>
                                          </p:val>
                                        </p:tav>
                                      </p:tavLst>
                                    </p:anim>
                                    <p:anim calcmode="lin" valueType="num">
                                      <p:cBhvr additive="base">
                                        <p:cTn id="18" dur="1250" fill="hold"/>
                                        <p:tgtEl>
                                          <p:spTgt spid="1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1.goodfon.ru/original/2852x1080/1/d7/pyramid-concept-art-art-2113.jpg"/>
          <p:cNvPicPr>
            <a:picLocks noChangeAspect="1" noChangeArrowheads="1"/>
          </p:cNvPicPr>
          <p:nvPr/>
        </p:nvPicPr>
        <p:blipFill rotWithShape="1">
          <a:blip r:embed="rId2">
            <a:extLst>
              <a:ext uri="{28A0092B-C50C-407E-A947-70E740481C1C}">
                <a14:useLocalDpi xmlns:a14="http://schemas.microsoft.com/office/drawing/2010/main" val="0"/>
              </a:ext>
            </a:extLst>
          </a:blip>
          <a:srcRect l="3041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9743" y="119743"/>
            <a:ext cx="11963400" cy="4247317"/>
          </a:xfrm>
          <a:prstGeom prst="rect">
            <a:avLst/>
          </a:prstGeom>
          <a:noFill/>
        </p:spPr>
        <p:txBody>
          <a:bodyPr wrap="square" rtlCol="0">
            <a:spAutoFit/>
          </a:bodyPr>
          <a:lstStyle/>
          <a:p>
            <a:r>
              <a:rPr lang="en-US" dirty="0">
                <a:solidFill>
                  <a:schemeClr val="bg1"/>
                </a:solidFill>
                <a:latin typeface="Calibri" panose="020F0502020204030204" pitchFamily="34" charset="0"/>
              </a:rPr>
              <a:t>Sources: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Suggested Song: #8 </a:t>
            </a:r>
            <a:r>
              <a:rPr lang="en-US" i="1" dirty="0">
                <a:solidFill>
                  <a:schemeClr val="bg1"/>
                </a:solidFill>
                <a:latin typeface="Calibri" panose="020F0502020204030204" pitchFamily="34" charset="0"/>
              </a:rPr>
              <a:t>Awake and Arise</a:t>
            </a:r>
          </a:p>
          <a:p>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1. D. Kelly Ogden The Testing Ground for the Covenant People September 1980 Ensign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2. Sterling W. Sill (</a:t>
            </a:r>
            <a:r>
              <a:rPr lang="en-US" i="1" dirty="0">
                <a:solidFill>
                  <a:schemeClr val="bg1"/>
                </a:solidFill>
                <a:latin typeface="Calibri" panose="020F0502020204030204" pitchFamily="34" charset="0"/>
              </a:rPr>
              <a:t>Principles, Promises, and Powers</a:t>
            </a:r>
            <a:r>
              <a:rPr lang="en-US" dirty="0">
                <a:solidFill>
                  <a:schemeClr val="bg1"/>
                </a:solidFill>
                <a:latin typeface="Calibri" panose="020F0502020204030204" pitchFamily="34" charset="0"/>
              </a:rPr>
              <a:t> [Salt Lake City: Deseret Book Co., 1973], 267)</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3. Old Testament Institute Manual</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4. Elder David A. Bednar (“We Believe in Being Chaste,”</a:t>
            </a:r>
            <a:r>
              <a:rPr lang="en-US" i="1" dirty="0">
                <a:solidFill>
                  <a:schemeClr val="bg1"/>
                </a:solidFill>
                <a:latin typeface="Calibri" panose="020F0502020204030204" pitchFamily="34" charset="0"/>
              </a:rPr>
              <a:t> Ensign</a:t>
            </a:r>
            <a:r>
              <a:rPr lang="en-US" dirty="0">
                <a:solidFill>
                  <a:schemeClr val="bg1"/>
                </a:solidFill>
                <a:latin typeface="Calibri" panose="020F0502020204030204" pitchFamily="34" charset="0"/>
              </a:rPr>
              <a:t> or </a:t>
            </a:r>
            <a:r>
              <a:rPr lang="en-US" i="1" dirty="0">
                <a:solidFill>
                  <a:schemeClr val="bg1"/>
                </a:solidFill>
                <a:latin typeface="Calibri" panose="020F0502020204030204" pitchFamily="34" charset="0"/>
              </a:rPr>
              <a:t>Liahona,</a:t>
            </a:r>
            <a:r>
              <a:rPr lang="en-US" dirty="0">
                <a:solidFill>
                  <a:schemeClr val="bg1"/>
                </a:solidFill>
                <a:latin typeface="Calibri" panose="020F0502020204030204" pitchFamily="34" charset="0"/>
              </a:rPr>
              <a:t> May 2013, 44).</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5. </a:t>
            </a:r>
            <a:r>
              <a:rPr lang="en-US" b="0" i="0" dirty="0">
                <a:solidFill>
                  <a:schemeClr val="bg1"/>
                </a:solidFill>
                <a:effectLst/>
                <a:latin typeface="Calibri" panose="020F0502020204030204" pitchFamily="34" charset="0"/>
              </a:rPr>
              <a:t>Spencer W. Kimball </a:t>
            </a:r>
            <a:r>
              <a:rPr lang="en-US" i="1" dirty="0">
                <a:solidFill>
                  <a:schemeClr val="bg1"/>
                </a:solidFill>
              </a:rPr>
              <a:t>The Teachings of Spencer W. Kimball</a:t>
            </a:r>
            <a:r>
              <a:rPr lang="en-US" dirty="0">
                <a:solidFill>
                  <a:schemeClr val="bg1"/>
                </a:solidFill>
              </a:rPr>
              <a:t> (1982), 88, 99.] and </a:t>
            </a:r>
            <a:r>
              <a:rPr lang="en-US" b="0" i="0" dirty="0">
                <a:solidFill>
                  <a:schemeClr val="bg1"/>
                </a:solidFill>
                <a:effectLst/>
                <a:latin typeface="Calibri" panose="020F0502020204030204" pitchFamily="34" charset="0"/>
              </a:rPr>
              <a:t>(</a:t>
            </a:r>
            <a:r>
              <a:rPr lang="en-US" b="0" i="0" u="none" strike="noStrike" dirty="0">
                <a:solidFill>
                  <a:schemeClr val="bg1"/>
                </a:solidFill>
                <a:effectLst/>
                <a:latin typeface="Calibri" panose="020F0502020204030204" pitchFamily="34" charset="0"/>
              </a:rPr>
              <a:t>“Sin and Suffering,”</a:t>
            </a:r>
            <a:r>
              <a:rPr lang="en-US" b="0" i="1" dirty="0">
                <a:solidFill>
                  <a:schemeClr val="bg1"/>
                </a:solidFill>
                <a:effectLst/>
                <a:latin typeface="Calibri" panose="020F0502020204030204" pitchFamily="34" charset="0"/>
              </a:rPr>
              <a:t> Ensign,</a:t>
            </a:r>
            <a:r>
              <a:rPr lang="en-US" b="0" i="0" dirty="0">
                <a:solidFill>
                  <a:schemeClr val="bg1"/>
                </a:solidFill>
                <a:effectLst/>
                <a:latin typeface="Calibri" panose="020F0502020204030204" pitchFamily="34" charset="0"/>
              </a:rPr>
              <a:t> July 1992, 72, 73).</a:t>
            </a:r>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p:txBody>
      </p:sp>
      <p:sp>
        <p:nvSpPr>
          <p:cNvPr id="5" name="Footer Placeholder 14">
            <a:extLst>
              <a:ext uri="{FF2B5EF4-FFF2-40B4-BE49-F238E27FC236}">
                <a16:creationId xmlns:a16="http://schemas.microsoft.com/office/drawing/2014/main" id="{97EF69BD-4BA6-487F-A825-47DBB831A737}"/>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238218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886"/>
            <a:ext cx="7043056" cy="2308324"/>
          </a:xfrm>
          <a:prstGeom prst="rect">
            <a:avLst/>
          </a:prstGeom>
          <a:ln>
            <a:solidFill>
              <a:schemeClr val="tx1"/>
            </a:solidFill>
          </a:ln>
        </p:spPr>
        <p:txBody>
          <a:bodyPr wrap="square">
            <a:spAutoFit/>
          </a:bodyPr>
          <a:lstStyle/>
          <a:p>
            <a:r>
              <a:rPr lang="en-US" sz="1200" b="1" i="0" dirty="0">
                <a:effectLst/>
              </a:rPr>
              <a:t>Egypt:</a:t>
            </a:r>
          </a:p>
          <a:p>
            <a:r>
              <a:rPr lang="en-US" sz="1200" b="0" i="0" dirty="0">
                <a:effectLst/>
              </a:rPr>
              <a:t>The emphasis in the Bible consistently falls not on Egyptians as persons but on Egypt as a place. Only rarely are individuals native to Egypt mentioned by name (see, for example, </a:t>
            </a:r>
            <a:r>
              <a:rPr lang="en-US" sz="1200" b="0" i="0" u="none" strike="noStrike" dirty="0">
                <a:effectLst/>
              </a:rPr>
              <a:t>Gen. 41:50</a:t>
            </a:r>
            <a:r>
              <a:rPr lang="en-US" sz="1200" b="0" i="0" dirty="0">
                <a:effectLst/>
              </a:rPr>
              <a:t>; </a:t>
            </a:r>
            <a:r>
              <a:rPr lang="en-US" sz="1200" b="0" i="0" u="none" strike="noStrike" dirty="0">
                <a:effectLst/>
              </a:rPr>
              <a:t>2 Kgs. 23:29</a:t>
            </a:r>
            <a:r>
              <a:rPr lang="en-US" sz="1200" b="0" i="0" dirty="0">
                <a:effectLst/>
              </a:rPr>
              <a:t>; </a:t>
            </a:r>
            <a:r>
              <a:rPr lang="en-US" sz="1200" b="0" i="0" u="none" strike="noStrike" dirty="0">
                <a:effectLst/>
              </a:rPr>
              <a:t>Jer. 44:30</a:t>
            </a:r>
            <a:r>
              <a:rPr lang="en-US" sz="1200" b="0" i="0" dirty="0">
                <a:effectLst/>
              </a:rPr>
              <a:t>). Thus, when in later Christian scripture Egypt is used as a symbol of spiritual bondage, we note that the writers use the </a:t>
            </a:r>
            <a:r>
              <a:rPr lang="en-US" sz="1200" b="0" i="1" dirty="0">
                <a:effectLst/>
              </a:rPr>
              <a:t>place </a:t>
            </a:r>
            <a:r>
              <a:rPr lang="en-US" sz="1200" b="0" i="0" dirty="0">
                <a:effectLst/>
              </a:rPr>
              <a:t>as a symbol understood by the Jews and not a charge against the </a:t>
            </a:r>
            <a:r>
              <a:rPr lang="en-US" sz="1200" b="0" i="1" dirty="0">
                <a:effectLst/>
              </a:rPr>
              <a:t>people. </a:t>
            </a:r>
            <a:r>
              <a:rPr lang="en-US" sz="1200" b="0" i="0" dirty="0">
                <a:effectLst/>
              </a:rPr>
              <a:t>In the book of Revelation, for instance, Egypt is equated with Sodom, and both are used as names or symbols for a wicked Jerusalem of the latter days (</a:t>
            </a:r>
            <a:r>
              <a:rPr lang="en-US" sz="1200" b="0" i="0" u="none" strike="noStrike" dirty="0">
                <a:effectLst/>
              </a:rPr>
              <a:t>Rev. 11:8</a:t>
            </a:r>
            <a:r>
              <a:rPr lang="en-US" sz="1200" b="0" i="0" dirty="0">
                <a:effectLst/>
              </a:rPr>
              <a:t>). But this use of </a:t>
            </a:r>
            <a:r>
              <a:rPr lang="en-US" sz="1200" b="0" i="1" dirty="0">
                <a:effectLst/>
              </a:rPr>
              <a:t>Egypt </a:t>
            </a:r>
            <a:r>
              <a:rPr lang="en-US" sz="1200" b="0" i="0" dirty="0">
                <a:effectLst/>
              </a:rPr>
              <a:t>only partially reflects the attitudes of the ancient Israelites toward that place. While it was often a place of testing or bondage, it was also a frequent haven from their troubles.</a:t>
            </a:r>
          </a:p>
          <a:p>
            <a:pPr fontAlgn="base"/>
            <a:r>
              <a:rPr lang="en-US" sz="1200" dirty="0"/>
              <a:t>We must bear in mind that Egypt was a transformer of cultures. Almost every culture that came into contact with Egypt sooner or later adopted Egyptian qualities in the most fundamental ways. </a:t>
            </a:r>
          </a:p>
          <a:p>
            <a:pPr fontAlgn="base"/>
            <a:r>
              <a:rPr lang="en-US" sz="1200" dirty="0"/>
              <a:t>Biblical Egypt: S. Kent Brown Land of Refuge, Land of Bondage September 1980 Ensign</a:t>
            </a:r>
          </a:p>
        </p:txBody>
      </p:sp>
      <p:sp>
        <p:nvSpPr>
          <p:cNvPr id="5" name="Rectangle 4"/>
          <p:cNvSpPr/>
          <p:nvPr/>
        </p:nvSpPr>
        <p:spPr>
          <a:xfrm>
            <a:off x="0" y="2297438"/>
            <a:ext cx="7043057" cy="4154984"/>
          </a:xfrm>
          <a:prstGeom prst="rect">
            <a:avLst/>
          </a:prstGeom>
          <a:ln>
            <a:solidFill>
              <a:schemeClr val="tx1"/>
            </a:solidFill>
          </a:ln>
        </p:spPr>
        <p:txBody>
          <a:bodyPr wrap="square">
            <a:spAutoFit/>
          </a:bodyPr>
          <a:lstStyle/>
          <a:p>
            <a:pPr fontAlgn="base"/>
            <a:r>
              <a:rPr lang="en-US" sz="1200" b="1" i="0" dirty="0">
                <a:solidFill>
                  <a:srgbClr val="000000"/>
                </a:solidFill>
                <a:effectLst/>
                <a:latin typeface="Abadi" panose="020B0604020104020204" pitchFamily="34" charset="0"/>
              </a:rPr>
              <a:t>Biography by </a:t>
            </a:r>
            <a:r>
              <a:rPr lang="en-US" sz="1200" b="1" dirty="0" err="1"/>
              <a:t>Antonie</a:t>
            </a:r>
            <a:r>
              <a:rPr lang="en-US" sz="1200" b="1" dirty="0"/>
              <a:t> H. Los (artist)</a:t>
            </a:r>
          </a:p>
          <a:p>
            <a:pPr fontAlgn="base"/>
            <a:r>
              <a:rPr lang="en-US" sz="1200" b="0" i="0" dirty="0">
                <a:solidFill>
                  <a:srgbClr val="333333"/>
                </a:solidFill>
                <a:effectLst/>
                <a:latin typeface="Georgia" panose="02040502050405020303" pitchFamily="18" charset="0"/>
              </a:rPr>
              <a:t>I was born in Deventer, Holland, in 1946. As a child, I saw wartime destruction represented in fields of broken brick and odd artifacts of the German occupation. Also, I well remember the stories told by my relatives. Death was a subject learnt at a young age and, from that understanding, came forth a deliberate lifelong study of theology and philosophy.</a:t>
            </a:r>
          </a:p>
          <a:p>
            <a:pPr fontAlgn="base"/>
            <a:r>
              <a:rPr lang="en-US" sz="1200" b="0" i="0" dirty="0">
                <a:solidFill>
                  <a:srgbClr val="333333"/>
                </a:solidFill>
                <a:effectLst/>
                <a:latin typeface="Georgia" panose="02040502050405020303" pitchFamily="18" charset="0"/>
              </a:rPr>
              <a:t>In 1954, my parents brought me to Canada as my father decided, after being involved in two wars (WWII and the Indonesian Colonial Revolution), that Europe was an inherently unhealthy place to raise a son. Language being a bit of an issue, I did have some problems adapting to English, as I only knew two words; cowboy and OK.</a:t>
            </a:r>
          </a:p>
          <a:p>
            <a:pPr fontAlgn="base"/>
            <a:r>
              <a:rPr lang="en-US" sz="1200" b="0" i="0" dirty="0">
                <a:solidFill>
                  <a:srgbClr val="333333"/>
                </a:solidFill>
                <a:effectLst/>
                <a:latin typeface="Georgia" panose="02040502050405020303" pitchFamily="18" charset="0"/>
              </a:rPr>
              <a:t>My very first drawings were airplanes and the earliest criticism I received, at age seven, made a lasting impression on me. A school teacher pointed out mistakes in perspective regarding the placement of the wings in relation to the fuselage of an airplane drawing. I am deeply indebted to her observation since it had dual effects:</a:t>
            </a:r>
          </a:p>
          <a:p>
            <a:pPr fontAlgn="base">
              <a:buFont typeface="+mj-lt"/>
              <a:buAutoNum type="arabicPeriod"/>
            </a:pPr>
            <a:r>
              <a:rPr lang="en-US" sz="1200" b="0" i="0" dirty="0">
                <a:solidFill>
                  <a:srgbClr val="333333"/>
                </a:solidFill>
                <a:effectLst/>
                <a:latin typeface="Georgia" panose="02040502050405020303" pitchFamily="18" charset="0"/>
              </a:rPr>
              <a:t>It convinced me she thought enough of my drawings to supply helpful criticism.</a:t>
            </a:r>
          </a:p>
          <a:p>
            <a:pPr fontAlgn="base">
              <a:buFont typeface="+mj-lt"/>
              <a:buAutoNum type="arabicPeriod"/>
            </a:pPr>
            <a:r>
              <a:rPr lang="en-US" sz="1200" b="0" i="0" dirty="0">
                <a:solidFill>
                  <a:srgbClr val="333333"/>
                </a:solidFill>
                <a:effectLst/>
                <a:latin typeface="Georgia" panose="02040502050405020303" pitchFamily="18" charset="0"/>
              </a:rPr>
              <a:t>I was able to understand and change from that criticism.</a:t>
            </a:r>
          </a:p>
          <a:p>
            <a:pPr fontAlgn="base"/>
            <a:r>
              <a:rPr lang="en-US" sz="1200" b="0" i="0" dirty="0">
                <a:solidFill>
                  <a:srgbClr val="333333"/>
                </a:solidFill>
                <a:effectLst/>
                <a:latin typeface="Georgia" panose="02040502050405020303" pitchFamily="18" charset="0"/>
              </a:rPr>
              <a:t>During the intervening years, from those early beginnings to my first real taste of the ‘Art World,’ my parents supplied me with sketch pads, oil paints, books and assorted materials in order to promote my art. Without these encouragements, painting may never have become a lifelong interest. </a:t>
            </a:r>
            <a:r>
              <a:rPr lang="en-US" sz="1200" dirty="0"/>
              <a:t>My enrollment into H.B. Beal’s art program in London, Ontario (1968) precipitated my serious attempts at painting. The vibrant art scene that prevailed there during the late 60’s, peaked my interest even further. An earlier ‘hobby’ had become a serious </a:t>
            </a:r>
            <a:r>
              <a:rPr lang="en-US" sz="1200" dirty="0" err="1"/>
              <a:t>endeavour</a:t>
            </a:r>
            <a:r>
              <a:rPr lang="en-US" sz="1200" dirty="0"/>
              <a:t>.</a:t>
            </a:r>
          </a:p>
          <a:p>
            <a:pPr fontAlgn="base"/>
            <a:r>
              <a:rPr lang="en-US" sz="1200" dirty="0"/>
              <a:t>Art must reflect life as the artist sees it, balanced within the material and inner worlds</a:t>
            </a:r>
            <a:endParaRPr lang="en-US" sz="1200" b="0" i="0" dirty="0">
              <a:solidFill>
                <a:srgbClr val="333333"/>
              </a:solidFill>
              <a:effectLst/>
              <a:latin typeface="Georgia" panose="02040502050405020303" pitchFamily="18" charset="0"/>
            </a:endParaRPr>
          </a:p>
        </p:txBody>
      </p:sp>
    </p:spTree>
    <p:extLst>
      <p:ext uri="{BB962C8B-B14F-4D97-AF65-F5344CB8AC3E}">
        <p14:creationId xmlns:p14="http://schemas.microsoft.com/office/powerpoint/2010/main" val="3085306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1.goodfon.ru/original/2852x1080/1/d7/pyramid-concept-art-art-2113.jpg"/>
          <p:cNvPicPr>
            <a:picLocks noChangeAspect="1" noChangeArrowheads="1"/>
          </p:cNvPicPr>
          <p:nvPr/>
        </p:nvPicPr>
        <p:blipFill rotWithShape="1">
          <a:blip r:embed="rId2">
            <a:extLst>
              <a:ext uri="{28A0092B-C50C-407E-A947-70E740481C1C}">
                <a14:useLocalDpi xmlns:a14="http://schemas.microsoft.com/office/drawing/2010/main" val="0"/>
              </a:ext>
            </a:extLst>
          </a:blip>
          <a:srcRect l="63717" t="794"/>
          <a:stretch/>
        </p:blipFill>
        <p:spPr bwMode="auto">
          <a:xfrm>
            <a:off x="0" y="0"/>
            <a:ext cx="12191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508171" y="728330"/>
            <a:ext cx="1175656" cy="461665"/>
          </a:xfrm>
          <a:prstGeom prst="rect">
            <a:avLst/>
          </a:prstGeom>
          <a:noFill/>
        </p:spPr>
        <p:txBody>
          <a:bodyPr wrap="square" rtlCol="0">
            <a:spAutoFit/>
          </a:bodyPr>
          <a:lstStyle/>
          <a:p>
            <a:r>
              <a:rPr lang="en-US" sz="2400" dirty="0">
                <a:solidFill>
                  <a:schemeClr val="bg1"/>
                </a:solidFill>
              </a:rPr>
              <a:t>Canaan</a:t>
            </a:r>
          </a:p>
        </p:txBody>
      </p:sp>
      <p:sp>
        <p:nvSpPr>
          <p:cNvPr id="7" name="TextBox 6"/>
          <p:cNvSpPr txBox="1"/>
          <p:nvPr/>
        </p:nvSpPr>
        <p:spPr>
          <a:xfrm>
            <a:off x="1" y="0"/>
            <a:ext cx="12191999"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The Land Bridge</a:t>
            </a:r>
          </a:p>
        </p:txBody>
      </p:sp>
      <p:sp>
        <p:nvSpPr>
          <p:cNvPr id="2" name="Rectangle 1"/>
          <p:cNvSpPr/>
          <p:nvPr/>
        </p:nvSpPr>
        <p:spPr>
          <a:xfrm>
            <a:off x="359228" y="1159470"/>
            <a:ext cx="6574972" cy="1477328"/>
          </a:xfrm>
          <a:prstGeom prst="rect">
            <a:avLst/>
          </a:prstGeom>
        </p:spPr>
        <p:txBody>
          <a:bodyPr wrap="square">
            <a:spAutoFit/>
          </a:bodyPr>
          <a:lstStyle/>
          <a:p>
            <a:r>
              <a:rPr lang="en-US" b="0" i="0" dirty="0">
                <a:solidFill>
                  <a:schemeClr val="bg1"/>
                </a:solidFill>
                <a:effectLst/>
                <a:latin typeface="Calibri" panose="020F0502020204030204" pitchFamily="34" charset="0"/>
              </a:rPr>
              <a:t>Many of history’s greatest civilizations immediately surround it: </a:t>
            </a:r>
          </a:p>
          <a:p>
            <a:r>
              <a:rPr lang="en-US" b="0" i="0" dirty="0">
                <a:solidFill>
                  <a:schemeClr val="bg1"/>
                </a:solidFill>
                <a:effectLst/>
                <a:latin typeface="Calibri" panose="020F0502020204030204" pitchFamily="34" charset="0"/>
              </a:rPr>
              <a:t>Egypt to the southwest;</a:t>
            </a:r>
          </a:p>
          <a:p>
            <a:r>
              <a:rPr lang="en-US" b="0" i="0" dirty="0">
                <a:solidFill>
                  <a:schemeClr val="bg1"/>
                </a:solidFill>
                <a:effectLst/>
                <a:latin typeface="Calibri" panose="020F0502020204030204" pitchFamily="34" charset="0"/>
              </a:rPr>
              <a:t>Babylonia, Assyria, Aram, and Persia-Media to the east; Phoenicia and Anatolia to the north; </a:t>
            </a:r>
          </a:p>
          <a:p>
            <a:r>
              <a:rPr lang="en-US" b="0" i="0" dirty="0">
                <a:solidFill>
                  <a:schemeClr val="bg1"/>
                </a:solidFill>
                <a:effectLst/>
                <a:latin typeface="Calibri" panose="020F0502020204030204" pitchFamily="34" charset="0"/>
              </a:rPr>
              <a:t>and Macedonia, Greece, and Rome to the northwest.</a:t>
            </a:r>
            <a:endParaRPr lang="en-US" dirty="0">
              <a:solidFill>
                <a:schemeClr val="bg1"/>
              </a:solidFill>
            </a:endParaRPr>
          </a:p>
        </p:txBody>
      </p:sp>
      <p:sp>
        <p:nvSpPr>
          <p:cNvPr id="3" name="Rectangle 2"/>
          <p:cNvSpPr/>
          <p:nvPr/>
        </p:nvSpPr>
        <p:spPr>
          <a:xfrm>
            <a:off x="6259284" y="3910371"/>
            <a:ext cx="4985657" cy="923330"/>
          </a:xfrm>
          <a:prstGeom prst="rect">
            <a:avLst/>
          </a:prstGeom>
        </p:spPr>
        <p:txBody>
          <a:bodyPr wrap="square">
            <a:spAutoFit/>
          </a:bodyPr>
          <a:lstStyle/>
          <a:p>
            <a:r>
              <a:rPr lang="en-US" b="0" i="0" dirty="0">
                <a:solidFill>
                  <a:schemeClr val="bg1"/>
                </a:solidFill>
                <a:effectLst/>
                <a:latin typeface="Calibri" panose="020F0502020204030204" pitchFamily="34" charset="0"/>
              </a:rPr>
              <a:t>The story of this Holy Land is essentially a history of the struggle among these mightier civilizations to control this land bridge.</a:t>
            </a:r>
            <a:endParaRPr lang="en-US" dirty="0">
              <a:solidFill>
                <a:schemeClr val="bg1"/>
              </a:solidFill>
            </a:endParaRPr>
          </a:p>
        </p:txBody>
      </p:sp>
      <p:sp>
        <p:nvSpPr>
          <p:cNvPr id="4" name="Rectangle 3"/>
          <p:cNvSpPr/>
          <p:nvPr/>
        </p:nvSpPr>
        <p:spPr>
          <a:xfrm>
            <a:off x="359228" y="5163209"/>
            <a:ext cx="6096000" cy="923330"/>
          </a:xfrm>
          <a:prstGeom prst="rect">
            <a:avLst/>
          </a:prstGeom>
        </p:spPr>
        <p:txBody>
          <a:bodyPr>
            <a:spAutoFit/>
          </a:bodyPr>
          <a:lstStyle/>
          <a:p>
            <a:r>
              <a:rPr lang="en-US" b="0" i="0" dirty="0">
                <a:solidFill>
                  <a:schemeClr val="bg1"/>
                </a:solidFill>
                <a:effectLst/>
                <a:latin typeface="Calibri" panose="020F0502020204030204" pitchFamily="34" charset="0"/>
              </a:rPr>
              <a:t>Canaan itself had little to offer the bigger neighboring nations, yet it did serve as a “probation location”—</a:t>
            </a:r>
            <a:r>
              <a:rPr lang="en-US" b="0" i="1" dirty="0">
                <a:solidFill>
                  <a:schemeClr val="bg1"/>
                </a:solidFill>
                <a:effectLst/>
                <a:latin typeface="Calibri" panose="020F0502020204030204" pitchFamily="34" charset="0"/>
              </a:rPr>
              <a:t>God’s testing ground of obedience—</a:t>
            </a:r>
            <a:r>
              <a:rPr lang="en-US" b="0" i="0" dirty="0">
                <a:solidFill>
                  <a:schemeClr val="bg1"/>
                </a:solidFill>
                <a:effectLst/>
                <a:latin typeface="Calibri" panose="020F0502020204030204" pitchFamily="34" charset="0"/>
              </a:rPr>
              <a:t>for his chosen people</a:t>
            </a:r>
            <a:endParaRPr lang="en-US" dirty="0">
              <a:solidFill>
                <a:schemeClr val="bg1"/>
              </a:solidFill>
            </a:endParaRPr>
          </a:p>
        </p:txBody>
      </p:sp>
      <p:sp>
        <p:nvSpPr>
          <p:cNvPr id="5" name="Rectangle 4"/>
          <p:cNvSpPr/>
          <p:nvPr/>
        </p:nvSpPr>
        <p:spPr>
          <a:xfrm>
            <a:off x="5704113" y="6035010"/>
            <a:ext cx="6096000" cy="646331"/>
          </a:xfrm>
          <a:prstGeom prst="rect">
            <a:avLst/>
          </a:prstGeom>
        </p:spPr>
        <p:txBody>
          <a:bodyPr>
            <a:spAutoFit/>
          </a:bodyPr>
          <a:lstStyle/>
          <a:p>
            <a:r>
              <a:rPr lang="en-US" b="0" i="0" dirty="0">
                <a:solidFill>
                  <a:schemeClr val="bg1"/>
                </a:solidFill>
                <a:effectLst/>
                <a:latin typeface="Calibri" panose="020F0502020204030204" pitchFamily="34" charset="0"/>
              </a:rPr>
              <a:t> “God did not choose the people for the place’s sake, but the place for the people’s sake” (2 Maccabees 5:19).</a:t>
            </a:r>
            <a:endParaRPr lang="en-US" dirty="0">
              <a:solidFill>
                <a:schemeClr val="bg1"/>
              </a:solidFill>
            </a:endParaRPr>
          </a:p>
        </p:txBody>
      </p:sp>
      <p:sp>
        <p:nvSpPr>
          <p:cNvPr id="8" name="TextBox 7"/>
          <p:cNvSpPr txBox="1"/>
          <p:nvPr/>
        </p:nvSpPr>
        <p:spPr>
          <a:xfrm>
            <a:off x="11419114" y="6496675"/>
            <a:ext cx="642257" cy="369332"/>
          </a:xfrm>
          <a:prstGeom prst="rect">
            <a:avLst/>
          </a:prstGeom>
          <a:noFill/>
        </p:spPr>
        <p:txBody>
          <a:bodyPr wrap="square" rtlCol="0">
            <a:spAutoFit/>
          </a:bodyPr>
          <a:lstStyle/>
          <a:p>
            <a:r>
              <a:rPr lang="en-US" dirty="0">
                <a:solidFill>
                  <a:schemeClr val="bg1"/>
                </a:solidFill>
              </a:rPr>
              <a:t>(1)</a:t>
            </a:r>
          </a:p>
        </p:txBody>
      </p:sp>
      <p:pic>
        <p:nvPicPr>
          <p:cNvPr id="3074" name="Picture 2" descr="http://www.ascensionministries.net/gfx/IsraelAndThePromisedLandNew1.jpg"/>
          <p:cNvPicPr>
            <a:picLocks noChangeAspect="1" noChangeArrowheads="1"/>
          </p:cNvPicPr>
          <p:nvPr/>
        </p:nvPicPr>
        <p:blipFill rotWithShape="1">
          <a:blip r:embed="rId3">
            <a:extLst>
              <a:ext uri="{28A0092B-C50C-407E-A947-70E740481C1C}">
                <a14:useLocalDpi xmlns:a14="http://schemas.microsoft.com/office/drawing/2010/main" val="0"/>
              </a:ext>
            </a:extLst>
          </a:blip>
          <a:srcRect l="2006" t="1349" r="3753" b="4031"/>
          <a:stretch/>
        </p:blipFill>
        <p:spPr bwMode="auto">
          <a:xfrm>
            <a:off x="9023830" y="149313"/>
            <a:ext cx="2395284" cy="337457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febc.edu.sg/assets/images/events/IMG_179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0882" y="2724956"/>
            <a:ext cx="3182812" cy="23857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A158040-F5FC-4DC3-81FD-D3F6187EE9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15173" y="4897907"/>
            <a:ext cx="859536" cy="1072896"/>
          </a:xfrm>
          <a:prstGeom prst="rect">
            <a:avLst/>
          </a:prstGeom>
        </p:spPr>
      </p:pic>
    </p:spTree>
    <p:extLst>
      <p:ext uri="{BB962C8B-B14F-4D97-AF65-F5344CB8AC3E}">
        <p14:creationId xmlns:p14="http://schemas.microsoft.com/office/powerpoint/2010/main" val="125469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78"/>
                                        </p:tgtEl>
                                        <p:attrNameLst>
                                          <p:attrName>style.visibility</p:attrName>
                                        </p:attrNameLst>
                                      </p:cBhvr>
                                      <p:to>
                                        <p:strVal val="visible"/>
                                      </p:to>
                                    </p:set>
                                    <p:animEffect transition="in" filter="fade">
                                      <p:cBhvr>
                                        <p:cTn id="20" dur="500"/>
                                        <p:tgtEl>
                                          <p:spTgt spid="307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1.goodfon.ru/original/2852x1080/1/d7/pyramid-concept-art-art-2113.jpg"/>
          <p:cNvPicPr>
            <a:picLocks noChangeAspect="1" noChangeArrowheads="1"/>
          </p:cNvPicPr>
          <p:nvPr/>
        </p:nvPicPr>
        <p:blipFill rotWithShape="1">
          <a:blip r:embed="rId2">
            <a:extLst>
              <a:ext uri="{28A0092B-C50C-407E-A947-70E740481C1C}">
                <a14:useLocalDpi xmlns:a14="http://schemas.microsoft.com/office/drawing/2010/main" val="0"/>
              </a:ext>
            </a:extLst>
          </a:blip>
          <a:srcRect l="63717" t="794"/>
          <a:stretch/>
        </p:blipFill>
        <p:spPr bwMode="auto">
          <a:xfrm>
            <a:off x="0" y="0"/>
            <a:ext cx="12191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180115" y="4887685"/>
            <a:ext cx="7794171" cy="1477328"/>
          </a:xfrm>
          <a:prstGeom prst="rect">
            <a:avLst/>
          </a:prstGeom>
          <a:noFill/>
        </p:spPr>
        <p:txBody>
          <a:bodyPr wrap="square" rtlCol="0">
            <a:spAutoFit/>
          </a:bodyPr>
          <a:lstStyle/>
          <a:p>
            <a:r>
              <a:rPr lang="en-US" dirty="0">
                <a:solidFill>
                  <a:schemeClr val="bg1"/>
                </a:solidFill>
                <a:latin typeface="Calibri" panose="020F0502020204030204" pitchFamily="34" charset="0"/>
              </a:rPr>
              <a:t>When the famine began, Joseph opened the granaries. Thus, with one good idea, two nations were saved from starvation. However, this idea of storing up food for the future always has been and probably always will be one of our greatest ideas. To begin with, in one way or another these alternating periods of feast and famine continue to come with some regularity as an important part of life. (2)</a:t>
            </a:r>
          </a:p>
        </p:txBody>
      </p:sp>
      <p:sp>
        <p:nvSpPr>
          <p:cNvPr id="7" name="TextBox 6"/>
          <p:cNvSpPr txBox="1"/>
          <p:nvPr/>
        </p:nvSpPr>
        <p:spPr>
          <a:xfrm>
            <a:off x="1" y="0"/>
            <a:ext cx="12191999"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Go To Egypt</a:t>
            </a:r>
          </a:p>
        </p:txBody>
      </p:sp>
      <p:sp>
        <p:nvSpPr>
          <p:cNvPr id="2" name="Rectangle 1"/>
          <p:cNvSpPr/>
          <p:nvPr/>
        </p:nvSpPr>
        <p:spPr>
          <a:xfrm>
            <a:off x="321057" y="1839066"/>
            <a:ext cx="3221972" cy="369332"/>
          </a:xfrm>
          <a:prstGeom prst="rect">
            <a:avLst/>
          </a:prstGeom>
        </p:spPr>
        <p:txBody>
          <a:bodyPr wrap="none">
            <a:spAutoFit/>
          </a:bodyPr>
          <a:lstStyle/>
          <a:p>
            <a:r>
              <a:rPr lang="en-US" b="0" i="0" dirty="0">
                <a:solidFill>
                  <a:schemeClr val="bg1"/>
                </a:solidFill>
                <a:effectLst/>
                <a:latin typeface="Calibri" panose="020F0502020204030204" pitchFamily="34" charset="0"/>
              </a:rPr>
              <a:t>Famine generally meant </a:t>
            </a:r>
            <a:r>
              <a:rPr lang="en-US" b="0" i="1" dirty="0">
                <a:solidFill>
                  <a:schemeClr val="bg1"/>
                </a:solidFill>
                <a:effectLst/>
                <a:latin typeface="Calibri" panose="020F0502020204030204" pitchFamily="34" charset="0"/>
              </a:rPr>
              <a:t>no rain</a:t>
            </a:r>
            <a:endParaRPr lang="en-US" dirty="0">
              <a:solidFill>
                <a:schemeClr val="bg1"/>
              </a:solidFill>
            </a:endParaRPr>
          </a:p>
        </p:txBody>
      </p:sp>
      <p:sp>
        <p:nvSpPr>
          <p:cNvPr id="3" name="Rectangle 2"/>
          <p:cNvSpPr/>
          <p:nvPr/>
        </p:nvSpPr>
        <p:spPr>
          <a:xfrm>
            <a:off x="2906484" y="938991"/>
            <a:ext cx="6379029" cy="646331"/>
          </a:xfrm>
          <a:prstGeom prst="rect">
            <a:avLst/>
          </a:prstGeom>
        </p:spPr>
        <p:txBody>
          <a:bodyPr wrap="square">
            <a:spAutoFit/>
          </a:bodyPr>
          <a:lstStyle/>
          <a:p>
            <a:r>
              <a:rPr lang="en-US" b="0" i="0" dirty="0">
                <a:solidFill>
                  <a:schemeClr val="bg1"/>
                </a:solidFill>
                <a:effectLst/>
                <a:latin typeface="Calibri" panose="020F0502020204030204" pitchFamily="34" charset="0"/>
              </a:rPr>
              <a:t>Biblical Egypt served both as a refuge and as a threat to the Lord’s people in Old Testament and New Testament times</a:t>
            </a:r>
            <a:endParaRPr lang="en-US" dirty="0">
              <a:solidFill>
                <a:schemeClr val="bg1"/>
              </a:solidFill>
            </a:endParaRPr>
          </a:p>
        </p:txBody>
      </p:sp>
      <p:sp>
        <p:nvSpPr>
          <p:cNvPr id="8" name="Rectangle 7"/>
          <p:cNvSpPr/>
          <p:nvPr/>
        </p:nvSpPr>
        <p:spPr>
          <a:xfrm>
            <a:off x="0" y="6365013"/>
            <a:ext cx="1569660" cy="369332"/>
          </a:xfrm>
          <a:prstGeom prst="rect">
            <a:avLst/>
          </a:prstGeom>
        </p:spPr>
        <p:txBody>
          <a:bodyPr wrap="none">
            <a:spAutoFit/>
          </a:bodyPr>
          <a:lstStyle/>
          <a:p>
            <a:r>
              <a:rPr lang="en-US" b="0" i="0" dirty="0">
                <a:solidFill>
                  <a:schemeClr val="bg1"/>
                </a:solidFill>
                <a:effectLst/>
                <a:latin typeface="Calibri" panose="020F0502020204030204" pitchFamily="34" charset="0"/>
              </a:rPr>
              <a:t>Genesis 42:1-5</a:t>
            </a:r>
            <a:endParaRPr lang="en-US" dirty="0">
              <a:solidFill>
                <a:schemeClr val="bg1"/>
              </a:solidFill>
            </a:endParaRPr>
          </a:p>
        </p:txBody>
      </p:sp>
      <p:pic>
        <p:nvPicPr>
          <p:cNvPr id="2050" name="Picture 2" descr="https://biblestudynpt.files.wordpress.com/2012/10/genesis-42-01-00-jacob-send-his-sons-to-bring-food-from-egyp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7596" y="1857394"/>
            <a:ext cx="4179207" cy="281430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therealhebrewisraelites.com/photos/THE-BEGINNING-TO-EGYPTIAN-SLAVERY/10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282" y="2793633"/>
            <a:ext cx="3835274" cy="28560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D2A7FC6-2116-4DC1-A444-13BB870FF0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26942" y="317893"/>
            <a:ext cx="847344" cy="1109472"/>
          </a:xfrm>
          <a:prstGeom prst="rect">
            <a:avLst/>
          </a:prstGeom>
        </p:spPr>
      </p:pic>
    </p:spTree>
    <p:extLst>
      <p:ext uri="{BB962C8B-B14F-4D97-AF65-F5344CB8AC3E}">
        <p14:creationId xmlns:p14="http://schemas.microsoft.com/office/powerpoint/2010/main" val="333902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052"/>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1.goodfon.ru/original/2852x1080/1/d7/pyramid-concept-art-art-2113.jpg"/>
          <p:cNvPicPr>
            <a:picLocks noChangeAspect="1" noChangeArrowheads="1"/>
          </p:cNvPicPr>
          <p:nvPr/>
        </p:nvPicPr>
        <p:blipFill rotWithShape="1">
          <a:blip r:embed="rId2">
            <a:extLst>
              <a:ext uri="{28A0092B-C50C-407E-A947-70E740481C1C}">
                <a14:useLocalDpi xmlns:a14="http://schemas.microsoft.com/office/drawing/2010/main" val="0"/>
              </a:ext>
            </a:extLst>
          </a:blip>
          <a:srcRect l="63717" t="794"/>
          <a:stretch/>
        </p:blipFill>
        <p:spPr bwMode="auto">
          <a:xfrm>
            <a:off x="0" y="0"/>
            <a:ext cx="12191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3029" y="1382013"/>
            <a:ext cx="7794171" cy="1200329"/>
          </a:xfrm>
          <a:prstGeom prst="rect">
            <a:avLst/>
          </a:prstGeom>
          <a:noFill/>
        </p:spPr>
        <p:txBody>
          <a:bodyPr wrap="square" rtlCol="0">
            <a:spAutoFit/>
          </a:bodyPr>
          <a:lstStyle/>
          <a:p>
            <a:r>
              <a:rPr lang="en-US" dirty="0">
                <a:solidFill>
                  <a:schemeClr val="bg1"/>
                </a:solidFill>
                <a:latin typeface="Calibri" panose="020F0502020204030204" pitchFamily="34" charset="0"/>
              </a:rPr>
              <a:t>It had been twenty-two years since the sons of Jacob had last seen Joseph—thirteen years of slavery and prison for Joseph, seven years of plenty, and two years of famine (see Genesis 45:11)—before Jacob’s family was forced to go to Egypt for grain. </a:t>
            </a:r>
          </a:p>
        </p:txBody>
      </p:sp>
      <p:sp>
        <p:nvSpPr>
          <p:cNvPr id="7" name="TextBox 6"/>
          <p:cNvSpPr txBox="1"/>
          <p:nvPr/>
        </p:nvSpPr>
        <p:spPr>
          <a:xfrm>
            <a:off x="1" y="0"/>
            <a:ext cx="12191999"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Joseph—The Governor</a:t>
            </a:r>
          </a:p>
        </p:txBody>
      </p:sp>
      <p:sp>
        <p:nvSpPr>
          <p:cNvPr id="8" name="Rectangle 7"/>
          <p:cNvSpPr/>
          <p:nvPr/>
        </p:nvSpPr>
        <p:spPr>
          <a:xfrm>
            <a:off x="0" y="6365013"/>
            <a:ext cx="1569660" cy="369332"/>
          </a:xfrm>
          <a:prstGeom prst="rect">
            <a:avLst/>
          </a:prstGeom>
        </p:spPr>
        <p:txBody>
          <a:bodyPr wrap="none">
            <a:spAutoFit/>
          </a:bodyPr>
          <a:lstStyle/>
          <a:p>
            <a:r>
              <a:rPr lang="en-US" b="0" i="0" dirty="0">
                <a:solidFill>
                  <a:schemeClr val="bg1"/>
                </a:solidFill>
                <a:effectLst/>
                <a:latin typeface="Calibri" panose="020F0502020204030204" pitchFamily="34" charset="0"/>
              </a:rPr>
              <a:t>Genesis 42:6-8</a:t>
            </a:r>
            <a:endParaRPr lang="en-US" dirty="0">
              <a:solidFill>
                <a:schemeClr val="bg1"/>
              </a:solidFill>
            </a:endParaRPr>
          </a:p>
        </p:txBody>
      </p:sp>
      <p:sp>
        <p:nvSpPr>
          <p:cNvPr id="4" name="Rectangle 3"/>
          <p:cNvSpPr/>
          <p:nvPr/>
        </p:nvSpPr>
        <p:spPr>
          <a:xfrm>
            <a:off x="5780315" y="4610687"/>
            <a:ext cx="6096000" cy="1754326"/>
          </a:xfrm>
          <a:prstGeom prst="rect">
            <a:avLst/>
          </a:prstGeom>
        </p:spPr>
        <p:txBody>
          <a:bodyPr>
            <a:spAutoFit/>
          </a:bodyPr>
          <a:lstStyle/>
          <a:p>
            <a:r>
              <a:rPr lang="en-US" dirty="0">
                <a:solidFill>
                  <a:schemeClr val="bg1"/>
                </a:solidFill>
                <a:latin typeface="Calibri" panose="020F0502020204030204" pitchFamily="34" charset="0"/>
              </a:rPr>
              <a:t>Joseph was a teenager when his family had last seen him. Now he was a mature, middle-aged man. And, even if Joseph still looked very much as he did when he was younger, who would believe that a brother who was sold as a slave to a caravan of Arabians would have become the second most powerful man in Egypt?</a:t>
            </a:r>
          </a:p>
        </p:txBody>
      </p:sp>
      <p:sp>
        <p:nvSpPr>
          <p:cNvPr id="11" name="TextBox 10"/>
          <p:cNvSpPr txBox="1"/>
          <p:nvPr/>
        </p:nvSpPr>
        <p:spPr>
          <a:xfrm>
            <a:off x="11419114" y="6496675"/>
            <a:ext cx="642257" cy="369332"/>
          </a:xfrm>
          <a:prstGeom prst="rect">
            <a:avLst/>
          </a:prstGeom>
          <a:noFill/>
        </p:spPr>
        <p:txBody>
          <a:bodyPr wrap="square" rtlCol="0">
            <a:spAutoFit/>
          </a:bodyPr>
          <a:lstStyle/>
          <a:p>
            <a:r>
              <a:rPr lang="en-US" dirty="0">
                <a:solidFill>
                  <a:schemeClr val="bg1"/>
                </a:solidFill>
              </a:rPr>
              <a:t>(3)</a:t>
            </a:r>
          </a:p>
        </p:txBody>
      </p:sp>
      <p:pic>
        <p:nvPicPr>
          <p:cNvPr id="6146" name="Picture 2" descr="http://www.ofreport.com/wp-content/uploads/2013/02/joseph_meets_his_brothe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4742" y="2686419"/>
            <a:ext cx="3209725" cy="386326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8907485" y="1239629"/>
            <a:ext cx="1194457" cy="2893580"/>
            <a:chOff x="1161752" y="976190"/>
            <a:chExt cx="1828340" cy="4947022"/>
          </a:xfrm>
        </p:grpSpPr>
        <p:sp>
          <p:nvSpPr>
            <p:cNvPr id="14" name="Rounded Rectangle 13"/>
            <p:cNvSpPr/>
            <p:nvPr/>
          </p:nvSpPr>
          <p:spPr>
            <a:xfrm>
              <a:off x="1351470" y="980295"/>
              <a:ext cx="1375185" cy="146807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3"/>
            <p:cNvGrpSpPr/>
            <p:nvPr/>
          </p:nvGrpSpPr>
          <p:grpSpPr>
            <a:xfrm rot="2754858">
              <a:off x="1446639" y="5211653"/>
              <a:ext cx="435949" cy="697518"/>
              <a:chOff x="1676400" y="2133600"/>
              <a:chExt cx="1447800" cy="2088845"/>
            </a:xfrm>
          </p:grpSpPr>
          <p:sp>
            <p:nvSpPr>
              <p:cNvPr id="73" name="Oval 72"/>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73"/>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8"/>
            <p:cNvGrpSpPr/>
            <p:nvPr/>
          </p:nvGrpSpPr>
          <p:grpSpPr>
            <a:xfrm rot="19182012">
              <a:off x="2180075" y="5225694"/>
              <a:ext cx="435949" cy="697518"/>
              <a:chOff x="1676400" y="2133600"/>
              <a:chExt cx="1447800" cy="2088845"/>
            </a:xfrm>
          </p:grpSpPr>
          <p:sp>
            <p:nvSpPr>
              <p:cNvPr id="70" name="Oval 69"/>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70"/>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71"/>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p:cNvSpPr/>
            <p:nvPr/>
          </p:nvSpPr>
          <p:spPr>
            <a:xfrm rot="2451945">
              <a:off x="2639815" y="3667572"/>
              <a:ext cx="350277" cy="42175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9586780">
              <a:off x="1161752" y="3669097"/>
              <a:ext cx="356524" cy="4058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0354810">
              <a:off x="2005730" y="2221304"/>
              <a:ext cx="785018" cy="1754575"/>
            </a:xfrm>
            <a:prstGeom prst="trapezoid">
              <a:avLst>
                <a:gd name="adj" fmla="val 12409"/>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018040">
              <a:off x="1294586" y="2310604"/>
              <a:ext cx="785018" cy="1592572"/>
            </a:xfrm>
            <a:prstGeom prst="trapezoid">
              <a:avLst>
                <a:gd name="adj" fmla="val 26582"/>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1347616" y="2307199"/>
              <a:ext cx="1455702" cy="3220309"/>
            </a:xfrm>
            <a:prstGeom prst="trapezoid">
              <a:avLst>
                <a:gd name="adj" fmla="val 36016"/>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rot="10800000">
              <a:off x="1586402" y="1578601"/>
              <a:ext cx="892651" cy="1318309"/>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416932" y="1054806"/>
              <a:ext cx="1247744" cy="138945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1360199" y="976190"/>
              <a:ext cx="1366456" cy="55187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1354953" y="1117548"/>
              <a:ext cx="1371702" cy="331018"/>
              <a:chOff x="4535146" y="1712458"/>
              <a:chExt cx="1791466" cy="517311"/>
            </a:xfrm>
          </p:grpSpPr>
          <p:sp>
            <p:nvSpPr>
              <p:cNvPr id="56" name="Rounded Rectangle 55"/>
              <p:cNvSpPr/>
              <p:nvPr/>
            </p:nvSpPr>
            <p:spPr>
              <a:xfrm rot="21588756">
                <a:off x="4535146" y="1715387"/>
                <a:ext cx="1791466" cy="514382"/>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4697711" y="1712458"/>
                <a:ext cx="1466335" cy="514778"/>
                <a:chOff x="3690551" y="2714454"/>
                <a:chExt cx="3343942" cy="1425213"/>
              </a:xfrm>
            </p:grpSpPr>
            <p:grpSp>
              <p:nvGrpSpPr>
                <p:cNvPr id="58" name="Group 57"/>
                <p:cNvGrpSpPr/>
                <p:nvPr/>
              </p:nvGrpSpPr>
              <p:grpSpPr>
                <a:xfrm>
                  <a:off x="3690551" y="2718486"/>
                  <a:ext cx="1112108" cy="1421181"/>
                  <a:chOff x="3690551" y="2718486"/>
                  <a:chExt cx="1112108" cy="1421181"/>
                </a:xfrm>
              </p:grpSpPr>
              <p:sp>
                <p:nvSpPr>
                  <p:cNvPr id="67" name="6-Point Star 66"/>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6-Point Star 67"/>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4802659" y="2718486"/>
                  <a:ext cx="1112108" cy="1421181"/>
                  <a:chOff x="3690551" y="2718486"/>
                  <a:chExt cx="1112108" cy="1421181"/>
                </a:xfrm>
              </p:grpSpPr>
              <p:sp>
                <p:nvSpPr>
                  <p:cNvPr id="64" name="6-Point Star 63"/>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6-Point Star 64"/>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5922385" y="2714454"/>
                  <a:ext cx="1112108" cy="1421181"/>
                  <a:chOff x="3690551" y="2718486"/>
                  <a:chExt cx="1112108" cy="1421181"/>
                </a:xfrm>
              </p:grpSpPr>
              <p:sp>
                <p:nvSpPr>
                  <p:cNvPr id="61" name="6-Point Star 60"/>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6-Point Star 61"/>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6" name="Group 25"/>
            <p:cNvGrpSpPr/>
            <p:nvPr/>
          </p:nvGrpSpPr>
          <p:grpSpPr>
            <a:xfrm>
              <a:off x="1585923" y="3463714"/>
              <a:ext cx="973421" cy="277729"/>
              <a:chOff x="4535146" y="1712458"/>
              <a:chExt cx="1791466" cy="517311"/>
            </a:xfrm>
          </p:grpSpPr>
          <p:sp>
            <p:nvSpPr>
              <p:cNvPr id="42" name="Rounded Rectangle 41"/>
              <p:cNvSpPr/>
              <p:nvPr/>
            </p:nvSpPr>
            <p:spPr>
              <a:xfrm rot="21588756">
                <a:off x="4535146" y="1715387"/>
                <a:ext cx="1791466" cy="514382"/>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4697711" y="1712458"/>
                <a:ext cx="1466335" cy="514778"/>
                <a:chOff x="3690551" y="2714454"/>
                <a:chExt cx="3343942" cy="1425213"/>
              </a:xfrm>
            </p:grpSpPr>
            <p:grpSp>
              <p:nvGrpSpPr>
                <p:cNvPr id="44" name="Group 43"/>
                <p:cNvGrpSpPr/>
                <p:nvPr/>
              </p:nvGrpSpPr>
              <p:grpSpPr>
                <a:xfrm>
                  <a:off x="3690551" y="2718486"/>
                  <a:ext cx="1112108" cy="1421181"/>
                  <a:chOff x="3690551" y="2718486"/>
                  <a:chExt cx="1112108" cy="1421181"/>
                </a:xfrm>
              </p:grpSpPr>
              <p:sp>
                <p:nvSpPr>
                  <p:cNvPr id="53" name="6-Point Star 52"/>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6-Point Star 53"/>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4802659" y="2718486"/>
                  <a:ext cx="1112108" cy="1421181"/>
                  <a:chOff x="3690551" y="2718486"/>
                  <a:chExt cx="1112108" cy="1421181"/>
                </a:xfrm>
              </p:grpSpPr>
              <p:sp>
                <p:nvSpPr>
                  <p:cNvPr id="50" name="6-Point Star 49"/>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6-Point Star 50"/>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5922385" y="2714454"/>
                  <a:ext cx="1112108" cy="1421181"/>
                  <a:chOff x="3690551" y="2718486"/>
                  <a:chExt cx="1112108" cy="1421181"/>
                </a:xfrm>
              </p:grpSpPr>
              <p:sp>
                <p:nvSpPr>
                  <p:cNvPr id="47" name="6-Point Star 46"/>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6-Point Star 47"/>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7" name="Group 26"/>
            <p:cNvGrpSpPr/>
            <p:nvPr/>
          </p:nvGrpSpPr>
          <p:grpSpPr>
            <a:xfrm>
              <a:off x="1521863" y="2103140"/>
              <a:ext cx="1050658" cy="1057884"/>
              <a:chOff x="4223111" y="2758126"/>
              <a:chExt cx="1421326" cy="1376033"/>
            </a:xfrm>
          </p:grpSpPr>
          <p:sp>
            <p:nvSpPr>
              <p:cNvPr id="28" name="Pie 27"/>
              <p:cNvSpPr/>
              <p:nvPr/>
            </p:nvSpPr>
            <p:spPr>
              <a:xfrm rot="18801898">
                <a:off x="4245757" y="2735480"/>
                <a:ext cx="1376033" cy="1421326"/>
              </a:xfrm>
              <a:prstGeom prst="pie">
                <a:avLst>
                  <a:gd name="adj1" fmla="val 384372"/>
                  <a:gd name="adj2" fmla="val 16019214"/>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28"/>
              <p:cNvGrpSpPr/>
              <p:nvPr/>
            </p:nvGrpSpPr>
            <p:grpSpPr>
              <a:xfrm>
                <a:off x="4282291" y="3188043"/>
                <a:ext cx="1290606" cy="901366"/>
                <a:chOff x="4282291" y="3188043"/>
                <a:chExt cx="1290606" cy="901366"/>
              </a:xfrm>
            </p:grpSpPr>
            <p:grpSp>
              <p:nvGrpSpPr>
                <p:cNvPr id="30" name="Group 29"/>
                <p:cNvGrpSpPr/>
                <p:nvPr/>
              </p:nvGrpSpPr>
              <p:grpSpPr>
                <a:xfrm>
                  <a:off x="4282291" y="3188043"/>
                  <a:ext cx="520368" cy="551258"/>
                  <a:chOff x="3690551" y="2718486"/>
                  <a:chExt cx="1112108" cy="1421181"/>
                </a:xfrm>
              </p:grpSpPr>
              <p:sp>
                <p:nvSpPr>
                  <p:cNvPr id="39" name="6-Point Star 38"/>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6-Point Star 39"/>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5052529" y="3192162"/>
                  <a:ext cx="520368" cy="551258"/>
                  <a:chOff x="3690551" y="2718486"/>
                  <a:chExt cx="1112108" cy="1421181"/>
                </a:xfrm>
              </p:grpSpPr>
              <p:sp>
                <p:nvSpPr>
                  <p:cNvPr id="36" name="6-Point Star 35"/>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6-Point Star 36"/>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grpSp>
              <p:nvGrpSpPr>
                <p:cNvPr id="32" name="Group 31"/>
                <p:cNvGrpSpPr/>
                <p:nvPr/>
              </p:nvGrpSpPr>
              <p:grpSpPr>
                <a:xfrm>
                  <a:off x="4673588" y="3538151"/>
                  <a:ext cx="520368" cy="551258"/>
                  <a:chOff x="3690551" y="2718486"/>
                  <a:chExt cx="1112108" cy="1421181"/>
                </a:xfrm>
              </p:grpSpPr>
              <p:sp>
                <p:nvSpPr>
                  <p:cNvPr id="33" name="6-Point Star 32"/>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6-Point Star 33"/>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extLst>
      <p:ext uri="{BB962C8B-B14F-4D97-AF65-F5344CB8AC3E}">
        <p14:creationId xmlns:p14="http://schemas.microsoft.com/office/powerpoint/2010/main" val="10476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1.goodfon.ru/original/2852x1080/1/d7/pyramid-concept-art-art-2113.jpg"/>
          <p:cNvPicPr>
            <a:picLocks noChangeAspect="1" noChangeArrowheads="1"/>
          </p:cNvPicPr>
          <p:nvPr/>
        </p:nvPicPr>
        <p:blipFill rotWithShape="1">
          <a:blip r:embed="rId2">
            <a:extLst>
              <a:ext uri="{28A0092B-C50C-407E-A947-70E740481C1C}">
                <a14:useLocalDpi xmlns:a14="http://schemas.microsoft.com/office/drawing/2010/main" val="0"/>
              </a:ext>
            </a:extLst>
          </a:blip>
          <a:srcRect l="63717" t="794"/>
          <a:stretch/>
        </p:blipFill>
        <p:spPr bwMode="auto">
          <a:xfrm>
            <a:off x="0" y="0"/>
            <a:ext cx="12191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 y="0"/>
            <a:ext cx="12191999"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Dreams Remembered</a:t>
            </a:r>
          </a:p>
        </p:txBody>
      </p:sp>
      <p:sp>
        <p:nvSpPr>
          <p:cNvPr id="8" name="Rectangle 7"/>
          <p:cNvSpPr/>
          <p:nvPr/>
        </p:nvSpPr>
        <p:spPr>
          <a:xfrm>
            <a:off x="0" y="6365013"/>
            <a:ext cx="1382110" cy="369332"/>
          </a:xfrm>
          <a:prstGeom prst="rect">
            <a:avLst/>
          </a:prstGeom>
        </p:spPr>
        <p:txBody>
          <a:bodyPr wrap="none">
            <a:spAutoFit/>
          </a:bodyPr>
          <a:lstStyle/>
          <a:p>
            <a:r>
              <a:rPr lang="en-US" b="0" i="0" dirty="0">
                <a:solidFill>
                  <a:schemeClr val="bg1"/>
                </a:solidFill>
                <a:effectLst/>
                <a:latin typeface="Calibri" panose="020F0502020204030204" pitchFamily="34" charset="0"/>
              </a:rPr>
              <a:t>Genesis 42:9</a:t>
            </a:r>
            <a:endParaRPr lang="en-US" dirty="0">
              <a:solidFill>
                <a:schemeClr val="bg1"/>
              </a:solidFill>
            </a:endParaRPr>
          </a:p>
        </p:txBody>
      </p:sp>
      <p:sp>
        <p:nvSpPr>
          <p:cNvPr id="11" name="TextBox 10"/>
          <p:cNvSpPr txBox="1"/>
          <p:nvPr/>
        </p:nvSpPr>
        <p:spPr>
          <a:xfrm>
            <a:off x="11419114" y="6496675"/>
            <a:ext cx="642257" cy="369332"/>
          </a:xfrm>
          <a:prstGeom prst="rect">
            <a:avLst/>
          </a:prstGeom>
          <a:noFill/>
        </p:spPr>
        <p:txBody>
          <a:bodyPr wrap="square" rtlCol="0">
            <a:spAutoFit/>
          </a:bodyPr>
          <a:lstStyle/>
          <a:p>
            <a:r>
              <a:rPr lang="en-US" dirty="0">
                <a:solidFill>
                  <a:schemeClr val="bg1"/>
                </a:solidFill>
              </a:rPr>
              <a:t>(3)</a:t>
            </a:r>
          </a:p>
        </p:txBody>
      </p:sp>
      <p:pic>
        <p:nvPicPr>
          <p:cNvPr id="9" name="Picture 2" descr="http://www.umjc.org/wp-content/uploads/2014/12/009-joseph-dream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818" y="244886"/>
            <a:ext cx="2316388" cy="17372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www.sito.org/id/aim/joseph.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53053" y="208606"/>
            <a:ext cx="1759298" cy="2346813"/>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4343477" y="770010"/>
            <a:ext cx="3239610" cy="2176188"/>
            <a:chOff x="228600" y="381000"/>
            <a:chExt cx="3505068" cy="2501531"/>
          </a:xfrm>
        </p:grpSpPr>
        <p:grpSp>
          <p:nvGrpSpPr>
            <p:cNvPr id="13" name="Group 12"/>
            <p:cNvGrpSpPr/>
            <p:nvPr/>
          </p:nvGrpSpPr>
          <p:grpSpPr>
            <a:xfrm>
              <a:off x="228600" y="381000"/>
              <a:ext cx="3505068" cy="2501531"/>
              <a:chOff x="534986" y="381000"/>
              <a:chExt cx="2637111" cy="2501531"/>
            </a:xfrm>
          </p:grpSpPr>
          <p:sp>
            <p:nvSpPr>
              <p:cNvPr id="15" name="Rectangle 14"/>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534986" y="384805"/>
                <a:ext cx="457200" cy="2497726"/>
                <a:chOff x="533400" y="381000"/>
                <a:chExt cx="457200" cy="2497726"/>
              </a:xfrm>
            </p:grpSpPr>
            <p:sp>
              <p:nvSpPr>
                <p:cNvPr id="22" name="Oval 2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714897" y="381000"/>
                <a:ext cx="457200" cy="2497726"/>
                <a:chOff x="2714897" y="457200"/>
                <a:chExt cx="457200" cy="2497726"/>
              </a:xfrm>
            </p:grpSpPr>
            <p:sp>
              <p:nvSpPr>
                <p:cNvPr id="18" name="Oval 1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780274" y="960659"/>
              <a:ext cx="2371312" cy="1077218"/>
            </a:xfrm>
            <a:prstGeom prst="rect">
              <a:avLst/>
            </a:prstGeom>
          </p:spPr>
          <p:txBody>
            <a:bodyPr wrap="square">
              <a:spAutoFit/>
            </a:bodyPr>
            <a:lstStyle/>
            <a:p>
              <a:pPr algn="ctr"/>
              <a:r>
                <a:rPr lang="en-US" sz="1600" b="1" dirty="0"/>
                <a:t>God’s words or prophecies given through His servants are fulfilled according to His will</a:t>
              </a:r>
              <a:endParaRPr lang="en-US" sz="1600" i="1" dirty="0"/>
            </a:p>
          </p:txBody>
        </p:sp>
      </p:grpSp>
      <p:grpSp>
        <p:nvGrpSpPr>
          <p:cNvPr id="3" name="Group 2"/>
          <p:cNvGrpSpPr/>
          <p:nvPr/>
        </p:nvGrpSpPr>
        <p:grpSpPr>
          <a:xfrm>
            <a:off x="-1987" y="3083639"/>
            <a:ext cx="12101797" cy="3696930"/>
            <a:chOff x="-1987" y="3083639"/>
            <a:chExt cx="12101797" cy="3696930"/>
          </a:xfrm>
        </p:grpSpPr>
        <p:sp>
          <p:nvSpPr>
            <p:cNvPr id="2" name="Rectangle 1"/>
            <p:cNvSpPr/>
            <p:nvPr/>
          </p:nvSpPr>
          <p:spPr>
            <a:xfrm>
              <a:off x="3810000" y="3331029"/>
              <a:ext cx="6999514" cy="3165646"/>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5477594" y="3746321"/>
              <a:ext cx="4782273" cy="2761334"/>
              <a:chOff x="278269" y="250768"/>
              <a:chExt cx="4782273" cy="2761334"/>
            </a:xfrm>
          </p:grpSpPr>
          <p:grpSp>
            <p:nvGrpSpPr>
              <p:cNvPr id="27" name="Group 26"/>
              <p:cNvGrpSpPr/>
              <p:nvPr/>
            </p:nvGrpSpPr>
            <p:grpSpPr>
              <a:xfrm flipH="1">
                <a:off x="1372918" y="384090"/>
                <a:ext cx="745215" cy="1356428"/>
                <a:chOff x="4267200" y="2670596"/>
                <a:chExt cx="1981200" cy="3606146"/>
              </a:xfrm>
            </p:grpSpPr>
            <p:sp>
              <p:nvSpPr>
                <p:cNvPr id="775" name="Round Diagonal Corner Rectangle 774"/>
                <p:cNvSpPr/>
                <p:nvPr/>
              </p:nvSpPr>
              <p:spPr>
                <a:xfrm rot="5204949" flipH="1">
                  <a:off x="5023691" y="2959557"/>
                  <a:ext cx="1068080" cy="581636"/>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Round Diagonal Corner Rectangle 775"/>
                <p:cNvSpPr/>
                <p:nvPr/>
              </p:nvSpPr>
              <p:spPr>
                <a:xfrm rot="5751864">
                  <a:off x="4315584" y="2962791"/>
                  <a:ext cx="1160854" cy="627290"/>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Oval 776"/>
                <p:cNvSpPr/>
                <p:nvPr/>
              </p:nvSpPr>
              <p:spPr>
                <a:xfrm>
                  <a:off x="4267200" y="4648160"/>
                  <a:ext cx="412974" cy="531937"/>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Trapezoid 777"/>
                <p:cNvSpPr/>
                <p:nvPr/>
              </p:nvSpPr>
              <p:spPr>
                <a:xfrm rot="1437181">
                  <a:off x="4443406" y="3677021"/>
                  <a:ext cx="613313" cy="1426758"/>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Oval 778"/>
                <p:cNvSpPr/>
                <p:nvPr/>
              </p:nvSpPr>
              <p:spPr>
                <a:xfrm rot="4663168">
                  <a:off x="5337471" y="5794728"/>
                  <a:ext cx="369494" cy="594533"/>
                </a:xfrm>
                <a:prstGeom prst="ellipse">
                  <a:avLst/>
                </a:prstGeom>
                <a:solidFill>
                  <a:srgbClr val="CC8B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 name="Oval 779"/>
                <p:cNvSpPr/>
                <p:nvPr/>
              </p:nvSpPr>
              <p:spPr>
                <a:xfrm rot="4271122">
                  <a:off x="4777745" y="5792203"/>
                  <a:ext cx="369494" cy="594533"/>
                </a:xfrm>
                <a:prstGeom prst="ellipse">
                  <a:avLst/>
                </a:prstGeom>
                <a:solidFill>
                  <a:srgbClr val="CC8B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Oval 780"/>
                <p:cNvSpPr/>
                <p:nvPr/>
              </p:nvSpPr>
              <p:spPr>
                <a:xfrm>
                  <a:off x="5835426" y="4706324"/>
                  <a:ext cx="412974" cy="531937"/>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2" name="Trapezoid 781"/>
                <p:cNvSpPr/>
                <p:nvPr/>
              </p:nvSpPr>
              <p:spPr>
                <a:xfrm rot="20170738">
                  <a:off x="5529480" y="3640909"/>
                  <a:ext cx="605382" cy="1473036"/>
                </a:xfrm>
                <a:prstGeom prst="trapezoid">
                  <a:avLst>
                    <a:gd name="adj" fmla="val 37545"/>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Trapezoid 782"/>
                <p:cNvSpPr/>
                <p:nvPr/>
              </p:nvSpPr>
              <p:spPr>
                <a:xfrm>
                  <a:off x="4543403" y="3581400"/>
                  <a:ext cx="1434593" cy="2488711"/>
                </a:xfrm>
                <a:prstGeom prst="trapezoid">
                  <a:avLst>
                    <a:gd name="adj" fmla="val 29129"/>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Trapezoid 783"/>
                <p:cNvSpPr/>
                <p:nvPr/>
              </p:nvSpPr>
              <p:spPr>
                <a:xfrm rot="10800000">
                  <a:off x="5017837" y="3657599"/>
                  <a:ext cx="459069" cy="354453"/>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5" name="Group 250"/>
                <p:cNvGrpSpPr/>
                <p:nvPr/>
              </p:nvGrpSpPr>
              <p:grpSpPr>
                <a:xfrm rot="5400000">
                  <a:off x="4984375" y="4374778"/>
                  <a:ext cx="555814" cy="1255059"/>
                  <a:chOff x="9000565" y="430324"/>
                  <a:chExt cx="797858" cy="3047982"/>
                </a:xfrm>
              </p:grpSpPr>
              <p:grpSp>
                <p:nvGrpSpPr>
                  <p:cNvPr id="810" name="Group 236"/>
                  <p:cNvGrpSpPr/>
                  <p:nvPr/>
                </p:nvGrpSpPr>
                <p:grpSpPr>
                  <a:xfrm>
                    <a:off x="9027459" y="1757082"/>
                    <a:ext cx="770964" cy="1721224"/>
                    <a:chOff x="9000565" y="475129"/>
                    <a:chExt cx="770964" cy="1721224"/>
                  </a:xfrm>
                </p:grpSpPr>
                <p:sp>
                  <p:nvSpPr>
                    <p:cNvPr id="818" name="Multiply 817"/>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 name="Multiply 818"/>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Left-Right Arrow 819"/>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 name="Diamond 820"/>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Diamond 821"/>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1" name="Group 235"/>
                  <p:cNvGrpSpPr/>
                  <p:nvPr/>
                </p:nvGrpSpPr>
                <p:grpSpPr>
                  <a:xfrm>
                    <a:off x="9000565" y="430324"/>
                    <a:ext cx="770964" cy="1766029"/>
                    <a:chOff x="9000565" y="430324"/>
                    <a:chExt cx="770964" cy="1766029"/>
                  </a:xfrm>
                </p:grpSpPr>
                <p:sp>
                  <p:nvSpPr>
                    <p:cNvPr id="812" name="Multiply 811"/>
                    <p:cNvSpPr/>
                    <p:nvPr/>
                  </p:nvSpPr>
                  <p:spPr>
                    <a:xfrm>
                      <a:off x="9000565" y="430324"/>
                      <a:ext cx="762001" cy="1111607"/>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Multiply 812"/>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Left-Right Arrow 813"/>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5" name="Left-Right Arrow 814"/>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Diamond 815"/>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7" name="Diamond 816"/>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86" name="Oval 785"/>
                <p:cNvSpPr/>
                <p:nvPr/>
              </p:nvSpPr>
              <p:spPr>
                <a:xfrm>
                  <a:off x="4715554" y="2670596"/>
                  <a:ext cx="999446" cy="1232209"/>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7" name="Group 786"/>
                <p:cNvGrpSpPr/>
                <p:nvPr/>
              </p:nvGrpSpPr>
              <p:grpSpPr>
                <a:xfrm>
                  <a:off x="4648200" y="2819400"/>
                  <a:ext cx="1143000" cy="362174"/>
                  <a:chOff x="5029199" y="838201"/>
                  <a:chExt cx="1411403" cy="516024"/>
                </a:xfrm>
              </p:grpSpPr>
              <p:sp>
                <p:nvSpPr>
                  <p:cNvPr id="788" name="Rounded Rectangle 787"/>
                  <p:cNvSpPr/>
                  <p:nvPr/>
                </p:nvSpPr>
                <p:spPr>
                  <a:xfrm>
                    <a:off x="5029200" y="914400"/>
                    <a:ext cx="1371600" cy="381000"/>
                  </a:xfrm>
                  <a:prstGeom prst="roundRect">
                    <a:avLst/>
                  </a:prstGeom>
                  <a:solidFill>
                    <a:srgbClr val="CF9E5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9" name="Group 253"/>
                  <p:cNvGrpSpPr/>
                  <p:nvPr/>
                </p:nvGrpSpPr>
                <p:grpSpPr>
                  <a:xfrm rot="5400000">
                    <a:off x="5476889" y="390511"/>
                    <a:ext cx="516024" cy="1411403"/>
                    <a:chOff x="9000565" y="475129"/>
                    <a:chExt cx="806823" cy="4258236"/>
                  </a:xfrm>
                </p:grpSpPr>
                <p:grpSp>
                  <p:nvGrpSpPr>
                    <p:cNvPr id="790" name="Group 243"/>
                    <p:cNvGrpSpPr/>
                    <p:nvPr/>
                  </p:nvGrpSpPr>
                  <p:grpSpPr>
                    <a:xfrm>
                      <a:off x="9036424" y="3012141"/>
                      <a:ext cx="770964" cy="1721224"/>
                      <a:chOff x="9000565" y="475129"/>
                      <a:chExt cx="770964" cy="1721224"/>
                    </a:xfrm>
                  </p:grpSpPr>
                  <p:sp>
                    <p:nvSpPr>
                      <p:cNvPr id="805" name="Multiply 804"/>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6" name="Multiply 805"/>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Left-Right Arrow 806"/>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Diamond 807"/>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Diamond 808"/>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1" name="Group 236"/>
                    <p:cNvGrpSpPr/>
                    <p:nvPr/>
                  </p:nvGrpSpPr>
                  <p:grpSpPr>
                    <a:xfrm>
                      <a:off x="9027459" y="1757082"/>
                      <a:ext cx="770964" cy="1721224"/>
                      <a:chOff x="9000565" y="475129"/>
                      <a:chExt cx="770964" cy="1721224"/>
                    </a:xfrm>
                  </p:grpSpPr>
                  <p:sp>
                    <p:nvSpPr>
                      <p:cNvPr id="799" name="Multiply 798"/>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Multiply 799"/>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Left-Right Arrow 800"/>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Left-Right Arrow 801"/>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3" name="Diamond 802"/>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4" name="Diamond 803"/>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2" name="Group 235"/>
                    <p:cNvGrpSpPr/>
                    <p:nvPr/>
                  </p:nvGrpSpPr>
                  <p:grpSpPr>
                    <a:xfrm>
                      <a:off x="9000565" y="475129"/>
                      <a:ext cx="770964" cy="1721224"/>
                      <a:chOff x="9000565" y="475129"/>
                      <a:chExt cx="770964" cy="1721224"/>
                    </a:xfrm>
                  </p:grpSpPr>
                  <p:sp>
                    <p:nvSpPr>
                      <p:cNvPr id="793" name="Multiply 792"/>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4" name="Multiply 793"/>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Left-Right Arrow 794"/>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Left-Right Arrow 795"/>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Diamond 796"/>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Diamond 797"/>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8" name="Group 27"/>
              <p:cNvGrpSpPr/>
              <p:nvPr/>
            </p:nvGrpSpPr>
            <p:grpSpPr>
              <a:xfrm flipH="1">
                <a:off x="714373" y="268595"/>
                <a:ext cx="775690" cy="1506979"/>
                <a:chOff x="3524486" y="415548"/>
                <a:chExt cx="1175731" cy="2284162"/>
              </a:xfrm>
            </p:grpSpPr>
            <p:sp>
              <p:nvSpPr>
                <p:cNvPr id="677" name="Oval 676"/>
                <p:cNvSpPr/>
                <p:nvPr/>
              </p:nvSpPr>
              <p:spPr>
                <a:xfrm rot="649721" flipH="1">
                  <a:off x="4128584" y="2487607"/>
                  <a:ext cx="328318" cy="212103"/>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Oval 677"/>
                <p:cNvSpPr/>
                <p:nvPr/>
              </p:nvSpPr>
              <p:spPr>
                <a:xfrm rot="649721" flipH="1">
                  <a:off x="3864401" y="2487607"/>
                  <a:ext cx="328318" cy="212103"/>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Trapezoid 678"/>
                <p:cNvSpPr/>
                <p:nvPr/>
              </p:nvSpPr>
              <p:spPr>
                <a:xfrm flipH="1">
                  <a:off x="3754397" y="2056920"/>
                  <a:ext cx="752129" cy="545997"/>
                </a:xfrm>
                <a:prstGeom prst="trapezoi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Oval 679"/>
                <p:cNvSpPr/>
                <p:nvPr/>
              </p:nvSpPr>
              <p:spPr>
                <a:xfrm rot="19151953">
                  <a:off x="3524486" y="1854295"/>
                  <a:ext cx="328318" cy="231120"/>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Oval 680"/>
                <p:cNvSpPr/>
                <p:nvPr/>
              </p:nvSpPr>
              <p:spPr>
                <a:xfrm rot="3335437" flipH="1">
                  <a:off x="4420956" y="1845468"/>
                  <a:ext cx="307741" cy="250780"/>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Trapezoid 681"/>
                <p:cNvSpPr/>
                <p:nvPr/>
              </p:nvSpPr>
              <p:spPr>
                <a:xfrm rot="1217087" flipH="1">
                  <a:off x="3700206" y="1191759"/>
                  <a:ext cx="294074" cy="781574"/>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Trapezoid 682"/>
                <p:cNvSpPr/>
                <p:nvPr/>
              </p:nvSpPr>
              <p:spPr>
                <a:xfrm rot="20382913">
                  <a:off x="4289179" y="1293008"/>
                  <a:ext cx="320116" cy="705492"/>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Cloud 683"/>
                <p:cNvSpPr/>
                <p:nvPr/>
              </p:nvSpPr>
              <p:spPr>
                <a:xfrm rot="671737">
                  <a:off x="3611312" y="723431"/>
                  <a:ext cx="413235" cy="809699"/>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Cloud 684"/>
                <p:cNvSpPr/>
                <p:nvPr/>
              </p:nvSpPr>
              <p:spPr>
                <a:xfrm rot="20706537">
                  <a:off x="4238841" y="758661"/>
                  <a:ext cx="444958" cy="720339"/>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Trapezoid 685"/>
                <p:cNvSpPr/>
                <p:nvPr/>
              </p:nvSpPr>
              <p:spPr>
                <a:xfrm flipH="1">
                  <a:off x="3773789" y="1261039"/>
                  <a:ext cx="711428" cy="1176153"/>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Isosceles Triangle 686"/>
                <p:cNvSpPr/>
                <p:nvPr/>
              </p:nvSpPr>
              <p:spPr>
                <a:xfrm rot="10800000" flipH="1">
                  <a:off x="4020271" y="1279987"/>
                  <a:ext cx="237143" cy="345175"/>
                </a:xfrm>
                <a:prstGeom prst="triangl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Oval 687"/>
                <p:cNvSpPr/>
                <p:nvPr/>
              </p:nvSpPr>
              <p:spPr>
                <a:xfrm flipH="1">
                  <a:off x="3829617" y="570689"/>
                  <a:ext cx="655601" cy="862939"/>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Cloud 688"/>
                <p:cNvSpPr/>
                <p:nvPr/>
              </p:nvSpPr>
              <p:spPr>
                <a:xfrm rot="16200000">
                  <a:off x="3918252" y="260626"/>
                  <a:ext cx="467719" cy="777564"/>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Rounded Rectangle 689"/>
                <p:cNvSpPr/>
                <p:nvPr/>
              </p:nvSpPr>
              <p:spPr>
                <a:xfrm>
                  <a:off x="3731208" y="612766"/>
                  <a:ext cx="799163" cy="206355"/>
                </a:xfrm>
                <a:prstGeom prst="roundRect">
                  <a:avLst>
                    <a:gd name="adj" fmla="val 25101"/>
                  </a:avLst>
                </a:prstGeom>
                <a:solidFill>
                  <a:srgbClr val="F5DE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1" name="Group 118"/>
                <p:cNvGrpSpPr/>
                <p:nvPr/>
              </p:nvGrpSpPr>
              <p:grpSpPr>
                <a:xfrm rot="11700000">
                  <a:off x="3703888" y="1566154"/>
                  <a:ext cx="333203" cy="1078928"/>
                  <a:chOff x="2438400" y="990600"/>
                  <a:chExt cx="762000" cy="3200400"/>
                </a:xfrm>
              </p:grpSpPr>
              <p:sp>
                <p:nvSpPr>
                  <p:cNvPr id="770" name="Pentagon 769"/>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Plaque 770"/>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Rounded Rectangle 771"/>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Donut 772"/>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4" name="Donut 773"/>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92" name="Rounded Rectangle 691"/>
                <p:cNvSpPr/>
                <p:nvPr/>
              </p:nvSpPr>
              <p:spPr>
                <a:xfrm>
                  <a:off x="3803977" y="1897268"/>
                  <a:ext cx="635510" cy="164098"/>
                </a:xfrm>
                <a:prstGeom prst="roundRect">
                  <a:avLst>
                    <a:gd name="adj" fmla="val 25101"/>
                  </a:avLst>
                </a:prstGeom>
                <a:solidFill>
                  <a:srgbClr val="F5DE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3" name="Group 692"/>
                <p:cNvGrpSpPr/>
                <p:nvPr/>
              </p:nvGrpSpPr>
              <p:grpSpPr>
                <a:xfrm>
                  <a:off x="3809272" y="1919281"/>
                  <a:ext cx="617466" cy="119145"/>
                  <a:chOff x="7162800" y="4789357"/>
                  <a:chExt cx="2676993" cy="1001843"/>
                </a:xfrm>
              </p:grpSpPr>
              <p:grpSp>
                <p:nvGrpSpPr>
                  <p:cNvPr id="761" name="Group 760"/>
                  <p:cNvGrpSpPr/>
                  <p:nvPr/>
                </p:nvGrpSpPr>
                <p:grpSpPr>
                  <a:xfrm>
                    <a:off x="7162800" y="4800600"/>
                    <a:ext cx="838200" cy="990600"/>
                    <a:chOff x="7162800" y="4800600"/>
                    <a:chExt cx="838200" cy="990600"/>
                  </a:xfrm>
                </p:grpSpPr>
                <p:sp>
                  <p:nvSpPr>
                    <p:cNvPr id="768" name="Cross 767"/>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Diamond 768"/>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2" name="Group 761"/>
                  <p:cNvGrpSpPr/>
                  <p:nvPr/>
                </p:nvGrpSpPr>
                <p:grpSpPr>
                  <a:xfrm>
                    <a:off x="8077200" y="4800600"/>
                    <a:ext cx="838200" cy="990600"/>
                    <a:chOff x="7162800" y="4800600"/>
                    <a:chExt cx="838200" cy="990600"/>
                  </a:xfrm>
                </p:grpSpPr>
                <p:sp>
                  <p:nvSpPr>
                    <p:cNvPr id="766" name="Cross 765"/>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Diamond 766"/>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3" name="Group 762"/>
                  <p:cNvGrpSpPr/>
                  <p:nvPr/>
                </p:nvGrpSpPr>
                <p:grpSpPr>
                  <a:xfrm>
                    <a:off x="9001593" y="4789357"/>
                    <a:ext cx="838200" cy="990600"/>
                    <a:chOff x="7162800" y="4800600"/>
                    <a:chExt cx="838200" cy="990600"/>
                  </a:xfrm>
                </p:grpSpPr>
                <p:sp>
                  <p:nvSpPr>
                    <p:cNvPr id="764" name="Cross 763"/>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Diamond 764"/>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94" name="Group 693"/>
                <p:cNvGrpSpPr/>
                <p:nvPr/>
              </p:nvGrpSpPr>
              <p:grpSpPr>
                <a:xfrm>
                  <a:off x="3740071" y="592259"/>
                  <a:ext cx="769838" cy="258661"/>
                  <a:chOff x="3811872" y="17998"/>
                  <a:chExt cx="805120" cy="270515"/>
                </a:xfrm>
              </p:grpSpPr>
              <p:grpSp>
                <p:nvGrpSpPr>
                  <p:cNvPr id="695" name="Group 694"/>
                  <p:cNvGrpSpPr/>
                  <p:nvPr/>
                </p:nvGrpSpPr>
                <p:grpSpPr>
                  <a:xfrm>
                    <a:off x="3811872" y="17998"/>
                    <a:ext cx="627615" cy="262087"/>
                    <a:chOff x="4649991" y="5423557"/>
                    <a:chExt cx="2704332" cy="1129307"/>
                  </a:xfrm>
                </p:grpSpPr>
                <p:grpSp>
                  <p:nvGrpSpPr>
                    <p:cNvPr id="709" name="Group 708"/>
                    <p:cNvGrpSpPr/>
                    <p:nvPr/>
                  </p:nvGrpSpPr>
                  <p:grpSpPr>
                    <a:xfrm>
                      <a:off x="4649991" y="5427911"/>
                      <a:ext cx="516959" cy="1119063"/>
                      <a:chOff x="4649991" y="5427911"/>
                      <a:chExt cx="516959" cy="1119063"/>
                    </a:xfrm>
                  </p:grpSpPr>
                  <p:grpSp>
                    <p:nvGrpSpPr>
                      <p:cNvPr id="749" name="Group 118"/>
                      <p:cNvGrpSpPr/>
                      <p:nvPr/>
                    </p:nvGrpSpPr>
                    <p:grpSpPr>
                      <a:xfrm rot="1912894">
                        <a:off x="4649991" y="5427911"/>
                        <a:ext cx="321016" cy="1106001"/>
                        <a:chOff x="2438400" y="990600"/>
                        <a:chExt cx="762000" cy="3200400"/>
                      </a:xfrm>
                    </p:grpSpPr>
                    <p:sp>
                      <p:nvSpPr>
                        <p:cNvPr id="756" name="Pentagon 755"/>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Plaque 756"/>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Rounded Rectangle 757"/>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Donut 758"/>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0" name="Donut 759"/>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50" name="Group 118"/>
                      <p:cNvGrpSpPr/>
                      <p:nvPr/>
                    </p:nvGrpSpPr>
                    <p:grpSpPr>
                      <a:xfrm rot="19542321">
                        <a:off x="4845934" y="5440973"/>
                        <a:ext cx="321016" cy="1106001"/>
                        <a:chOff x="2438400" y="990600"/>
                        <a:chExt cx="762000" cy="3200400"/>
                      </a:xfrm>
                    </p:grpSpPr>
                    <p:sp>
                      <p:nvSpPr>
                        <p:cNvPr id="751" name="Pentagon 750"/>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Plaque 751"/>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Rounded Rectangle 752"/>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Donut 753"/>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5" name="Donut 754"/>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710" name="Group 709"/>
                    <p:cNvGrpSpPr/>
                    <p:nvPr/>
                  </p:nvGrpSpPr>
                  <p:grpSpPr>
                    <a:xfrm rot="10800000">
                      <a:off x="5378679" y="5433801"/>
                      <a:ext cx="516959" cy="1119063"/>
                      <a:chOff x="4649991" y="5427911"/>
                      <a:chExt cx="516959" cy="1119063"/>
                    </a:xfrm>
                  </p:grpSpPr>
                  <p:grpSp>
                    <p:nvGrpSpPr>
                      <p:cNvPr id="737" name="Group 118"/>
                      <p:cNvGrpSpPr/>
                      <p:nvPr/>
                    </p:nvGrpSpPr>
                    <p:grpSpPr>
                      <a:xfrm rot="1912894">
                        <a:off x="4649991" y="5427911"/>
                        <a:ext cx="321016" cy="1106001"/>
                        <a:chOff x="2438400" y="990600"/>
                        <a:chExt cx="762000" cy="3200400"/>
                      </a:xfrm>
                    </p:grpSpPr>
                    <p:sp>
                      <p:nvSpPr>
                        <p:cNvPr id="744" name="Pentagon 743"/>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Plaque 744"/>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6" name="Rounded Rectangle 745"/>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Donut 746"/>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8" name="Donut 747"/>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38" name="Group 118"/>
                      <p:cNvGrpSpPr/>
                      <p:nvPr/>
                    </p:nvGrpSpPr>
                    <p:grpSpPr>
                      <a:xfrm rot="19542321">
                        <a:off x="4845934" y="5440973"/>
                        <a:ext cx="321016" cy="1106001"/>
                        <a:chOff x="2438400" y="990600"/>
                        <a:chExt cx="762000" cy="3200400"/>
                      </a:xfrm>
                    </p:grpSpPr>
                    <p:sp>
                      <p:nvSpPr>
                        <p:cNvPr id="739" name="Pentagon 738"/>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0" name="Plaque 739"/>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Rounded Rectangle 740"/>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Donut 741"/>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3" name="Donut 742"/>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711" name="Group 710"/>
                    <p:cNvGrpSpPr/>
                    <p:nvPr/>
                  </p:nvGrpSpPr>
                  <p:grpSpPr>
                    <a:xfrm>
                      <a:off x="6108676" y="5423557"/>
                      <a:ext cx="516959" cy="1119063"/>
                      <a:chOff x="4649991" y="5427911"/>
                      <a:chExt cx="516959" cy="1119063"/>
                    </a:xfrm>
                  </p:grpSpPr>
                  <p:grpSp>
                    <p:nvGrpSpPr>
                      <p:cNvPr id="725" name="Group 118"/>
                      <p:cNvGrpSpPr/>
                      <p:nvPr/>
                    </p:nvGrpSpPr>
                    <p:grpSpPr>
                      <a:xfrm rot="1912894">
                        <a:off x="4649991" y="5427911"/>
                        <a:ext cx="321016" cy="1106001"/>
                        <a:chOff x="2438400" y="990600"/>
                        <a:chExt cx="762000" cy="3200400"/>
                      </a:xfrm>
                    </p:grpSpPr>
                    <p:sp>
                      <p:nvSpPr>
                        <p:cNvPr id="732" name="Pentagon 731"/>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Plaque 732"/>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Rounded Rectangle 733"/>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Donut 734"/>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6" name="Donut 735"/>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26" name="Group 118"/>
                      <p:cNvGrpSpPr/>
                      <p:nvPr/>
                    </p:nvGrpSpPr>
                    <p:grpSpPr>
                      <a:xfrm rot="19542321">
                        <a:off x="4845934" y="5440973"/>
                        <a:ext cx="321016" cy="1106001"/>
                        <a:chOff x="2438400" y="990600"/>
                        <a:chExt cx="762000" cy="3200400"/>
                      </a:xfrm>
                    </p:grpSpPr>
                    <p:sp>
                      <p:nvSpPr>
                        <p:cNvPr id="727" name="Pentagon 726"/>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Plaque 727"/>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Rounded Rectangle 728"/>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Donut 729"/>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1" name="Donut 730"/>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712" name="Group 711"/>
                    <p:cNvGrpSpPr/>
                    <p:nvPr/>
                  </p:nvGrpSpPr>
                  <p:grpSpPr>
                    <a:xfrm rot="10800000">
                      <a:off x="6837364" y="5429447"/>
                      <a:ext cx="516959" cy="1119063"/>
                      <a:chOff x="4649991" y="5427911"/>
                      <a:chExt cx="516959" cy="1119063"/>
                    </a:xfrm>
                  </p:grpSpPr>
                  <p:grpSp>
                    <p:nvGrpSpPr>
                      <p:cNvPr id="713" name="Group 118"/>
                      <p:cNvGrpSpPr/>
                      <p:nvPr/>
                    </p:nvGrpSpPr>
                    <p:grpSpPr>
                      <a:xfrm rot="1912894">
                        <a:off x="4649991" y="5427911"/>
                        <a:ext cx="321016" cy="1106001"/>
                        <a:chOff x="2438400" y="990600"/>
                        <a:chExt cx="762000" cy="3200400"/>
                      </a:xfrm>
                    </p:grpSpPr>
                    <p:sp>
                      <p:nvSpPr>
                        <p:cNvPr id="720" name="Pentagon 719"/>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Plaque 720"/>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Rounded Rectangle 721"/>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Donut 722"/>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4" name="Donut 723"/>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4" name="Group 118"/>
                      <p:cNvGrpSpPr/>
                      <p:nvPr/>
                    </p:nvGrpSpPr>
                    <p:grpSpPr>
                      <a:xfrm rot="19542321">
                        <a:off x="4845934" y="5440973"/>
                        <a:ext cx="321016" cy="1106001"/>
                        <a:chOff x="2438400" y="990600"/>
                        <a:chExt cx="762000" cy="3200400"/>
                      </a:xfrm>
                    </p:grpSpPr>
                    <p:sp>
                      <p:nvSpPr>
                        <p:cNvPr id="715" name="Pentagon 714"/>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Plaque 715"/>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Rounded Rectangle 716"/>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Donut 717"/>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9" name="Donut 718"/>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696" name="Group 695"/>
                  <p:cNvGrpSpPr/>
                  <p:nvPr/>
                </p:nvGrpSpPr>
                <p:grpSpPr>
                  <a:xfrm>
                    <a:off x="4497017" y="28803"/>
                    <a:ext cx="119975" cy="259710"/>
                    <a:chOff x="4649991" y="5427911"/>
                    <a:chExt cx="516959" cy="1119063"/>
                  </a:xfrm>
                </p:grpSpPr>
                <p:grpSp>
                  <p:nvGrpSpPr>
                    <p:cNvPr id="697" name="Group 118"/>
                    <p:cNvGrpSpPr/>
                    <p:nvPr/>
                  </p:nvGrpSpPr>
                  <p:grpSpPr>
                    <a:xfrm rot="1912894">
                      <a:off x="4649991" y="5427911"/>
                      <a:ext cx="321016" cy="1106001"/>
                      <a:chOff x="2438400" y="990600"/>
                      <a:chExt cx="762000" cy="3200400"/>
                    </a:xfrm>
                  </p:grpSpPr>
                  <p:sp>
                    <p:nvSpPr>
                      <p:cNvPr id="704" name="Pentagon 703"/>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Plaque 704"/>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Rounded Rectangle 705"/>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Donut 706"/>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8" name="Donut 707"/>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98" name="Group 118"/>
                    <p:cNvGrpSpPr/>
                    <p:nvPr/>
                  </p:nvGrpSpPr>
                  <p:grpSpPr>
                    <a:xfrm rot="19542321">
                      <a:off x="4845934" y="5440973"/>
                      <a:ext cx="321016" cy="1106001"/>
                      <a:chOff x="2438400" y="990600"/>
                      <a:chExt cx="762000" cy="3200400"/>
                    </a:xfrm>
                  </p:grpSpPr>
                  <p:sp>
                    <p:nvSpPr>
                      <p:cNvPr id="699" name="Pentagon 698"/>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Plaque 699"/>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Rounded Rectangle 700"/>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Donut 701"/>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3" name="Donut 702"/>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grpSp>
            <p:nvGrpSpPr>
              <p:cNvPr id="29" name="Group 28"/>
              <p:cNvGrpSpPr/>
              <p:nvPr/>
            </p:nvGrpSpPr>
            <p:grpSpPr>
              <a:xfrm flipH="1">
                <a:off x="2985706" y="250768"/>
                <a:ext cx="769985" cy="1680408"/>
                <a:chOff x="536022" y="3314942"/>
                <a:chExt cx="1296534" cy="3203103"/>
              </a:xfrm>
            </p:grpSpPr>
            <p:sp>
              <p:nvSpPr>
                <p:cNvPr id="443" name="Oval 442"/>
                <p:cNvSpPr/>
                <p:nvPr/>
              </p:nvSpPr>
              <p:spPr>
                <a:xfrm rot="6360011">
                  <a:off x="498256" y="5160706"/>
                  <a:ext cx="476734" cy="29629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p:nvPr/>
              </p:nvSpPr>
              <p:spPr>
                <a:xfrm rot="3628137">
                  <a:off x="1436513" y="5182759"/>
                  <a:ext cx="476734" cy="2605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Trapezoid 444"/>
                <p:cNvSpPr/>
                <p:nvPr/>
              </p:nvSpPr>
              <p:spPr>
                <a:xfrm rot="20378210">
                  <a:off x="1283225" y="4439267"/>
                  <a:ext cx="409303" cy="981952"/>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Trapezoid 445"/>
                <p:cNvSpPr/>
                <p:nvPr/>
              </p:nvSpPr>
              <p:spPr>
                <a:xfrm rot="1422945">
                  <a:off x="672780" y="4491994"/>
                  <a:ext cx="485515" cy="918299"/>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Trapezoid 446"/>
                <p:cNvSpPr/>
                <p:nvPr/>
              </p:nvSpPr>
              <p:spPr>
                <a:xfrm rot="10800000">
                  <a:off x="861937" y="4224592"/>
                  <a:ext cx="692686" cy="1182131"/>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Regular Pentagon 447"/>
                <p:cNvSpPr/>
                <p:nvPr/>
              </p:nvSpPr>
              <p:spPr>
                <a:xfrm rot="10800000">
                  <a:off x="1020787" y="3900992"/>
                  <a:ext cx="377829" cy="953469"/>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Oval 448"/>
                <p:cNvSpPr/>
                <p:nvPr/>
              </p:nvSpPr>
              <p:spPr>
                <a:xfrm flipH="1">
                  <a:off x="766479" y="3564102"/>
                  <a:ext cx="864275" cy="11302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50" name="Group 101"/>
                <p:cNvGrpSpPr/>
                <p:nvPr/>
              </p:nvGrpSpPr>
              <p:grpSpPr>
                <a:xfrm rot="7128265">
                  <a:off x="1266712" y="6168842"/>
                  <a:ext cx="230789" cy="449153"/>
                  <a:chOff x="4267200" y="5105400"/>
                  <a:chExt cx="685800" cy="609600"/>
                </a:xfrm>
              </p:grpSpPr>
              <p:sp>
                <p:nvSpPr>
                  <p:cNvPr id="675" name="Oval 99"/>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Oval 100"/>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1" name="Group 102"/>
                <p:cNvGrpSpPr/>
                <p:nvPr/>
              </p:nvGrpSpPr>
              <p:grpSpPr>
                <a:xfrm rot="14157531">
                  <a:off x="1014825" y="6178074"/>
                  <a:ext cx="230789" cy="449153"/>
                  <a:chOff x="4267200" y="5105400"/>
                  <a:chExt cx="685800" cy="609600"/>
                </a:xfrm>
              </p:grpSpPr>
              <p:sp>
                <p:nvSpPr>
                  <p:cNvPr id="673" name="Oval 672"/>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Oval 673"/>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2" name="Group 70"/>
                <p:cNvGrpSpPr/>
                <p:nvPr/>
              </p:nvGrpSpPr>
              <p:grpSpPr>
                <a:xfrm>
                  <a:off x="615449" y="3393845"/>
                  <a:ext cx="1196458" cy="1028329"/>
                  <a:chOff x="2731569" y="4101704"/>
                  <a:chExt cx="2435810" cy="2042401"/>
                </a:xfrm>
              </p:grpSpPr>
              <p:sp>
                <p:nvSpPr>
                  <p:cNvPr id="664" name="Moon 68"/>
                  <p:cNvSpPr/>
                  <p:nvPr/>
                </p:nvSpPr>
                <p:spPr>
                  <a:xfrm rot="9849500">
                    <a:off x="4439437" y="4238028"/>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Moon 67"/>
                  <p:cNvSpPr/>
                  <p:nvPr/>
                </p:nvSpPr>
                <p:spPr>
                  <a:xfrm rot="833472">
                    <a:off x="2744907" y="4239105"/>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Moon 61"/>
                  <p:cNvSpPr/>
                  <p:nvPr/>
                </p:nvSpPr>
                <p:spPr>
                  <a:xfrm>
                    <a:off x="3581400" y="4191000"/>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Moon 62"/>
                  <p:cNvSpPr/>
                  <p:nvPr/>
                </p:nvSpPr>
                <p:spPr>
                  <a:xfrm rot="20163857">
                    <a:off x="3829522" y="4247461"/>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Moon 63"/>
                  <p:cNvSpPr/>
                  <p:nvPr/>
                </p:nvSpPr>
                <p:spPr>
                  <a:xfrm rot="1214739">
                    <a:off x="3266487" y="4101704"/>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Moon 64"/>
                  <p:cNvSpPr/>
                  <p:nvPr/>
                </p:nvSpPr>
                <p:spPr>
                  <a:xfrm rot="6545841">
                    <a:off x="4176779" y="378900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Moon 65"/>
                  <p:cNvSpPr/>
                  <p:nvPr/>
                </p:nvSpPr>
                <p:spPr>
                  <a:xfrm rot="8444331">
                    <a:off x="4175211" y="4152889"/>
                    <a:ext cx="609600" cy="1371600"/>
                  </a:xfrm>
                  <a:prstGeom prst="moon">
                    <a:avLst>
                      <a:gd name="adj" fmla="val 65904"/>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Moon 66"/>
                  <p:cNvSpPr/>
                  <p:nvPr/>
                </p:nvSpPr>
                <p:spPr>
                  <a:xfrm rot="4022086">
                    <a:off x="3112569" y="390102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Oval 69"/>
                  <p:cNvSpPr/>
                  <p:nvPr/>
                </p:nvSpPr>
                <p:spPr>
                  <a:xfrm>
                    <a:off x="3048000" y="4267200"/>
                    <a:ext cx="1828800" cy="990600"/>
                  </a:xfrm>
                  <a:prstGeom prst="ellipse">
                    <a:avLst/>
                  </a:prstGeom>
                  <a:solidFill>
                    <a:srgbClr val="3D28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3" name="Trapezoid 452"/>
                <p:cNvSpPr/>
                <p:nvPr/>
              </p:nvSpPr>
              <p:spPr>
                <a:xfrm>
                  <a:off x="804363" y="5406724"/>
                  <a:ext cx="798838" cy="938334"/>
                </a:xfrm>
                <a:prstGeom prst="trapezoid">
                  <a:avLst>
                    <a:gd name="adj" fmla="val 23751"/>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4" name="Group 97"/>
                <p:cNvGrpSpPr/>
                <p:nvPr/>
              </p:nvGrpSpPr>
              <p:grpSpPr>
                <a:xfrm>
                  <a:off x="962691" y="5459694"/>
                  <a:ext cx="469239" cy="635646"/>
                  <a:chOff x="4648200" y="4038600"/>
                  <a:chExt cx="838200" cy="1349829"/>
                </a:xfrm>
              </p:grpSpPr>
              <p:sp>
                <p:nvSpPr>
                  <p:cNvPr id="643" name="Trapezoid 642"/>
                  <p:cNvSpPr/>
                  <p:nvPr/>
                </p:nvSpPr>
                <p:spPr>
                  <a:xfrm>
                    <a:off x="4648200" y="4038600"/>
                    <a:ext cx="838200" cy="1349829"/>
                  </a:xfrm>
                  <a:prstGeom prst="trapezoid">
                    <a:avLst>
                      <a:gd name="adj" fmla="val 20429"/>
                    </a:avLst>
                  </a:prstGeom>
                  <a:solidFill>
                    <a:srgbClr val="51A59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4" name="Group 643"/>
                  <p:cNvGrpSpPr/>
                  <p:nvPr/>
                </p:nvGrpSpPr>
                <p:grpSpPr>
                  <a:xfrm rot="5595418">
                    <a:off x="4297276" y="4567385"/>
                    <a:ext cx="1211525" cy="322729"/>
                    <a:chOff x="6019800" y="5334000"/>
                    <a:chExt cx="2590800" cy="914400"/>
                  </a:xfrm>
                </p:grpSpPr>
                <p:grpSp>
                  <p:nvGrpSpPr>
                    <p:cNvPr id="655" name="Group 79"/>
                    <p:cNvGrpSpPr/>
                    <p:nvPr/>
                  </p:nvGrpSpPr>
                  <p:grpSpPr>
                    <a:xfrm>
                      <a:off x="6019800" y="5334000"/>
                      <a:ext cx="914400" cy="914400"/>
                      <a:chOff x="6019800" y="5334000"/>
                      <a:chExt cx="914400" cy="914400"/>
                    </a:xfrm>
                  </p:grpSpPr>
                  <p:sp>
                    <p:nvSpPr>
                      <p:cNvPr id="662" name="Quad Arrow 661"/>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Diamond 662"/>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6" name="Group 80"/>
                    <p:cNvGrpSpPr/>
                    <p:nvPr/>
                  </p:nvGrpSpPr>
                  <p:grpSpPr>
                    <a:xfrm>
                      <a:off x="6858000" y="5334000"/>
                      <a:ext cx="914400" cy="914400"/>
                      <a:chOff x="6019800" y="5334000"/>
                      <a:chExt cx="914400" cy="914400"/>
                    </a:xfrm>
                  </p:grpSpPr>
                  <p:sp>
                    <p:nvSpPr>
                      <p:cNvPr id="660" name="Quad Arrow 659"/>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Diamond 660"/>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7" name="Group 83"/>
                    <p:cNvGrpSpPr/>
                    <p:nvPr/>
                  </p:nvGrpSpPr>
                  <p:grpSpPr>
                    <a:xfrm>
                      <a:off x="7696200" y="5334000"/>
                      <a:ext cx="914400" cy="914400"/>
                      <a:chOff x="6019800" y="5334000"/>
                      <a:chExt cx="914400" cy="914400"/>
                    </a:xfrm>
                  </p:grpSpPr>
                  <p:sp>
                    <p:nvSpPr>
                      <p:cNvPr id="658" name="Quad Arrow 657"/>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Diamond 658"/>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5" name="Group 644"/>
                  <p:cNvGrpSpPr/>
                  <p:nvPr/>
                </p:nvGrpSpPr>
                <p:grpSpPr>
                  <a:xfrm rot="5160593">
                    <a:off x="4618957" y="4567387"/>
                    <a:ext cx="1211525" cy="322729"/>
                    <a:chOff x="6019800" y="5334000"/>
                    <a:chExt cx="2590800" cy="914400"/>
                  </a:xfrm>
                </p:grpSpPr>
                <p:grpSp>
                  <p:nvGrpSpPr>
                    <p:cNvPr id="646" name="Group 79"/>
                    <p:cNvGrpSpPr/>
                    <p:nvPr/>
                  </p:nvGrpSpPr>
                  <p:grpSpPr>
                    <a:xfrm>
                      <a:off x="6019800" y="5334000"/>
                      <a:ext cx="914400" cy="914400"/>
                      <a:chOff x="6019800" y="5334000"/>
                      <a:chExt cx="914400" cy="914400"/>
                    </a:xfrm>
                  </p:grpSpPr>
                  <p:sp>
                    <p:nvSpPr>
                      <p:cNvPr id="653" name="Quad Arrow 652"/>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Diamond 653"/>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7" name="Group 80"/>
                    <p:cNvGrpSpPr/>
                    <p:nvPr/>
                  </p:nvGrpSpPr>
                  <p:grpSpPr>
                    <a:xfrm>
                      <a:off x="6858000" y="5334000"/>
                      <a:ext cx="914400" cy="914400"/>
                      <a:chOff x="6019800" y="5334000"/>
                      <a:chExt cx="914400" cy="914400"/>
                    </a:xfrm>
                  </p:grpSpPr>
                  <p:sp>
                    <p:nvSpPr>
                      <p:cNvPr id="651" name="Quad Arrow 650"/>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Diamond 651"/>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8" name="Group 83"/>
                    <p:cNvGrpSpPr/>
                    <p:nvPr/>
                  </p:nvGrpSpPr>
                  <p:grpSpPr>
                    <a:xfrm>
                      <a:off x="7696200" y="5334000"/>
                      <a:ext cx="914400" cy="914400"/>
                      <a:chOff x="6019800" y="5334000"/>
                      <a:chExt cx="914400" cy="914400"/>
                    </a:xfrm>
                  </p:grpSpPr>
                  <p:sp>
                    <p:nvSpPr>
                      <p:cNvPr id="649" name="Quad Arrow 648"/>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Diamond 649"/>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55" name="Rounded Rectangle 454"/>
                <p:cNvSpPr/>
                <p:nvPr/>
              </p:nvSpPr>
              <p:spPr>
                <a:xfrm>
                  <a:off x="993277" y="5353753"/>
                  <a:ext cx="440800" cy="105941"/>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6" name="Group 125"/>
                <p:cNvGrpSpPr/>
                <p:nvPr/>
              </p:nvGrpSpPr>
              <p:grpSpPr>
                <a:xfrm flipV="1">
                  <a:off x="615448" y="3764639"/>
                  <a:ext cx="1133486" cy="180100"/>
                  <a:chOff x="5029200" y="838200"/>
                  <a:chExt cx="1905000" cy="457200"/>
                </a:xfrm>
              </p:grpSpPr>
              <p:sp>
                <p:nvSpPr>
                  <p:cNvPr id="632" name="Rounded Rectangle 631"/>
                  <p:cNvSpPr/>
                  <p:nvPr/>
                </p:nvSpPr>
                <p:spPr>
                  <a:xfrm>
                    <a:off x="5029200" y="838200"/>
                    <a:ext cx="1905000" cy="457200"/>
                  </a:xfrm>
                  <a:prstGeom prst="roundRect">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3" name="Group 114"/>
                  <p:cNvGrpSpPr/>
                  <p:nvPr/>
                </p:nvGrpSpPr>
                <p:grpSpPr>
                  <a:xfrm rot="10800000">
                    <a:off x="5334000" y="914400"/>
                    <a:ext cx="1211525" cy="322729"/>
                    <a:chOff x="6019800" y="5334000"/>
                    <a:chExt cx="2590800" cy="914400"/>
                  </a:xfrm>
                </p:grpSpPr>
                <p:grpSp>
                  <p:nvGrpSpPr>
                    <p:cNvPr id="634" name="Group 79"/>
                    <p:cNvGrpSpPr/>
                    <p:nvPr/>
                  </p:nvGrpSpPr>
                  <p:grpSpPr>
                    <a:xfrm>
                      <a:off x="6019800" y="5334000"/>
                      <a:ext cx="914400" cy="914400"/>
                      <a:chOff x="6019800" y="5334000"/>
                      <a:chExt cx="914400" cy="914400"/>
                    </a:xfrm>
                  </p:grpSpPr>
                  <p:sp>
                    <p:nvSpPr>
                      <p:cNvPr id="641" name="Quad Arrow 640"/>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Diamond 641"/>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5" name="Group 80"/>
                    <p:cNvGrpSpPr/>
                    <p:nvPr/>
                  </p:nvGrpSpPr>
                  <p:grpSpPr>
                    <a:xfrm>
                      <a:off x="6858000" y="5334000"/>
                      <a:ext cx="914400" cy="914400"/>
                      <a:chOff x="6019800" y="5334000"/>
                      <a:chExt cx="914400" cy="914400"/>
                    </a:xfrm>
                  </p:grpSpPr>
                  <p:sp>
                    <p:nvSpPr>
                      <p:cNvPr id="639" name="Quad Arrow 638"/>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Diamond 639"/>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6" name="Group 83"/>
                    <p:cNvGrpSpPr/>
                    <p:nvPr/>
                  </p:nvGrpSpPr>
                  <p:grpSpPr>
                    <a:xfrm>
                      <a:off x="7696200" y="5334000"/>
                      <a:ext cx="914400" cy="914400"/>
                      <a:chOff x="6019800" y="5334000"/>
                      <a:chExt cx="914400" cy="914400"/>
                    </a:xfrm>
                  </p:grpSpPr>
                  <p:sp>
                    <p:nvSpPr>
                      <p:cNvPr id="637" name="Quad Arrow 636"/>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Diamond 637"/>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57" name="Group 456"/>
                <p:cNvGrpSpPr/>
                <p:nvPr/>
              </p:nvGrpSpPr>
              <p:grpSpPr>
                <a:xfrm>
                  <a:off x="536022" y="3314942"/>
                  <a:ext cx="1296534" cy="697352"/>
                  <a:chOff x="4823577" y="4053405"/>
                  <a:chExt cx="2270956" cy="1287310"/>
                </a:xfrm>
              </p:grpSpPr>
              <p:grpSp>
                <p:nvGrpSpPr>
                  <p:cNvPr id="458" name="Group 113"/>
                  <p:cNvGrpSpPr/>
                  <p:nvPr/>
                </p:nvGrpSpPr>
                <p:grpSpPr>
                  <a:xfrm>
                    <a:off x="4823577" y="4493188"/>
                    <a:ext cx="1404453" cy="847527"/>
                    <a:chOff x="5334000" y="1676401"/>
                    <a:chExt cx="3200400" cy="2295940"/>
                  </a:xfrm>
                </p:grpSpPr>
                <p:grpSp>
                  <p:nvGrpSpPr>
                    <p:cNvPr id="575" name="Group 59"/>
                    <p:cNvGrpSpPr/>
                    <p:nvPr/>
                  </p:nvGrpSpPr>
                  <p:grpSpPr>
                    <a:xfrm>
                      <a:off x="5334000" y="1676401"/>
                      <a:ext cx="3200400" cy="2295940"/>
                      <a:chOff x="3329709" y="1676400"/>
                      <a:chExt cx="5204691" cy="3733801"/>
                    </a:xfrm>
                  </p:grpSpPr>
                  <p:grpSp>
                    <p:nvGrpSpPr>
                      <p:cNvPr id="579" name="Group 139"/>
                      <p:cNvGrpSpPr/>
                      <p:nvPr/>
                    </p:nvGrpSpPr>
                    <p:grpSpPr>
                      <a:xfrm>
                        <a:off x="5784951" y="1676400"/>
                        <a:ext cx="2749449" cy="2932281"/>
                        <a:chOff x="4370181" y="2237947"/>
                        <a:chExt cx="1395285" cy="1533800"/>
                      </a:xfrm>
                      <a:solidFill>
                        <a:schemeClr val="accent6">
                          <a:lumMod val="50000"/>
                        </a:schemeClr>
                      </a:solidFill>
                    </p:grpSpPr>
                    <p:sp>
                      <p:nvSpPr>
                        <p:cNvPr id="611"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2" name="Group 122"/>
                        <p:cNvGrpSpPr/>
                        <p:nvPr/>
                      </p:nvGrpSpPr>
                      <p:grpSpPr>
                        <a:xfrm>
                          <a:off x="4975163" y="2434420"/>
                          <a:ext cx="790303" cy="409072"/>
                          <a:chOff x="4975163" y="2434420"/>
                          <a:chExt cx="790303" cy="409072"/>
                        </a:xfrm>
                        <a:grpFill/>
                      </p:grpSpPr>
                      <p:sp>
                        <p:nvSpPr>
                          <p:cNvPr id="629"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3" name="Group 123"/>
                        <p:cNvGrpSpPr/>
                        <p:nvPr/>
                      </p:nvGrpSpPr>
                      <p:grpSpPr>
                        <a:xfrm>
                          <a:off x="4842164" y="2673927"/>
                          <a:ext cx="856672" cy="364837"/>
                          <a:chOff x="4975163" y="2434420"/>
                          <a:chExt cx="790303" cy="409072"/>
                        </a:xfrm>
                        <a:grpFill/>
                      </p:grpSpPr>
                      <p:sp>
                        <p:nvSpPr>
                          <p:cNvPr id="626"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4" name="Group 127"/>
                        <p:cNvGrpSpPr/>
                        <p:nvPr/>
                      </p:nvGrpSpPr>
                      <p:grpSpPr>
                        <a:xfrm>
                          <a:off x="4702690" y="2882384"/>
                          <a:ext cx="790303" cy="409072"/>
                          <a:chOff x="4975163" y="2434420"/>
                          <a:chExt cx="790303" cy="409072"/>
                        </a:xfrm>
                        <a:grpFill/>
                      </p:grpSpPr>
                      <p:sp>
                        <p:nvSpPr>
                          <p:cNvPr id="623"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5" name="Group 131"/>
                        <p:cNvGrpSpPr/>
                        <p:nvPr/>
                      </p:nvGrpSpPr>
                      <p:grpSpPr>
                        <a:xfrm>
                          <a:off x="4545672" y="3122529"/>
                          <a:ext cx="790303" cy="409072"/>
                          <a:chOff x="4975163" y="2434420"/>
                          <a:chExt cx="790303" cy="409072"/>
                        </a:xfrm>
                        <a:grpFill/>
                      </p:grpSpPr>
                      <p:sp>
                        <p:nvSpPr>
                          <p:cNvPr id="620"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6" name="Group 135"/>
                        <p:cNvGrpSpPr/>
                        <p:nvPr/>
                      </p:nvGrpSpPr>
                      <p:grpSpPr>
                        <a:xfrm rot="1269795">
                          <a:off x="4370181" y="3362675"/>
                          <a:ext cx="790303" cy="409072"/>
                          <a:chOff x="4975163" y="2434420"/>
                          <a:chExt cx="790303" cy="409072"/>
                        </a:xfrm>
                        <a:grpFill/>
                      </p:grpSpPr>
                      <p:sp>
                        <p:nvSpPr>
                          <p:cNvPr id="617"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80" name="Group 140"/>
                      <p:cNvGrpSpPr/>
                      <p:nvPr/>
                    </p:nvGrpSpPr>
                    <p:grpSpPr>
                      <a:xfrm flipH="1">
                        <a:off x="3329709" y="1768267"/>
                        <a:ext cx="2749449" cy="2932281"/>
                        <a:chOff x="4370181" y="2237947"/>
                        <a:chExt cx="1395285" cy="1533800"/>
                      </a:xfrm>
                      <a:solidFill>
                        <a:schemeClr val="accent6">
                          <a:lumMod val="50000"/>
                        </a:schemeClr>
                      </a:solidFill>
                    </p:grpSpPr>
                    <p:sp>
                      <p:nvSpPr>
                        <p:cNvPr id="590" name="Rounded Rectangle 589"/>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1" name="Group 122"/>
                        <p:cNvGrpSpPr/>
                        <p:nvPr/>
                      </p:nvGrpSpPr>
                      <p:grpSpPr>
                        <a:xfrm>
                          <a:off x="4975163" y="2434420"/>
                          <a:ext cx="790303" cy="409072"/>
                          <a:chOff x="4975163" y="2434420"/>
                          <a:chExt cx="790303" cy="409072"/>
                        </a:xfrm>
                        <a:grpFill/>
                      </p:grpSpPr>
                      <p:sp>
                        <p:nvSpPr>
                          <p:cNvPr id="608"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2" name="Group 123"/>
                        <p:cNvGrpSpPr/>
                        <p:nvPr/>
                      </p:nvGrpSpPr>
                      <p:grpSpPr>
                        <a:xfrm>
                          <a:off x="4842164" y="2673927"/>
                          <a:ext cx="856672" cy="364837"/>
                          <a:chOff x="4975163" y="2434420"/>
                          <a:chExt cx="790303" cy="409072"/>
                        </a:xfrm>
                        <a:grpFill/>
                      </p:grpSpPr>
                      <p:sp>
                        <p:nvSpPr>
                          <p:cNvPr id="605"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3" name="Group 127"/>
                        <p:cNvGrpSpPr/>
                        <p:nvPr/>
                      </p:nvGrpSpPr>
                      <p:grpSpPr>
                        <a:xfrm>
                          <a:off x="4702690" y="2882384"/>
                          <a:ext cx="790303" cy="409072"/>
                          <a:chOff x="4975163" y="2434420"/>
                          <a:chExt cx="790303" cy="409072"/>
                        </a:xfrm>
                        <a:grpFill/>
                      </p:grpSpPr>
                      <p:sp>
                        <p:nvSpPr>
                          <p:cNvPr id="602"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Moon 60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Moon 60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4" name="Group 131"/>
                        <p:cNvGrpSpPr/>
                        <p:nvPr/>
                      </p:nvGrpSpPr>
                      <p:grpSpPr>
                        <a:xfrm>
                          <a:off x="4545672" y="3122529"/>
                          <a:ext cx="790303" cy="409072"/>
                          <a:chOff x="4975163" y="2434420"/>
                          <a:chExt cx="790303" cy="409072"/>
                        </a:xfrm>
                        <a:grpFill/>
                      </p:grpSpPr>
                      <p:sp>
                        <p:nvSpPr>
                          <p:cNvPr id="599" name="Moon 598"/>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Moon 59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5" name="Group 135"/>
                        <p:cNvGrpSpPr/>
                        <p:nvPr/>
                      </p:nvGrpSpPr>
                      <p:grpSpPr>
                        <a:xfrm rot="1269795">
                          <a:off x="4370181" y="3362675"/>
                          <a:ext cx="790303" cy="409072"/>
                          <a:chOff x="4975163" y="2434420"/>
                          <a:chExt cx="790303" cy="409072"/>
                        </a:xfrm>
                        <a:grpFill/>
                      </p:grpSpPr>
                      <p:sp>
                        <p:nvSpPr>
                          <p:cNvPr id="596" name="Moon 59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Moon 59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Moon 59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81" name="Group 162"/>
                      <p:cNvGrpSpPr/>
                      <p:nvPr/>
                    </p:nvGrpSpPr>
                    <p:grpSpPr>
                      <a:xfrm rot="4467257">
                        <a:off x="4822952" y="4237309"/>
                        <a:ext cx="1510882" cy="806088"/>
                        <a:chOff x="4975163" y="2434420"/>
                        <a:chExt cx="790303" cy="409072"/>
                      </a:xfrm>
                      <a:solidFill>
                        <a:schemeClr val="accent6">
                          <a:lumMod val="50000"/>
                        </a:schemeClr>
                      </a:solidFill>
                    </p:grpSpPr>
                    <p:sp>
                      <p:nvSpPr>
                        <p:cNvPr id="587" name="Moon 58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2"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584"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Moon 58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3" name="Oval 582"/>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6" name="Group 110"/>
                    <p:cNvGrpSpPr/>
                    <p:nvPr/>
                  </p:nvGrpSpPr>
                  <p:grpSpPr>
                    <a:xfrm>
                      <a:off x="6705600" y="2819400"/>
                      <a:ext cx="457200" cy="457200"/>
                      <a:chOff x="6019800" y="5334000"/>
                      <a:chExt cx="914400" cy="914400"/>
                    </a:xfrm>
                  </p:grpSpPr>
                  <p:sp>
                    <p:nvSpPr>
                      <p:cNvPr id="577" name="Quad Arrow 576"/>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Diamond 577"/>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9" name="Group 113"/>
                  <p:cNvGrpSpPr/>
                  <p:nvPr/>
                </p:nvGrpSpPr>
                <p:grpSpPr>
                  <a:xfrm rot="10800000">
                    <a:off x="5254651" y="4053405"/>
                    <a:ext cx="1404453" cy="847527"/>
                    <a:chOff x="5334000" y="1676401"/>
                    <a:chExt cx="3200400" cy="2295940"/>
                  </a:xfrm>
                </p:grpSpPr>
                <p:grpSp>
                  <p:nvGrpSpPr>
                    <p:cNvPr id="518" name="Group 59"/>
                    <p:cNvGrpSpPr/>
                    <p:nvPr/>
                  </p:nvGrpSpPr>
                  <p:grpSpPr>
                    <a:xfrm>
                      <a:off x="5334000" y="1676401"/>
                      <a:ext cx="3200400" cy="2295940"/>
                      <a:chOff x="3329709" y="1676400"/>
                      <a:chExt cx="5204691" cy="3733801"/>
                    </a:xfrm>
                  </p:grpSpPr>
                  <p:grpSp>
                    <p:nvGrpSpPr>
                      <p:cNvPr id="522" name="Group 139"/>
                      <p:cNvGrpSpPr/>
                      <p:nvPr/>
                    </p:nvGrpSpPr>
                    <p:grpSpPr>
                      <a:xfrm>
                        <a:off x="5784951" y="1676400"/>
                        <a:ext cx="2749449" cy="2932281"/>
                        <a:chOff x="4370181" y="2237947"/>
                        <a:chExt cx="1395285" cy="1533800"/>
                      </a:xfrm>
                      <a:solidFill>
                        <a:schemeClr val="accent6">
                          <a:lumMod val="50000"/>
                        </a:schemeClr>
                      </a:solidFill>
                    </p:grpSpPr>
                    <p:sp>
                      <p:nvSpPr>
                        <p:cNvPr id="554"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5" name="Group 122"/>
                        <p:cNvGrpSpPr/>
                        <p:nvPr/>
                      </p:nvGrpSpPr>
                      <p:grpSpPr>
                        <a:xfrm>
                          <a:off x="4975163" y="2434420"/>
                          <a:ext cx="790303" cy="409072"/>
                          <a:chOff x="4975163" y="2434420"/>
                          <a:chExt cx="790303" cy="409072"/>
                        </a:xfrm>
                        <a:grpFill/>
                      </p:grpSpPr>
                      <p:sp>
                        <p:nvSpPr>
                          <p:cNvPr id="572"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6" name="Group 123"/>
                        <p:cNvGrpSpPr/>
                        <p:nvPr/>
                      </p:nvGrpSpPr>
                      <p:grpSpPr>
                        <a:xfrm>
                          <a:off x="4842164" y="2673927"/>
                          <a:ext cx="856672" cy="364837"/>
                          <a:chOff x="4975163" y="2434420"/>
                          <a:chExt cx="790303" cy="409072"/>
                        </a:xfrm>
                        <a:grpFill/>
                      </p:grpSpPr>
                      <p:sp>
                        <p:nvSpPr>
                          <p:cNvPr id="569"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7" name="Group 127"/>
                        <p:cNvGrpSpPr/>
                        <p:nvPr/>
                      </p:nvGrpSpPr>
                      <p:grpSpPr>
                        <a:xfrm>
                          <a:off x="4702690" y="2882384"/>
                          <a:ext cx="790303" cy="409072"/>
                          <a:chOff x="4975163" y="2434420"/>
                          <a:chExt cx="790303" cy="409072"/>
                        </a:xfrm>
                        <a:grpFill/>
                      </p:grpSpPr>
                      <p:sp>
                        <p:nvSpPr>
                          <p:cNvPr id="566"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8" name="Group 131"/>
                        <p:cNvGrpSpPr/>
                        <p:nvPr/>
                      </p:nvGrpSpPr>
                      <p:grpSpPr>
                        <a:xfrm>
                          <a:off x="4545672" y="3122529"/>
                          <a:ext cx="790303" cy="409072"/>
                          <a:chOff x="4975163" y="2434420"/>
                          <a:chExt cx="790303" cy="409072"/>
                        </a:xfrm>
                        <a:grpFill/>
                      </p:grpSpPr>
                      <p:sp>
                        <p:nvSpPr>
                          <p:cNvPr id="563"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9" name="Group 135"/>
                        <p:cNvGrpSpPr/>
                        <p:nvPr/>
                      </p:nvGrpSpPr>
                      <p:grpSpPr>
                        <a:xfrm rot="1269795">
                          <a:off x="4370181" y="3362675"/>
                          <a:ext cx="790303" cy="409072"/>
                          <a:chOff x="4975163" y="2434420"/>
                          <a:chExt cx="790303" cy="409072"/>
                        </a:xfrm>
                        <a:grpFill/>
                      </p:grpSpPr>
                      <p:sp>
                        <p:nvSpPr>
                          <p:cNvPr id="560"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3" name="Group 140"/>
                      <p:cNvGrpSpPr/>
                      <p:nvPr/>
                    </p:nvGrpSpPr>
                    <p:grpSpPr>
                      <a:xfrm flipH="1">
                        <a:off x="3329709" y="1768267"/>
                        <a:ext cx="2749449" cy="2932281"/>
                        <a:chOff x="4370181" y="2237947"/>
                        <a:chExt cx="1395285" cy="1533800"/>
                      </a:xfrm>
                      <a:solidFill>
                        <a:schemeClr val="accent6">
                          <a:lumMod val="50000"/>
                        </a:schemeClr>
                      </a:solidFill>
                    </p:grpSpPr>
                    <p:sp>
                      <p:nvSpPr>
                        <p:cNvPr id="533" name="Rounded Rectangle 532"/>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4" name="Group 122"/>
                        <p:cNvGrpSpPr/>
                        <p:nvPr/>
                      </p:nvGrpSpPr>
                      <p:grpSpPr>
                        <a:xfrm>
                          <a:off x="4975163" y="2434420"/>
                          <a:ext cx="790303" cy="409072"/>
                          <a:chOff x="4975163" y="2434420"/>
                          <a:chExt cx="790303" cy="409072"/>
                        </a:xfrm>
                        <a:grpFill/>
                      </p:grpSpPr>
                      <p:sp>
                        <p:nvSpPr>
                          <p:cNvPr id="551"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5" name="Group 123"/>
                        <p:cNvGrpSpPr/>
                        <p:nvPr/>
                      </p:nvGrpSpPr>
                      <p:grpSpPr>
                        <a:xfrm>
                          <a:off x="4842164" y="2673927"/>
                          <a:ext cx="856672" cy="364837"/>
                          <a:chOff x="4975163" y="2434420"/>
                          <a:chExt cx="790303" cy="409072"/>
                        </a:xfrm>
                        <a:grpFill/>
                      </p:grpSpPr>
                      <p:sp>
                        <p:nvSpPr>
                          <p:cNvPr id="548"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6" name="Group 127"/>
                        <p:cNvGrpSpPr/>
                        <p:nvPr/>
                      </p:nvGrpSpPr>
                      <p:grpSpPr>
                        <a:xfrm>
                          <a:off x="4702690" y="2882384"/>
                          <a:ext cx="790303" cy="409072"/>
                          <a:chOff x="4975163" y="2434420"/>
                          <a:chExt cx="790303" cy="409072"/>
                        </a:xfrm>
                        <a:grpFill/>
                      </p:grpSpPr>
                      <p:sp>
                        <p:nvSpPr>
                          <p:cNvPr id="545"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Moon 5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Moon 5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7" name="Group 131"/>
                        <p:cNvGrpSpPr/>
                        <p:nvPr/>
                      </p:nvGrpSpPr>
                      <p:grpSpPr>
                        <a:xfrm>
                          <a:off x="4545672" y="3122529"/>
                          <a:ext cx="790303" cy="409072"/>
                          <a:chOff x="4975163" y="2434420"/>
                          <a:chExt cx="790303" cy="409072"/>
                        </a:xfrm>
                        <a:grpFill/>
                      </p:grpSpPr>
                      <p:sp>
                        <p:nvSpPr>
                          <p:cNvPr id="542" name="Moon 54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Moon 54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8" name="Group 135"/>
                        <p:cNvGrpSpPr/>
                        <p:nvPr/>
                      </p:nvGrpSpPr>
                      <p:grpSpPr>
                        <a:xfrm rot="1269795">
                          <a:off x="4370181" y="3362675"/>
                          <a:ext cx="790303" cy="409072"/>
                          <a:chOff x="4975163" y="2434420"/>
                          <a:chExt cx="790303" cy="409072"/>
                        </a:xfrm>
                        <a:grpFill/>
                      </p:grpSpPr>
                      <p:sp>
                        <p:nvSpPr>
                          <p:cNvPr id="539" name="Moon 538"/>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Moon 53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Moon 540"/>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4" name="Group 162"/>
                      <p:cNvGrpSpPr/>
                      <p:nvPr/>
                    </p:nvGrpSpPr>
                    <p:grpSpPr>
                      <a:xfrm rot="4467257">
                        <a:off x="4822952" y="4237309"/>
                        <a:ext cx="1510882" cy="806088"/>
                        <a:chOff x="4975163" y="2434420"/>
                        <a:chExt cx="790303" cy="409072"/>
                      </a:xfrm>
                      <a:solidFill>
                        <a:schemeClr val="accent6">
                          <a:lumMod val="50000"/>
                        </a:schemeClr>
                      </a:solidFill>
                    </p:grpSpPr>
                    <p:sp>
                      <p:nvSpPr>
                        <p:cNvPr id="530" name="Moon 5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5"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527"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Moon 52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6" name="Oval 525"/>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9" name="Group 110"/>
                    <p:cNvGrpSpPr/>
                    <p:nvPr/>
                  </p:nvGrpSpPr>
                  <p:grpSpPr>
                    <a:xfrm>
                      <a:off x="6705600" y="2819400"/>
                      <a:ext cx="457200" cy="457200"/>
                      <a:chOff x="6019800" y="5334000"/>
                      <a:chExt cx="914400" cy="914400"/>
                    </a:xfrm>
                  </p:grpSpPr>
                  <p:sp>
                    <p:nvSpPr>
                      <p:cNvPr id="520" name="Quad Arrow 519"/>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Diamond 520"/>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0" name="Group 113"/>
                  <p:cNvGrpSpPr/>
                  <p:nvPr/>
                </p:nvGrpSpPr>
                <p:grpSpPr>
                  <a:xfrm>
                    <a:off x="5690080" y="4462708"/>
                    <a:ext cx="1404453" cy="847527"/>
                    <a:chOff x="5334000" y="1676401"/>
                    <a:chExt cx="3200400" cy="2295940"/>
                  </a:xfrm>
                </p:grpSpPr>
                <p:grpSp>
                  <p:nvGrpSpPr>
                    <p:cNvPr id="461" name="Group 59"/>
                    <p:cNvGrpSpPr/>
                    <p:nvPr/>
                  </p:nvGrpSpPr>
                  <p:grpSpPr>
                    <a:xfrm>
                      <a:off x="5334000" y="1676401"/>
                      <a:ext cx="3200400" cy="2295940"/>
                      <a:chOff x="3329709" y="1676400"/>
                      <a:chExt cx="5204691" cy="3733801"/>
                    </a:xfrm>
                  </p:grpSpPr>
                  <p:grpSp>
                    <p:nvGrpSpPr>
                      <p:cNvPr id="465" name="Group 139"/>
                      <p:cNvGrpSpPr/>
                      <p:nvPr/>
                    </p:nvGrpSpPr>
                    <p:grpSpPr>
                      <a:xfrm>
                        <a:off x="5784951" y="1676400"/>
                        <a:ext cx="2749449" cy="2932281"/>
                        <a:chOff x="4370181" y="2237947"/>
                        <a:chExt cx="1395285" cy="1533800"/>
                      </a:xfrm>
                      <a:solidFill>
                        <a:schemeClr val="accent6">
                          <a:lumMod val="50000"/>
                        </a:schemeClr>
                      </a:solidFill>
                    </p:grpSpPr>
                    <p:sp>
                      <p:nvSpPr>
                        <p:cNvPr id="497"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8" name="Group 122"/>
                        <p:cNvGrpSpPr/>
                        <p:nvPr/>
                      </p:nvGrpSpPr>
                      <p:grpSpPr>
                        <a:xfrm>
                          <a:off x="4975163" y="2434420"/>
                          <a:ext cx="790303" cy="409072"/>
                          <a:chOff x="4975163" y="2434420"/>
                          <a:chExt cx="790303" cy="409072"/>
                        </a:xfrm>
                        <a:grpFill/>
                      </p:grpSpPr>
                      <p:sp>
                        <p:nvSpPr>
                          <p:cNvPr id="515"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9" name="Group 123"/>
                        <p:cNvGrpSpPr/>
                        <p:nvPr/>
                      </p:nvGrpSpPr>
                      <p:grpSpPr>
                        <a:xfrm>
                          <a:off x="4842164" y="2673927"/>
                          <a:ext cx="856672" cy="364837"/>
                          <a:chOff x="4975163" y="2434420"/>
                          <a:chExt cx="790303" cy="409072"/>
                        </a:xfrm>
                        <a:grpFill/>
                      </p:grpSpPr>
                      <p:sp>
                        <p:nvSpPr>
                          <p:cNvPr id="512"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0" name="Group 127"/>
                        <p:cNvGrpSpPr/>
                        <p:nvPr/>
                      </p:nvGrpSpPr>
                      <p:grpSpPr>
                        <a:xfrm>
                          <a:off x="4702690" y="2882384"/>
                          <a:ext cx="790303" cy="409072"/>
                          <a:chOff x="4975163" y="2434420"/>
                          <a:chExt cx="790303" cy="409072"/>
                        </a:xfrm>
                        <a:grpFill/>
                      </p:grpSpPr>
                      <p:sp>
                        <p:nvSpPr>
                          <p:cNvPr id="509"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1" name="Group 131"/>
                        <p:cNvGrpSpPr/>
                        <p:nvPr/>
                      </p:nvGrpSpPr>
                      <p:grpSpPr>
                        <a:xfrm>
                          <a:off x="4545672" y="3122529"/>
                          <a:ext cx="790303" cy="409072"/>
                          <a:chOff x="4975163" y="2434420"/>
                          <a:chExt cx="790303" cy="409072"/>
                        </a:xfrm>
                        <a:grpFill/>
                      </p:grpSpPr>
                      <p:sp>
                        <p:nvSpPr>
                          <p:cNvPr id="506"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2" name="Group 135"/>
                        <p:cNvGrpSpPr/>
                        <p:nvPr/>
                      </p:nvGrpSpPr>
                      <p:grpSpPr>
                        <a:xfrm rot="1269795">
                          <a:off x="4370181" y="3362675"/>
                          <a:ext cx="790303" cy="409072"/>
                          <a:chOff x="4975163" y="2434420"/>
                          <a:chExt cx="790303" cy="409072"/>
                        </a:xfrm>
                        <a:grpFill/>
                      </p:grpSpPr>
                      <p:sp>
                        <p:nvSpPr>
                          <p:cNvPr id="503"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6" name="Group 140"/>
                      <p:cNvGrpSpPr/>
                      <p:nvPr/>
                    </p:nvGrpSpPr>
                    <p:grpSpPr>
                      <a:xfrm flipH="1">
                        <a:off x="3329709" y="1768267"/>
                        <a:ext cx="2749449" cy="2932281"/>
                        <a:chOff x="4370181" y="2237947"/>
                        <a:chExt cx="1395285" cy="1533800"/>
                      </a:xfrm>
                      <a:solidFill>
                        <a:schemeClr val="accent6">
                          <a:lumMod val="50000"/>
                        </a:schemeClr>
                      </a:solidFill>
                    </p:grpSpPr>
                    <p:sp>
                      <p:nvSpPr>
                        <p:cNvPr id="476" name="Rounded Rectangle 475"/>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7" name="Group 122"/>
                        <p:cNvGrpSpPr/>
                        <p:nvPr/>
                      </p:nvGrpSpPr>
                      <p:grpSpPr>
                        <a:xfrm>
                          <a:off x="4975163" y="2434420"/>
                          <a:ext cx="790303" cy="409072"/>
                          <a:chOff x="4975163" y="2434420"/>
                          <a:chExt cx="790303" cy="409072"/>
                        </a:xfrm>
                        <a:grpFill/>
                      </p:grpSpPr>
                      <p:sp>
                        <p:nvSpPr>
                          <p:cNvPr id="494"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8" name="Group 123"/>
                        <p:cNvGrpSpPr/>
                        <p:nvPr/>
                      </p:nvGrpSpPr>
                      <p:grpSpPr>
                        <a:xfrm>
                          <a:off x="4842164" y="2673927"/>
                          <a:ext cx="856672" cy="364837"/>
                          <a:chOff x="4975163" y="2434420"/>
                          <a:chExt cx="790303" cy="409072"/>
                        </a:xfrm>
                        <a:grpFill/>
                      </p:grpSpPr>
                      <p:sp>
                        <p:nvSpPr>
                          <p:cNvPr id="491"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9" name="Group 127"/>
                        <p:cNvGrpSpPr/>
                        <p:nvPr/>
                      </p:nvGrpSpPr>
                      <p:grpSpPr>
                        <a:xfrm>
                          <a:off x="4702690" y="2882384"/>
                          <a:ext cx="790303" cy="409072"/>
                          <a:chOff x="4975163" y="2434420"/>
                          <a:chExt cx="790303" cy="409072"/>
                        </a:xfrm>
                        <a:grpFill/>
                      </p:grpSpPr>
                      <p:sp>
                        <p:nvSpPr>
                          <p:cNvPr id="488"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Moon 48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Moon 48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0" name="Group 131"/>
                        <p:cNvGrpSpPr/>
                        <p:nvPr/>
                      </p:nvGrpSpPr>
                      <p:grpSpPr>
                        <a:xfrm>
                          <a:off x="4545672" y="3122529"/>
                          <a:ext cx="790303" cy="409072"/>
                          <a:chOff x="4975163" y="2434420"/>
                          <a:chExt cx="790303" cy="409072"/>
                        </a:xfrm>
                        <a:grpFill/>
                      </p:grpSpPr>
                      <p:sp>
                        <p:nvSpPr>
                          <p:cNvPr id="485" name="Moon 48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Moon 48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1" name="Group 135"/>
                        <p:cNvGrpSpPr/>
                        <p:nvPr/>
                      </p:nvGrpSpPr>
                      <p:grpSpPr>
                        <a:xfrm rot="1269795">
                          <a:off x="4370181" y="3362675"/>
                          <a:ext cx="790303" cy="409072"/>
                          <a:chOff x="4975163" y="2434420"/>
                          <a:chExt cx="790303" cy="409072"/>
                        </a:xfrm>
                        <a:grpFill/>
                      </p:grpSpPr>
                      <p:sp>
                        <p:nvSpPr>
                          <p:cNvPr id="482" name="Moon 48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Moon 48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Moon 48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7" name="Group 162"/>
                      <p:cNvGrpSpPr/>
                      <p:nvPr/>
                    </p:nvGrpSpPr>
                    <p:grpSpPr>
                      <a:xfrm rot="4467257">
                        <a:off x="4822952" y="4237309"/>
                        <a:ext cx="1510882" cy="806088"/>
                        <a:chOff x="4975163" y="2434420"/>
                        <a:chExt cx="790303" cy="409072"/>
                      </a:xfrm>
                      <a:solidFill>
                        <a:schemeClr val="accent6">
                          <a:lumMod val="50000"/>
                        </a:schemeClr>
                      </a:solidFill>
                    </p:grpSpPr>
                    <p:sp>
                      <p:nvSpPr>
                        <p:cNvPr id="473" name="Moon 47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8"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470"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Moon 470"/>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9" name="Oval 468"/>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2" name="Group 110"/>
                    <p:cNvGrpSpPr/>
                    <p:nvPr/>
                  </p:nvGrpSpPr>
                  <p:grpSpPr>
                    <a:xfrm>
                      <a:off x="6705600" y="2819400"/>
                      <a:ext cx="457200" cy="457200"/>
                      <a:chOff x="6019800" y="5334000"/>
                      <a:chExt cx="914400" cy="914400"/>
                    </a:xfrm>
                  </p:grpSpPr>
                  <p:sp>
                    <p:nvSpPr>
                      <p:cNvPr id="463" name="Quad Arrow 462"/>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Diamond 463"/>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30" name="Group 29"/>
              <p:cNvGrpSpPr/>
              <p:nvPr/>
            </p:nvGrpSpPr>
            <p:grpSpPr>
              <a:xfrm flipH="1">
                <a:off x="2486698" y="310739"/>
                <a:ext cx="756974" cy="1695678"/>
                <a:chOff x="2810141" y="3200039"/>
                <a:chExt cx="1626200" cy="3106161"/>
              </a:xfrm>
            </p:grpSpPr>
            <p:sp>
              <p:nvSpPr>
                <p:cNvPr id="372" name="Cloud 371"/>
                <p:cNvSpPr/>
                <p:nvPr/>
              </p:nvSpPr>
              <p:spPr>
                <a:xfrm rot="17452337">
                  <a:off x="3174911" y="3361697"/>
                  <a:ext cx="1097961" cy="1019750"/>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rot="18915480">
                  <a:off x="4117506" y="4683484"/>
                  <a:ext cx="318835" cy="5520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p:cNvSpPr/>
                <p:nvPr/>
              </p:nvSpPr>
              <p:spPr>
                <a:xfrm rot="3145143">
                  <a:off x="2921962" y="4706511"/>
                  <a:ext cx="315975" cy="5396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rot="3145143">
                  <a:off x="3407374" y="5845284"/>
                  <a:ext cx="382214" cy="539618"/>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rot="18594148">
                  <a:off x="3679565" y="5816741"/>
                  <a:ext cx="382214" cy="539618"/>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Trapezoid 376"/>
                <p:cNvSpPr/>
                <p:nvPr/>
              </p:nvSpPr>
              <p:spPr>
                <a:xfrm>
                  <a:off x="3263935" y="4983702"/>
                  <a:ext cx="954708" cy="1108863"/>
                </a:xfrm>
                <a:prstGeom prst="trapezoid">
                  <a:avLst>
                    <a:gd name="adj" fmla="val 21172"/>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Trapezoid 377"/>
                <p:cNvSpPr/>
                <p:nvPr/>
              </p:nvSpPr>
              <p:spPr>
                <a:xfrm rot="1778885">
                  <a:off x="3087569" y="3990796"/>
                  <a:ext cx="539274" cy="1105358"/>
                </a:xfrm>
                <a:prstGeom prst="trapezoid">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Trapezoid 378"/>
                <p:cNvSpPr/>
                <p:nvPr/>
              </p:nvSpPr>
              <p:spPr>
                <a:xfrm rot="20027387">
                  <a:off x="3769216" y="3977652"/>
                  <a:ext cx="539274" cy="1105358"/>
                </a:xfrm>
                <a:prstGeom prst="trapezoid">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Trapezoid 379"/>
                <p:cNvSpPr/>
                <p:nvPr/>
              </p:nvSpPr>
              <p:spPr>
                <a:xfrm rot="10800000">
                  <a:off x="3244974" y="4091871"/>
                  <a:ext cx="954708" cy="1019236"/>
                </a:xfrm>
                <a:prstGeom prst="trapezoid">
                  <a:avLst>
                    <a:gd name="adj" fmla="val 21938"/>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Trapezoid 380"/>
                <p:cNvSpPr/>
                <p:nvPr/>
              </p:nvSpPr>
              <p:spPr>
                <a:xfrm rot="10800000">
                  <a:off x="3568183" y="3976652"/>
                  <a:ext cx="332072" cy="424682"/>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p:cNvSpPr/>
                <p:nvPr/>
              </p:nvSpPr>
              <p:spPr>
                <a:xfrm>
                  <a:off x="3395267" y="3247199"/>
                  <a:ext cx="664145" cy="10192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Cloud 382"/>
                <p:cNvSpPr/>
                <p:nvPr/>
              </p:nvSpPr>
              <p:spPr>
                <a:xfrm>
                  <a:off x="3353758" y="3204731"/>
                  <a:ext cx="498108" cy="382214"/>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Cloud 383"/>
                <p:cNvSpPr/>
                <p:nvPr/>
              </p:nvSpPr>
              <p:spPr>
                <a:xfrm rot="2597059">
                  <a:off x="3621618" y="3200039"/>
                  <a:ext cx="498108" cy="382214"/>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p:cNvSpPr/>
                <p:nvPr/>
              </p:nvSpPr>
              <p:spPr>
                <a:xfrm rot="4422778">
                  <a:off x="3547319" y="3200261"/>
                  <a:ext cx="235513" cy="294250"/>
                </a:xfrm>
                <a:prstGeom prst="ellipse">
                  <a:avLst/>
                </a:prstGeom>
                <a:solidFill>
                  <a:srgbClr val="635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Rounded Rectangle 385"/>
                <p:cNvSpPr/>
                <p:nvPr/>
              </p:nvSpPr>
              <p:spPr>
                <a:xfrm rot="10800000">
                  <a:off x="3327992" y="3327443"/>
                  <a:ext cx="788672" cy="297277"/>
                </a:xfrm>
                <a:prstGeom prst="round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7" name="Group 133"/>
                <p:cNvGrpSpPr/>
                <p:nvPr/>
              </p:nvGrpSpPr>
              <p:grpSpPr>
                <a:xfrm rot="10800000">
                  <a:off x="3322549" y="4404207"/>
                  <a:ext cx="848142" cy="255632"/>
                  <a:chOff x="1888761" y="6137223"/>
                  <a:chExt cx="4207239" cy="720777"/>
                </a:xfrm>
              </p:grpSpPr>
              <p:sp>
                <p:nvSpPr>
                  <p:cNvPr id="431" name="Left-Right-Up Arrow 430"/>
                  <p:cNvSpPr/>
                  <p:nvPr/>
                </p:nvSpPr>
                <p:spPr>
                  <a:xfrm>
                    <a:off x="18887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Left-Right-Up Arrow 431"/>
                  <p:cNvSpPr/>
                  <p:nvPr/>
                </p:nvSpPr>
                <p:spPr>
                  <a:xfrm>
                    <a:off x="25883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Left-Right-Up Arrow 432"/>
                  <p:cNvSpPr/>
                  <p:nvPr/>
                </p:nvSpPr>
                <p:spPr>
                  <a:xfrm>
                    <a:off x="32766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Left-Right-Up Arrow 433"/>
                  <p:cNvSpPr/>
                  <p:nvPr/>
                </p:nvSpPr>
                <p:spPr>
                  <a:xfrm>
                    <a:off x="39461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Left-Right-Up Arrow 434"/>
                  <p:cNvSpPr/>
                  <p:nvPr/>
                </p:nvSpPr>
                <p:spPr>
                  <a:xfrm>
                    <a:off x="46457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Left-Right-Up Arrow 435"/>
                  <p:cNvSpPr/>
                  <p:nvPr/>
                </p:nvSpPr>
                <p:spPr>
                  <a:xfrm>
                    <a:off x="53340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Diamond 436"/>
                  <p:cNvSpPr/>
                  <p:nvPr/>
                </p:nvSpPr>
                <p:spPr>
                  <a:xfrm>
                    <a:off x="2133600" y="6400800"/>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Diamond 437"/>
                  <p:cNvSpPr/>
                  <p:nvPr/>
                </p:nvSpPr>
                <p:spPr>
                  <a:xfrm>
                    <a:off x="2825646" y="638830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Diamond 438"/>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Diamond 439"/>
                  <p:cNvSpPr/>
                  <p:nvPr/>
                </p:nvSpPr>
                <p:spPr>
                  <a:xfrm>
                    <a:off x="4228475" y="6359577"/>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Diamond 440"/>
                  <p:cNvSpPr/>
                  <p:nvPr/>
                </p:nvSpPr>
                <p:spPr>
                  <a:xfrm>
                    <a:off x="4901783" y="6353331"/>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Diamond 441"/>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8" name="Rounded Rectangle 387"/>
                <p:cNvSpPr/>
                <p:nvPr/>
              </p:nvSpPr>
              <p:spPr>
                <a:xfrm>
                  <a:off x="3396843" y="4981804"/>
                  <a:ext cx="687281" cy="190758"/>
                </a:xfrm>
                <a:prstGeom prst="round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9" name="Group 388"/>
                <p:cNvGrpSpPr/>
                <p:nvPr/>
              </p:nvGrpSpPr>
              <p:grpSpPr>
                <a:xfrm>
                  <a:off x="3409490" y="4967513"/>
                  <a:ext cx="650220" cy="197452"/>
                  <a:chOff x="4720480" y="4388132"/>
                  <a:chExt cx="1756255" cy="533320"/>
                </a:xfrm>
              </p:grpSpPr>
              <p:grpSp>
                <p:nvGrpSpPr>
                  <p:cNvPr id="411" name="Group 410"/>
                  <p:cNvGrpSpPr/>
                  <p:nvPr/>
                </p:nvGrpSpPr>
                <p:grpSpPr>
                  <a:xfrm>
                    <a:off x="4720480" y="4427320"/>
                    <a:ext cx="471740" cy="446235"/>
                    <a:chOff x="5108731" y="4165198"/>
                    <a:chExt cx="1206700" cy="1141460"/>
                  </a:xfrm>
                </p:grpSpPr>
                <p:sp>
                  <p:nvSpPr>
                    <p:cNvPr id="428" name="Right Triangle 427"/>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Right Triangle 428"/>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Diagonal Stripe 429"/>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2" name="Group 411"/>
                  <p:cNvGrpSpPr/>
                  <p:nvPr/>
                </p:nvGrpSpPr>
                <p:grpSpPr>
                  <a:xfrm rot="10800000">
                    <a:off x="5064468" y="4388132"/>
                    <a:ext cx="471740" cy="446235"/>
                    <a:chOff x="5108731" y="4165198"/>
                    <a:chExt cx="1206700" cy="1141460"/>
                  </a:xfrm>
                </p:grpSpPr>
                <p:sp>
                  <p:nvSpPr>
                    <p:cNvPr id="425" name="Right Triangle 424"/>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Right Triangle 425"/>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Diagonal Stripe 426"/>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3" name="Group 412"/>
                  <p:cNvGrpSpPr/>
                  <p:nvPr/>
                </p:nvGrpSpPr>
                <p:grpSpPr>
                  <a:xfrm>
                    <a:off x="5360560" y="4449092"/>
                    <a:ext cx="471740" cy="446235"/>
                    <a:chOff x="5108731" y="4165198"/>
                    <a:chExt cx="1206700" cy="1141460"/>
                  </a:xfrm>
                </p:grpSpPr>
                <p:sp>
                  <p:nvSpPr>
                    <p:cNvPr id="422" name="Right Triangle 421"/>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Right Triangle 422"/>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Diagonal Stripe 423"/>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4" name="Group 413"/>
                  <p:cNvGrpSpPr/>
                  <p:nvPr/>
                </p:nvGrpSpPr>
                <p:grpSpPr>
                  <a:xfrm rot="10800000">
                    <a:off x="5704548" y="4409904"/>
                    <a:ext cx="471740" cy="446235"/>
                    <a:chOff x="5108731" y="4165198"/>
                    <a:chExt cx="1206700" cy="1141460"/>
                  </a:xfrm>
                </p:grpSpPr>
                <p:sp>
                  <p:nvSpPr>
                    <p:cNvPr id="419" name="Right Triangle 418"/>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Right Triangle 419"/>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Diagonal Stripe 420"/>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5" name="Group 414"/>
                  <p:cNvGrpSpPr/>
                  <p:nvPr/>
                </p:nvGrpSpPr>
                <p:grpSpPr>
                  <a:xfrm>
                    <a:off x="6004995" y="4475217"/>
                    <a:ext cx="471740" cy="446235"/>
                    <a:chOff x="5108731" y="4165198"/>
                    <a:chExt cx="1206700" cy="1141460"/>
                  </a:xfrm>
                </p:grpSpPr>
                <p:sp>
                  <p:nvSpPr>
                    <p:cNvPr id="416" name="Right Triangle 415"/>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Right Triangle 416"/>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Diagonal Stripe 417"/>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90" name="Group 389"/>
                <p:cNvGrpSpPr/>
                <p:nvPr/>
              </p:nvGrpSpPr>
              <p:grpSpPr>
                <a:xfrm>
                  <a:off x="3344176" y="3352800"/>
                  <a:ext cx="748852" cy="266394"/>
                  <a:chOff x="4720480" y="4388132"/>
                  <a:chExt cx="1756255" cy="533320"/>
                </a:xfrm>
              </p:grpSpPr>
              <p:grpSp>
                <p:nvGrpSpPr>
                  <p:cNvPr id="391" name="Group 390"/>
                  <p:cNvGrpSpPr/>
                  <p:nvPr/>
                </p:nvGrpSpPr>
                <p:grpSpPr>
                  <a:xfrm>
                    <a:off x="4720480" y="4427320"/>
                    <a:ext cx="471740" cy="446235"/>
                    <a:chOff x="5108731" y="4165198"/>
                    <a:chExt cx="1206700" cy="1141460"/>
                  </a:xfrm>
                </p:grpSpPr>
                <p:sp>
                  <p:nvSpPr>
                    <p:cNvPr id="408" name="Right Triangle 407"/>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Right Triangle 408"/>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Diagonal Stripe 409"/>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2" name="Group 391"/>
                  <p:cNvGrpSpPr/>
                  <p:nvPr/>
                </p:nvGrpSpPr>
                <p:grpSpPr>
                  <a:xfrm rot="10800000">
                    <a:off x="5064468" y="4388132"/>
                    <a:ext cx="471740" cy="446235"/>
                    <a:chOff x="5108731" y="4165198"/>
                    <a:chExt cx="1206700" cy="1141460"/>
                  </a:xfrm>
                </p:grpSpPr>
                <p:sp>
                  <p:nvSpPr>
                    <p:cNvPr id="405" name="Right Triangle 404"/>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ight Triangle 405"/>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Diagonal Stripe 406"/>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3" name="Group 392"/>
                  <p:cNvGrpSpPr/>
                  <p:nvPr/>
                </p:nvGrpSpPr>
                <p:grpSpPr>
                  <a:xfrm>
                    <a:off x="5360560" y="4449092"/>
                    <a:ext cx="471740" cy="446235"/>
                    <a:chOff x="5108731" y="4165198"/>
                    <a:chExt cx="1206700" cy="1141460"/>
                  </a:xfrm>
                </p:grpSpPr>
                <p:sp>
                  <p:nvSpPr>
                    <p:cNvPr id="402" name="Right Triangle 401"/>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Right Triangle 402"/>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Diagonal Stripe 403"/>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4" name="Group 393"/>
                  <p:cNvGrpSpPr/>
                  <p:nvPr/>
                </p:nvGrpSpPr>
                <p:grpSpPr>
                  <a:xfrm rot="10800000">
                    <a:off x="5704548" y="4409904"/>
                    <a:ext cx="471740" cy="446235"/>
                    <a:chOff x="5108731" y="4165198"/>
                    <a:chExt cx="1206700" cy="1141460"/>
                  </a:xfrm>
                </p:grpSpPr>
                <p:sp>
                  <p:nvSpPr>
                    <p:cNvPr id="399" name="Right Triangle 398"/>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Right Triangle 399"/>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Diagonal Stripe 400"/>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5" name="Group 394"/>
                  <p:cNvGrpSpPr/>
                  <p:nvPr/>
                </p:nvGrpSpPr>
                <p:grpSpPr>
                  <a:xfrm>
                    <a:off x="6004995" y="4475217"/>
                    <a:ext cx="471740" cy="446235"/>
                    <a:chOff x="5108731" y="4165198"/>
                    <a:chExt cx="1206700" cy="1141460"/>
                  </a:xfrm>
                </p:grpSpPr>
                <p:sp>
                  <p:nvSpPr>
                    <p:cNvPr id="396" name="Right Triangle 395"/>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Right Triangle 396"/>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Diagonal Stripe 397"/>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31" name="Group 30"/>
              <p:cNvGrpSpPr/>
              <p:nvPr/>
            </p:nvGrpSpPr>
            <p:grpSpPr>
              <a:xfrm flipH="1">
                <a:off x="278269" y="1021555"/>
                <a:ext cx="816781" cy="1405393"/>
                <a:chOff x="3569907" y="3980757"/>
                <a:chExt cx="1238014" cy="2130186"/>
              </a:xfrm>
            </p:grpSpPr>
            <p:grpSp>
              <p:nvGrpSpPr>
                <p:cNvPr id="288" name="Group 287"/>
                <p:cNvGrpSpPr/>
                <p:nvPr/>
              </p:nvGrpSpPr>
              <p:grpSpPr>
                <a:xfrm>
                  <a:off x="3569907" y="3980757"/>
                  <a:ext cx="1238014" cy="2130186"/>
                  <a:chOff x="5181600" y="457201"/>
                  <a:chExt cx="1904282" cy="3276599"/>
                </a:xfrm>
              </p:grpSpPr>
              <p:sp>
                <p:nvSpPr>
                  <p:cNvPr id="315" name="Oval 314"/>
                  <p:cNvSpPr/>
                  <p:nvPr/>
                </p:nvSpPr>
                <p:spPr>
                  <a:xfrm rot="649721" flipH="1">
                    <a:off x="6094507" y="3397014"/>
                    <a:ext cx="529005" cy="336786"/>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rot="649721" flipH="1">
                    <a:off x="5683027" y="3397014"/>
                    <a:ext cx="529005" cy="336786"/>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Cloud 316"/>
                  <p:cNvSpPr/>
                  <p:nvPr/>
                </p:nvSpPr>
                <p:spPr>
                  <a:xfrm rot="671737">
                    <a:off x="5332272" y="743955"/>
                    <a:ext cx="539412" cy="674331"/>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Cloud 317"/>
                  <p:cNvSpPr/>
                  <p:nvPr/>
                </p:nvSpPr>
                <p:spPr>
                  <a:xfrm rot="20706537">
                    <a:off x="6302782" y="802413"/>
                    <a:ext cx="616594" cy="613153"/>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rot="18905227">
                    <a:off x="5181600" y="2505517"/>
                    <a:ext cx="529005" cy="297646"/>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rot="2323083" flipH="1">
                    <a:off x="6556877" y="2572328"/>
                    <a:ext cx="529005" cy="286794"/>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Trapezoid 320"/>
                  <p:cNvSpPr/>
                  <p:nvPr/>
                </p:nvSpPr>
                <p:spPr>
                  <a:xfrm flipH="1">
                    <a:off x="5528611" y="1603110"/>
                    <a:ext cx="1146297" cy="1867546"/>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Trapezoid 321"/>
                  <p:cNvSpPr/>
                  <p:nvPr/>
                </p:nvSpPr>
                <p:spPr>
                  <a:xfrm rot="1217087" flipH="1">
                    <a:off x="5410049" y="1493105"/>
                    <a:ext cx="473830" cy="1241017"/>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Trapezoid 322"/>
                  <p:cNvSpPr/>
                  <p:nvPr/>
                </p:nvSpPr>
                <p:spPr>
                  <a:xfrm rot="20382913">
                    <a:off x="6359039" y="1653872"/>
                    <a:ext cx="515791" cy="1120209"/>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Isosceles Triangle 323"/>
                  <p:cNvSpPr/>
                  <p:nvPr/>
                </p:nvSpPr>
                <p:spPr>
                  <a:xfrm rot="10800000" flipH="1">
                    <a:off x="5910711" y="1785806"/>
                    <a:ext cx="382099" cy="548084"/>
                  </a:xfrm>
                  <a:prstGeom prst="triangl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flipH="1">
                    <a:off x="5618564" y="506944"/>
                    <a:ext cx="1056344" cy="1370211"/>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Cloud 325"/>
                  <p:cNvSpPr/>
                  <p:nvPr/>
                </p:nvSpPr>
                <p:spPr>
                  <a:xfrm rot="16200000">
                    <a:off x="5865154" y="103805"/>
                    <a:ext cx="546068" cy="1252859"/>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7" name="Group 326"/>
                  <p:cNvGrpSpPr/>
                  <p:nvPr/>
                </p:nvGrpSpPr>
                <p:grpSpPr>
                  <a:xfrm>
                    <a:off x="5410200" y="685800"/>
                    <a:ext cx="1447800" cy="381000"/>
                    <a:chOff x="7086600" y="914400"/>
                    <a:chExt cx="1828800" cy="472130"/>
                  </a:xfrm>
                </p:grpSpPr>
                <p:sp>
                  <p:nvSpPr>
                    <p:cNvPr id="353" name="Rounded Rectangle 352"/>
                    <p:cNvSpPr/>
                    <p:nvPr/>
                  </p:nvSpPr>
                  <p:spPr>
                    <a:xfrm>
                      <a:off x="7086600" y="990600"/>
                      <a:ext cx="1828800" cy="304800"/>
                    </a:xfrm>
                    <a:prstGeom prst="roundRect">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4" name="Group 353"/>
                    <p:cNvGrpSpPr/>
                    <p:nvPr/>
                  </p:nvGrpSpPr>
                  <p:grpSpPr>
                    <a:xfrm>
                      <a:off x="7086600" y="914400"/>
                      <a:ext cx="1828800" cy="472130"/>
                      <a:chOff x="1578077" y="297425"/>
                      <a:chExt cx="3603523" cy="958646"/>
                    </a:xfrm>
                  </p:grpSpPr>
                  <p:grpSp>
                    <p:nvGrpSpPr>
                      <p:cNvPr id="355" name="Group 354"/>
                      <p:cNvGrpSpPr/>
                      <p:nvPr/>
                    </p:nvGrpSpPr>
                    <p:grpSpPr>
                      <a:xfrm>
                        <a:off x="3352800" y="304800"/>
                        <a:ext cx="1828800" cy="951271"/>
                        <a:chOff x="3352800" y="304800"/>
                        <a:chExt cx="1828800" cy="951271"/>
                      </a:xfrm>
                    </p:grpSpPr>
                    <p:grpSp>
                      <p:nvGrpSpPr>
                        <p:cNvPr id="365" name="Group 364"/>
                        <p:cNvGrpSpPr/>
                        <p:nvPr/>
                      </p:nvGrpSpPr>
                      <p:grpSpPr>
                        <a:xfrm>
                          <a:off x="4267200" y="341671"/>
                          <a:ext cx="914400" cy="914400"/>
                          <a:chOff x="3352800" y="304800"/>
                          <a:chExt cx="914400" cy="914400"/>
                        </a:xfrm>
                      </p:grpSpPr>
                      <p:sp>
                        <p:nvSpPr>
                          <p:cNvPr id="370" name="Quad Arrow Callout 369"/>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Quad Arrow 370"/>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6" name="Group 365"/>
                        <p:cNvGrpSpPr/>
                        <p:nvPr/>
                      </p:nvGrpSpPr>
                      <p:grpSpPr>
                        <a:xfrm>
                          <a:off x="3352800" y="304800"/>
                          <a:ext cx="914400" cy="914400"/>
                          <a:chOff x="3352800" y="304800"/>
                          <a:chExt cx="914400" cy="914400"/>
                        </a:xfrm>
                      </p:grpSpPr>
                      <p:sp>
                        <p:nvSpPr>
                          <p:cNvPr id="368" name="Quad Arrow Callout 367"/>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Quad Arrow 368"/>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7" name="Quad Arrow 366"/>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6" name="Group 355"/>
                      <p:cNvGrpSpPr/>
                      <p:nvPr/>
                    </p:nvGrpSpPr>
                    <p:grpSpPr>
                      <a:xfrm>
                        <a:off x="1578077" y="297425"/>
                        <a:ext cx="1828800" cy="951271"/>
                        <a:chOff x="3352800" y="304800"/>
                        <a:chExt cx="1828800" cy="951271"/>
                      </a:xfrm>
                    </p:grpSpPr>
                    <p:grpSp>
                      <p:nvGrpSpPr>
                        <p:cNvPr id="358" name="Group 256"/>
                        <p:cNvGrpSpPr/>
                        <p:nvPr/>
                      </p:nvGrpSpPr>
                      <p:grpSpPr>
                        <a:xfrm>
                          <a:off x="4267200" y="341671"/>
                          <a:ext cx="914400" cy="914400"/>
                          <a:chOff x="3352800" y="304800"/>
                          <a:chExt cx="914400" cy="914400"/>
                        </a:xfrm>
                      </p:grpSpPr>
                      <p:sp>
                        <p:nvSpPr>
                          <p:cNvPr id="363" name="Quad Arrow Callout 362"/>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Quad Arrow 363"/>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9" name="Group 254"/>
                        <p:cNvGrpSpPr/>
                        <p:nvPr/>
                      </p:nvGrpSpPr>
                      <p:grpSpPr>
                        <a:xfrm>
                          <a:off x="3352800" y="304800"/>
                          <a:ext cx="914400" cy="914400"/>
                          <a:chOff x="3352800" y="304800"/>
                          <a:chExt cx="914400" cy="914400"/>
                        </a:xfrm>
                      </p:grpSpPr>
                      <p:sp>
                        <p:nvSpPr>
                          <p:cNvPr id="361" name="Quad Arrow Callout 360"/>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Quad Arrow 361"/>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0" name="Quad Arrow 359"/>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7" name="Quad Arrow 356"/>
                      <p:cNvSpPr/>
                      <p:nvPr/>
                    </p:nvSpPr>
                    <p:spPr>
                      <a:xfrm>
                        <a:off x="3220065" y="528484"/>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8" name="Group 269"/>
                  <p:cNvGrpSpPr/>
                  <p:nvPr/>
                </p:nvGrpSpPr>
                <p:grpSpPr>
                  <a:xfrm>
                    <a:off x="5562600" y="3124200"/>
                    <a:ext cx="1066800" cy="304800"/>
                    <a:chOff x="1578077" y="297425"/>
                    <a:chExt cx="3603523" cy="958646"/>
                  </a:xfrm>
                </p:grpSpPr>
                <p:grpSp>
                  <p:nvGrpSpPr>
                    <p:cNvPr id="336" name="Group 259"/>
                    <p:cNvGrpSpPr/>
                    <p:nvPr/>
                  </p:nvGrpSpPr>
                  <p:grpSpPr>
                    <a:xfrm>
                      <a:off x="3352800" y="304800"/>
                      <a:ext cx="1828800" cy="951271"/>
                      <a:chOff x="3352800" y="304800"/>
                      <a:chExt cx="1828800" cy="951271"/>
                    </a:xfrm>
                  </p:grpSpPr>
                  <p:grpSp>
                    <p:nvGrpSpPr>
                      <p:cNvPr id="346" name="Group 256"/>
                      <p:cNvGrpSpPr/>
                      <p:nvPr/>
                    </p:nvGrpSpPr>
                    <p:grpSpPr>
                      <a:xfrm>
                        <a:off x="4267200" y="341671"/>
                        <a:ext cx="914400" cy="914400"/>
                        <a:chOff x="3352800" y="304800"/>
                        <a:chExt cx="914400" cy="914400"/>
                      </a:xfrm>
                    </p:grpSpPr>
                    <p:sp>
                      <p:nvSpPr>
                        <p:cNvPr id="351" name="Quad Arrow Callout 350"/>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Quad Arrow 351"/>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7" name="Group 254"/>
                      <p:cNvGrpSpPr/>
                      <p:nvPr/>
                    </p:nvGrpSpPr>
                    <p:grpSpPr>
                      <a:xfrm>
                        <a:off x="3352800" y="304800"/>
                        <a:ext cx="914400" cy="914400"/>
                        <a:chOff x="3352800" y="304800"/>
                        <a:chExt cx="914400" cy="914400"/>
                      </a:xfrm>
                    </p:grpSpPr>
                    <p:sp>
                      <p:nvSpPr>
                        <p:cNvPr id="349" name="Quad Arrow Callout 348"/>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Quad Arrow 349"/>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8" name="Quad Arrow 347"/>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7" name="Group 260"/>
                    <p:cNvGrpSpPr/>
                    <p:nvPr/>
                  </p:nvGrpSpPr>
                  <p:grpSpPr>
                    <a:xfrm>
                      <a:off x="1578077" y="297425"/>
                      <a:ext cx="1828800" cy="951271"/>
                      <a:chOff x="3352800" y="304800"/>
                      <a:chExt cx="1828800" cy="951271"/>
                    </a:xfrm>
                  </p:grpSpPr>
                  <p:grpSp>
                    <p:nvGrpSpPr>
                      <p:cNvPr id="339" name="Group 256"/>
                      <p:cNvGrpSpPr/>
                      <p:nvPr/>
                    </p:nvGrpSpPr>
                    <p:grpSpPr>
                      <a:xfrm>
                        <a:off x="4267200" y="341671"/>
                        <a:ext cx="914400" cy="914400"/>
                        <a:chOff x="3352800" y="304800"/>
                        <a:chExt cx="914400" cy="914400"/>
                      </a:xfrm>
                    </p:grpSpPr>
                    <p:sp>
                      <p:nvSpPr>
                        <p:cNvPr id="344" name="Quad Arrow Callout 343"/>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Quad Arrow 344"/>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 name="Group 254"/>
                      <p:cNvGrpSpPr/>
                      <p:nvPr/>
                    </p:nvGrpSpPr>
                    <p:grpSpPr>
                      <a:xfrm>
                        <a:off x="3352800" y="304800"/>
                        <a:ext cx="914400" cy="914400"/>
                        <a:chOff x="3352800" y="304800"/>
                        <a:chExt cx="914400" cy="914400"/>
                      </a:xfrm>
                    </p:grpSpPr>
                    <p:sp>
                      <p:nvSpPr>
                        <p:cNvPr id="342" name="Quad Arrow Callout 341"/>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Quad Arrow 342"/>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1" name="Quad Arrow 340"/>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8" name="Quad Arrow 337"/>
                    <p:cNvSpPr/>
                    <p:nvPr/>
                  </p:nvSpPr>
                  <p:spPr>
                    <a:xfrm>
                      <a:off x="3220065" y="528484"/>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9" name="Moon 328"/>
                  <p:cNvSpPr/>
                  <p:nvPr/>
                </p:nvSpPr>
                <p:spPr>
                  <a:xfrm rot="16200000">
                    <a:off x="5910416" y="1861984"/>
                    <a:ext cx="381000" cy="619432"/>
                  </a:xfrm>
                  <a:prstGeom prst="moon">
                    <a:avLst>
                      <a:gd name="adj" fmla="val 61693"/>
                    </a:avLst>
                  </a:prstGeom>
                  <a:solidFill>
                    <a:srgbClr val="BE45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0" name="Group 329"/>
                  <p:cNvGrpSpPr/>
                  <p:nvPr/>
                </p:nvGrpSpPr>
                <p:grpSpPr>
                  <a:xfrm>
                    <a:off x="5715000" y="1828800"/>
                    <a:ext cx="228600" cy="304800"/>
                    <a:chOff x="3352800" y="304800"/>
                    <a:chExt cx="914400" cy="914400"/>
                  </a:xfrm>
                </p:grpSpPr>
                <p:sp>
                  <p:nvSpPr>
                    <p:cNvPr id="334" name="Quad Arrow Callout 333"/>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Quad Arrow 334"/>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1" name="Group 330"/>
                  <p:cNvGrpSpPr/>
                  <p:nvPr/>
                </p:nvGrpSpPr>
                <p:grpSpPr>
                  <a:xfrm>
                    <a:off x="6248400" y="1828800"/>
                    <a:ext cx="228600" cy="304800"/>
                    <a:chOff x="3352800" y="304800"/>
                    <a:chExt cx="914400" cy="914400"/>
                  </a:xfrm>
                </p:grpSpPr>
                <p:sp>
                  <p:nvSpPr>
                    <p:cNvPr id="332" name="Quad Arrow Callout 331"/>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Quad Arrow 332"/>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9" name="Group 288"/>
                <p:cNvGrpSpPr/>
                <p:nvPr/>
              </p:nvGrpSpPr>
              <p:grpSpPr>
                <a:xfrm>
                  <a:off x="4087151" y="5079813"/>
                  <a:ext cx="187605" cy="313552"/>
                  <a:chOff x="4891517" y="3980757"/>
                  <a:chExt cx="454821" cy="760162"/>
                </a:xfrm>
              </p:grpSpPr>
              <p:sp>
                <p:nvSpPr>
                  <p:cNvPr id="290" name="Oval 289"/>
                  <p:cNvSpPr/>
                  <p:nvPr/>
                </p:nvSpPr>
                <p:spPr>
                  <a:xfrm>
                    <a:off x="4891517" y="3980757"/>
                    <a:ext cx="454821" cy="760162"/>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1" name="Group 290"/>
                  <p:cNvGrpSpPr/>
                  <p:nvPr/>
                </p:nvGrpSpPr>
                <p:grpSpPr>
                  <a:xfrm>
                    <a:off x="4940734" y="4074291"/>
                    <a:ext cx="345534" cy="531366"/>
                    <a:chOff x="4572000" y="3187148"/>
                    <a:chExt cx="1335603" cy="2146852"/>
                  </a:xfrm>
                </p:grpSpPr>
                <p:grpSp>
                  <p:nvGrpSpPr>
                    <p:cNvPr id="292" name="Group 38"/>
                    <p:cNvGrpSpPr/>
                    <p:nvPr/>
                  </p:nvGrpSpPr>
                  <p:grpSpPr>
                    <a:xfrm>
                      <a:off x="4572000" y="3269477"/>
                      <a:ext cx="1335603" cy="2064523"/>
                      <a:chOff x="4572000" y="3269477"/>
                      <a:chExt cx="1335603" cy="2064523"/>
                    </a:xfrm>
                  </p:grpSpPr>
                  <p:sp>
                    <p:nvSpPr>
                      <p:cNvPr id="297" name="Moon 296"/>
                      <p:cNvSpPr/>
                      <p:nvPr/>
                    </p:nvSpPr>
                    <p:spPr>
                      <a:xfrm rot="10341631" flipH="1">
                        <a:off x="5411733" y="3269477"/>
                        <a:ext cx="307877" cy="990600"/>
                      </a:xfrm>
                      <a:prstGeom prst="moon">
                        <a:avLst>
                          <a:gd name="adj" fmla="val 87500"/>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8" name="Moon 297"/>
                      <p:cNvSpPr/>
                      <p:nvPr/>
                    </p:nvSpPr>
                    <p:spPr>
                      <a:xfrm rot="10341631" flipH="1">
                        <a:off x="5575521" y="3471051"/>
                        <a:ext cx="117865" cy="501327"/>
                      </a:xfrm>
                      <a:prstGeom prst="moon">
                        <a:avLst>
                          <a:gd name="adj" fmla="val 8750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9" name="Moon 2"/>
                      <p:cNvSpPr/>
                      <p:nvPr/>
                    </p:nvSpPr>
                    <p:spPr>
                      <a:xfrm rot="11258369">
                        <a:off x="4788878" y="3292668"/>
                        <a:ext cx="307877" cy="990600"/>
                      </a:xfrm>
                      <a:prstGeom prst="moon">
                        <a:avLst>
                          <a:gd name="adj" fmla="val 87500"/>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0" name="Moon 299"/>
                      <p:cNvSpPr/>
                      <p:nvPr/>
                    </p:nvSpPr>
                    <p:spPr>
                      <a:xfrm rot="11258369">
                        <a:off x="4833399" y="3434608"/>
                        <a:ext cx="117865" cy="501327"/>
                      </a:xfrm>
                      <a:prstGeom prst="moon">
                        <a:avLst>
                          <a:gd name="adj" fmla="val 8750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1" name="Oval 4"/>
                      <p:cNvSpPr/>
                      <p:nvPr/>
                    </p:nvSpPr>
                    <p:spPr>
                      <a:xfrm>
                        <a:off x="4572000" y="3657600"/>
                        <a:ext cx="1335603" cy="1345601"/>
                      </a:xfrm>
                      <a:prstGeom prst="ellipse">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302" name="Group 21"/>
                      <p:cNvGrpSpPr/>
                      <p:nvPr/>
                    </p:nvGrpSpPr>
                    <p:grpSpPr>
                      <a:xfrm>
                        <a:off x="4800600" y="4038600"/>
                        <a:ext cx="381601" cy="369671"/>
                        <a:chOff x="4884918" y="4083918"/>
                        <a:chExt cx="381601" cy="369671"/>
                      </a:xfrm>
                    </p:grpSpPr>
                    <p:sp>
                      <p:nvSpPr>
                        <p:cNvPr id="313" name="Oval 312"/>
                        <p:cNvSpPr/>
                        <p:nvPr/>
                      </p:nvSpPr>
                      <p:spPr>
                        <a:xfrm>
                          <a:off x="4884918" y="4083918"/>
                          <a:ext cx="381601" cy="369671"/>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4" name="Oval 313"/>
                        <p:cNvSpPr/>
                        <p:nvPr/>
                      </p:nvSpPr>
                      <p:spPr>
                        <a:xfrm>
                          <a:off x="5012118" y="4207141"/>
                          <a:ext cx="190800" cy="18483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03" name="Group 22"/>
                      <p:cNvGrpSpPr/>
                      <p:nvPr/>
                    </p:nvGrpSpPr>
                    <p:grpSpPr>
                      <a:xfrm>
                        <a:off x="5334000" y="4038600"/>
                        <a:ext cx="381601" cy="369671"/>
                        <a:chOff x="5266519" y="4083918"/>
                        <a:chExt cx="381601" cy="369671"/>
                      </a:xfrm>
                    </p:grpSpPr>
                    <p:sp>
                      <p:nvSpPr>
                        <p:cNvPr id="311" name="Oval 310"/>
                        <p:cNvSpPr/>
                        <p:nvPr/>
                      </p:nvSpPr>
                      <p:spPr>
                        <a:xfrm>
                          <a:off x="5266519" y="4083918"/>
                          <a:ext cx="381601" cy="369671"/>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2" name="Oval 311"/>
                        <p:cNvSpPr/>
                        <p:nvPr/>
                      </p:nvSpPr>
                      <p:spPr>
                        <a:xfrm>
                          <a:off x="5330119" y="4207141"/>
                          <a:ext cx="190800" cy="18483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304" name="Oval 303"/>
                      <p:cNvSpPr/>
                      <p:nvPr/>
                    </p:nvSpPr>
                    <p:spPr>
                      <a:xfrm>
                        <a:off x="4724400" y="4572000"/>
                        <a:ext cx="1066800" cy="762000"/>
                      </a:xfrm>
                      <a:prstGeom prst="ellipse">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5" name="Oval 304"/>
                      <p:cNvSpPr/>
                      <p:nvPr/>
                    </p:nvSpPr>
                    <p:spPr>
                      <a:xfrm>
                        <a:off x="4800600" y="4495800"/>
                        <a:ext cx="858317" cy="457200"/>
                      </a:xfrm>
                      <a:prstGeom prst="ellipse">
                        <a:avLst/>
                      </a:prstGeom>
                      <a:solidFill>
                        <a:srgbClr val="996633"/>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306" name="Group 31"/>
                      <p:cNvGrpSpPr/>
                      <p:nvPr/>
                    </p:nvGrpSpPr>
                    <p:grpSpPr>
                      <a:xfrm>
                        <a:off x="4800600" y="4800600"/>
                        <a:ext cx="914400" cy="533400"/>
                        <a:chOff x="4800600" y="6172200"/>
                        <a:chExt cx="914400" cy="533400"/>
                      </a:xfrm>
                    </p:grpSpPr>
                    <p:sp>
                      <p:nvSpPr>
                        <p:cNvPr id="308" name="Oval 307"/>
                        <p:cNvSpPr/>
                        <p:nvPr/>
                      </p:nvSpPr>
                      <p:spPr>
                        <a:xfrm>
                          <a:off x="4800600" y="6172200"/>
                          <a:ext cx="914400" cy="533400"/>
                        </a:xfrm>
                        <a:prstGeom prst="ellipse">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Teardrop 308"/>
                        <p:cNvSpPr/>
                        <p:nvPr/>
                      </p:nvSpPr>
                      <p:spPr>
                        <a:xfrm>
                          <a:off x="5062330" y="6324601"/>
                          <a:ext cx="129209" cy="195470"/>
                        </a:xfrm>
                        <a:prstGeom prst="teardrop">
                          <a:avLst/>
                        </a:prstGeom>
                        <a:solidFill>
                          <a:schemeClr val="tx1">
                            <a:lumMod val="85000"/>
                            <a:lumOff val="1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Teardrop 309"/>
                        <p:cNvSpPr/>
                        <p:nvPr/>
                      </p:nvSpPr>
                      <p:spPr>
                        <a:xfrm flipH="1">
                          <a:off x="5334000" y="6324600"/>
                          <a:ext cx="139148" cy="195470"/>
                        </a:xfrm>
                        <a:prstGeom prst="teardrop">
                          <a:avLst/>
                        </a:prstGeom>
                        <a:solidFill>
                          <a:schemeClr val="tx1">
                            <a:lumMod val="85000"/>
                            <a:lumOff val="1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7" name="Left-Right Arrow 306"/>
                      <p:cNvSpPr/>
                      <p:nvPr/>
                    </p:nvSpPr>
                    <p:spPr>
                      <a:xfrm flipH="1">
                        <a:off x="5211417" y="3800061"/>
                        <a:ext cx="76200" cy="533400"/>
                      </a:xfrm>
                      <a:prstGeom prst="leftRightArrow">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 name="Group 42"/>
                    <p:cNvGrpSpPr/>
                    <p:nvPr/>
                  </p:nvGrpSpPr>
                  <p:grpSpPr>
                    <a:xfrm>
                      <a:off x="5078895" y="3187148"/>
                      <a:ext cx="407504" cy="682487"/>
                      <a:chOff x="2971800" y="6858000"/>
                      <a:chExt cx="699126" cy="1447800"/>
                    </a:xfrm>
                  </p:grpSpPr>
                  <p:sp>
                    <p:nvSpPr>
                      <p:cNvPr id="294" name="Moon 293"/>
                      <p:cNvSpPr/>
                      <p:nvPr/>
                    </p:nvSpPr>
                    <p:spPr>
                      <a:xfrm>
                        <a:off x="3124200" y="6858000"/>
                        <a:ext cx="457200" cy="1371600"/>
                      </a:xfrm>
                      <a:prstGeom prst="moon">
                        <a:avLst>
                          <a:gd name="adj" fmla="val 73188"/>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Moon 294"/>
                      <p:cNvSpPr/>
                      <p:nvPr/>
                    </p:nvSpPr>
                    <p:spPr>
                      <a:xfrm rot="20790105">
                        <a:off x="2971800" y="6934200"/>
                        <a:ext cx="457200" cy="1371600"/>
                      </a:xfrm>
                      <a:prstGeom prst="moon">
                        <a:avLst>
                          <a:gd name="adj" fmla="val 42185"/>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Moon 295"/>
                      <p:cNvSpPr/>
                      <p:nvPr/>
                    </p:nvSpPr>
                    <p:spPr>
                      <a:xfrm rot="877349">
                        <a:off x="3213726" y="6893497"/>
                        <a:ext cx="457200" cy="1371600"/>
                      </a:xfrm>
                      <a:prstGeom prst="moon">
                        <a:avLst>
                          <a:gd name="adj" fmla="val 54897"/>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32" name="Group 31"/>
              <p:cNvGrpSpPr/>
              <p:nvPr/>
            </p:nvGrpSpPr>
            <p:grpSpPr>
              <a:xfrm flipH="1">
                <a:off x="1060880" y="1077669"/>
                <a:ext cx="813658" cy="1648156"/>
                <a:chOff x="1655513" y="3505187"/>
                <a:chExt cx="1233280" cy="2498147"/>
              </a:xfrm>
            </p:grpSpPr>
            <p:grpSp>
              <p:nvGrpSpPr>
                <p:cNvPr id="246" name="Group 245"/>
                <p:cNvGrpSpPr/>
                <p:nvPr/>
              </p:nvGrpSpPr>
              <p:grpSpPr>
                <a:xfrm>
                  <a:off x="1655513" y="3505187"/>
                  <a:ext cx="1233280" cy="2498147"/>
                  <a:chOff x="1655513" y="3505187"/>
                  <a:chExt cx="1233280" cy="2498147"/>
                </a:xfrm>
              </p:grpSpPr>
              <p:sp>
                <p:nvSpPr>
                  <p:cNvPr id="248" name="Double Wave 247"/>
                  <p:cNvSpPr/>
                  <p:nvPr/>
                </p:nvSpPr>
                <p:spPr>
                  <a:xfrm rot="21312529">
                    <a:off x="1806013" y="3505187"/>
                    <a:ext cx="75451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9" name="Group 248"/>
                  <p:cNvGrpSpPr/>
                  <p:nvPr/>
                </p:nvGrpSpPr>
                <p:grpSpPr>
                  <a:xfrm>
                    <a:off x="1655513" y="3519315"/>
                    <a:ext cx="1233280" cy="2484019"/>
                    <a:chOff x="1821104" y="3222841"/>
                    <a:chExt cx="1233280" cy="2484019"/>
                  </a:xfrm>
                </p:grpSpPr>
                <p:sp>
                  <p:nvSpPr>
                    <p:cNvPr id="250" name="Double Wave 249"/>
                    <p:cNvSpPr/>
                    <p:nvPr/>
                  </p:nvSpPr>
                  <p:spPr>
                    <a:xfrm rot="5914368" flipH="1">
                      <a:off x="1714746" y="3785054"/>
                      <a:ext cx="676315" cy="295019"/>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Double Wave 250"/>
                    <p:cNvSpPr/>
                    <p:nvPr/>
                  </p:nvSpPr>
                  <p:spPr>
                    <a:xfrm>
                      <a:off x="1860009" y="3359650"/>
                      <a:ext cx="661388"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Double Wave 251"/>
                    <p:cNvSpPr/>
                    <p:nvPr/>
                  </p:nvSpPr>
                  <p:spPr>
                    <a:xfrm rot="15274472">
                      <a:off x="2222427" y="3593326"/>
                      <a:ext cx="101945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rot="6922285">
                      <a:off x="2078202" y="5401495"/>
                      <a:ext cx="328679" cy="277515"/>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rot="3646842">
                      <a:off x="2480759" y="5403763"/>
                      <a:ext cx="328679" cy="277515"/>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Trapezoid 254"/>
                    <p:cNvSpPr/>
                    <p:nvPr/>
                  </p:nvSpPr>
                  <p:spPr>
                    <a:xfrm>
                      <a:off x="1981087" y="4638456"/>
                      <a:ext cx="961112" cy="850819"/>
                    </a:xfrm>
                    <a:prstGeom prst="trapezoid">
                      <a:avLst>
                        <a:gd name="adj" fmla="val 2125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rot="4724043">
                      <a:off x="2724067" y="4484675"/>
                      <a:ext cx="328679" cy="2775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rot="6922285">
                      <a:off x="1795522" y="4550676"/>
                      <a:ext cx="328679" cy="2775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Trapezoid 257"/>
                    <p:cNvSpPr/>
                    <p:nvPr/>
                  </p:nvSpPr>
                  <p:spPr>
                    <a:xfrm rot="19684206">
                      <a:off x="2589334" y="4035057"/>
                      <a:ext cx="403489" cy="624276"/>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Trapezoid 258"/>
                    <p:cNvSpPr/>
                    <p:nvPr/>
                  </p:nvSpPr>
                  <p:spPr>
                    <a:xfrm rot="1711066">
                      <a:off x="1898808" y="4085272"/>
                      <a:ext cx="403489" cy="624276"/>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Trapezoid 259"/>
                    <p:cNvSpPr/>
                    <p:nvPr/>
                  </p:nvSpPr>
                  <p:spPr>
                    <a:xfrm>
                      <a:off x="2037623" y="4087926"/>
                      <a:ext cx="848040" cy="1000964"/>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Isosceles Triangle 260"/>
                    <p:cNvSpPr/>
                    <p:nvPr/>
                  </p:nvSpPr>
                  <p:spPr>
                    <a:xfrm rot="10800000">
                      <a:off x="2293166" y="3881727"/>
                      <a:ext cx="282680" cy="50048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a:off x="1981087" y="3373940"/>
                      <a:ext cx="864479" cy="81144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3" name="Group 68"/>
                    <p:cNvGrpSpPr/>
                    <p:nvPr/>
                  </p:nvGrpSpPr>
                  <p:grpSpPr>
                    <a:xfrm>
                      <a:off x="2094159" y="4688504"/>
                      <a:ext cx="734968" cy="550530"/>
                      <a:chOff x="5715000" y="5771234"/>
                      <a:chExt cx="1154507" cy="1086766"/>
                    </a:xfrm>
                  </p:grpSpPr>
                  <p:sp>
                    <p:nvSpPr>
                      <p:cNvPr id="283" name="Wave 282"/>
                      <p:cNvSpPr/>
                      <p:nvPr/>
                    </p:nvSpPr>
                    <p:spPr>
                      <a:xfrm rot="16200000">
                        <a:off x="6093773" y="6319799"/>
                        <a:ext cx="845228" cy="231174"/>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4" name="Group 67"/>
                      <p:cNvGrpSpPr/>
                      <p:nvPr/>
                    </p:nvGrpSpPr>
                    <p:grpSpPr>
                      <a:xfrm>
                        <a:off x="5715000" y="5771234"/>
                        <a:ext cx="1154507" cy="1086766"/>
                        <a:chOff x="1205362" y="4212084"/>
                        <a:chExt cx="1154507" cy="1086766"/>
                      </a:xfrm>
                    </p:grpSpPr>
                    <p:sp>
                      <p:nvSpPr>
                        <p:cNvPr id="285" name="Rounded Rectangle 16"/>
                        <p:cNvSpPr/>
                        <p:nvPr/>
                      </p:nvSpPr>
                      <p:spPr>
                        <a:xfrm>
                          <a:off x="1205362" y="4264912"/>
                          <a:ext cx="1154507" cy="211307"/>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Wave 285"/>
                        <p:cNvSpPr/>
                        <p:nvPr/>
                      </p:nvSpPr>
                      <p:spPr>
                        <a:xfrm rot="15242885">
                          <a:off x="1667743" y="4683044"/>
                          <a:ext cx="917103" cy="314510"/>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ounded Rectangle 286"/>
                        <p:cNvSpPr/>
                        <p:nvPr/>
                      </p:nvSpPr>
                      <p:spPr>
                        <a:xfrm>
                          <a:off x="1866223" y="4212084"/>
                          <a:ext cx="314099" cy="264134"/>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4" name="Double Wave 263"/>
                    <p:cNvSpPr/>
                    <p:nvPr/>
                  </p:nvSpPr>
                  <p:spPr>
                    <a:xfrm rot="18860797">
                      <a:off x="1705845" y="3494166"/>
                      <a:ext cx="676315" cy="194526"/>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Double Wave 264"/>
                    <p:cNvSpPr/>
                    <p:nvPr/>
                  </p:nvSpPr>
                  <p:spPr>
                    <a:xfrm rot="2136674">
                      <a:off x="2392996" y="3500296"/>
                      <a:ext cx="661388" cy="17617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Double Wave 265"/>
                    <p:cNvSpPr/>
                    <p:nvPr/>
                  </p:nvSpPr>
                  <p:spPr>
                    <a:xfrm>
                      <a:off x="1920217" y="3263735"/>
                      <a:ext cx="661388" cy="217098"/>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rot="19309547">
                      <a:off x="1975429" y="3359801"/>
                      <a:ext cx="427957" cy="147141"/>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rot="1328677">
                      <a:off x="2485082" y="3407211"/>
                      <a:ext cx="427957" cy="18563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ounded Rectangle 268"/>
                    <p:cNvSpPr/>
                    <p:nvPr/>
                  </p:nvSpPr>
                  <p:spPr>
                    <a:xfrm>
                      <a:off x="1898914" y="3439216"/>
                      <a:ext cx="1021656" cy="16553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0" name="Group 91"/>
                    <p:cNvGrpSpPr/>
                    <p:nvPr/>
                  </p:nvGrpSpPr>
                  <p:grpSpPr>
                    <a:xfrm>
                      <a:off x="1976724" y="3439216"/>
                      <a:ext cx="894819" cy="156271"/>
                      <a:chOff x="4038600" y="287312"/>
                      <a:chExt cx="5102902" cy="474688"/>
                    </a:xfrm>
                    <a:solidFill>
                      <a:srgbClr val="996633"/>
                    </a:solidFill>
                  </p:grpSpPr>
                  <p:sp>
                    <p:nvSpPr>
                      <p:cNvPr id="279" name="Quad Arrow Callout 278"/>
                      <p:cNvSpPr/>
                      <p:nvPr/>
                    </p:nvSpPr>
                    <p:spPr>
                      <a:xfrm>
                        <a:off x="40386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Quad Arrow Callout 279"/>
                      <p:cNvSpPr/>
                      <p:nvPr/>
                    </p:nvSpPr>
                    <p:spPr>
                      <a:xfrm>
                        <a:off x="52578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Quad Arrow Callout 280"/>
                      <p:cNvSpPr/>
                      <p:nvPr/>
                    </p:nvSpPr>
                    <p:spPr>
                      <a:xfrm>
                        <a:off x="6551951" y="296056"/>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Quad Arrow Callout 281"/>
                      <p:cNvSpPr/>
                      <p:nvPr/>
                    </p:nvSpPr>
                    <p:spPr>
                      <a:xfrm>
                        <a:off x="7846102" y="287312"/>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1" name="Group 91"/>
                    <p:cNvGrpSpPr/>
                    <p:nvPr/>
                  </p:nvGrpSpPr>
                  <p:grpSpPr>
                    <a:xfrm>
                      <a:off x="2015629" y="5309028"/>
                      <a:ext cx="894819" cy="156271"/>
                      <a:chOff x="4038600" y="287312"/>
                      <a:chExt cx="5102902" cy="474688"/>
                    </a:xfrm>
                    <a:solidFill>
                      <a:srgbClr val="996633"/>
                    </a:solidFill>
                  </p:grpSpPr>
                  <p:sp>
                    <p:nvSpPr>
                      <p:cNvPr id="275" name="Quad Arrow Callout 274"/>
                      <p:cNvSpPr/>
                      <p:nvPr/>
                    </p:nvSpPr>
                    <p:spPr>
                      <a:xfrm>
                        <a:off x="40386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Quad Arrow Callout 275"/>
                      <p:cNvSpPr/>
                      <p:nvPr/>
                    </p:nvSpPr>
                    <p:spPr>
                      <a:xfrm>
                        <a:off x="52578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Quad Arrow Callout 276"/>
                      <p:cNvSpPr/>
                      <p:nvPr/>
                    </p:nvSpPr>
                    <p:spPr>
                      <a:xfrm>
                        <a:off x="6551951" y="296056"/>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Quad Arrow Callout 277"/>
                      <p:cNvSpPr/>
                      <p:nvPr/>
                    </p:nvSpPr>
                    <p:spPr>
                      <a:xfrm>
                        <a:off x="7846102" y="287312"/>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2" name="Group 271"/>
                    <p:cNvGrpSpPr/>
                    <p:nvPr/>
                  </p:nvGrpSpPr>
                  <p:grpSpPr>
                    <a:xfrm rot="10513801">
                      <a:off x="2022495" y="4103068"/>
                      <a:ext cx="851420" cy="450921"/>
                      <a:chOff x="3024620" y="4518547"/>
                      <a:chExt cx="1482948" cy="785384"/>
                    </a:xfrm>
                  </p:grpSpPr>
                  <p:pic>
                    <p:nvPicPr>
                      <p:cNvPr id="273" name="Picture 4" descr="https://d30y9cdsu7xlg0.cloudfront.net/png/29220-200.png"/>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757114">
                        <a:off x="3024620" y="4518547"/>
                        <a:ext cx="767632" cy="767632"/>
                      </a:xfrm>
                      <a:prstGeom prst="rect">
                        <a:avLst/>
                      </a:prstGeom>
                      <a:noFill/>
                      <a:extLst>
                        <a:ext uri="{909E8E84-426E-40DD-AFC4-6F175D3DCCD1}">
                          <a14:hiddenFill xmlns:a14="http://schemas.microsoft.com/office/drawing/2010/main">
                            <a:solidFill>
                              <a:srgbClr val="FFFFFF"/>
                            </a:solidFill>
                          </a14:hiddenFill>
                        </a:ext>
                      </a:extLst>
                    </p:spPr>
                  </p:pic>
                  <p:pic>
                    <p:nvPicPr>
                      <p:cNvPr id="274" name="Picture 4" descr="https://d30y9cdsu7xlg0.cloudfront.net/png/29220-200.png"/>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65599" flipH="1">
                        <a:off x="3739935" y="4536300"/>
                        <a:ext cx="767633" cy="767631"/>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247" name="Oval 246"/>
                <p:cNvSpPr/>
                <p:nvPr/>
              </p:nvSpPr>
              <p:spPr>
                <a:xfrm>
                  <a:off x="2126437" y="3514950"/>
                  <a:ext cx="352360" cy="22361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flipH="1">
                <a:off x="1917603" y="1049081"/>
                <a:ext cx="1047775" cy="1963021"/>
                <a:chOff x="3248296" y="3312729"/>
                <a:chExt cx="1588137" cy="2975396"/>
              </a:xfrm>
            </p:grpSpPr>
            <p:sp>
              <p:nvSpPr>
                <p:cNvPr id="188" name="Oval 187"/>
                <p:cNvSpPr/>
                <p:nvPr/>
              </p:nvSpPr>
              <p:spPr>
                <a:xfrm rot="20950279">
                  <a:off x="3746484" y="6057079"/>
                  <a:ext cx="329338" cy="23104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rot="20950279">
                  <a:off x="4042065" y="6057079"/>
                  <a:ext cx="329338" cy="23104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rot="7671173" flipH="1">
                  <a:off x="3210648" y="5120950"/>
                  <a:ext cx="329338" cy="2540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rapezoid 190"/>
                <p:cNvSpPr/>
                <p:nvPr/>
              </p:nvSpPr>
              <p:spPr>
                <a:xfrm rot="2381348" flipH="1">
                  <a:off x="3461583" y="4379062"/>
                  <a:ext cx="586879" cy="974561"/>
                </a:xfrm>
                <a:prstGeom prst="trapezoid">
                  <a:avLst>
                    <a:gd name="adj" fmla="val 30356"/>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rapezoid 191"/>
                <p:cNvSpPr/>
                <p:nvPr/>
              </p:nvSpPr>
              <p:spPr>
                <a:xfrm>
                  <a:off x="3579922" y="4451762"/>
                  <a:ext cx="936009" cy="1669959"/>
                </a:xfrm>
                <a:prstGeom prst="trapezoid">
                  <a:avLst>
                    <a:gd name="adj" fmla="val 3344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rot="3718254" flipH="1">
                  <a:off x="4516464" y="5128645"/>
                  <a:ext cx="329338" cy="3106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rapezoid 193"/>
                <p:cNvSpPr/>
                <p:nvPr/>
              </p:nvSpPr>
              <p:spPr>
                <a:xfrm rot="19819352" flipH="1">
                  <a:off x="4112595" y="4390623"/>
                  <a:ext cx="615070" cy="1000434"/>
                </a:xfrm>
                <a:prstGeom prst="trapezoid">
                  <a:avLst>
                    <a:gd name="adj" fmla="val 4536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rapezoid 194"/>
                <p:cNvSpPr/>
                <p:nvPr/>
              </p:nvSpPr>
              <p:spPr>
                <a:xfrm>
                  <a:off x="3875504" y="4168419"/>
                  <a:ext cx="394109" cy="283344"/>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Cloud 195"/>
                <p:cNvSpPr/>
                <p:nvPr/>
              </p:nvSpPr>
              <p:spPr>
                <a:xfrm rot="671737">
                  <a:off x="3570005" y="3753786"/>
                  <a:ext cx="464471" cy="58922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Cloud 196"/>
                <p:cNvSpPr/>
                <p:nvPr/>
              </p:nvSpPr>
              <p:spPr>
                <a:xfrm rot="20928263" flipH="1">
                  <a:off x="4121696" y="3754590"/>
                  <a:ext cx="484642" cy="55366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3673294" y="3554218"/>
                  <a:ext cx="713638" cy="9400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9" name="Group 26"/>
                <p:cNvGrpSpPr/>
                <p:nvPr/>
              </p:nvGrpSpPr>
              <p:grpSpPr>
                <a:xfrm>
                  <a:off x="3711292" y="3312729"/>
                  <a:ext cx="752390" cy="503086"/>
                  <a:chOff x="3276599" y="3962400"/>
                  <a:chExt cx="2362200" cy="1430616"/>
                </a:xfrm>
              </p:grpSpPr>
              <p:sp>
                <p:nvSpPr>
                  <p:cNvPr id="238" name="Moon 237"/>
                  <p:cNvSpPr/>
                  <p:nvPr/>
                </p:nvSpPr>
                <p:spPr>
                  <a:xfrm rot="5400000">
                    <a:off x="3728847" y="3510153"/>
                    <a:ext cx="1430616" cy="2335110"/>
                  </a:xfrm>
                  <a:prstGeom prst="moon">
                    <a:avLst>
                      <a:gd name="adj" fmla="val 8649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Moon 18"/>
                  <p:cNvSpPr/>
                  <p:nvPr/>
                </p:nvSpPr>
                <p:spPr>
                  <a:xfrm rot="5400000">
                    <a:off x="4169067" y="3831933"/>
                    <a:ext cx="577264" cy="2362200"/>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Pentagon 20"/>
                  <p:cNvSpPr/>
                  <p:nvPr/>
                </p:nvSpPr>
                <p:spPr>
                  <a:xfrm rot="15286294">
                    <a:off x="3471073" y="4452990"/>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Pentagon 21"/>
                  <p:cNvSpPr/>
                  <p:nvPr/>
                </p:nvSpPr>
                <p:spPr>
                  <a:xfrm rot="17484679">
                    <a:off x="4843143" y="4516139"/>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Pentagon 241"/>
                  <p:cNvSpPr/>
                  <p:nvPr/>
                </p:nvSpPr>
                <p:spPr>
                  <a:xfrm rot="15286294">
                    <a:off x="3743390" y="435900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Pentagon 242"/>
                  <p:cNvSpPr/>
                  <p:nvPr/>
                </p:nvSpPr>
                <p:spPr>
                  <a:xfrm rot="17383046">
                    <a:off x="4449825" y="438792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Pentagon 243"/>
                  <p:cNvSpPr/>
                  <p:nvPr/>
                </p:nvSpPr>
                <p:spPr>
                  <a:xfrm rot="16200000">
                    <a:off x="4065053" y="4295958"/>
                    <a:ext cx="783965" cy="229936"/>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Moon 244"/>
                  <p:cNvSpPr/>
                  <p:nvPr/>
                </p:nvSpPr>
                <p:spPr>
                  <a:xfrm rot="5400000">
                    <a:off x="4231409" y="3945081"/>
                    <a:ext cx="406399" cy="2048165"/>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0" name="Cloud 199"/>
                <p:cNvSpPr/>
                <p:nvPr/>
              </p:nvSpPr>
              <p:spPr>
                <a:xfrm rot="16710403" flipH="1">
                  <a:off x="3798412" y="4256010"/>
                  <a:ext cx="487783" cy="331848"/>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3972538" y="4214403"/>
                  <a:ext cx="126891" cy="1000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2" name="Group 44"/>
                <p:cNvGrpSpPr/>
                <p:nvPr/>
              </p:nvGrpSpPr>
              <p:grpSpPr>
                <a:xfrm>
                  <a:off x="3766363" y="4463759"/>
                  <a:ext cx="543951" cy="288954"/>
                  <a:chOff x="3416724" y="3667852"/>
                  <a:chExt cx="2655030" cy="1513748"/>
                </a:xfrm>
              </p:grpSpPr>
              <p:grpSp>
                <p:nvGrpSpPr>
                  <p:cNvPr id="226" name="Group 31"/>
                  <p:cNvGrpSpPr/>
                  <p:nvPr/>
                </p:nvGrpSpPr>
                <p:grpSpPr>
                  <a:xfrm>
                    <a:off x="4114800" y="4495800"/>
                    <a:ext cx="1219200" cy="685800"/>
                    <a:chOff x="4114800" y="4495800"/>
                    <a:chExt cx="1219200" cy="685800"/>
                  </a:xfrm>
                </p:grpSpPr>
                <p:sp>
                  <p:nvSpPr>
                    <p:cNvPr id="235" name="Trapezoid 19"/>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Trapezoid 235"/>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236"/>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36"/>
                  <p:cNvGrpSpPr/>
                  <p:nvPr/>
                </p:nvGrpSpPr>
                <p:grpSpPr>
                  <a:xfrm rot="3976231">
                    <a:off x="3150024" y="3934552"/>
                    <a:ext cx="1219200" cy="685800"/>
                    <a:chOff x="4114800" y="4495800"/>
                    <a:chExt cx="1219200" cy="685800"/>
                  </a:xfrm>
                </p:grpSpPr>
                <p:sp>
                  <p:nvSpPr>
                    <p:cNvPr id="232" name="Trapezoid 231"/>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Trapezoid 232"/>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rapezoid 233"/>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40"/>
                  <p:cNvGrpSpPr/>
                  <p:nvPr/>
                </p:nvGrpSpPr>
                <p:grpSpPr>
                  <a:xfrm rot="18434064">
                    <a:off x="5119254" y="3990109"/>
                    <a:ext cx="1219200" cy="685800"/>
                    <a:chOff x="4114800" y="4495800"/>
                    <a:chExt cx="1219200" cy="685800"/>
                  </a:xfrm>
                </p:grpSpPr>
                <p:sp>
                  <p:nvSpPr>
                    <p:cNvPr id="229" name="Trapezoid 228"/>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rapezoid 229"/>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Trapezoid 230"/>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3" name="Group 60"/>
                <p:cNvGrpSpPr/>
                <p:nvPr/>
              </p:nvGrpSpPr>
              <p:grpSpPr>
                <a:xfrm>
                  <a:off x="3849838" y="4672186"/>
                  <a:ext cx="364753" cy="262180"/>
                  <a:chOff x="4724400" y="4267200"/>
                  <a:chExt cx="1905000" cy="1369291"/>
                </a:xfrm>
              </p:grpSpPr>
              <p:sp>
                <p:nvSpPr>
                  <p:cNvPr id="214" name="Hexagon 213"/>
                  <p:cNvSpPr/>
                  <p:nvPr/>
                </p:nvSpPr>
                <p:spPr>
                  <a:xfrm>
                    <a:off x="5354782" y="5026891"/>
                    <a:ext cx="685800" cy="609600"/>
                  </a:xfrm>
                  <a:prstGeom prst="hexagon">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ounded Rectangle 214"/>
                  <p:cNvSpPr/>
                  <p:nvPr/>
                </p:nvSpPr>
                <p:spPr>
                  <a:xfrm>
                    <a:off x="48768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215"/>
                  <p:cNvSpPr/>
                  <p:nvPr/>
                </p:nvSpPr>
                <p:spPr>
                  <a:xfrm>
                    <a:off x="57150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216"/>
                  <p:cNvSpPr/>
                  <p:nvPr/>
                </p:nvSpPr>
                <p:spPr>
                  <a:xfrm>
                    <a:off x="57150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ed Rectangle 217"/>
                  <p:cNvSpPr/>
                  <p:nvPr/>
                </p:nvSpPr>
                <p:spPr>
                  <a:xfrm>
                    <a:off x="48768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ounded Rectangle 218"/>
                  <p:cNvSpPr/>
                  <p:nvPr/>
                </p:nvSpPr>
                <p:spPr>
                  <a:xfrm>
                    <a:off x="48768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ounded Rectangle 219"/>
                  <p:cNvSpPr/>
                  <p:nvPr/>
                </p:nvSpPr>
                <p:spPr>
                  <a:xfrm>
                    <a:off x="57150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47244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5527964" y="4447309"/>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5532582" y="4770582"/>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63246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5537200" y="5073073"/>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79"/>
                <p:cNvGrpSpPr/>
                <p:nvPr/>
              </p:nvGrpSpPr>
              <p:grpSpPr>
                <a:xfrm>
                  <a:off x="3690393" y="5281781"/>
                  <a:ext cx="738954" cy="194462"/>
                  <a:chOff x="3886201" y="4953000"/>
                  <a:chExt cx="1447796" cy="381000"/>
                </a:xfrm>
              </p:grpSpPr>
              <p:sp>
                <p:nvSpPr>
                  <p:cNvPr id="205" name="Rectangle 16"/>
                  <p:cNvSpPr/>
                  <p:nvPr/>
                </p:nvSpPr>
                <p:spPr>
                  <a:xfrm>
                    <a:off x="3886201"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a:off x="4191000"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p:cNvSpPr/>
                  <p:nvPr/>
                </p:nvSpPr>
                <p:spPr>
                  <a:xfrm>
                    <a:off x="4495799"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4800598"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p:cNvSpPr/>
                  <p:nvPr/>
                </p:nvSpPr>
                <p:spPr>
                  <a:xfrm>
                    <a:off x="5105397"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4054764" y="5045364"/>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4364182" y="5049983"/>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4668982" y="5040746"/>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4955310" y="5049982"/>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flipH="1">
                <a:off x="2770719" y="933312"/>
                <a:ext cx="804680" cy="1913518"/>
                <a:chOff x="5110883" y="3337762"/>
                <a:chExt cx="1219671" cy="2900362"/>
              </a:xfrm>
            </p:grpSpPr>
            <p:sp>
              <p:nvSpPr>
                <p:cNvPr id="99" name="Oval 112"/>
                <p:cNvSpPr/>
                <p:nvPr/>
              </p:nvSpPr>
              <p:spPr>
                <a:xfrm rot="19166219" flipH="1">
                  <a:off x="5789232" y="5917784"/>
                  <a:ext cx="224807" cy="32034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rot="21027599" flipH="1">
                  <a:off x="5793652" y="5884402"/>
                  <a:ext cx="190321" cy="25871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p:cNvGrpSpPr/>
                <p:nvPr/>
              </p:nvGrpSpPr>
              <p:grpSpPr>
                <a:xfrm rot="1493237">
                  <a:off x="5488408" y="5879622"/>
                  <a:ext cx="224807" cy="358502"/>
                  <a:chOff x="6837263" y="4158424"/>
                  <a:chExt cx="321174" cy="489776"/>
                </a:xfrm>
              </p:grpSpPr>
              <p:sp>
                <p:nvSpPr>
                  <p:cNvPr id="186" name="Oval 112"/>
                  <p:cNvSpPr/>
                  <p:nvPr/>
                </p:nvSpPr>
                <p:spPr>
                  <a:xfrm rot="19377780" flipH="1">
                    <a:off x="6837263" y="4210560"/>
                    <a:ext cx="321174" cy="43764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rot="21027599" flipH="1">
                    <a:off x="6870449" y="4158424"/>
                    <a:ext cx="271905" cy="35344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 name="Oval 101"/>
                <p:cNvSpPr/>
                <p:nvPr/>
              </p:nvSpPr>
              <p:spPr>
                <a:xfrm rot="20544376" flipH="1">
                  <a:off x="6140031" y="5088056"/>
                  <a:ext cx="190523" cy="3796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860249" flipH="1">
                  <a:off x="5110883" y="5086065"/>
                  <a:ext cx="186752" cy="3172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flipH="1">
                  <a:off x="5314878" y="4650130"/>
                  <a:ext cx="798946" cy="1364888"/>
                </a:xfrm>
                <a:prstGeom prst="trapezoid">
                  <a:avLst>
                    <a:gd name="adj" fmla="val 25153"/>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rot="1719652" flipH="1">
                  <a:off x="5249101" y="4427413"/>
                  <a:ext cx="366730" cy="882573"/>
                </a:xfrm>
                <a:prstGeom prst="trapezoid">
                  <a:avLst>
                    <a:gd name="adj" fmla="val 30203"/>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p:cNvSpPr/>
                <p:nvPr/>
              </p:nvSpPr>
              <p:spPr>
                <a:xfrm rot="20275101" flipH="1">
                  <a:off x="5879768" y="4432117"/>
                  <a:ext cx="366730" cy="911382"/>
                </a:xfrm>
                <a:prstGeom prst="trapezoid">
                  <a:avLst>
                    <a:gd name="adj" fmla="val 43446"/>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apezoid 106"/>
                <p:cNvSpPr/>
                <p:nvPr/>
              </p:nvSpPr>
              <p:spPr>
                <a:xfrm flipH="1">
                  <a:off x="5393827" y="4309596"/>
                  <a:ext cx="689999" cy="989443"/>
                </a:xfrm>
                <a:prstGeom prst="trapezoid">
                  <a:avLst>
                    <a:gd name="adj" fmla="val 28925"/>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p:cNvSpPr/>
                <p:nvPr/>
              </p:nvSpPr>
              <p:spPr>
                <a:xfrm flipH="1">
                  <a:off x="5539091" y="4426215"/>
                  <a:ext cx="399473" cy="155493"/>
                </a:xfrm>
                <a:prstGeom prst="trapezoid">
                  <a:avLst>
                    <a:gd name="adj" fmla="val 28925"/>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5405443" y="3454382"/>
                  <a:ext cx="678384" cy="10946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284"/>
                <p:cNvGrpSpPr/>
                <p:nvPr/>
              </p:nvGrpSpPr>
              <p:grpSpPr>
                <a:xfrm flipH="1">
                  <a:off x="5378596" y="3337762"/>
                  <a:ext cx="737513" cy="531514"/>
                  <a:chOff x="3818466" y="457200"/>
                  <a:chExt cx="1547496" cy="1041881"/>
                </a:xfrm>
              </p:grpSpPr>
              <p:grpSp>
                <p:nvGrpSpPr>
                  <p:cNvPr id="167" name="Group 18"/>
                  <p:cNvGrpSpPr/>
                  <p:nvPr/>
                </p:nvGrpSpPr>
                <p:grpSpPr>
                  <a:xfrm flipH="1">
                    <a:off x="3847638" y="457200"/>
                    <a:ext cx="1518324" cy="1041881"/>
                    <a:chOff x="4850118" y="788842"/>
                    <a:chExt cx="2160282" cy="1573358"/>
                  </a:xfrm>
                </p:grpSpPr>
                <p:grpSp>
                  <p:nvGrpSpPr>
                    <p:cNvPr id="170" name="Group 10"/>
                    <p:cNvGrpSpPr/>
                    <p:nvPr/>
                  </p:nvGrpSpPr>
                  <p:grpSpPr>
                    <a:xfrm rot="10800000">
                      <a:off x="5181600" y="1371600"/>
                      <a:ext cx="1295400" cy="990600"/>
                      <a:chOff x="4850118" y="788842"/>
                      <a:chExt cx="2160282" cy="1497158"/>
                    </a:xfrm>
                  </p:grpSpPr>
                  <p:sp>
                    <p:nvSpPr>
                      <p:cNvPr id="179" name="Moon 178"/>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Moon 179"/>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Moon 1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Moon 1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Moon 1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oon 1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7"/>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9"/>
                    <p:cNvGrpSpPr/>
                    <p:nvPr/>
                  </p:nvGrpSpPr>
                  <p:grpSpPr>
                    <a:xfrm>
                      <a:off x="4850118" y="788842"/>
                      <a:ext cx="2160282" cy="1497158"/>
                      <a:chOff x="4850118" y="788842"/>
                      <a:chExt cx="2160282" cy="1497158"/>
                    </a:xfrm>
                  </p:grpSpPr>
                  <p:sp>
                    <p:nvSpPr>
                      <p:cNvPr id="172" name="Moon 171"/>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Moon 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8" name="Oval 167"/>
                  <p:cNvSpPr/>
                  <p:nvPr/>
                </p:nvSpPr>
                <p:spPr>
                  <a:xfrm flipH="1">
                    <a:off x="4441206" y="762000"/>
                    <a:ext cx="854057" cy="625863"/>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rot="17723225" flipH="1">
                    <a:off x="3695325" y="895013"/>
                    <a:ext cx="625863" cy="379581"/>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Rounded Rectangle 110"/>
                <p:cNvSpPr/>
                <p:nvPr/>
              </p:nvSpPr>
              <p:spPr>
                <a:xfrm flipH="1">
                  <a:off x="5396249" y="5178376"/>
                  <a:ext cx="687578" cy="167329"/>
                </a:xfrm>
                <a:prstGeom prst="roundRect">
                  <a:avLst/>
                </a:prstGeom>
                <a:solidFill>
                  <a:srgbClr val="C86D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111"/>
                <p:cNvGrpSpPr/>
                <p:nvPr/>
              </p:nvGrpSpPr>
              <p:grpSpPr>
                <a:xfrm>
                  <a:off x="5396250" y="5234153"/>
                  <a:ext cx="218350" cy="596807"/>
                  <a:chOff x="7091305" y="3128757"/>
                  <a:chExt cx="311950" cy="815342"/>
                </a:xfrm>
                <a:solidFill>
                  <a:schemeClr val="accent2">
                    <a:lumMod val="75000"/>
                  </a:schemeClr>
                </a:solidFill>
              </p:grpSpPr>
              <p:sp>
                <p:nvSpPr>
                  <p:cNvPr id="164" name="Double Wave 163"/>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Double Wave 164"/>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65"/>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p:nvPr/>
              </p:nvGrpSpPr>
              <p:grpSpPr>
                <a:xfrm>
                  <a:off x="5565671" y="5227591"/>
                  <a:ext cx="218350" cy="596807"/>
                  <a:chOff x="7091305" y="3128757"/>
                  <a:chExt cx="311950" cy="815342"/>
                </a:xfrm>
                <a:solidFill>
                  <a:schemeClr val="accent2">
                    <a:lumMod val="75000"/>
                  </a:schemeClr>
                </a:solidFill>
              </p:grpSpPr>
              <p:sp>
                <p:nvSpPr>
                  <p:cNvPr id="161" name="Double Wave 160"/>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Double Wave 161"/>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ed Rectangle 162"/>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a:off x="5735093" y="5234153"/>
                  <a:ext cx="218350" cy="596807"/>
                  <a:chOff x="7091305" y="3128757"/>
                  <a:chExt cx="311950" cy="815342"/>
                </a:xfrm>
                <a:solidFill>
                  <a:schemeClr val="accent2">
                    <a:lumMod val="75000"/>
                  </a:schemeClr>
                </a:solidFill>
              </p:grpSpPr>
              <p:sp>
                <p:nvSpPr>
                  <p:cNvPr id="158" name="Double Wave 157"/>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Double Wave 158"/>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ed Rectangle 159"/>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p:cNvGrpSpPr/>
                <p:nvPr/>
              </p:nvGrpSpPr>
              <p:grpSpPr>
                <a:xfrm>
                  <a:off x="5891965" y="5234153"/>
                  <a:ext cx="218350" cy="596807"/>
                  <a:chOff x="7091305" y="3128757"/>
                  <a:chExt cx="311950" cy="815342"/>
                </a:xfrm>
                <a:solidFill>
                  <a:schemeClr val="accent2">
                    <a:lumMod val="75000"/>
                  </a:schemeClr>
                </a:solidFill>
              </p:grpSpPr>
              <p:sp>
                <p:nvSpPr>
                  <p:cNvPr id="155" name="Double Wave 154"/>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Double Wave 155"/>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p:nvPr/>
              </p:nvGrpSpPr>
              <p:grpSpPr>
                <a:xfrm>
                  <a:off x="5294713" y="5192691"/>
                  <a:ext cx="956416" cy="188251"/>
                  <a:chOff x="6545687" y="3852415"/>
                  <a:chExt cx="2392331" cy="470883"/>
                </a:xfrm>
              </p:grpSpPr>
              <p:grpSp>
                <p:nvGrpSpPr>
                  <p:cNvPr id="139" name="Group 138"/>
                  <p:cNvGrpSpPr/>
                  <p:nvPr/>
                </p:nvGrpSpPr>
                <p:grpSpPr>
                  <a:xfrm>
                    <a:off x="6545687" y="3856770"/>
                    <a:ext cx="1264571" cy="466528"/>
                    <a:chOff x="6545687" y="3856770"/>
                    <a:chExt cx="1264571" cy="466528"/>
                  </a:xfrm>
                </p:grpSpPr>
                <p:grpSp>
                  <p:nvGrpSpPr>
                    <p:cNvPr id="148" name="Group 147"/>
                    <p:cNvGrpSpPr/>
                    <p:nvPr/>
                  </p:nvGrpSpPr>
                  <p:grpSpPr>
                    <a:xfrm>
                      <a:off x="6545687" y="3863453"/>
                      <a:ext cx="529075" cy="459845"/>
                      <a:chOff x="6545687" y="3863453"/>
                      <a:chExt cx="529075" cy="459845"/>
                    </a:xfrm>
                  </p:grpSpPr>
                  <p:sp>
                    <p:nvSpPr>
                      <p:cNvPr id="153" name="Block Arc 152"/>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4" name="Rounded Rectangle 153"/>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p:cNvGrpSpPr/>
                    <p:nvPr/>
                  </p:nvGrpSpPr>
                  <p:grpSpPr>
                    <a:xfrm flipH="1">
                      <a:off x="7281183" y="3856770"/>
                      <a:ext cx="529075" cy="459845"/>
                      <a:chOff x="6545687" y="3863453"/>
                      <a:chExt cx="529075" cy="459845"/>
                    </a:xfrm>
                  </p:grpSpPr>
                  <p:sp>
                    <p:nvSpPr>
                      <p:cNvPr id="151" name="Block Arc 150"/>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2" name="Rounded Rectangle 151"/>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0" name="Donut 149"/>
                    <p:cNvSpPr/>
                    <p:nvPr/>
                  </p:nvSpPr>
                  <p:spPr>
                    <a:xfrm>
                      <a:off x="6929521" y="4001724"/>
                      <a:ext cx="484618" cy="195991"/>
                    </a:xfrm>
                    <a:prstGeom prst="donu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0" name="Group 139"/>
                  <p:cNvGrpSpPr/>
                  <p:nvPr/>
                </p:nvGrpSpPr>
                <p:grpSpPr>
                  <a:xfrm>
                    <a:off x="7673447" y="3852415"/>
                    <a:ext cx="1264571" cy="466528"/>
                    <a:chOff x="6545687" y="3856770"/>
                    <a:chExt cx="1264571" cy="466528"/>
                  </a:xfrm>
                </p:grpSpPr>
                <p:grpSp>
                  <p:nvGrpSpPr>
                    <p:cNvPr id="141" name="Group 140"/>
                    <p:cNvGrpSpPr/>
                    <p:nvPr/>
                  </p:nvGrpSpPr>
                  <p:grpSpPr>
                    <a:xfrm>
                      <a:off x="6545687" y="3863453"/>
                      <a:ext cx="529075" cy="459845"/>
                      <a:chOff x="6545687" y="3863453"/>
                      <a:chExt cx="529075" cy="459845"/>
                    </a:xfrm>
                  </p:grpSpPr>
                  <p:sp>
                    <p:nvSpPr>
                      <p:cNvPr id="146" name="Block Arc 145"/>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7" name="Rounded Rectangle 146"/>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141"/>
                    <p:cNvGrpSpPr/>
                    <p:nvPr/>
                  </p:nvGrpSpPr>
                  <p:grpSpPr>
                    <a:xfrm flipH="1">
                      <a:off x="7281183" y="3856770"/>
                      <a:ext cx="529075" cy="459845"/>
                      <a:chOff x="6545687" y="3863453"/>
                      <a:chExt cx="529075" cy="459845"/>
                    </a:xfrm>
                  </p:grpSpPr>
                  <p:sp>
                    <p:nvSpPr>
                      <p:cNvPr id="144" name="Block Arc 143"/>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5" name="Rounded Rectangle 144"/>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3" name="Donut 142"/>
                    <p:cNvSpPr/>
                    <p:nvPr/>
                  </p:nvSpPr>
                  <p:spPr>
                    <a:xfrm>
                      <a:off x="6929521" y="4001724"/>
                      <a:ext cx="484618" cy="195991"/>
                    </a:xfrm>
                    <a:prstGeom prst="donu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17" name="Group 116"/>
                <p:cNvGrpSpPr/>
                <p:nvPr/>
              </p:nvGrpSpPr>
              <p:grpSpPr>
                <a:xfrm>
                  <a:off x="5371427" y="3639693"/>
                  <a:ext cx="756927" cy="159959"/>
                  <a:chOff x="6598652" y="3262350"/>
                  <a:chExt cx="1132641" cy="460283"/>
                </a:xfrm>
              </p:grpSpPr>
              <p:sp>
                <p:nvSpPr>
                  <p:cNvPr id="128" name="Rounded Rectangle 127"/>
                  <p:cNvSpPr/>
                  <p:nvPr/>
                </p:nvSpPr>
                <p:spPr>
                  <a:xfrm>
                    <a:off x="6598652" y="3262350"/>
                    <a:ext cx="1132641" cy="460283"/>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6701427" y="3319491"/>
                    <a:ext cx="1023542" cy="303832"/>
                    <a:chOff x="6545687" y="3859098"/>
                    <a:chExt cx="1578458" cy="468555"/>
                  </a:xfrm>
                </p:grpSpPr>
                <p:grpSp>
                  <p:nvGrpSpPr>
                    <p:cNvPr id="130" name="Group 129"/>
                    <p:cNvGrpSpPr/>
                    <p:nvPr/>
                  </p:nvGrpSpPr>
                  <p:grpSpPr>
                    <a:xfrm flipH="1">
                      <a:off x="6545687" y="3863453"/>
                      <a:ext cx="529075" cy="459845"/>
                      <a:chOff x="6545687" y="3863453"/>
                      <a:chExt cx="529075" cy="459845"/>
                    </a:xfrm>
                  </p:grpSpPr>
                  <p:sp>
                    <p:nvSpPr>
                      <p:cNvPr id="137" name="Block Arc 136"/>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8" name="Rounded Rectangle 137"/>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p:cNvGrpSpPr/>
                    <p:nvPr/>
                  </p:nvGrpSpPr>
                  <p:grpSpPr>
                    <a:xfrm flipH="1">
                      <a:off x="7072556" y="3859098"/>
                      <a:ext cx="529075" cy="459845"/>
                      <a:chOff x="6545687" y="3863453"/>
                      <a:chExt cx="529075" cy="459845"/>
                    </a:xfrm>
                  </p:grpSpPr>
                  <p:sp>
                    <p:nvSpPr>
                      <p:cNvPr id="135" name="Block Arc 134"/>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6" name="Rounded Rectangle 135"/>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p:cNvGrpSpPr/>
                    <p:nvPr/>
                  </p:nvGrpSpPr>
                  <p:grpSpPr>
                    <a:xfrm flipH="1">
                      <a:off x="7595070" y="3867808"/>
                      <a:ext cx="529075" cy="459845"/>
                      <a:chOff x="6545687" y="3863453"/>
                      <a:chExt cx="529075" cy="459845"/>
                    </a:xfrm>
                  </p:grpSpPr>
                  <p:sp>
                    <p:nvSpPr>
                      <p:cNvPr id="133" name="Block Arc 132"/>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4" name="Rounded Rectangle 133"/>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8" name="Group 117"/>
                <p:cNvGrpSpPr/>
                <p:nvPr/>
              </p:nvGrpSpPr>
              <p:grpSpPr>
                <a:xfrm>
                  <a:off x="5494180" y="4605107"/>
                  <a:ext cx="517146" cy="193497"/>
                  <a:chOff x="7162800" y="4789357"/>
                  <a:chExt cx="2676993" cy="1001843"/>
                </a:xfrm>
              </p:grpSpPr>
              <p:grpSp>
                <p:nvGrpSpPr>
                  <p:cNvPr id="119" name="Group 146"/>
                  <p:cNvGrpSpPr/>
                  <p:nvPr/>
                </p:nvGrpSpPr>
                <p:grpSpPr>
                  <a:xfrm>
                    <a:off x="7162800" y="4800600"/>
                    <a:ext cx="838200" cy="990600"/>
                    <a:chOff x="7162800" y="4800600"/>
                    <a:chExt cx="838200" cy="990600"/>
                  </a:xfrm>
                </p:grpSpPr>
                <p:sp>
                  <p:nvSpPr>
                    <p:cNvPr id="126" name="Cross 125"/>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47"/>
                  <p:cNvGrpSpPr/>
                  <p:nvPr/>
                </p:nvGrpSpPr>
                <p:grpSpPr>
                  <a:xfrm>
                    <a:off x="8077200" y="4800600"/>
                    <a:ext cx="838200" cy="990600"/>
                    <a:chOff x="7162800" y="4800600"/>
                    <a:chExt cx="838200" cy="990600"/>
                  </a:xfrm>
                </p:grpSpPr>
                <p:sp>
                  <p:nvSpPr>
                    <p:cNvPr id="124" name="Cross 123"/>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iamond 124"/>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50"/>
                  <p:cNvGrpSpPr/>
                  <p:nvPr/>
                </p:nvGrpSpPr>
                <p:grpSpPr>
                  <a:xfrm>
                    <a:off x="9001593" y="4789357"/>
                    <a:ext cx="838200" cy="990600"/>
                    <a:chOff x="7162800" y="4800600"/>
                    <a:chExt cx="838200" cy="990600"/>
                  </a:xfrm>
                </p:grpSpPr>
                <p:sp>
                  <p:nvSpPr>
                    <p:cNvPr id="122" name="Cross 121"/>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iamond 122"/>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5" name="Group 34"/>
              <p:cNvGrpSpPr/>
              <p:nvPr/>
            </p:nvGrpSpPr>
            <p:grpSpPr>
              <a:xfrm flipH="1">
                <a:off x="3375287" y="1159831"/>
                <a:ext cx="911300" cy="1692703"/>
                <a:chOff x="6652901" y="3444547"/>
                <a:chExt cx="1381279" cy="2565669"/>
              </a:xfrm>
            </p:grpSpPr>
            <p:sp>
              <p:nvSpPr>
                <p:cNvPr id="60" name="Oval 59"/>
                <p:cNvSpPr/>
                <p:nvPr/>
              </p:nvSpPr>
              <p:spPr>
                <a:xfrm rot="20950279">
                  <a:off x="7016523" y="5787537"/>
                  <a:ext cx="285974" cy="22267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20950279">
                  <a:off x="7312451" y="5787537"/>
                  <a:ext cx="285974" cy="22267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loud 61"/>
                <p:cNvSpPr/>
                <p:nvPr/>
              </p:nvSpPr>
              <p:spPr>
                <a:xfrm rot="19405997">
                  <a:off x="6652901" y="3532456"/>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loud 62"/>
                <p:cNvSpPr/>
                <p:nvPr/>
              </p:nvSpPr>
              <p:spPr>
                <a:xfrm rot="19405997">
                  <a:off x="7096794" y="3631099"/>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7671173" flipH="1">
                  <a:off x="6737036" y="5056210"/>
                  <a:ext cx="317411" cy="220592"/>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rot="1571469" flipH="1">
                  <a:off x="6899110" y="4269021"/>
                  <a:ext cx="378593" cy="939267"/>
                </a:xfrm>
                <a:prstGeom prst="trapezoid">
                  <a:avLst>
                    <a:gd name="adj" fmla="val 30356"/>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a:off x="6915817" y="4288727"/>
                  <a:ext cx="812764" cy="1572572"/>
                </a:xfrm>
                <a:prstGeom prst="trapezoid">
                  <a:avLst>
                    <a:gd name="adj" fmla="val 33441"/>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3718254" flipH="1">
                  <a:off x="7612691" y="5054460"/>
                  <a:ext cx="315876" cy="220592"/>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rot="20175942" flipH="1">
                  <a:off x="7430248" y="4276660"/>
                  <a:ext cx="416126" cy="964203"/>
                </a:xfrm>
                <a:prstGeom prst="trapezoid">
                  <a:avLst>
                    <a:gd name="adj" fmla="val 45365"/>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Cloud 68"/>
                <p:cNvSpPr/>
                <p:nvPr/>
              </p:nvSpPr>
              <p:spPr>
                <a:xfrm>
                  <a:off x="6908551" y="3444547"/>
                  <a:ext cx="781294" cy="403262"/>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78"/>
                <p:cNvGrpSpPr/>
                <p:nvPr/>
              </p:nvGrpSpPr>
              <p:grpSpPr>
                <a:xfrm rot="2570505">
                  <a:off x="6737343" y="3557881"/>
                  <a:ext cx="210131" cy="627297"/>
                  <a:chOff x="4876800" y="2209800"/>
                  <a:chExt cx="721689" cy="2209800"/>
                </a:xfrm>
                <a:solidFill>
                  <a:schemeClr val="bg1">
                    <a:lumMod val="75000"/>
                  </a:schemeClr>
                </a:solidFill>
              </p:grpSpPr>
              <p:sp>
                <p:nvSpPr>
                  <p:cNvPr id="96" name="Moon 95"/>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Moon 96"/>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oon 97"/>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9"/>
                <p:cNvGrpSpPr/>
                <p:nvPr/>
              </p:nvGrpSpPr>
              <p:grpSpPr>
                <a:xfrm rot="19276754" flipH="1">
                  <a:off x="7712141" y="3559421"/>
                  <a:ext cx="210131" cy="627297"/>
                  <a:chOff x="4876800" y="2209800"/>
                  <a:chExt cx="721689" cy="2209800"/>
                </a:xfrm>
                <a:solidFill>
                  <a:schemeClr val="bg1">
                    <a:lumMod val="75000"/>
                  </a:schemeClr>
                </a:solidFill>
              </p:grpSpPr>
              <p:sp>
                <p:nvSpPr>
                  <p:cNvPr id="93" name="Moon 92"/>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oon 93"/>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oon 94"/>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rapezoid 71"/>
                <p:cNvSpPr/>
                <p:nvPr/>
              </p:nvSpPr>
              <p:spPr>
                <a:xfrm rot="604733">
                  <a:off x="7067874" y="4682179"/>
                  <a:ext cx="147964"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a:off x="7182383" y="4686021"/>
                  <a:ext cx="147964"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rot="21206393">
                  <a:off x="7254331" y="4697208"/>
                  <a:ext cx="220318"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rot="20834089">
                  <a:off x="7397077" y="4668613"/>
                  <a:ext cx="147964"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7088429" y="4494805"/>
                  <a:ext cx="443893" cy="363145"/>
                  <a:chOff x="6172200" y="381000"/>
                  <a:chExt cx="685800" cy="1219200"/>
                </a:xfrm>
              </p:grpSpPr>
              <p:sp>
                <p:nvSpPr>
                  <p:cNvPr id="90" name="Trapezoid 89"/>
                  <p:cNvSpPr/>
                  <p:nvPr/>
                </p:nvSpPr>
                <p:spPr>
                  <a:xfrm>
                    <a:off x="6172200" y="838200"/>
                    <a:ext cx="685800" cy="762000"/>
                  </a:xfrm>
                  <a:prstGeom prst="trapezoid">
                    <a:avLst>
                      <a:gd name="adj" fmla="val 17157"/>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6248400" y="381000"/>
                    <a:ext cx="152400" cy="457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606988" y="381000"/>
                    <a:ext cx="152400" cy="457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p:cNvGrpSpPr/>
                <p:nvPr/>
              </p:nvGrpSpPr>
              <p:grpSpPr>
                <a:xfrm>
                  <a:off x="6941609" y="5718249"/>
                  <a:ext cx="757944" cy="121987"/>
                  <a:chOff x="7809336" y="4419600"/>
                  <a:chExt cx="2509992" cy="465172"/>
                </a:xfrm>
              </p:grpSpPr>
              <p:sp>
                <p:nvSpPr>
                  <p:cNvPr id="80" name="Cross 79"/>
                  <p:cNvSpPr/>
                  <p:nvPr/>
                </p:nvSpPr>
                <p:spPr>
                  <a:xfrm rot="10800000">
                    <a:off x="9862254" y="4419600"/>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Cross 80"/>
                  <p:cNvSpPr/>
                  <p:nvPr/>
                </p:nvSpPr>
                <p:spPr>
                  <a:xfrm rot="16200000">
                    <a:off x="9369923" y="4363898"/>
                    <a:ext cx="361380" cy="571342"/>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123"/>
                  <p:cNvGrpSpPr/>
                  <p:nvPr/>
                </p:nvGrpSpPr>
                <p:grpSpPr>
                  <a:xfrm rot="10800000">
                    <a:off x="8229600" y="4425075"/>
                    <a:ext cx="1019759" cy="451725"/>
                    <a:chOff x="5943600" y="152400"/>
                    <a:chExt cx="1360054" cy="762000"/>
                  </a:xfrm>
                </p:grpSpPr>
                <p:sp>
                  <p:nvSpPr>
                    <p:cNvPr id="88" name="Cross 87"/>
                    <p:cNvSpPr/>
                    <p:nvPr/>
                  </p:nvSpPr>
                  <p:spPr>
                    <a:xfrm>
                      <a:off x="5943600" y="152400"/>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ross 88"/>
                    <p:cNvSpPr/>
                    <p:nvPr/>
                  </p:nvSpPr>
                  <p:spPr>
                    <a:xfrm rot="5400000">
                      <a:off x="6617854" y="145473"/>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Quad Arrow Callout 82"/>
                  <p:cNvSpPr/>
                  <p:nvPr/>
                </p:nvSpPr>
                <p:spPr>
                  <a:xfrm rot="10800000">
                    <a:off x="9671806" y="4519527"/>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Quad Arrow Callout 83"/>
                  <p:cNvSpPr/>
                  <p:nvPr/>
                </p:nvSpPr>
                <p:spPr>
                  <a:xfrm rot="10800000">
                    <a:off x="9107389" y="4522265"/>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Quad Arrow Callout 84"/>
                  <p:cNvSpPr/>
                  <p:nvPr/>
                </p:nvSpPr>
                <p:spPr>
                  <a:xfrm rot="10800000">
                    <a:off x="8622614"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ross 85"/>
                  <p:cNvSpPr/>
                  <p:nvPr/>
                </p:nvSpPr>
                <p:spPr>
                  <a:xfrm rot="10800000">
                    <a:off x="7809336" y="4433047"/>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Quad Arrow Callout 86"/>
                  <p:cNvSpPr/>
                  <p:nvPr/>
                </p:nvSpPr>
                <p:spPr>
                  <a:xfrm rot="10800000">
                    <a:off x="8084731"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Oval 77"/>
                <p:cNvSpPr/>
                <p:nvPr/>
              </p:nvSpPr>
              <p:spPr>
                <a:xfrm>
                  <a:off x="6922805" y="3518263"/>
                  <a:ext cx="749446" cy="99152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315"/>
                <p:cNvSpPr/>
                <p:nvPr/>
              </p:nvSpPr>
              <p:spPr>
                <a:xfrm>
                  <a:off x="6859229" y="3641833"/>
                  <a:ext cx="789144" cy="98643"/>
                </a:xfrm>
                <a:prstGeom prst="roundRect">
                  <a:avLst/>
                </a:prstGeom>
                <a:solidFill>
                  <a:srgbClr val="00999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4243556" y="977685"/>
                <a:ext cx="816986" cy="1940341"/>
                <a:chOff x="2069555" y="144697"/>
                <a:chExt cx="1219200" cy="2895600"/>
              </a:xfrm>
            </p:grpSpPr>
            <p:sp>
              <p:nvSpPr>
                <p:cNvPr id="37" name="Cloud 36"/>
                <p:cNvSpPr/>
                <p:nvPr/>
              </p:nvSpPr>
              <p:spPr>
                <a:xfrm>
                  <a:off x="2086711" y="417551"/>
                  <a:ext cx="1081056" cy="1205749"/>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loud 37"/>
                <p:cNvSpPr/>
                <p:nvPr/>
              </p:nvSpPr>
              <p:spPr>
                <a:xfrm rot="19357175">
                  <a:off x="2641658" y="144697"/>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38"/>
                <p:cNvSpPr/>
                <p:nvPr/>
              </p:nvSpPr>
              <p:spPr>
                <a:xfrm rot="1400185">
                  <a:off x="2140266" y="250919"/>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6128217">
                  <a:off x="2710508" y="2765374"/>
                  <a:ext cx="241518" cy="308328"/>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4472555">
                  <a:off x="2423170" y="2757099"/>
                  <a:ext cx="221254" cy="324063"/>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a:off x="2194034" y="1288984"/>
                  <a:ext cx="992515" cy="1601415"/>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978812">
                  <a:off x="2069555" y="1773288"/>
                  <a:ext cx="225227" cy="39026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20226769">
                  <a:off x="3059714" y="1846404"/>
                  <a:ext cx="229041" cy="3115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1442139">
                  <a:off x="2156250" y="1205693"/>
                  <a:ext cx="332398"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19831862">
                  <a:off x="2842027" y="1214859"/>
                  <a:ext cx="353271"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21277925">
                  <a:off x="2801435" y="1237915"/>
                  <a:ext cx="262924" cy="1631755"/>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15844898">
                  <a:off x="2491985" y="1235222"/>
                  <a:ext cx="408570" cy="508942"/>
                </a:xfrm>
                <a:prstGeom prst="moon">
                  <a:avLst>
                    <a:gd name="adj" fmla="val 70972"/>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2293562" y="391772"/>
                  <a:ext cx="725299" cy="10785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loud 49"/>
                <p:cNvSpPr/>
                <p:nvPr/>
              </p:nvSpPr>
              <p:spPr>
                <a:xfrm rot="17055069">
                  <a:off x="2364174" y="109134"/>
                  <a:ext cx="490045" cy="638930"/>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loud 50"/>
                <p:cNvSpPr/>
                <p:nvPr/>
              </p:nvSpPr>
              <p:spPr>
                <a:xfrm>
                  <a:off x="2422349" y="1083024"/>
                  <a:ext cx="490612" cy="46974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528837" y="1161315"/>
                  <a:ext cx="252910" cy="1520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rot="21215670">
                  <a:off x="2860441" y="2542146"/>
                  <a:ext cx="243512" cy="77335"/>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rot="21215670">
                  <a:off x="2845347" y="2198488"/>
                  <a:ext cx="205415" cy="99973"/>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2142916" y="391131"/>
                  <a:ext cx="955480" cy="18482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2" descr="http://icons.iconarchive.com/icons/icons8/ios7/512/Travel-Sea-Waves-icon.png"/>
                <p:cNvPicPr>
                  <a:picLocks noChangeAspect="1" noChangeArrowheads="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2202567" y="294356"/>
                  <a:ext cx="813257" cy="355425"/>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Group 56"/>
                <p:cNvGrpSpPr/>
                <p:nvPr/>
              </p:nvGrpSpPr>
              <p:grpSpPr>
                <a:xfrm rot="4983839">
                  <a:off x="2618848" y="1746310"/>
                  <a:ext cx="588091" cy="315370"/>
                  <a:chOff x="4099124" y="1265262"/>
                  <a:chExt cx="813257" cy="436117"/>
                </a:xfrm>
              </p:grpSpPr>
              <p:pic>
                <p:nvPicPr>
                  <p:cNvPr id="58" name="Picture 2" descr="http://icons.iconarchive.com/icons/icons8/ios7/512/Travel-Sea-Waves-icon.png"/>
                  <p:cNvPicPr>
                    <a:picLocks noChangeAspect="1" noChangeArrowheads="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4099124" y="1345954"/>
                    <a:ext cx="813257" cy="355425"/>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http://icons.iconarchive.com/icons/icons8/ios7/512/Travel-Sea-Waves-icon.png"/>
                  <p:cNvPicPr>
                    <a:picLocks noChangeAspect="1" noChangeArrowheads="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rot="10800000">
                    <a:off x="4099124" y="1265262"/>
                    <a:ext cx="813257" cy="355425"/>
                  </a:xfrm>
                  <a:prstGeom prst="rect">
                    <a:avLst/>
                  </a:prstGeom>
                  <a:noFill/>
                  <a:extLst>
                    <a:ext uri="{909E8E84-426E-40DD-AFC4-6F175D3DCCD1}">
                      <a14:hiddenFill xmlns:a14="http://schemas.microsoft.com/office/drawing/2010/main">
                        <a:solidFill>
                          <a:srgbClr val="FFFFFF"/>
                        </a:solidFill>
                      </a14:hiddenFill>
                    </a:ext>
                  </a:extLst>
                </p:spPr>
              </p:pic>
            </p:grpSp>
          </p:grpSp>
        </p:grpSp>
        <p:grpSp>
          <p:nvGrpSpPr>
            <p:cNvPr id="823" name="Group 822"/>
            <p:cNvGrpSpPr/>
            <p:nvPr/>
          </p:nvGrpSpPr>
          <p:grpSpPr>
            <a:xfrm>
              <a:off x="2519714" y="3083639"/>
              <a:ext cx="9580096" cy="3696930"/>
              <a:chOff x="1475715" y="1631804"/>
              <a:chExt cx="10226320" cy="3946306"/>
            </a:xfrm>
          </p:grpSpPr>
          <p:sp>
            <p:nvSpPr>
              <p:cNvPr id="824" name="Rectangle 823"/>
              <p:cNvSpPr/>
              <p:nvPr/>
            </p:nvSpPr>
            <p:spPr>
              <a:xfrm>
                <a:off x="1605550" y="5242202"/>
                <a:ext cx="9883298" cy="335908"/>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5" name="Group 824"/>
              <p:cNvGrpSpPr/>
              <p:nvPr/>
            </p:nvGrpSpPr>
            <p:grpSpPr>
              <a:xfrm>
                <a:off x="1475715" y="4255679"/>
                <a:ext cx="1754718" cy="1054918"/>
                <a:chOff x="1475715" y="4255679"/>
                <a:chExt cx="1754718" cy="1054918"/>
              </a:xfrm>
            </p:grpSpPr>
            <p:sp>
              <p:nvSpPr>
                <p:cNvPr id="878" name="Rounded Rectangle 877"/>
                <p:cNvSpPr/>
                <p:nvPr/>
              </p:nvSpPr>
              <p:spPr>
                <a:xfrm>
                  <a:off x="1475715" y="4774850"/>
                  <a:ext cx="832919"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Rounded Rectangle 878"/>
                <p:cNvSpPr/>
                <p:nvPr/>
              </p:nvSpPr>
              <p:spPr>
                <a:xfrm>
                  <a:off x="2343482" y="4783138"/>
                  <a:ext cx="832919"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 name="Rounded Rectangle 879"/>
                <p:cNvSpPr/>
                <p:nvPr/>
              </p:nvSpPr>
              <p:spPr>
                <a:xfrm>
                  <a:off x="1475715" y="4255679"/>
                  <a:ext cx="519998"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1" name="Rounded Rectangle 880"/>
                <p:cNvSpPr/>
                <p:nvPr/>
              </p:nvSpPr>
              <p:spPr>
                <a:xfrm>
                  <a:off x="2010473" y="4260285"/>
                  <a:ext cx="77583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2" name="Rounded Rectangle 881"/>
                <p:cNvSpPr/>
                <p:nvPr/>
              </p:nvSpPr>
              <p:spPr>
                <a:xfrm>
                  <a:off x="2807923" y="4265620"/>
                  <a:ext cx="422510"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6" name="Group 825"/>
              <p:cNvGrpSpPr/>
              <p:nvPr/>
            </p:nvGrpSpPr>
            <p:grpSpPr>
              <a:xfrm>
                <a:off x="1513976" y="3202867"/>
                <a:ext cx="1754718" cy="1054918"/>
                <a:chOff x="1475715" y="4255679"/>
                <a:chExt cx="1754718" cy="1054918"/>
              </a:xfrm>
            </p:grpSpPr>
            <p:sp>
              <p:nvSpPr>
                <p:cNvPr id="873" name="Rounded Rectangle 872"/>
                <p:cNvSpPr/>
                <p:nvPr/>
              </p:nvSpPr>
              <p:spPr>
                <a:xfrm>
                  <a:off x="1475715" y="4774850"/>
                  <a:ext cx="832919"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4" name="Rounded Rectangle 873"/>
                <p:cNvSpPr/>
                <p:nvPr/>
              </p:nvSpPr>
              <p:spPr>
                <a:xfrm>
                  <a:off x="2323394" y="4783138"/>
                  <a:ext cx="85300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Rounded Rectangle 874"/>
                <p:cNvSpPr/>
                <p:nvPr/>
              </p:nvSpPr>
              <p:spPr>
                <a:xfrm>
                  <a:off x="1475715" y="4255679"/>
                  <a:ext cx="519998"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6" name="Rounded Rectangle 875"/>
                <p:cNvSpPr/>
                <p:nvPr/>
              </p:nvSpPr>
              <p:spPr>
                <a:xfrm>
                  <a:off x="2010473" y="4260285"/>
                  <a:ext cx="77583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7" name="Rounded Rectangle 876"/>
                <p:cNvSpPr/>
                <p:nvPr/>
              </p:nvSpPr>
              <p:spPr>
                <a:xfrm>
                  <a:off x="2807923" y="4265620"/>
                  <a:ext cx="422510"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7" name="Group 826"/>
              <p:cNvGrpSpPr/>
              <p:nvPr/>
            </p:nvGrpSpPr>
            <p:grpSpPr>
              <a:xfrm>
                <a:off x="9901115" y="4269416"/>
                <a:ext cx="1754718" cy="1054918"/>
                <a:chOff x="1475715" y="4255679"/>
                <a:chExt cx="1754718" cy="1054918"/>
              </a:xfrm>
            </p:grpSpPr>
            <p:sp>
              <p:nvSpPr>
                <p:cNvPr id="868" name="Rounded Rectangle 867"/>
                <p:cNvSpPr/>
                <p:nvPr/>
              </p:nvSpPr>
              <p:spPr>
                <a:xfrm>
                  <a:off x="1475715" y="4774850"/>
                  <a:ext cx="832919"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Rounded Rectangle 868"/>
                <p:cNvSpPr/>
                <p:nvPr/>
              </p:nvSpPr>
              <p:spPr>
                <a:xfrm>
                  <a:off x="2343482" y="4783138"/>
                  <a:ext cx="832919"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Rounded Rectangle 869"/>
                <p:cNvSpPr/>
                <p:nvPr/>
              </p:nvSpPr>
              <p:spPr>
                <a:xfrm>
                  <a:off x="1475715" y="4255679"/>
                  <a:ext cx="519998"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1" name="Rounded Rectangle 870"/>
                <p:cNvSpPr/>
                <p:nvPr/>
              </p:nvSpPr>
              <p:spPr>
                <a:xfrm>
                  <a:off x="2010473" y="4260285"/>
                  <a:ext cx="77583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2" name="Rounded Rectangle 871"/>
                <p:cNvSpPr/>
                <p:nvPr/>
              </p:nvSpPr>
              <p:spPr>
                <a:xfrm>
                  <a:off x="2807923" y="4265620"/>
                  <a:ext cx="422510"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8" name="Group 827"/>
              <p:cNvGrpSpPr/>
              <p:nvPr/>
            </p:nvGrpSpPr>
            <p:grpSpPr>
              <a:xfrm>
                <a:off x="9914464" y="3224706"/>
                <a:ext cx="1754718" cy="1054918"/>
                <a:chOff x="1475715" y="4255679"/>
                <a:chExt cx="1754718" cy="1054918"/>
              </a:xfrm>
            </p:grpSpPr>
            <p:sp>
              <p:nvSpPr>
                <p:cNvPr id="863" name="Rounded Rectangle 862"/>
                <p:cNvSpPr/>
                <p:nvPr/>
              </p:nvSpPr>
              <p:spPr>
                <a:xfrm>
                  <a:off x="1475715" y="4774850"/>
                  <a:ext cx="832919"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Rounded Rectangle 863"/>
                <p:cNvSpPr/>
                <p:nvPr/>
              </p:nvSpPr>
              <p:spPr>
                <a:xfrm>
                  <a:off x="2323394" y="4783138"/>
                  <a:ext cx="85300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Rounded Rectangle 864"/>
                <p:cNvSpPr/>
                <p:nvPr/>
              </p:nvSpPr>
              <p:spPr>
                <a:xfrm>
                  <a:off x="1475715" y="4255679"/>
                  <a:ext cx="519998"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6" name="Rounded Rectangle 865"/>
                <p:cNvSpPr/>
                <p:nvPr/>
              </p:nvSpPr>
              <p:spPr>
                <a:xfrm>
                  <a:off x="2010473" y="4260285"/>
                  <a:ext cx="77583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Rounded Rectangle 866"/>
                <p:cNvSpPr/>
                <p:nvPr/>
              </p:nvSpPr>
              <p:spPr>
                <a:xfrm>
                  <a:off x="2807923" y="4265620"/>
                  <a:ext cx="422510"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9" name="Group 828"/>
              <p:cNvGrpSpPr/>
              <p:nvPr/>
            </p:nvGrpSpPr>
            <p:grpSpPr>
              <a:xfrm>
                <a:off x="9947317" y="2182682"/>
                <a:ext cx="1754718" cy="1054918"/>
                <a:chOff x="1475715" y="4255679"/>
                <a:chExt cx="1754718" cy="1054918"/>
              </a:xfrm>
            </p:grpSpPr>
            <p:sp>
              <p:nvSpPr>
                <p:cNvPr id="858" name="Rounded Rectangle 857"/>
                <p:cNvSpPr/>
                <p:nvPr/>
              </p:nvSpPr>
              <p:spPr>
                <a:xfrm>
                  <a:off x="1475715" y="4774850"/>
                  <a:ext cx="832919"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9" name="Rounded Rectangle 858"/>
                <p:cNvSpPr/>
                <p:nvPr/>
              </p:nvSpPr>
              <p:spPr>
                <a:xfrm>
                  <a:off x="2323394" y="4783138"/>
                  <a:ext cx="85300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Rounded Rectangle 859"/>
                <p:cNvSpPr/>
                <p:nvPr/>
              </p:nvSpPr>
              <p:spPr>
                <a:xfrm>
                  <a:off x="1475715" y="4255679"/>
                  <a:ext cx="519998"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1" name="Rounded Rectangle 860"/>
                <p:cNvSpPr/>
                <p:nvPr/>
              </p:nvSpPr>
              <p:spPr>
                <a:xfrm>
                  <a:off x="2010473" y="4260285"/>
                  <a:ext cx="77583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Rounded Rectangle 861"/>
                <p:cNvSpPr/>
                <p:nvPr/>
              </p:nvSpPr>
              <p:spPr>
                <a:xfrm>
                  <a:off x="2807923" y="4265620"/>
                  <a:ext cx="422510"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0" name="Group 829"/>
              <p:cNvGrpSpPr/>
              <p:nvPr/>
            </p:nvGrpSpPr>
            <p:grpSpPr>
              <a:xfrm>
                <a:off x="1569756" y="2146114"/>
                <a:ext cx="1754718" cy="1054918"/>
                <a:chOff x="1475715" y="4255679"/>
                <a:chExt cx="1754718" cy="1054918"/>
              </a:xfrm>
            </p:grpSpPr>
            <p:sp>
              <p:nvSpPr>
                <p:cNvPr id="853" name="Rounded Rectangle 852"/>
                <p:cNvSpPr/>
                <p:nvPr/>
              </p:nvSpPr>
              <p:spPr>
                <a:xfrm>
                  <a:off x="1475715" y="4774850"/>
                  <a:ext cx="832919"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Rounded Rectangle 853"/>
                <p:cNvSpPr/>
                <p:nvPr/>
              </p:nvSpPr>
              <p:spPr>
                <a:xfrm>
                  <a:off x="2323394" y="4783138"/>
                  <a:ext cx="85300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Rounded Rectangle 854"/>
                <p:cNvSpPr/>
                <p:nvPr/>
              </p:nvSpPr>
              <p:spPr>
                <a:xfrm>
                  <a:off x="1475715" y="4255679"/>
                  <a:ext cx="519998"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Rounded Rectangle 855"/>
                <p:cNvSpPr/>
                <p:nvPr/>
              </p:nvSpPr>
              <p:spPr>
                <a:xfrm>
                  <a:off x="2010473" y="4260285"/>
                  <a:ext cx="77583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Rounded Rectangle 856"/>
                <p:cNvSpPr/>
                <p:nvPr/>
              </p:nvSpPr>
              <p:spPr>
                <a:xfrm>
                  <a:off x="2807923" y="4265620"/>
                  <a:ext cx="422510"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1" name="Rectangle 830"/>
              <p:cNvSpPr/>
              <p:nvPr/>
            </p:nvSpPr>
            <p:spPr>
              <a:xfrm rot="5400000">
                <a:off x="1776126" y="3738307"/>
                <a:ext cx="3450122" cy="1317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Rectangle 831"/>
              <p:cNvSpPr/>
              <p:nvPr/>
            </p:nvSpPr>
            <p:spPr>
              <a:xfrm rot="5400000">
                <a:off x="2606805" y="3749354"/>
                <a:ext cx="3450122" cy="1317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Rectangle 832"/>
              <p:cNvSpPr/>
              <p:nvPr/>
            </p:nvSpPr>
            <p:spPr>
              <a:xfrm rot="5400000">
                <a:off x="3461290" y="3734885"/>
                <a:ext cx="3450122" cy="1317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4" name="Rectangle 833"/>
              <p:cNvSpPr/>
              <p:nvPr/>
            </p:nvSpPr>
            <p:spPr>
              <a:xfrm rot="5400000">
                <a:off x="4312234" y="3734885"/>
                <a:ext cx="3450122" cy="1317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Rectangle 834"/>
              <p:cNvSpPr/>
              <p:nvPr/>
            </p:nvSpPr>
            <p:spPr>
              <a:xfrm rot="5400000">
                <a:off x="5325556" y="3734885"/>
                <a:ext cx="3450122" cy="1317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6" name="Rectangle 835"/>
              <p:cNvSpPr/>
              <p:nvPr/>
            </p:nvSpPr>
            <p:spPr>
              <a:xfrm rot="5400000">
                <a:off x="6338878" y="3734885"/>
                <a:ext cx="3450122" cy="1317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Rectangle 836"/>
              <p:cNvSpPr/>
              <p:nvPr/>
            </p:nvSpPr>
            <p:spPr>
              <a:xfrm rot="5400000">
                <a:off x="7352200" y="3734885"/>
                <a:ext cx="3450122" cy="1317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8" name="Group 837"/>
              <p:cNvGrpSpPr/>
              <p:nvPr/>
            </p:nvGrpSpPr>
            <p:grpSpPr>
              <a:xfrm>
                <a:off x="2575326" y="1631804"/>
                <a:ext cx="1700686" cy="535747"/>
                <a:chOff x="1475715" y="4774850"/>
                <a:chExt cx="1700686" cy="535747"/>
              </a:xfrm>
            </p:grpSpPr>
            <p:sp>
              <p:nvSpPr>
                <p:cNvPr id="851" name="Rounded Rectangle 850"/>
                <p:cNvSpPr/>
                <p:nvPr/>
              </p:nvSpPr>
              <p:spPr>
                <a:xfrm>
                  <a:off x="1475715" y="4774850"/>
                  <a:ext cx="832919"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2" name="Rounded Rectangle 851"/>
                <p:cNvSpPr/>
                <p:nvPr/>
              </p:nvSpPr>
              <p:spPr>
                <a:xfrm>
                  <a:off x="2323394" y="4783138"/>
                  <a:ext cx="85300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9" name="Group 838"/>
              <p:cNvGrpSpPr/>
              <p:nvPr/>
            </p:nvGrpSpPr>
            <p:grpSpPr>
              <a:xfrm>
                <a:off x="4303890" y="1656876"/>
                <a:ext cx="1700686" cy="535747"/>
                <a:chOff x="1475715" y="4774850"/>
                <a:chExt cx="1700686" cy="535747"/>
              </a:xfrm>
            </p:grpSpPr>
            <p:sp>
              <p:nvSpPr>
                <p:cNvPr id="849" name="Rounded Rectangle 848"/>
                <p:cNvSpPr/>
                <p:nvPr/>
              </p:nvSpPr>
              <p:spPr>
                <a:xfrm>
                  <a:off x="1475715" y="4774850"/>
                  <a:ext cx="832919"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 name="Rounded Rectangle 849"/>
                <p:cNvSpPr/>
                <p:nvPr/>
              </p:nvSpPr>
              <p:spPr>
                <a:xfrm>
                  <a:off x="2323394" y="4783138"/>
                  <a:ext cx="85300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0" name="Group 839"/>
              <p:cNvGrpSpPr/>
              <p:nvPr/>
            </p:nvGrpSpPr>
            <p:grpSpPr>
              <a:xfrm>
                <a:off x="6031239" y="1648867"/>
                <a:ext cx="1700686" cy="535747"/>
                <a:chOff x="1475715" y="4774850"/>
                <a:chExt cx="1700686" cy="535747"/>
              </a:xfrm>
            </p:grpSpPr>
            <p:sp>
              <p:nvSpPr>
                <p:cNvPr id="847" name="Rounded Rectangle 846"/>
                <p:cNvSpPr/>
                <p:nvPr/>
              </p:nvSpPr>
              <p:spPr>
                <a:xfrm>
                  <a:off x="1475715" y="4774850"/>
                  <a:ext cx="832919"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8" name="Rounded Rectangle 847"/>
                <p:cNvSpPr/>
                <p:nvPr/>
              </p:nvSpPr>
              <p:spPr>
                <a:xfrm>
                  <a:off x="2323394" y="4783138"/>
                  <a:ext cx="85300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1" name="Group 840"/>
              <p:cNvGrpSpPr/>
              <p:nvPr/>
            </p:nvGrpSpPr>
            <p:grpSpPr>
              <a:xfrm>
                <a:off x="7750514" y="1648867"/>
                <a:ext cx="1700686" cy="535747"/>
                <a:chOff x="1475715" y="4774850"/>
                <a:chExt cx="1700686" cy="535747"/>
              </a:xfrm>
            </p:grpSpPr>
            <p:sp>
              <p:nvSpPr>
                <p:cNvPr id="845" name="Rounded Rectangle 844"/>
                <p:cNvSpPr/>
                <p:nvPr/>
              </p:nvSpPr>
              <p:spPr>
                <a:xfrm>
                  <a:off x="1475715" y="4774850"/>
                  <a:ext cx="832919"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6" name="Rounded Rectangle 845"/>
                <p:cNvSpPr/>
                <p:nvPr/>
              </p:nvSpPr>
              <p:spPr>
                <a:xfrm>
                  <a:off x="2323394" y="4783138"/>
                  <a:ext cx="85300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2" name="Group 841"/>
              <p:cNvGrpSpPr/>
              <p:nvPr/>
            </p:nvGrpSpPr>
            <p:grpSpPr>
              <a:xfrm>
                <a:off x="9467231" y="1641452"/>
                <a:ext cx="1700686" cy="535747"/>
                <a:chOff x="1475715" y="4774850"/>
                <a:chExt cx="1700686" cy="535747"/>
              </a:xfrm>
            </p:grpSpPr>
            <p:sp>
              <p:nvSpPr>
                <p:cNvPr id="843" name="Rounded Rectangle 842"/>
                <p:cNvSpPr/>
                <p:nvPr/>
              </p:nvSpPr>
              <p:spPr>
                <a:xfrm>
                  <a:off x="1475715" y="4774850"/>
                  <a:ext cx="832919"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4" name="Rounded Rectangle 843"/>
                <p:cNvSpPr/>
                <p:nvPr/>
              </p:nvSpPr>
              <p:spPr>
                <a:xfrm>
                  <a:off x="2323394" y="4783138"/>
                  <a:ext cx="85300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 name="Rectangle 3"/>
            <p:cNvSpPr/>
            <p:nvPr/>
          </p:nvSpPr>
          <p:spPr>
            <a:xfrm>
              <a:off x="-1987" y="3915304"/>
              <a:ext cx="2540308" cy="923330"/>
            </a:xfrm>
            <a:prstGeom prst="rect">
              <a:avLst/>
            </a:prstGeom>
          </p:spPr>
          <p:txBody>
            <a:bodyPr wrap="square">
              <a:spAutoFit/>
            </a:bodyPr>
            <a:lstStyle/>
            <a:p>
              <a:r>
                <a:rPr lang="en-US" dirty="0">
                  <a:solidFill>
                    <a:schemeClr val="bg1"/>
                  </a:solidFill>
                  <a:latin typeface="Calibri" panose="020F0502020204030204" pitchFamily="34" charset="0"/>
                </a:rPr>
                <a:t>Joseph accused them of being spies and put them into prison for 3 days</a:t>
              </a:r>
            </a:p>
          </p:txBody>
        </p:sp>
      </p:grpSp>
    </p:spTree>
    <p:extLst>
      <p:ext uri="{BB962C8B-B14F-4D97-AF65-F5344CB8AC3E}">
        <p14:creationId xmlns:p14="http://schemas.microsoft.com/office/powerpoint/2010/main" val="151984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1.goodfon.ru/original/2852x1080/1/d7/pyramid-concept-art-art-2113.jpg"/>
          <p:cNvPicPr>
            <a:picLocks noChangeAspect="1" noChangeArrowheads="1"/>
          </p:cNvPicPr>
          <p:nvPr/>
        </p:nvPicPr>
        <p:blipFill rotWithShape="1">
          <a:blip r:embed="rId2">
            <a:extLst>
              <a:ext uri="{28A0092B-C50C-407E-A947-70E740481C1C}">
                <a14:useLocalDpi xmlns:a14="http://schemas.microsoft.com/office/drawing/2010/main" val="0"/>
              </a:ext>
            </a:extLst>
          </a:blip>
          <a:srcRect l="63717" t="794"/>
          <a:stretch/>
        </p:blipFill>
        <p:spPr bwMode="auto">
          <a:xfrm>
            <a:off x="0" y="0"/>
            <a:ext cx="12191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 y="0"/>
            <a:ext cx="12191999"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Burden of Guilt</a:t>
            </a:r>
          </a:p>
        </p:txBody>
      </p:sp>
      <p:sp>
        <p:nvSpPr>
          <p:cNvPr id="3" name="Rectangle 2"/>
          <p:cNvSpPr/>
          <p:nvPr/>
        </p:nvSpPr>
        <p:spPr>
          <a:xfrm>
            <a:off x="272141" y="1289680"/>
            <a:ext cx="6379029" cy="923330"/>
          </a:xfrm>
          <a:prstGeom prst="rect">
            <a:avLst/>
          </a:prstGeom>
        </p:spPr>
        <p:txBody>
          <a:bodyPr wrap="square">
            <a:spAutoFit/>
          </a:bodyPr>
          <a:lstStyle/>
          <a:p>
            <a:r>
              <a:rPr lang="en-US" dirty="0">
                <a:solidFill>
                  <a:schemeClr val="bg1"/>
                </a:solidFill>
                <a:latin typeface="Calibri" panose="020F0502020204030204" pitchFamily="34" charset="0"/>
              </a:rPr>
              <a:t>In order to prove their innocence, they needed to bring Benjamin to Egypt. However, their father Jacob had already indicated that he did not want Benjamin to go to Egypt.</a:t>
            </a:r>
          </a:p>
        </p:txBody>
      </p:sp>
      <p:sp>
        <p:nvSpPr>
          <p:cNvPr id="8" name="Rectangle 7"/>
          <p:cNvSpPr/>
          <p:nvPr/>
        </p:nvSpPr>
        <p:spPr>
          <a:xfrm>
            <a:off x="0" y="6365013"/>
            <a:ext cx="1803699" cy="369332"/>
          </a:xfrm>
          <a:prstGeom prst="rect">
            <a:avLst/>
          </a:prstGeom>
        </p:spPr>
        <p:txBody>
          <a:bodyPr wrap="none">
            <a:spAutoFit/>
          </a:bodyPr>
          <a:lstStyle/>
          <a:p>
            <a:r>
              <a:rPr lang="en-US" b="0" i="0" dirty="0">
                <a:solidFill>
                  <a:schemeClr val="bg1"/>
                </a:solidFill>
                <a:effectLst/>
                <a:latin typeface="Calibri" panose="020F0502020204030204" pitchFamily="34" charset="0"/>
              </a:rPr>
              <a:t>Genesis 42:19-23</a:t>
            </a:r>
            <a:endParaRPr lang="en-US" dirty="0">
              <a:solidFill>
                <a:schemeClr val="bg1"/>
              </a:solidFill>
            </a:endParaRPr>
          </a:p>
        </p:txBody>
      </p:sp>
      <p:sp>
        <p:nvSpPr>
          <p:cNvPr id="4" name="Rectangle 3"/>
          <p:cNvSpPr/>
          <p:nvPr/>
        </p:nvSpPr>
        <p:spPr>
          <a:xfrm>
            <a:off x="4354285" y="3319515"/>
            <a:ext cx="7141029" cy="1938992"/>
          </a:xfrm>
          <a:prstGeom prst="rect">
            <a:avLst/>
          </a:prstGeom>
        </p:spPr>
        <p:txBody>
          <a:bodyPr wrap="square">
            <a:spAutoFit/>
          </a:bodyPr>
          <a:lstStyle/>
          <a:p>
            <a:r>
              <a:rPr lang="en-US" sz="2400" b="0" i="0" dirty="0">
                <a:solidFill>
                  <a:srgbClr val="00B0F0"/>
                </a:solidFill>
                <a:effectLst/>
                <a:latin typeface="Calibri" panose="020F0502020204030204" pitchFamily="34" charset="0"/>
              </a:rPr>
              <a:t>Why do you think Joseph’s brothers would have felt guilt about what they had done to Joseph so many years earlier? </a:t>
            </a:r>
          </a:p>
          <a:p>
            <a:endParaRPr lang="en-US" sz="2400" dirty="0">
              <a:solidFill>
                <a:srgbClr val="FFFF00"/>
              </a:solidFill>
              <a:latin typeface="Calibri" panose="020F0502020204030204" pitchFamily="34" charset="0"/>
            </a:endParaRPr>
          </a:p>
          <a:p>
            <a:r>
              <a:rPr lang="en-US" sz="2400" b="0" i="0" dirty="0">
                <a:solidFill>
                  <a:srgbClr val="FFFF00"/>
                </a:solidFill>
                <a:effectLst/>
                <a:latin typeface="Calibri" panose="020F0502020204030204" pitchFamily="34" charset="0"/>
              </a:rPr>
              <a:t>They had not fully repented, so their guilt remained</a:t>
            </a:r>
            <a:endParaRPr lang="en-US" sz="2400" dirty="0">
              <a:solidFill>
                <a:srgbClr val="FFFF00"/>
              </a:solidFill>
            </a:endParaRPr>
          </a:p>
        </p:txBody>
      </p:sp>
      <p:grpSp>
        <p:nvGrpSpPr>
          <p:cNvPr id="11" name="Group 10"/>
          <p:cNvGrpSpPr/>
          <p:nvPr/>
        </p:nvGrpSpPr>
        <p:grpSpPr>
          <a:xfrm>
            <a:off x="674991" y="3428999"/>
            <a:ext cx="3239610" cy="2176188"/>
            <a:chOff x="228600" y="381000"/>
            <a:chExt cx="3505068" cy="2501531"/>
          </a:xfrm>
        </p:grpSpPr>
        <p:grpSp>
          <p:nvGrpSpPr>
            <p:cNvPr id="12" name="Group 11"/>
            <p:cNvGrpSpPr/>
            <p:nvPr/>
          </p:nvGrpSpPr>
          <p:grpSpPr>
            <a:xfrm>
              <a:off x="228600" y="381000"/>
              <a:ext cx="3505068" cy="2501531"/>
              <a:chOff x="534986" y="381000"/>
              <a:chExt cx="2637111" cy="2501531"/>
            </a:xfrm>
          </p:grpSpPr>
          <p:sp>
            <p:nvSpPr>
              <p:cNvPr id="14" name="Rectangle 13"/>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534986" y="384805"/>
                <a:ext cx="457200" cy="2497726"/>
                <a:chOff x="533400" y="381000"/>
                <a:chExt cx="457200" cy="2497726"/>
              </a:xfrm>
            </p:grpSpPr>
            <p:sp>
              <p:nvSpPr>
                <p:cNvPr id="21" name="Oval 2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714897" y="381000"/>
                <a:ext cx="457200" cy="2497726"/>
                <a:chOff x="2714897" y="457200"/>
                <a:chExt cx="457200" cy="2497726"/>
              </a:xfrm>
            </p:grpSpPr>
            <p:sp>
              <p:nvSpPr>
                <p:cNvPr id="17" name="Oval 1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754678" y="1215279"/>
              <a:ext cx="2371312" cy="955232"/>
            </a:xfrm>
            <a:prstGeom prst="rect">
              <a:avLst/>
            </a:prstGeom>
          </p:spPr>
          <p:txBody>
            <a:bodyPr wrap="square">
              <a:spAutoFit/>
            </a:bodyPr>
            <a:lstStyle/>
            <a:p>
              <a:pPr algn="ctr"/>
              <a:r>
                <a:rPr lang="en-US" sz="1600" b="1" dirty="0"/>
                <a:t>Guilt accompanies sin. Guilt can cause us to regret our sins.</a:t>
              </a:r>
              <a:endParaRPr lang="en-US" sz="1600" i="1" dirty="0"/>
            </a:p>
          </p:txBody>
        </p:sp>
      </p:grpSp>
      <p:grpSp>
        <p:nvGrpSpPr>
          <p:cNvPr id="25" name="Group 24"/>
          <p:cNvGrpSpPr/>
          <p:nvPr/>
        </p:nvGrpSpPr>
        <p:grpSpPr>
          <a:xfrm>
            <a:off x="7248012" y="969461"/>
            <a:ext cx="970701" cy="2305414"/>
            <a:chOff x="2069555" y="144697"/>
            <a:chExt cx="1219200" cy="2895600"/>
          </a:xfrm>
        </p:grpSpPr>
        <p:sp>
          <p:nvSpPr>
            <p:cNvPr id="26" name="Cloud 25"/>
            <p:cNvSpPr/>
            <p:nvPr/>
          </p:nvSpPr>
          <p:spPr>
            <a:xfrm>
              <a:off x="2086711" y="417551"/>
              <a:ext cx="1081056" cy="1205749"/>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loud 26"/>
            <p:cNvSpPr/>
            <p:nvPr/>
          </p:nvSpPr>
          <p:spPr>
            <a:xfrm rot="19357175">
              <a:off x="2641658" y="144697"/>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loud 27"/>
            <p:cNvSpPr/>
            <p:nvPr/>
          </p:nvSpPr>
          <p:spPr>
            <a:xfrm rot="1400185">
              <a:off x="2140266" y="250919"/>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6128217">
              <a:off x="2710508" y="2765374"/>
              <a:ext cx="241518" cy="308328"/>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4472555">
              <a:off x="2423170" y="2757099"/>
              <a:ext cx="221254" cy="324063"/>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a:off x="2194034" y="1288984"/>
              <a:ext cx="992515" cy="1601415"/>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978812">
              <a:off x="2069555" y="1773288"/>
              <a:ext cx="225227" cy="39026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20226769">
              <a:off x="3059714" y="1846404"/>
              <a:ext cx="229041" cy="3115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1442139">
              <a:off x="2156250" y="1205693"/>
              <a:ext cx="332398"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rot="19831862">
              <a:off x="2842027" y="1214859"/>
              <a:ext cx="353271"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21277925">
              <a:off x="2801435" y="1237915"/>
              <a:ext cx="262924" cy="1631755"/>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p:cNvSpPr/>
            <p:nvPr/>
          </p:nvSpPr>
          <p:spPr>
            <a:xfrm rot="15844898">
              <a:off x="2491985" y="1235222"/>
              <a:ext cx="408570" cy="508942"/>
            </a:xfrm>
            <a:prstGeom prst="moon">
              <a:avLst>
                <a:gd name="adj" fmla="val 70972"/>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293562" y="391772"/>
              <a:ext cx="725299" cy="10785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38"/>
            <p:cNvSpPr/>
            <p:nvPr/>
          </p:nvSpPr>
          <p:spPr>
            <a:xfrm rot="17055069">
              <a:off x="2364174" y="109134"/>
              <a:ext cx="490045" cy="638930"/>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loud 39"/>
            <p:cNvSpPr/>
            <p:nvPr/>
          </p:nvSpPr>
          <p:spPr>
            <a:xfrm>
              <a:off x="2422349" y="1083024"/>
              <a:ext cx="490612" cy="46974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528837" y="1161315"/>
              <a:ext cx="252910" cy="1520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21215670">
              <a:off x="2860441" y="2542146"/>
              <a:ext cx="243512" cy="77335"/>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rot="21215670">
              <a:off x="2845347" y="2198488"/>
              <a:ext cx="205415" cy="99973"/>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2142916" y="391131"/>
              <a:ext cx="955480" cy="18482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2" descr="http://icons.iconarchive.com/icons/icons8/ios7/512/Travel-Sea-Waves-icon.png"/>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2202567" y="294356"/>
              <a:ext cx="813257" cy="355425"/>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oup 45"/>
            <p:cNvGrpSpPr/>
            <p:nvPr/>
          </p:nvGrpSpPr>
          <p:grpSpPr>
            <a:xfrm rot="4983839">
              <a:off x="2618848" y="1746310"/>
              <a:ext cx="588091" cy="315370"/>
              <a:chOff x="4099124" y="1265262"/>
              <a:chExt cx="813257" cy="436117"/>
            </a:xfrm>
          </p:grpSpPr>
          <p:pic>
            <p:nvPicPr>
              <p:cNvPr id="47" name="Picture 2" descr="http://icons.iconarchive.com/icons/icons8/ios7/512/Travel-Sea-Waves-icon.png"/>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4099124" y="1345954"/>
                <a:ext cx="813257" cy="35542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http://icons.iconarchive.com/icons/icons8/ios7/512/Travel-Sea-Waves-icon.png"/>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rot="10800000">
                <a:off x="4099124" y="1265262"/>
                <a:ext cx="813257" cy="355425"/>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61787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outVertic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1.goodfon.ru/original/2852x1080/1/d7/pyramid-concept-art-art-2113.jpg"/>
          <p:cNvPicPr>
            <a:picLocks noChangeAspect="1" noChangeArrowheads="1"/>
          </p:cNvPicPr>
          <p:nvPr/>
        </p:nvPicPr>
        <p:blipFill rotWithShape="1">
          <a:blip r:embed="rId2">
            <a:extLst>
              <a:ext uri="{28A0092B-C50C-407E-A947-70E740481C1C}">
                <a14:useLocalDpi xmlns:a14="http://schemas.microsoft.com/office/drawing/2010/main" val="0"/>
              </a:ext>
            </a:extLst>
          </a:blip>
          <a:srcRect l="63717" t="794"/>
          <a:stretch/>
        </p:blipFill>
        <p:spPr bwMode="auto">
          <a:xfrm>
            <a:off x="0" y="0"/>
            <a:ext cx="12191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93268" y="547137"/>
            <a:ext cx="7043059" cy="4401205"/>
          </a:xfrm>
          <a:prstGeom prst="rect">
            <a:avLst/>
          </a:prstGeom>
        </p:spPr>
        <p:txBody>
          <a:bodyPr wrap="square">
            <a:spAutoFit/>
          </a:bodyPr>
          <a:lstStyle/>
          <a:p>
            <a:r>
              <a:rPr lang="en-US" sz="2800" dirty="0">
                <a:solidFill>
                  <a:schemeClr val="bg1"/>
                </a:solidFill>
                <a:latin typeface="Calibri" panose="020F0502020204030204" pitchFamily="34" charset="0"/>
              </a:rPr>
              <a:t>“All of us have experienced the pain associated with a physical injury or wound. When we are in pain, we typically seek relief and are grateful for the medication and treatments that help to alleviate our suffering. </a:t>
            </a:r>
          </a:p>
          <a:p>
            <a:endParaRPr lang="en-US" sz="2800" dirty="0">
              <a:solidFill>
                <a:schemeClr val="bg1"/>
              </a:solidFill>
              <a:latin typeface="Calibri" panose="020F0502020204030204" pitchFamily="34" charset="0"/>
            </a:endParaRPr>
          </a:p>
          <a:p>
            <a:r>
              <a:rPr lang="en-US" sz="2800" dirty="0">
                <a:solidFill>
                  <a:schemeClr val="bg1"/>
                </a:solidFill>
                <a:latin typeface="Calibri" panose="020F0502020204030204" pitchFamily="34" charset="0"/>
              </a:rPr>
              <a:t>Consider sin as a spiritual wound that causes guilt. … Guilt is to our spirit what pain is to our body—a warning of danger and a protection from additional damage.”</a:t>
            </a:r>
          </a:p>
        </p:txBody>
      </p:sp>
      <p:sp>
        <p:nvSpPr>
          <p:cNvPr id="8" name="Rectangle 7"/>
          <p:cNvSpPr/>
          <p:nvPr/>
        </p:nvSpPr>
        <p:spPr>
          <a:xfrm>
            <a:off x="0" y="6365013"/>
            <a:ext cx="1803699" cy="369332"/>
          </a:xfrm>
          <a:prstGeom prst="rect">
            <a:avLst/>
          </a:prstGeom>
        </p:spPr>
        <p:txBody>
          <a:bodyPr wrap="none">
            <a:spAutoFit/>
          </a:bodyPr>
          <a:lstStyle/>
          <a:p>
            <a:r>
              <a:rPr lang="en-US" b="0" i="0" dirty="0">
                <a:solidFill>
                  <a:schemeClr val="bg1"/>
                </a:solidFill>
                <a:effectLst/>
                <a:latin typeface="Calibri" panose="020F0502020204030204" pitchFamily="34" charset="0"/>
              </a:rPr>
              <a:t>Genesis 42:19-23</a:t>
            </a:r>
            <a:endParaRPr lang="en-US" dirty="0">
              <a:solidFill>
                <a:schemeClr val="bg1"/>
              </a:solidFill>
            </a:endParaRPr>
          </a:p>
        </p:txBody>
      </p:sp>
      <p:sp>
        <p:nvSpPr>
          <p:cNvPr id="49" name="TextBox 48"/>
          <p:cNvSpPr txBox="1"/>
          <p:nvPr/>
        </p:nvSpPr>
        <p:spPr>
          <a:xfrm>
            <a:off x="11419114" y="6496675"/>
            <a:ext cx="642257" cy="369332"/>
          </a:xfrm>
          <a:prstGeom prst="rect">
            <a:avLst/>
          </a:prstGeom>
          <a:noFill/>
        </p:spPr>
        <p:txBody>
          <a:bodyPr wrap="square" rtlCol="0">
            <a:spAutoFit/>
          </a:bodyPr>
          <a:lstStyle/>
          <a:p>
            <a:r>
              <a:rPr lang="en-US" dirty="0">
                <a:solidFill>
                  <a:schemeClr val="bg1"/>
                </a:solidFill>
              </a:rPr>
              <a:t>(4)</a:t>
            </a:r>
          </a:p>
        </p:txBody>
      </p:sp>
      <p:pic>
        <p:nvPicPr>
          <p:cNvPr id="9220" name="Picture 4" descr="Elder David A. Bedn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398" y="1984052"/>
            <a:ext cx="1665516" cy="2230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09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1.goodfon.ru/original/2852x1080/1/d7/pyramid-concept-art-art-2113.jpg"/>
          <p:cNvPicPr>
            <a:picLocks noChangeAspect="1" noChangeArrowheads="1"/>
          </p:cNvPicPr>
          <p:nvPr/>
        </p:nvPicPr>
        <p:blipFill rotWithShape="1">
          <a:blip r:embed="rId2">
            <a:extLst>
              <a:ext uri="{28A0092B-C50C-407E-A947-70E740481C1C}">
                <a14:useLocalDpi xmlns:a14="http://schemas.microsoft.com/office/drawing/2010/main" val="0"/>
              </a:ext>
            </a:extLst>
          </a:blip>
          <a:srcRect l="63717" t="794"/>
          <a:stretch/>
        </p:blipFill>
        <p:spPr bwMode="auto">
          <a:xfrm>
            <a:off x="0" y="0"/>
            <a:ext cx="12191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55151" y="780827"/>
            <a:ext cx="7043059" cy="1815882"/>
          </a:xfrm>
          <a:prstGeom prst="rect">
            <a:avLst/>
          </a:prstGeom>
        </p:spPr>
        <p:txBody>
          <a:bodyPr wrap="square">
            <a:spAutoFit/>
          </a:bodyPr>
          <a:lstStyle/>
          <a:p>
            <a:r>
              <a:rPr lang="en-US" sz="2800" dirty="0">
                <a:solidFill>
                  <a:schemeClr val="bg1"/>
                </a:solidFill>
              </a:rPr>
              <a:t>“… personal suffering ‘is a very important part of repentance. One has not begun to repent until he has suffered intensely for his sins. … If a person hasn’t suffered, he hasn’t repented.”</a:t>
            </a:r>
            <a:endParaRPr lang="en-US" sz="2800" dirty="0">
              <a:solidFill>
                <a:schemeClr val="bg1"/>
              </a:solidFill>
              <a:latin typeface="Calibri" panose="020F0502020204030204" pitchFamily="34" charset="0"/>
            </a:endParaRPr>
          </a:p>
        </p:txBody>
      </p:sp>
      <p:sp>
        <p:nvSpPr>
          <p:cNvPr id="49" name="TextBox 48"/>
          <p:cNvSpPr txBox="1"/>
          <p:nvPr/>
        </p:nvSpPr>
        <p:spPr>
          <a:xfrm>
            <a:off x="11419114" y="6496675"/>
            <a:ext cx="642257" cy="369332"/>
          </a:xfrm>
          <a:prstGeom prst="rect">
            <a:avLst/>
          </a:prstGeom>
          <a:noFill/>
        </p:spPr>
        <p:txBody>
          <a:bodyPr wrap="square" rtlCol="0">
            <a:spAutoFit/>
          </a:bodyPr>
          <a:lstStyle/>
          <a:p>
            <a:r>
              <a:rPr lang="en-US" dirty="0">
                <a:solidFill>
                  <a:schemeClr val="bg1"/>
                </a:solidFill>
              </a:rPr>
              <a:t>(5)</a:t>
            </a:r>
          </a:p>
        </p:txBody>
      </p:sp>
      <p:sp>
        <p:nvSpPr>
          <p:cNvPr id="2" name="Rectangle 1"/>
          <p:cNvSpPr/>
          <p:nvPr/>
        </p:nvSpPr>
        <p:spPr>
          <a:xfrm>
            <a:off x="4795053" y="4507513"/>
            <a:ext cx="6096000" cy="1569660"/>
          </a:xfrm>
          <a:prstGeom prst="rect">
            <a:avLst/>
          </a:prstGeom>
        </p:spPr>
        <p:txBody>
          <a:bodyPr>
            <a:spAutoFit/>
          </a:bodyPr>
          <a:lstStyle/>
          <a:p>
            <a:r>
              <a:rPr lang="en-US" sz="2400" b="0" i="0" dirty="0">
                <a:solidFill>
                  <a:schemeClr val="bg1"/>
                </a:solidFill>
                <a:effectLst/>
                <a:latin typeface="Calibri" panose="020F0502020204030204" pitchFamily="34" charset="0"/>
              </a:rPr>
              <a:t>“… We must endure personal suffering in the process of repentance—and for serious transgressions, that suffering can be severe and prolonged.”</a:t>
            </a:r>
            <a:endParaRPr lang="en-US" sz="2400" dirty="0">
              <a:solidFill>
                <a:schemeClr val="bg1"/>
              </a:solidFill>
            </a:endParaRPr>
          </a:p>
        </p:txBody>
      </p:sp>
      <p:grpSp>
        <p:nvGrpSpPr>
          <p:cNvPr id="5" name="Group 4"/>
          <p:cNvGrpSpPr/>
          <p:nvPr/>
        </p:nvGrpSpPr>
        <p:grpSpPr>
          <a:xfrm>
            <a:off x="7698210" y="201908"/>
            <a:ext cx="3092708" cy="4151314"/>
            <a:chOff x="7698210" y="201908"/>
            <a:chExt cx="3092708" cy="4151314"/>
          </a:xfrm>
        </p:grpSpPr>
        <p:pic>
          <p:nvPicPr>
            <p:cNvPr id="10242" name="Picture 2" descr="http://masqua.files.wordpress.com/2013/02/girl-at-a-window-on-a-rainy-day-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8210" y="201908"/>
              <a:ext cx="3092708" cy="39272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442338" y="4091612"/>
              <a:ext cx="1034257" cy="261610"/>
            </a:xfrm>
            <a:prstGeom prst="rect">
              <a:avLst/>
            </a:prstGeom>
          </p:spPr>
          <p:txBody>
            <a:bodyPr wrap="none">
              <a:spAutoFit/>
            </a:bodyPr>
            <a:lstStyle/>
            <a:p>
              <a:r>
                <a:rPr lang="en-US" sz="1100" b="1" i="0" dirty="0" err="1">
                  <a:solidFill>
                    <a:schemeClr val="bg1"/>
                  </a:solidFill>
                  <a:effectLst/>
                </a:rPr>
                <a:t>Antonie</a:t>
              </a:r>
              <a:r>
                <a:rPr lang="en-US" sz="1100" b="1" i="0" dirty="0">
                  <a:solidFill>
                    <a:schemeClr val="bg1"/>
                  </a:solidFill>
                  <a:effectLst/>
                </a:rPr>
                <a:t> H. Los</a:t>
              </a:r>
              <a:endParaRPr lang="en-US" sz="1100" dirty="0">
                <a:solidFill>
                  <a:schemeClr val="bg1"/>
                </a:solidFill>
              </a:endParaRPr>
            </a:p>
          </p:txBody>
        </p:sp>
      </p:grpSp>
      <p:pic>
        <p:nvPicPr>
          <p:cNvPr id="10246" name="Picture 6" descr="http://img08.deviantart.net/92de/i/2012/052/c/5/lonely_boy_by_geekindisguise-d4qixh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687089" y="2626818"/>
            <a:ext cx="2579904" cy="38698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80AB20D-1B90-4E4F-9CC9-05F9288F97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709" y="179924"/>
            <a:ext cx="516636" cy="685800"/>
          </a:xfrm>
          <a:prstGeom prst="rect">
            <a:avLst/>
          </a:prstGeom>
        </p:spPr>
      </p:pic>
    </p:spTree>
    <p:extLst>
      <p:ext uri="{BB962C8B-B14F-4D97-AF65-F5344CB8AC3E}">
        <p14:creationId xmlns:p14="http://schemas.microsoft.com/office/powerpoint/2010/main" val="333309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1.goodfon.ru/original/2852x1080/1/d7/pyramid-concept-art-art-2113.jpg"/>
          <p:cNvPicPr>
            <a:picLocks noChangeAspect="1" noChangeArrowheads="1"/>
          </p:cNvPicPr>
          <p:nvPr/>
        </p:nvPicPr>
        <p:blipFill rotWithShape="1">
          <a:blip r:embed="rId2">
            <a:extLst>
              <a:ext uri="{28A0092B-C50C-407E-A947-70E740481C1C}">
                <a14:useLocalDpi xmlns:a14="http://schemas.microsoft.com/office/drawing/2010/main" val="0"/>
              </a:ext>
            </a:extLst>
          </a:blip>
          <a:srcRect l="63717" t="794"/>
          <a:stretch/>
        </p:blipFill>
        <p:spPr bwMode="auto">
          <a:xfrm>
            <a:off x="0" y="0"/>
            <a:ext cx="12191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0"/>
            <a:ext cx="12191999"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Guilt Protects and Motivates</a:t>
            </a:r>
          </a:p>
        </p:txBody>
      </p:sp>
      <p:sp>
        <p:nvSpPr>
          <p:cNvPr id="3" name="Rectangle 2"/>
          <p:cNvSpPr/>
          <p:nvPr/>
        </p:nvSpPr>
        <p:spPr>
          <a:xfrm>
            <a:off x="272141" y="1289680"/>
            <a:ext cx="6379029" cy="923330"/>
          </a:xfrm>
          <a:prstGeom prst="rect">
            <a:avLst/>
          </a:prstGeom>
        </p:spPr>
        <p:txBody>
          <a:bodyPr wrap="square">
            <a:spAutoFit/>
          </a:bodyPr>
          <a:lstStyle/>
          <a:p>
            <a:r>
              <a:rPr lang="en-US" dirty="0">
                <a:solidFill>
                  <a:schemeClr val="bg1"/>
                </a:solidFill>
                <a:latin typeface="Calibri" panose="020F0502020204030204" pitchFamily="34" charset="0"/>
              </a:rPr>
              <a:t>Guilt protects us from further spiritual damage by alerting us when we have done something wrong. Guilt can also motivate us to make changes that will help us avoid future mistakes.</a:t>
            </a:r>
          </a:p>
        </p:txBody>
      </p:sp>
      <p:sp>
        <p:nvSpPr>
          <p:cNvPr id="2" name="Rectangle 1"/>
          <p:cNvSpPr/>
          <p:nvPr/>
        </p:nvSpPr>
        <p:spPr>
          <a:xfrm>
            <a:off x="4996543" y="3623306"/>
            <a:ext cx="6096000" cy="2585323"/>
          </a:xfrm>
          <a:prstGeom prst="rect">
            <a:avLst/>
          </a:prstGeom>
        </p:spPr>
        <p:txBody>
          <a:bodyPr>
            <a:spAutoFit/>
          </a:bodyPr>
          <a:lstStyle/>
          <a:p>
            <a:r>
              <a:rPr lang="en-US" b="0" i="0" dirty="0">
                <a:solidFill>
                  <a:schemeClr val="bg1"/>
                </a:solidFill>
                <a:effectLst/>
                <a:latin typeface="Calibri" panose="020F0502020204030204" pitchFamily="34" charset="0"/>
              </a:rPr>
              <a:t>“The Savior is often referred to as the Great Physician, and this title has both symbolic and literal significance. … From the Atonement of the Savior flows the soothing salve that can heal our spiritual wounds and remove guilt.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However, this salve can only be applied through the principles of faith in the Lord Jesus Christ, repentance, and consistent obedience. The results of sincere repentance are peace of conscience, comfort, and spiritual healing and renewal.”</a:t>
            </a:r>
            <a:endParaRPr lang="en-US" dirty="0">
              <a:solidFill>
                <a:schemeClr val="bg1"/>
              </a:solidFill>
            </a:endParaRPr>
          </a:p>
        </p:txBody>
      </p:sp>
      <p:sp>
        <p:nvSpPr>
          <p:cNvPr id="49" name="TextBox 48"/>
          <p:cNvSpPr txBox="1"/>
          <p:nvPr/>
        </p:nvSpPr>
        <p:spPr>
          <a:xfrm>
            <a:off x="11419114" y="6496675"/>
            <a:ext cx="642257" cy="369332"/>
          </a:xfrm>
          <a:prstGeom prst="rect">
            <a:avLst/>
          </a:prstGeom>
          <a:noFill/>
        </p:spPr>
        <p:txBody>
          <a:bodyPr wrap="square" rtlCol="0">
            <a:spAutoFit/>
          </a:bodyPr>
          <a:lstStyle/>
          <a:p>
            <a:r>
              <a:rPr lang="en-US" dirty="0">
                <a:solidFill>
                  <a:schemeClr val="bg1"/>
                </a:solidFill>
              </a:rPr>
              <a:t>(4)</a:t>
            </a:r>
          </a:p>
        </p:txBody>
      </p:sp>
      <p:pic>
        <p:nvPicPr>
          <p:cNvPr id="11266" name="Picture 2" descr="http://1.bp.blogspot.com/-gYf_OJlSbXs/TovyytLmZKI/AAAAAAAAAIw/2rdA2mZXCQs/s1600/4380252_f2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155" y="3435753"/>
            <a:ext cx="2476500" cy="247650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s://s-media-cache-ak0.pinimg.com/236x/4b/a0/91/4ba09126031b635ec970a7ffcfab077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8679" y="1015663"/>
            <a:ext cx="2247900" cy="2333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91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11268"/>
                                        </p:tgtEl>
                                        <p:attrNameLst>
                                          <p:attrName>style.visibility</p:attrName>
                                        </p:attrNameLst>
                                      </p:cBhvr>
                                      <p:to>
                                        <p:strVal val="visible"/>
                                      </p:to>
                                    </p:set>
                                    <p:animEffect transition="in" filter="fade">
                                      <p:cBhvr>
                                        <p:cTn id="15" dur="500"/>
                                        <p:tgtEl>
                                          <p:spTgt spid="1126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1787</Words>
  <Application>Microsoft Office PowerPoint</Application>
  <PresentationFormat>Widescreen</PresentationFormat>
  <Paragraphs>104</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Palatino</vt:lpstr>
      <vt:lpstr>Abadi</vt:lpstr>
      <vt:lpstr>AR BLANCA</vt:lpstr>
      <vt:lpstr>Georgia</vt:lpstr>
      <vt:lpstr>Calibri Light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22</cp:revision>
  <dcterms:created xsi:type="dcterms:W3CDTF">2015-09-14T12:41:44Z</dcterms:created>
  <dcterms:modified xsi:type="dcterms:W3CDTF">2020-11-14T02:05:15Z</dcterms:modified>
</cp:coreProperties>
</file>