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7" r:id="rId3"/>
    <p:sldId id="261" r:id="rId4"/>
    <p:sldId id="260" r:id="rId5"/>
    <p:sldId id="263" r:id="rId6"/>
    <p:sldId id="264" r:id="rId7"/>
    <p:sldId id="266" r:id="rId8"/>
    <p:sldId id="268" r:id="rId9"/>
    <p:sldId id="269" r:id="rId10"/>
    <p:sldId id="272" r:id="rId11"/>
    <p:sldId id="273" r:id="rId12"/>
    <p:sldId id="274" r:id="rId13"/>
    <p:sldId id="259" r:id="rId14"/>
    <p:sldId id="270" r:id="rId15"/>
    <p:sldId id="265" r:id="rId16"/>
  </p:sldIdLst>
  <p:sldSz cx="12192000" cy="6858000"/>
  <p:notesSz cx="6858000" cy="9144000"/>
  <p:embeddedFontLst>
    <p:embeddedFont>
      <p:font typeface="AR BLANCA" panose="02000000000000000000" pitchFamily="2"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eorgia" panose="02040502050405020303" pitchFamily="18" charset="0"/>
      <p:regular r:id="rId24"/>
      <p:bold r:id="rId25"/>
      <p:italic r:id="rId26"/>
      <p:boldItalic r:id="rId27"/>
    </p:embeddedFont>
    <p:embeddedFont>
      <p:font typeface="Georgia" panose="02040502050405020303"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43E686-49F2-45B2-AF3B-72E234084A7F}"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377852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3E686-49F2-45B2-AF3B-72E234084A7F}"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254152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3E686-49F2-45B2-AF3B-72E234084A7F}"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308195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3E686-49F2-45B2-AF3B-72E234084A7F}"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321237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43E686-49F2-45B2-AF3B-72E234084A7F}"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96726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3E686-49F2-45B2-AF3B-72E234084A7F}"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294900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43E686-49F2-45B2-AF3B-72E234084A7F}"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185462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3E686-49F2-45B2-AF3B-72E234084A7F}"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23358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3E686-49F2-45B2-AF3B-72E234084A7F}"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129869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43E686-49F2-45B2-AF3B-72E234084A7F}"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333931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43E686-49F2-45B2-AF3B-72E234084A7F}"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338885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3E686-49F2-45B2-AF3B-72E234084A7F}"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A26C5-B9A1-48F5-AC81-2CE49CC62FAC}" type="slidenum">
              <a:rPr lang="en-US" smtClean="0"/>
              <a:t>‹#›</a:t>
            </a:fld>
            <a:endParaRPr lang="en-US"/>
          </a:p>
        </p:txBody>
      </p:sp>
    </p:spTree>
    <p:extLst>
      <p:ext uri="{BB962C8B-B14F-4D97-AF65-F5344CB8AC3E}">
        <p14:creationId xmlns:p14="http://schemas.microsoft.com/office/powerpoint/2010/main" val="1719726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236">
            <a:extLst>
              <a:ext uri="{FF2B5EF4-FFF2-40B4-BE49-F238E27FC236}">
                <a16:creationId xmlns:a16="http://schemas.microsoft.com/office/drawing/2014/main" id="{6093C6F9-521C-40C0-A623-90CD85538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2181885" cy="369332"/>
          </a:xfrm>
          <a:prstGeom prst="rect">
            <a:avLst/>
          </a:prstGeom>
          <a:noFill/>
        </p:spPr>
        <p:txBody>
          <a:bodyPr wrap="square" rtlCol="0">
            <a:spAutoFit/>
          </a:bodyPr>
          <a:lstStyle/>
          <a:p>
            <a:r>
              <a:rPr lang="en-US" dirty="0">
                <a:solidFill>
                  <a:schemeClr val="bg1"/>
                </a:solidFill>
              </a:rPr>
              <a:t>Lesson 41</a:t>
            </a:r>
          </a:p>
        </p:txBody>
      </p:sp>
      <p:sp>
        <p:nvSpPr>
          <p:cNvPr id="4" name="TextBox 3"/>
          <p:cNvSpPr txBox="1"/>
          <p:nvPr/>
        </p:nvSpPr>
        <p:spPr>
          <a:xfrm>
            <a:off x="0" y="552262"/>
            <a:ext cx="12191999" cy="2123658"/>
          </a:xfrm>
          <a:prstGeom prst="rect">
            <a:avLst/>
          </a:prstGeom>
          <a:noFill/>
        </p:spPr>
        <p:txBody>
          <a:bodyPr wrap="square" rtlCol="0">
            <a:spAutoFit/>
          </a:bodyPr>
          <a:lstStyle/>
          <a:p>
            <a:pPr algn="ctr"/>
            <a:r>
              <a:rPr lang="en-US" sz="7200" dirty="0">
                <a:solidFill>
                  <a:schemeClr val="bg1"/>
                </a:solidFill>
                <a:latin typeface="AR BLANCA" panose="02000000000000000000" pitchFamily="2" charset="0"/>
              </a:rPr>
              <a:t>Return to Egypt</a:t>
            </a:r>
          </a:p>
          <a:p>
            <a:pPr algn="ctr"/>
            <a:r>
              <a:rPr lang="en-US" sz="6000" dirty="0">
                <a:solidFill>
                  <a:schemeClr val="bg1"/>
                </a:solidFill>
                <a:latin typeface="AR BLANCA" panose="02000000000000000000" pitchFamily="2" charset="0"/>
              </a:rPr>
              <a:t>Genesis 44-46</a:t>
            </a:r>
          </a:p>
        </p:txBody>
      </p:sp>
      <p:sp>
        <p:nvSpPr>
          <p:cNvPr id="5" name="Rectangle 4"/>
          <p:cNvSpPr/>
          <p:nvPr/>
        </p:nvSpPr>
        <p:spPr>
          <a:xfrm>
            <a:off x="3047999" y="2690336"/>
            <a:ext cx="6495245" cy="1200329"/>
          </a:xfrm>
          <a:prstGeom prst="rect">
            <a:avLst/>
          </a:prstGeom>
        </p:spPr>
        <p:txBody>
          <a:bodyPr wrap="square">
            <a:spAutoFit/>
          </a:bodyPr>
          <a:lstStyle/>
          <a:p>
            <a:r>
              <a:rPr lang="en-US" i="1" dirty="0">
                <a:solidFill>
                  <a:schemeClr val="bg1"/>
                </a:solidFill>
                <a:latin typeface="Calibri" panose="020F0502020204030204" pitchFamily="34" charset="0"/>
              </a:rPr>
              <a:t>And Joseph made ready his chariot, and went up to meet Israel his father, to Goshen, and presented himself unto him; and he fell on his neck, and wept on his neck a good while.</a:t>
            </a:r>
          </a:p>
          <a:p>
            <a:pPr algn="ctr"/>
            <a:r>
              <a:rPr lang="en-US" i="1" dirty="0">
                <a:solidFill>
                  <a:schemeClr val="bg1"/>
                </a:solidFill>
                <a:latin typeface="Calibri" panose="020F0502020204030204" pitchFamily="34" charset="0"/>
              </a:rPr>
              <a:t>Genesis 46:29</a:t>
            </a:r>
          </a:p>
        </p:txBody>
      </p:sp>
      <p:grpSp>
        <p:nvGrpSpPr>
          <p:cNvPr id="6" name="Group 5"/>
          <p:cNvGrpSpPr/>
          <p:nvPr/>
        </p:nvGrpSpPr>
        <p:grpSpPr>
          <a:xfrm>
            <a:off x="893065" y="2116588"/>
            <a:ext cx="1617030" cy="4280226"/>
            <a:chOff x="1161752" y="976190"/>
            <a:chExt cx="1828340" cy="4947022"/>
          </a:xfrm>
        </p:grpSpPr>
        <p:sp>
          <p:nvSpPr>
            <p:cNvPr id="7" name="Rounded Rectangle 6"/>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
            <p:cNvGrpSpPr/>
            <p:nvPr/>
          </p:nvGrpSpPr>
          <p:grpSpPr>
            <a:xfrm rot="2754858">
              <a:off x="1446639" y="5211653"/>
              <a:ext cx="435949" cy="697518"/>
              <a:chOff x="1676400" y="2133600"/>
              <a:chExt cx="1447800" cy="2088845"/>
            </a:xfrm>
          </p:grpSpPr>
          <p:sp>
            <p:nvSpPr>
              <p:cNvPr id="66" name="Oval 6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8"/>
            <p:cNvGrpSpPr/>
            <p:nvPr/>
          </p:nvGrpSpPr>
          <p:grpSpPr>
            <a:xfrm rot="19182012">
              <a:off x="2180075" y="5225694"/>
              <a:ext cx="435949" cy="697518"/>
              <a:chOff x="1676400" y="2133600"/>
              <a:chExt cx="1447800" cy="2088845"/>
            </a:xfrm>
          </p:grpSpPr>
          <p:sp>
            <p:nvSpPr>
              <p:cNvPr id="63" name="Oval 62"/>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354953" y="1117548"/>
              <a:ext cx="1371702" cy="331018"/>
              <a:chOff x="4535146" y="1712458"/>
              <a:chExt cx="1791466" cy="517311"/>
            </a:xfrm>
          </p:grpSpPr>
          <p:sp>
            <p:nvSpPr>
              <p:cNvPr id="49" name="Rounded Rectangle 48"/>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4697711" y="1712458"/>
                <a:ext cx="1466335" cy="514778"/>
                <a:chOff x="3690551" y="2714454"/>
                <a:chExt cx="3343942" cy="1425213"/>
              </a:xfrm>
            </p:grpSpPr>
            <p:grpSp>
              <p:nvGrpSpPr>
                <p:cNvPr id="51" name="Group 50"/>
                <p:cNvGrpSpPr/>
                <p:nvPr/>
              </p:nvGrpSpPr>
              <p:grpSpPr>
                <a:xfrm>
                  <a:off x="3690551" y="2718486"/>
                  <a:ext cx="1112108" cy="1421181"/>
                  <a:chOff x="3690551" y="2718486"/>
                  <a:chExt cx="1112108" cy="1421181"/>
                </a:xfrm>
              </p:grpSpPr>
              <p:sp>
                <p:nvSpPr>
                  <p:cNvPr id="60" name="6-Point Star 5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6-Point Star 6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4802659" y="2718486"/>
                  <a:ext cx="1112108" cy="1421181"/>
                  <a:chOff x="3690551" y="2718486"/>
                  <a:chExt cx="1112108" cy="1421181"/>
                </a:xfrm>
              </p:grpSpPr>
              <p:sp>
                <p:nvSpPr>
                  <p:cNvPr id="57" name="6-Point Star 5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6-Point Star 5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922385" y="2714454"/>
                  <a:ext cx="1112108" cy="1421181"/>
                  <a:chOff x="3690551" y="2718486"/>
                  <a:chExt cx="1112108" cy="1421181"/>
                </a:xfrm>
              </p:grpSpPr>
              <p:sp>
                <p:nvSpPr>
                  <p:cNvPr id="54" name="6-Point Star 5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6-Point Star 5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 name="Group 18"/>
            <p:cNvGrpSpPr/>
            <p:nvPr/>
          </p:nvGrpSpPr>
          <p:grpSpPr>
            <a:xfrm>
              <a:off x="1585923" y="3463714"/>
              <a:ext cx="973421" cy="277729"/>
              <a:chOff x="4535146" y="1712458"/>
              <a:chExt cx="1791466" cy="517311"/>
            </a:xfrm>
          </p:grpSpPr>
          <p:sp>
            <p:nvSpPr>
              <p:cNvPr id="35" name="Rounded Rectangle 34"/>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4697711" y="1712458"/>
                <a:ext cx="1466335" cy="514778"/>
                <a:chOff x="3690551" y="2714454"/>
                <a:chExt cx="3343942" cy="1425213"/>
              </a:xfrm>
            </p:grpSpPr>
            <p:grpSp>
              <p:nvGrpSpPr>
                <p:cNvPr id="37" name="Group 36"/>
                <p:cNvGrpSpPr/>
                <p:nvPr/>
              </p:nvGrpSpPr>
              <p:grpSpPr>
                <a:xfrm>
                  <a:off x="3690551" y="2718486"/>
                  <a:ext cx="1112108" cy="1421181"/>
                  <a:chOff x="3690551" y="2718486"/>
                  <a:chExt cx="1112108" cy="1421181"/>
                </a:xfrm>
              </p:grpSpPr>
              <p:sp>
                <p:nvSpPr>
                  <p:cNvPr id="46" name="6-Point Star 4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6-Point Star 4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802659" y="2718486"/>
                  <a:ext cx="1112108" cy="1421181"/>
                  <a:chOff x="3690551" y="2718486"/>
                  <a:chExt cx="1112108" cy="1421181"/>
                </a:xfrm>
              </p:grpSpPr>
              <p:sp>
                <p:nvSpPr>
                  <p:cNvPr id="43" name="6-Point Star 4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6-Point Star 4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922385" y="2714454"/>
                  <a:ext cx="1112108" cy="1421181"/>
                  <a:chOff x="3690551" y="2718486"/>
                  <a:chExt cx="1112108" cy="1421181"/>
                </a:xfrm>
              </p:grpSpPr>
              <p:sp>
                <p:nvSpPr>
                  <p:cNvPr id="40" name="6-Point Star 3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6-Point Star 4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521863" y="2103140"/>
              <a:ext cx="1050658" cy="1057884"/>
              <a:chOff x="4223111" y="2758126"/>
              <a:chExt cx="1421326" cy="1376033"/>
            </a:xfrm>
          </p:grpSpPr>
          <p:sp>
            <p:nvSpPr>
              <p:cNvPr id="21" name="Pie 20"/>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21"/>
              <p:cNvGrpSpPr/>
              <p:nvPr/>
            </p:nvGrpSpPr>
            <p:grpSpPr>
              <a:xfrm>
                <a:off x="4282291" y="3188043"/>
                <a:ext cx="1290606" cy="901366"/>
                <a:chOff x="4282291" y="3188043"/>
                <a:chExt cx="1290606" cy="901366"/>
              </a:xfrm>
            </p:grpSpPr>
            <p:grpSp>
              <p:nvGrpSpPr>
                <p:cNvPr id="23" name="Group 22"/>
                <p:cNvGrpSpPr/>
                <p:nvPr/>
              </p:nvGrpSpPr>
              <p:grpSpPr>
                <a:xfrm>
                  <a:off x="4282291" y="3188043"/>
                  <a:ext cx="520368" cy="551258"/>
                  <a:chOff x="3690551" y="2718486"/>
                  <a:chExt cx="1112108" cy="1421181"/>
                </a:xfrm>
              </p:grpSpPr>
              <p:sp>
                <p:nvSpPr>
                  <p:cNvPr id="32" name="6-Point Star 31"/>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6-Point Star 32"/>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052529" y="3192162"/>
                  <a:ext cx="520368" cy="551258"/>
                  <a:chOff x="3690551" y="2718486"/>
                  <a:chExt cx="1112108" cy="1421181"/>
                </a:xfrm>
              </p:grpSpPr>
              <p:sp>
                <p:nvSpPr>
                  <p:cNvPr id="29" name="6-Point Star 2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5" name="Group 24"/>
                <p:cNvGrpSpPr/>
                <p:nvPr/>
              </p:nvGrpSpPr>
              <p:grpSpPr>
                <a:xfrm>
                  <a:off x="4673588" y="3538151"/>
                  <a:ext cx="520368" cy="551258"/>
                  <a:chOff x="3690551" y="2718486"/>
                  <a:chExt cx="1112108" cy="1421181"/>
                </a:xfrm>
              </p:grpSpPr>
              <p:sp>
                <p:nvSpPr>
                  <p:cNvPr id="26" name="6-Point Star 2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69" name="Group 68"/>
          <p:cNvGrpSpPr/>
          <p:nvPr/>
        </p:nvGrpSpPr>
        <p:grpSpPr>
          <a:xfrm>
            <a:off x="9754661" y="2072107"/>
            <a:ext cx="1708907" cy="4257823"/>
            <a:chOff x="1133802" y="686440"/>
            <a:chExt cx="1650816" cy="4113088"/>
          </a:xfrm>
        </p:grpSpPr>
        <p:sp>
          <p:nvSpPr>
            <p:cNvPr id="70" name="Oval 69"/>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Oval 70"/>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Oval 71"/>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Oval 72"/>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Trapezoid 73"/>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Trapezoid 74"/>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Trapezoid 75"/>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7" name="Group 76"/>
            <p:cNvGrpSpPr/>
            <p:nvPr/>
          </p:nvGrpSpPr>
          <p:grpSpPr>
            <a:xfrm rot="576583">
              <a:off x="1476405" y="3166501"/>
              <a:ext cx="148442" cy="1203961"/>
              <a:chOff x="4038599" y="3983576"/>
              <a:chExt cx="217257" cy="1331328"/>
            </a:xfrm>
          </p:grpSpPr>
          <p:sp>
            <p:nvSpPr>
              <p:cNvPr id="166" name="Pentagon 165"/>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rot="5400000" flipV="1">
                <a:off x="3549760" y="4476730"/>
                <a:ext cx="1194934" cy="208625"/>
                <a:chOff x="3970020" y="4948646"/>
                <a:chExt cx="6939523" cy="1211581"/>
              </a:xfrm>
            </p:grpSpPr>
            <p:grpSp>
              <p:nvGrpSpPr>
                <p:cNvPr id="168" name="Group 167"/>
                <p:cNvGrpSpPr/>
                <p:nvPr/>
              </p:nvGrpSpPr>
              <p:grpSpPr>
                <a:xfrm>
                  <a:off x="3970020" y="4953000"/>
                  <a:ext cx="2080259" cy="1207227"/>
                  <a:chOff x="4551318" y="4950687"/>
                  <a:chExt cx="2080259" cy="1207227"/>
                </a:xfrm>
              </p:grpSpPr>
              <p:sp>
                <p:nvSpPr>
                  <p:cNvPr id="185" name="Rectangle 18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 Arrow Callout 18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Diamond 168"/>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p:cNvGrpSpPr/>
                <p:nvPr/>
              </p:nvGrpSpPr>
              <p:grpSpPr>
                <a:xfrm>
                  <a:off x="6395357" y="4948646"/>
                  <a:ext cx="2080259" cy="1207227"/>
                  <a:chOff x="4551318" y="4950687"/>
                  <a:chExt cx="2080259" cy="1207227"/>
                </a:xfrm>
              </p:grpSpPr>
              <p:sp>
                <p:nvSpPr>
                  <p:cNvPr id="179" name="Rectangle 17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 Arrow Callout 18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Diamond 170"/>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p:cNvGrpSpPr/>
                <p:nvPr/>
              </p:nvGrpSpPr>
              <p:grpSpPr>
                <a:xfrm>
                  <a:off x="8829284" y="4948646"/>
                  <a:ext cx="2080259" cy="1207227"/>
                  <a:chOff x="4551318" y="4950687"/>
                  <a:chExt cx="2080259" cy="1207227"/>
                </a:xfrm>
              </p:grpSpPr>
              <p:sp>
                <p:nvSpPr>
                  <p:cNvPr id="173" name="Rectangle 17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 Arrow Callout 17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 name="Group 77"/>
            <p:cNvGrpSpPr/>
            <p:nvPr/>
          </p:nvGrpSpPr>
          <p:grpSpPr>
            <a:xfrm rot="21023417" flipH="1">
              <a:off x="1680724" y="3197449"/>
              <a:ext cx="148442" cy="1203961"/>
              <a:chOff x="4038599" y="3983576"/>
              <a:chExt cx="217257" cy="1331328"/>
            </a:xfrm>
          </p:grpSpPr>
          <p:sp>
            <p:nvSpPr>
              <p:cNvPr id="141" name="Pentagon 140"/>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p:cNvGrpSpPr/>
              <p:nvPr/>
            </p:nvGrpSpPr>
            <p:grpSpPr>
              <a:xfrm rot="5400000" flipV="1">
                <a:off x="3549760" y="4476730"/>
                <a:ext cx="1194934" cy="208625"/>
                <a:chOff x="3970020" y="4948646"/>
                <a:chExt cx="6939523" cy="1211581"/>
              </a:xfrm>
            </p:grpSpPr>
            <p:grpSp>
              <p:nvGrpSpPr>
                <p:cNvPr id="143" name="Group 142"/>
                <p:cNvGrpSpPr/>
                <p:nvPr/>
              </p:nvGrpSpPr>
              <p:grpSpPr>
                <a:xfrm>
                  <a:off x="3970020" y="4953000"/>
                  <a:ext cx="2080259" cy="1207227"/>
                  <a:chOff x="4551318" y="4950687"/>
                  <a:chExt cx="2080259" cy="1207227"/>
                </a:xfrm>
              </p:grpSpPr>
              <p:sp>
                <p:nvSpPr>
                  <p:cNvPr id="160" name="Rectangle 15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 Arrow Callout 16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Diamond 143"/>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6395357" y="4948646"/>
                  <a:ext cx="2080259" cy="1207227"/>
                  <a:chOff x="4551318" y="4950687"/>
                  <a:chExt cx="2080259" cy="1207227"/>
                </a:xfrm>
              </p:grpSpPr>
              <p:sp>
                <p:nvSpPr>
                  <p:cNvPr id="154" name="Rectangle 15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eft-Right Arrow Callout 15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Diamond 145"/>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p:cNvGrpSpPr/>
                <p:nvPr/>
              </p:nvGrpSpPr>
              <p:grpSpPr>
                <a:xfrm>
                  <a:off x="8829284" y="4948646"/>
                  <a:ext cx="2080259" cy="1207227"/>
                  <a:chOff x="4551318" y="4950687"/>
                  <a:chExt cx="2080259" cy="1207227"/>
                </a:xfrm>
              </p:grpSpPr>
              <p:sp>
                <p:nvSpPr>
                  <p:cNvPr id="148" name="Rectangle 14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 Arrow Callout 14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9" name="Group 78"/>
            <p:cNvGrpSpPr/>
            <p:nvPr/>
          </p:nvGrpSpPr>
          <p:grpSpPr>
            <a:xfrm>
              <a:off x="1553983" y="3036996"/>
              <a:ext cx="779810" cy="220840"/>
              <a:chOff x="3431377" y="2577520"/>
              <a:chExt cx="2319927" cy="361305"/>
            </a:xfrm>
          </p:grpSpPr>
          <p:sp>
            <p:nvSpPr>
              <p:cNvPr id="116" name="Rounded Rectangle 115"/>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3657600" y="2599731"/>
                <a:ext cx="1892332" cy="330385"/>
                <a:chOff x="3970020" y="4948646"/>
                <a:chExt cx="6939523" cy="1211581"/>
              </a:xfrm>
            </p:grpSpPr>
            <p:grpSp>
              <p:nvGrpSpPr>
                <p:cNvPr id="118" name="Group 117"/>
                <p:cNvGrpSpPr/>
                <p:nvPr/>
              </p:nvGrpSpPr>
              <p:grpSpPr>
                <a:xfrm>
                  <a:off x="3970020" y="4953000"/>
                  <a:ext cx="2080259" cy="1207227"/>
                  <a:chOff x="4551318" y="4950687"/>
                  <a:chExt cx="2080259" cy="1207227"/>
                </a:xfrm>
              </p:grpSpPr>
              <p:sp>
                <p:nvSpPr>
                  <p:cNvPr id="135" name="Rectangle 13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 Arrow Callout 13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Diamond 118"/>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p:cNvGrpSpPr/>
                <p:nvPr/>
              </p:nvGrpSpPr>
              <p:grpSpPr>
                <a:xfrm>
                  <a:off x="6395357" y="4948646"/>
                  <a:ext cx="2080259" cy="1207227"/>
                  <a:chOff x="4551318" y="4950687"/>
                  <a:chExt cx="2080259" cy="1207227"/>
                </a:xfrm>
              </p:grpSpPr>
              <p:sp>
                <p:nvSpPr>
                  <p:cNvPr id="129" name="Rectangle 12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 Arrow Callout 13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Diamond 120"/>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a:off x="8829284" y="4948646"/>
                  <a:ext cx="2080259" cy="1207227"/>
                  <a:chOff x="4551318" y="4950687"/>
                  <a:chExt cx="2080259" cy="1207227"/>
                </a:xfrm>
              </p:grpSpPr>
              <p:sp>
                <p:nvSpPr>
                  <p:cNvPr id="123" name="Rectangle 12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 Arrow Callout 12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0" name="Isosceles Triangle 79"/>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1238801" y="686440"/>
              <a:ext cx="1515213" cy="1532853"/>
              <a:chOff x="1238801" y="686440"/>
              <a:chExt cx="1515213" cy="1532853"/>
            </a:xfrm>
          </p:grpSpPr>
          <p:sp>
            <p:nvSpPr>
              <p:cNvPr id="82" name="Round Diagonal Corner Rectangle 81"/>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Round Diagonal Corner Rectangle 82"/>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Oval 83"/>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Round Diagonal Corner Rectangle 84"/>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Round Diagonal Corner Rectangle 85"/>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Oval 87"/>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Oval 88"/>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0" name="Group 89"/>
              <p:cNvGrpSpPr/>
              <p:nvPr/>
            </p:nvGrpSpPr>
            <p:grpSpPr>
              <a:xfrm>
                <a:off x="1361620" y="1073300"/>
                <a:ext cx="1251291" cy="220840"/>
                <a:chOff x="3431377" y="2577520"/>
                <a:chExt cx="2319927" cy="361305"/>
              </a:xfrm>
            </p:grpSpPr>
            <p:sp>
              <p:nvSpPr>
                <p:cNvPr id="91" name="Rounded Rectangle 90"/>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657600" y="2599731"/>
                  <a:ext cx="1892332" cy="330385"/>
                  <a:chOff x="3970020" y="4948646"/>
                  <a:chExt cx="6939523" cy="1211581"/>
                </a:xfrm>
              </p:grpSpPr>
              <p:grpSp>
                <p:nvGrpSpPr>
                  <p:cNvPr id="93" name="Group 92"/>
                  <p:cNvGrpSpPr/>
                  <p:nvPr/>
                </p:nvGrpSpPr>
                <p:grpSpPr>
                  <a:xfrm>
                    <a:off x="3970020" y="4953000"/>
                    <a:ext cx="2080259" cy="1207227"/>
                    <a:chOff x="4551318" y="4950687"/>
                    <a:chExt cx="2080259" cy="1207227"/>
                  </a:xfrm>
                </p:grpSpPr>
                <p:sp>
                  <p:nvSpPr>
                    <p:cNvPr id="110" name="Rectangle 10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 Arrow Callout 11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Diamond 93"/>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6395357" y="4948646"/>
                    <a:ext cx="2080259" cy="1207227"/>
                    <a:chOff x="4551318" y="4950687"/>
                    <a:chExt cx="2080259" cy="1207227"/>
                  </a:xfrm>
                </p:grpSpPr>
                <p:sp>
                  <p:nvSpPr>
                    <p:cNvPr id="104" name="Rectangle 10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 Arrow Callout 10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Diamond 95"/>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8829284" y="4948646"/>
                    <a:ext cx="2080259" cy="1207227"/>
                    <a:chOff x="4551318" y="4950687"/>
                    <a:chExt cx="2080259" cy="1207227"/>
                  </a:xfrm>
                </p:grpSpPr>
                <p:sp>
                  <p:nvSpPr>
                    <p:cNvPr id="98" name="Rectangle 9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Callout 9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91" name="Group 25"/>
          <p:cNvGrpSpPr/>
          <p:nvPr/>
        </p:nvGrpSpPr>
        <p:grpSpPr>
          <a:xfrm>
            <a:off x="5597952" y="4456401"/>
            <a:ext cx="1331123" cy="1319096"/>
            <a:chOff x="3124200" y="3339059"/>
            <a:chExt cx="3169098" cy="2604541"/>
          </a:xfrm>
        </p:grpSpPr>
        <p:sp>
          <p:nvSpPr>
            <p:cNvPr id="192" name="Oval 191"/>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28"/>
            <p:cNvGrpSpPr/>
            <p:nvPr/>
          </p:nvGrpSpPr>
          <p:grpSpPr>
            <a:xfrm>
              <a:off x="3342807" y="3901190"/>
              <a:ext cx="2230868" cy="191125"/>
              <a:chOff x="2819400" y="1600200"/>
              <a:chExt cx="5029200" cy="381000"/>
            </a:xfrm>
          </p:grpSpPr>
          <p:sp>
            <p:nvSpPr>
              <p:cNvPr id="202" name="Flowchart: Summing Junction 201"/>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Summing Junction 202"/>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Summing Junction 203"/>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Summing Junction 204"/>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Flowchart: Summing Junction 194"/>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Summing Junction 195"/>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Summing Junction 196"/>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Summing Junction 197"/>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Summing Junction 198"/>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Summing Junction 199"/>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Summing Junction 200"/>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5"/>
          <p:cNvGrpSpPr/>
          <p:nvPr/>
        </p:nvGrpSpPr>
        <p:grpSpPr>
          <a:xfrm>
            <a:off x="6115699" y="4643686"/>
            <a:ext cx="1331123" cy="1503590"/>
            <a:chOff x="3124200" y="3339059"/>
            <a:chExt cx="3169098" cy="2604541"/>
          </a:xfrm>
        </p:grpSpPr>
        <p:sp>
          <p:nvSpPr>
            <p:cNvPr id="207" name="Oval 206"/>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8"/>
            <p:cNvGrpSpPr/>
            <p:nvPr/>
          </p:nvGrpSpPr>
          <p:grpSpPr>
            <a:xfrm>
              <a:off x="3342807" y="3901190"/>
              <a:ext cx="2230868" cy="191125"/>
              <a:chOff x="2819400" y="1600200"/>
              <a:chExt cx="5029200" cy="381000"/>
            </a:xfrm>
          </p:grpSpPr>
          <p:sp>
            <p:nvSpPr>
              <p:cNvPr id="217" name="Flowchart: Summing Junction 216"/>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Summing Junction 217"/>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Summing Junction 218"/>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Summing Junction 219"/>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Flowchart: Summing Junction 209"/>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Summing Junction 210"/>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Summing Junction 211"/>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lowchart: Summing Junction 212"/>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Summing Junction 213"/>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lowchart: Summing Junction 214"/>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Summing Junction 215"/>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5"/>
          <p:cNvGrpSpPr/>
          <p:nvPr/>
        </p:nvGrpSpPr>
        <p:grpSpPr>
          <a:xfrm flipH="1">
            <a:off x="5240768" y="4998564"/>
            <a:ext cx="1133987" cy="1123741"/>
            <a:chOff x="3124200" y="3339059"/>
            <a:chExt cx="3169098" cy="2604541"/>
          </a:xfrm>
        </p:grpSpPr>
        <p:sp>
          <p:nvSpPr>
            <p:cNvPr id="222" name="Oval 221"/>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28"/>
            <p:cNvGrpSpPr/>
            <p:nvPr/>
          </p:nvGrpSpPr>
          <p:grpSpPr>
            <a:xfrm>
              <a:off x="3342807" y="3901190"/>
              <a:ext cx="2230868" cy="191125"/>
              <a:chOff x="2819400" y="1600200"/>
              <a:chExt cx="5029200" cy="381000"/>
            </a:xfrm>
          </p:grpSpPr>
          <p:sp>
            <p:nvSpPr>
              <p:cNvPr id="232" name="Flowchart: Summing Junction 231"/>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lowchart: Summing Junction 232"/>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lowchart: Summing Junction 233"/>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Summing Junction 234"/>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Flowchart: Summing Junction 224"/>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lowchart: Summing Junction 225"/>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lowchart: Summing Junction 226"/>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Summing Junction 227"/>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lowchart: Summing Junction 228"/>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Summing Junction 229"/>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Summing Junction 230"/>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819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Come to Egypt</a:t>
            </a:r>
          </a:p>
        </p:txBody>
      </p:sp>
      <p:sp>
        <p:nvSpPr>
          <p:cNvPr id="4" name="Rectangle 3"/>
          <p:cNvSpPr/>
          <p:nvPr/>
        </p:nvSpPr>
        <p:spPr>
          <a:xfrm>
            <a:off x="304800" y="1015663"/>
            <a:ext cx="6096000" cy="1477328"/>
          </a:xfrm>
          <a:prstGeom prst="rect">
            <a:avLst/>
          </a:prstGeom>
        </p:spPr>
        <p:txBody>
          <a:bodyPr>
            <a:spAutoFit/>
          </a:bodyPr>
          <a:lstStyle/>
          <a:p>
            <a:r>
              <a:rPr lang="en-US" dirty="0">
                <a:solidFill>
                  <a:schemeClr val="bg1"/>
                </a:solidFill>
                <a:latin typeface="Calibri" panose="020F0502020204030204" pitchFamily="34" charset="0"/>
              </a:rPr>
              <a:t>Pharaoh heard about Joseph’s family, he sent Joseph’s brothers back to Canaan with wagons loaded with food and gifts and invited Jacob’s family to come to Egypt. When the brothers arrived home in Canaan, they told Jacob that Joseph was alive and in Egypt.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20495" y="1754327"/>
            <a:ext cx="5423600" cy="3525340"/>
          </a:xfrm>
          <a:prstGeom prst="rect">
            <a:avLst/>
          </a:prstGeom>
        </p:spPr>
      </p:pic>
      <p:sp>
        <p:nvSpPr>
          <p:cNvPr id="14" name="Rectangle 13"/>
          <p:cNvSpPr/>
          <p:nvPr/>
        </p:nvSpPr>
        <p:spPr>
          <a:xfrm>
            <a:off x="1002838" y="5480136"/>
            <a:ext cx="6096000" cy="923330"/>
          </a:xfrm>
          <a:prstGeom prst="rect">
            <a:avLst/>
          </a:prstGeom>
        </p:spPr>
        <p:txBody>
          <a:bodyPr>
            <a:spAutoFit/>
          </a:bodyPr>
          <a:lstStyle/>
          <a:p>
            <a:r>
              <a:rPr lang="en-US" dirty="0">
                <a:solidFill>
                  <a:schemeClr val="bg1"/>
                </a:solidFill>
                <a:latin typeface="Calibri" panose="020F0502020204030204" pitchFamily="34" charset="0"/>
              </a:rPr>
              <a:t>At first Jacob did not believe them, but when he saw the wagons, he said, “Joseph my son is yet alive: I will go and see him before I die.”</a:t>
            </a:r>
            <a:endParaRPr lang="en-US" dirty="0">
              <a:solidFill>
                <a:schemeClr val="bg1"/>
              </a:solidFill>
            </a:endParaRPr>
          </a:p>
        </p:txBody>
      </p:sp>
      <p:sp>
        <p:nvSpPr>
          <p:cNvPr id="15" name="Rectangle 14"/>
          <p:cNvSpPr/>
          <p:nvPr/>
        </p:nvSpPr>
        <p:spPr>
          <a:xfrm>
            <a:off x="0" y="6495799"/>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45:16-28</a:t>
            </a:r>
            <a:endParaRPr lang="en-US" dirty="0">
              <a:solidFill>
                <a:schemeClr val="bg1"/>
              </a:solidFill>
            </a:endParaRPr>
          </a:p>
        </p:txBody>
      </p:sp>
    </p:spTree>
    <p:extLst>
      <p:ext uri="{BB962C8B-B14F-4D97-AF65-F5344CB8AC3E}">
        <p14:creationId xmlns:p14="http://schemas.microsoft.com/office/powerpoint/2010/main" val="179823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Jacob and Joseph Reunited</a:t>
            </a:r>
          </a:p>
        </p:txBody>
      </p:sp>
      <p:sp>
        <p:nvSpPr>
          <p:cNvPr id="4" name="Rectangle 3"/>
          <p:cNvSpPr/>
          <p:nvPr/>
        </p:nvSpPr>
        <p:spPr>
          <a:xfrm>
            <a:off x="1442434" y="1015663"/>
            <a:ext cx="8834907" cy="1569660"/>
          </a:xfrm>
          <a:prstGeom prst="rect">
            <a:avLst/>
          </a:prstGeom>
        </p:spPr>
        <p:txBody>
          <a:bodyPr wrap="square">
            <a:spAutoFit/>
          </a:bodyPr>
          <a:lstStyle/>
          <a:p>
            <a:r>
              <a:rPr lang="en-US" sz="2400" dirty="0">
                <a:solidFill>
                  <a:schemeClr val="bg1"/>
                </a:solidFill>
                <a:latin typeface="Calibri" panose="020F0502020204030204" pitchFamily="34" charset="0"/>
              </a:rPr>
              <a:t> Jacob took all of his family and their possessions and traveled to Egypt. On the way, the Lord spoke to Jacob in a vision and told him not to fear settling his family in Egypt because He would be with him and would make of him a great nation.</a:t>
            </a:r>
          </a:p>
        </p:txBody>
      </p:sp>
      <p:sp>
        <p:nvSpPr>
          <p:cNvPr id="15" name="Rectangle 14"/>
          <p:cNvSpPr/>
          <p:nvPr/>
        </p:nvSpPr>
        <p:spPr>
          <a:xfrm>
            <a:off x="0" y="6495799"/>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46:29-34</a:t>
            </a:r>
            <a:endParaRPr lang="en-US" dirty="0">
              <a:solidFill>
                <a:schemeClr val="bg1"/>
              </a:solidFill>
            </a:endParaRPr>
          </a:p>
        </p:txBody>
      </p:sp>
      <p:pic>
        <p:nvPicPr>
          <p:cNvPr id="7170" name="Picture 2" descr="http://4.bp.blogspot.com/-DSMwV7NO9P0/UlJnCS56-FI/AAAAAAAAImU/5gF0LhEk0Mw/s1600/Joseph_brot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199" y="2886209"/>
            <a:ext cx="5060369" cy="330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49" b="409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77436" y="1021417"/>
            <a:ext cx="6583983" cy="4524315"/>
          </a:xfrm>
          <a:prstGeom prst="rect">
            <a:avLst/>
          </a:prstGeom>
        </p:spPr>
        <p:txBody>
          <a:bodyPr wrap="square">
            <a:spAutoFit/>
          </a:bodyPr>
          <a:lstStyle/>
          <a:p>
            <a:r>
              <a:rPr lang="en-US" sz="2400" dirty="0">
                <a:solidFill>
                  <a:schemeClr val="bg1"/>
                </a:solidFill>
                <a:latin typeface="Calibri" panose="020F0502020204030204" pitchFamily="34" charset="0"/>
              </a:rPr>
              <a:t>“You must trust the Lord; if you are righteous, his purposes will be served. Joseph in Egypt did just that, having many opportunities to become bitter over the way he was mistreated.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He not only rose above his difficulties, but lifted others, feeding millions of starving people.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Even though his brothers had intended to do evil to Joseph, the Lord used those evil designs to give Joseph opportunities far beyond his boyhood dreams!” (3)</a:t>
            </a:r>
            <a:endParaRPr lang="en-US" sz="24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011" y="1269606"/>
            <a:ext cx="2253488" cy="2820233"/>
          </a:xfrm>
          <a:prstGeom prst="rect">
            <a:avLst/>
          </a:prstGeom>
        </p:spPr>
      </p:pic>
    </p:spTree>
    <p:extLst>
      <p:ext uri="{BB962C8B-B14F-4D97-AF65-F5344CB8AC3E}">
        <p14:creationId xmlns:p14="http://schemas.microsoft.com/office/powerpoint/2010/main" val="93327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49" b="409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19200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#131 More Holiness Give Me</a:t>
            </a:r>
          </a:p>
          <a:p>
            <a:endParaRPr lang="en-US" dirty="0">
              <a:solidFill>
                <a:schemeClr val="bg1"/>
              </a:solidFill>
            </a:endParaRPr>
          </a:p>
          <a:p>
            <a:r>
              <a:rPr lang="en-US" dirty="0">
                <a:solidFill>
                  <a:schemeClr val="bg1"/>
                </a:solidFill>
              </a:rPr>
              <a:t>Video: Forgiveness my burden: (8:24)</a:t>
            </a:r>
          </a:p>
          <a:p>
            <a:r>
              <a:rPr lang="en-US" dirty="0">
                <a:solidFill>
                  <a:schemeClr val="bg1"/>
                </a:solidFill>
              </a:rPr>
              <a:t>https://www.lds.org/media-library/video/2010-07-14-forgiveness-my-burden-was-made-light?lang=eng</a:t>
            </a:r>
          </a:p>
          <a:p>
            <a:endParaRPr lang="en-US" dirty="0">
              <a:solidFill>
                <a:schemeClr val="bg1"/>
              </a:solidFill>
            </a:endParaRPr>
          </a:p>
          <a:p>
            <a:pPr marL="342900" indent="-342900">
              <a:buAutoNum type="arabicPeriod"/>
            </a:pPr>
            <a:r>
              <a:rPr lang="en-US" dirty="0">
                <a:solidFill>
                  <a:schemeClr val="bg1"/>
                </a:solidFill>
              </a:rPr>
              <a:t>Elder D. Todd </a:t>
            </a:r>
            <a:r>
              <a:rPr lang="en-US" dirty="0" err="1">
                <a:solidFill>
                  <a:schemeClr val="bg1"/>
                </a:solidFill>
              </a:rPr>
              <a:t>Christofferson</a:t>
            </a:r>
            <a:r>
              <a:rPr lang="en-US" dirty="0">
                <a:solidFill>
                  <a:schemeClr val="bg1"/>
                </a:solidFill>
              </a:rPr>
              <a:t> (“The Divine Gift of Repentance,”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2011, 39).</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latin typeface="Calibri" panose="020F0502020204030204" pitchFamily="34" charset="0"/>
              </a:rPr>
              <a:t>President James E. Faust (“The Healing Power of Forgiveness,”</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 </a:t>
            </a:r>
            <a:r>
              <a:rPr lang="en-US" dirty="0">
                <a:solidFill>
                  <a:schemeClr val="bg1"/>
                </a:solidFill>
                <a:latin typeface="Calibri" panose="020F0502020204030204" pitchFamily="34" charset="0"/>
              </a:rPr>
              <a:t>May 2007, 69).</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Neal A. Maxwell (“I Am But a Lad,”</a:t>
            </a:r>
            <a:r>
              <a:rPr lang="en-US" i="1" dirty="0">
                <a:solidFill>
                  <a:schemeClr val="bg1"/>
                </a:solidFill>
                <a:latin typeface="Calibri" panose="020F0502020204030204" pitchFamily="34" charset="0"/>
              </a:rPr>
              <a:t> New Era,</a:t>
            </a:r>
            <a:r>
              <a:rPr lang="en-US" dirty="0">
                <a:solidFill>
                  <a:schemeClr val="bg1"/>
                </a:solidFill>
                <a:latin typeface="Calibri" panose="020F0502020204030204" pitchFamily="34" charset="0"/>
              </a:rPr>
              <a:t> May 1981, 5).</a:t>
            </a:r>
            <a:endParaRPr lang="en-US" dirty="0">
              <a:solidFill>
                <a:schemeClr val="bg1"/>
              </a:solidFill>
            </a:endParaRP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endParaRPr lang="en-US" dirty="0">
              <a:solidFill>
                <a:schemeClr val="bg1"/>
              </a:solidFill>
              <a:latin typeface="Calibri" panose="020F0502020204030204" pitchFamily="34" charset="0"/>
            </a:endParaRPr>
          </a:p>
          <a:p>
            <a:endParaRPr lang="en-US" dirty="0">
              <a:solidFill>
                <a:schemeClr val="bg1"/>
              </a:solidFill>
            </a:endParaRPr>
          </a:p>
          <a:p>
            <a:pPr marL="342900" indent="-342900">
              <a:buAutoNum type="arabicPeriod"/>
            </a:pPr>
            <a:endParaRPr lang="en-US" dirty="0">
              <a:solidFill>
                <a:schemeClr val="bg1"/>
              </a:solidFill>
            </a:endParaRPr>
          </a:p>
          <a:p>
            <a:endParaRPr lang="en-US" dirty="0">
              <a:solidFill>
                <a:schemeClr val="bg1"/>
              </a:solidFill>
            </a:endParaRPr>
          </a:p>
        </p:txBody>
      </p:sp>
      <p:sp>
        <p:nvSpPr>
          <p:cNvPr id="4" name="Footer Placeholder 14">
            <a:extLst>
              <a:ext uri="{FF2B5EF4-FFF2-40B4-BE49-F238E27FC236}">
                <a16:creationId xmlns:a16="http://schemas.microsoft.com/office/drawing/2014/main" id="{BF5D8297-1E3D-4995-9E9F-271CCAB1FE2D}"/>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5" name="Group 4">
            <a:extLst>
              <a:ext uri="{FF2B5EF4-FFF2-40B4-BE49-F238E27FC236}">
                <a16:creationId xmlns:a16="http://schemas.microsoft.com/office/drawing/2014/main" id="{B4EB0CC2-C6CC-4EC0-8642-79C4C42D6302}"/>
              </a:ext>
            </a:extLst>
          </p:cNvPr>
          <p:cNvGrpSpPr/>
          <p:nvPr/>
        </p:nvGrpSpPr>
        <p:grpSpPr>
          <a:xfrm>
            <a:off x="9931703" y="865267"/>
            <a:ext cx="932411" cy="1071650"/>
            <a:chOff x="7543800" y="3810000"/>
            <a:chExt cx="1143000" cy="1447800"/>
          </a:xfrm>
        </p:grpSpPr>
        <p:sp>
          <p:nvSpPr>
            <p:cNvPr id="6" name="Trapezoid 5">
              <a:extLst>
                <a:ext uri="{FF2B5EF4-FFF2-40B4-BE49-F238E27FC236}">
                  <a16:creationId xmlns:a16="http://schemas.microsoft.com/office/drawing/2014/main" id="{707A6FCA-76DA-44E8-A66A-61348E2C4A20}"/>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4ED42526-E05B-4BAD-AD66-21C9ECC37E5B}"/>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B561094A-EB4D-405C-86C5-45DA5C49C211}"/>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20A3DB3A-9A35-491A-8926-F55A67EBA4B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F082798-D84D-4504-8292-2166CAEF66B8}"/>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54270BFB-9FB0-454F-ADAC-A044ED76B54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5ED941FF-7B3F-4F83-9F31-C63AC292E9C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CBA9C04-14E8-4D1B-9A81-3D4F8A67D6B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89EE7EB-1BD9-4B53-8A7B-3A7B27B2CB3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720307D-89BA-454A-9B73-29EFD3CAFE2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F456869C-8BB0-4B8E-86A1-21F058BDEA5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5C7D8B8-7EBA-464E-81E3-D583EB1D5B51}"/>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D37AF281-1586-4F33-A040-FCBEF5679345}"/>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29ACC09B-F260-4F26-9913-A8E89E9D1AE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0C7565-1DA0-44C5-A9BD-47D74093B9F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8F08EFF-A2C5-4010-A4AF-BC13AF69217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D1E28FC-D0EC-4E5D-8FF3-ABE3EFE303D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592257CD-1AB4-4C47-973A-30301A71987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2252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17223"/>
          </a:xfrm>
          <a:prstGeom prst="rect">
            <a:avLst/>
          </a:prstGeom>
          <a:ln>
            <a:solidFill>
              <a:schemeClr val="tx1"/>
            </a:solidFill>
          </a:ln>
        </p:spPr>
        <p:txBody>
          <a:bodyPr wrap="square">
            <a:spAutoFit/>
          </a:bodyPr>
          <a:lstStyle/>
          <a:p>
            <a:r>
              <a:rPr lang="en-US" sz="1050" b="1" dirty="0">
                <a:solidFill>
                  <a:srgbClr val="464646"/>
                </a:solidFill>
                <a:latin typeface="georgia" panose="02040502050405020303" pitchFamily="18" charset="0"/>
              </a:rPr>
              <a:t>Deseret News Morning News by August Miller—February 13, 2007 </a:t>
            </a:r>
          </a:p>
          <a:p>
            <a:r>
              <a:rPr lang="en-US" sz="1050" b="1" dirty="0">
                <a:solidFill>
                  <a:srgbClr val="464646"/>
                </a:solidFill>
                <a:latin typeface="georgia" panose="02040502050405020303" pitchFamily="18" charset="0"/>
              </a:rPr>
              <a:t>Christopher Williams speaks to the media Monday about the death of his pregnant wife and two children. He said he learned the power of forgiveness from his wife. "This is what she would want to do," he said of forgiving the teen driver.</a:t>
            </a:r>
            <a:endParaRPr lang="en-US" sz="1050" b="1" dirty="0">
              <a:solidFill>
                <a:srgbClr val="464646"/>
              </a:solidFill>
              <a:latin typeface="arial" panose="020B0604020202020204" pitchFamily="34" charset="0"/>
            </a:endParaRPr>
          </a:p>
          <a:p>
            <a:endParaRPr lang="en-US" sz="1050" dirty="0">
              <a:solidFill>
                <a:srgbClr val="464646"/>
              </a:solidFill>
              <a:latin typeface="arial" panose="020B0604020202020204" pitchFamily="34" charset="0"/>
            </a:endParaRPr>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As Christopher Williams was being extricated from his overturned car onto a backboard to be taken to the hospital, he looked over at his vehicle and the car that had just crashed into him, killing his pregnant wife and two of his children.  </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It was at that moment Williams said he had a decision to make. That decision, he said, was to "unconditionally forgive" the person who had just caused the accident. By forgiving, Williams said the healing process could continue without being "hampered by another step."</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Monday, Williams showed the great composure some had already seen since Friday night's accident as he addressed the media for the first time.</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Friday's accident on 2000 East near 2700 South claimed the lives of his 41-year-old wife, Michelle, who was about six months pregnant; 11-year-old son, Ben; and 9-year-old daughter, Anna. His 6-year-old son, Sam, was taken to Primary Children's Medical Center where he was listed in stable condition Monday.</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Police believe the 17-year-old driver accused of smashing into the Williams family had been drinking.</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Christopher Williams has shown remarkable strength, which he claims comes partly from his LDS faith and partly from his wife. It was through his wife that he learned the power of forgiveness, he said.</a:t>
            </a:r>
          </a:p>
          <a:p>
            <a:r>
              <a:rPr lang="en-US" sz="1050" dirty="0">
                <a:solidFill>
                  <a:srgbClr val="464646"/>
                </a:solidFill>
                <a:latin typeface="georgia" panose="02040502050405020303" pitchFamily="18" charset="0"/>
              </a:rPr>
              <a:t>"This is what she would want to do," he said of forgiving the allegedly drunken teenage driver.</a:t>
            </a:r>
          </a:p>
          <a:p>
            <a:r>
              <a:rPr lang="en-US" sz="1050" dirty="0">
                <a:solidFill>
                  <a:srgbClr val="464646"/>
                </a:solidFill>
                <a:latin typeface="georgia" panose="02040502050405020303" pitchFamily="18" charset="0"/>
              </a:rPr>
              <a:t>After 18 1/2 years of marriage, Williams called the accident and his reaction to it an "exam" from his wife "to make sure I was listening." He called his wife a humble and forgiving person whose example he tried to emulate.</a:t>
            </a:r>
          </a:p>
          <a:p>
            <a:r>
              <a:rPr lang="en-US" sz="1050" dirty="0">
                <a:solidFill>
                  <a:srgbClr val="464646"/>
                </a:solidFill>
                <a:latin typeface="georgia" panose="02040502050405020303" pitchFamily="18" charset="0"/>
              </a:rPr>
              <a:t>As soon as Williams decided he would unconditionally forgive the other driver, he said it was at that moment he heard Sam calling to him from the back of the wrecked car.</a:t>
            </a:r>
          </a:p>
          <a:p>
            <a:r>
              <a:rPr lang="en-US" sz="1050" dirty="0">
                <a:solidFill>
                  <a:srgbClr val="464646"/>
                </a:solidFill>
                <a:latin typeface="georgia" panose="02040502050405020303" pitchFamily="18" charset="0"/>
              </a:rPr>
              <a:t>But he admits the events of the past four days have been a bitter cup.</a:t>
            </a:r>
          </a:p>
          <a:p>
            <a:r>
              <a:rPr lang="en-US" sz="1050" dirty="0">
                <a:solidFill>
                  <a:srgbClr val="464646"/>
                </a:solidFill>
                <a:latin typeface="georgia" panose="02040502050405020303" pitchFamily="18" charset="0"/>
              </a:rPr>
              <a:t>"I know it will all be all right one day," he said. "That bitter cup doesn't have to be drunk all at once. But we know one day it will be empty."</a:t>
            </a:r>
          </a:p>
          <a:p>
            <a:r>
              <a:rPr lang="en-US" sz="1050" dirty="0">
                <a:solidFill>
                  <a:srgbClr val="464646"/>
                </a:solidFill>
                <a:latin typeface="georgia" panose="02040502050405020303" pitchFamily="18" charset="0"/>
              </a:rPr>
              <a:t>Williams said his memory of what happened that night is still a little "foggy," and he did not want to discuss details of the accident until he had a chance to talk with Salt Lake City police.</a:t>
            </a:r>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He said Sam is in stable condition with some broken bones and is being medicated, but Williams did not go into many other details about his son's condition. He added that Sam was not aware yet that his mother and two of his siblings were dead.</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Charges against the teen could come as early as Wednesday.</a:t>
            </a:r>
            <a:r>
              <a:rPr lang="en-US" altLang="en-US" sz="1050" b="1" dirty="0">
                <a:solidFill>
                  <a:srgbClr val="464646"/>
                </a:solidFill>
                <a:latin typeface="Georgia" panose="02040502050405020303" pitchFamily="18" charset="0"/>
              </a:rPr>
              <a:t> </a:t>
            </a:r>
            <a:r>
              <a:rPr lang="en-US" altLang="en-US" sz="1050" dirty="0">
                <a:solidFill>
                  <a:srgbClr val="464646"/>
                </a:solidFill>
                <a:latin typeface="Georgia" panose="02040502050405020303" pitchFamily="18" charset="0"/>
              </a:rPr>
              <a:t>Salt Lake District Attorney </a:t>
            </a:r>
            <a:r>
              <a:rPr lang="en-US" altLang="en-US" sz="1050" dirty="0" err="1">
                <a:solidFill>
                  <a:srgbClr val="464646"/>
                </a:solidFill>
                <a:latin typeface="Georgia" panose="02040502050405020303" pitchFamily="18" charset="0"/>
              </a:rPr>
              <a:t>Lohra</a:t>
            </a:r>
            <a:r>
              <a:rPr lang="en-US" altLang="en-US" sz="1050" dirty="0">
                <a:solidFill>
                  <a:srgbClr val="464646"/>
                </a:solidFill>
                <a:latin typeface="Georgia" panose="02040502050405020303" pitchFamily="18" charset="0"/>
              </a:rPr>
              <a:t> Miller said because of the complex nature of the investigation, Wednesday would be the earliest her office could screen the case.  </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One of the biggest questions will be whether the teen is charged in juvenile court or as an adult. Miller said several factors need to be looked at, including the nature and severity of the case and the history of the defendant. Even how close the teen is to turning 18 will be considered, she said.</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As far as the severity of the case, Miller said Friday's accident "ranks very high in my book."</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Miller called the accident a "profound tragedy" for the teen's family and Williams' family. She said she has been touched by the father's kindness toward the defendant. However, that will not influence the way she screens charges.</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"It's one thing to forgive someone," she said. "It's important we hold people accountable. The victim's role is to determine how they react to forgiving. My role is to determine how to keep the community safe."</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Williams, despite his unconditional forgiveness, seemed to agree Monday with Miller.</a:t>
            </a:r>
          </a:p>
          <a:p>
            <a:r>
              <a:rPr lang="en-US" sz="1050" dirty="0">
                <a:solidFill>
                  <a:srgbClr val="464646"/>
                </a:solidFill>
                <a:latin typeface="georgia" panose="02040502050405020303" pitchFamily="18" charset="0"/>
              </a:rPr>
              <a:t>"Forgiveness is a source of power. But it does not relieve us of consequences," he said.</a:t>
            </a:r>
          </a:p>
          <a:p>
            <a:r>
              <a:rPr lang="en-US" sz="1050" dirty="0">
                <a:solidFill>
                  <a:srgbClr val="464646"/>
                </a:solidFill>
                <a:latin typeface="georgia" panose="02040502050405020303" pitchFamily="18" charset="0"/>
              </a:rPr>
              <a:t>The teen driver has been in juvenile detention since the accident. A detention hearing was held Monday in Juvenile Court, but the outcome was not known Monday evening because of laws protecting juveniles.</a:t>
            </a:r>
          </a:p>
          <a:p>
            <a:r>
              <a:rPr lang="en-US" sz="1050" dirty="0">
                <a:solidFill>
                  <a:srgbClr val="464646"/>
                </a:solidFill>
                <a:latin typeface="georgia" panose="02040502050405020303" pitchFamily="18" charset="0"/>
              </a:rPr>
              <a:t>At Highland Park Elementary School where Ben was a sixth-grader and Anna was in fourth grade, a meeting was held between district officials, teachers and administrators before school started Monday to determine how to deal with the tragedy and simply to see how the teachers themselves were doing, Salt Lake School District spokesman Jason Olsen said.</a:t>
            </a:r>
          </a:p>
          <a:p>
            <a:r>
              <a:rPr lang="en-US" sz="1050" dirty="0">
                <a:solidFill>
                  <a:srgbClr val="464646"/>
                </a:solidFill>
                <a:latin typeface="georgia" panose="02040502050405020303" pitchFamily="18" charset="0"/>
              </a:rPr>
              <a:t>A table was set up in the front of the school with flowers and pictures of the two classmates. Counselors were at the school all day Monday to help both teachers and students deal with the tragedy.</a:t>
            </a:r>
          </a:p>
          <a:p>
            <a:r>
              <a:rPr lang="en-US" sz="1050" dirty="0">
                <a:solidFill>
                  <a:srgbClr val="464646"/>
                </a:solidFill>
                <a:latin typeface="georgia" panose="02040502050405020303" pitchFamily="18" charset="0"/>
              </a:rPr>
              <a:t>"It's a tragedy all the way around. It's a no-win situation," said the children's grandmother, Nadine Williams. "We're devastated. We feel great sadness for the young boy's family and the young boy."</a:t>
            </a:r>
          </a:p>
          <a:p>
            <a:r>
              <a:rPr lang="en-US" sz="1050" dirty="0">
                <a:solidFill>
                  <a:srgbClr val="464646"/>
                </a:solidFill>
                <a:latin typeface="georgia" panose="02040502050405020303" pitchFamily="18" charset="0"/>
              </a:rPr>
              <a:t>"It's very, very painful," added the children's grandfather, Paul Williams.</a:t>
            </a:r>
          </a:p>
          <a:p>
            <a:r>
              <a:rPr lang="en-US" sz="1050" dirty="0">
                <a:solidFill>
                  <a:srgbClr val="464646"/>
                </a:solidFill>
                <a:latin typeface="georgia" panose="02040502050405020303" pitchFamily="18" charset="0"/>
              </a:rPr>
              <a:t>To help the healing process, Chris Williams has asked members of the community to conduct their own act of kindness or forgiveness by Valentine's Day, write about it and send it to his two surviving sons.</a:t>
            </a:r>
            <a:endParaRPr lang="en-US" sz="1050" b="0" i="0" dirty="0">
              <a:solidFill>
                <a:srgbClr val="464646"/>
              </a:solidFill>
              <a:effectLst/>
              <a:latin typeface="arial" panose="020B0604020202020204" pitchFamily="34" charset="0"/>
            </a:endParaRPr>
          </a:p>
        </p:txBody>
      </p:sp>
      <p:sp>
        <p:nvSpPr>
          <p:cNvPr id="6" name="AutoShape 2"/>
          <p:cNvSpPr>
            <a:spLocks noChangeAspect="1" noChangeArrowheads="1"/>
          </p:cNvSpPr>
          <p:nvPr/>
        </p:nvSpPr>
        <p:spPr bwMode="auto">
          <a:xfrm>
            <a:off x="19451638" y="651596"/>
            <a:ext cx="202103"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5803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0"/>
            <a:ext cx="6096000" cy="6494085"/>
          </a:xfrm>
          <a:prstGeom prst="rect">
            <a:avLst/>
          </a:prstGeom>
          <a:ln>
            <a:solidFill>
              <a:schemeClr val="tx1"/>
            </a:solidFill>
          </a:ln>
        </p:spPr>
        <p:txBody>
          <a:bodyPr>
            <a:spAutoFit/>
          </a:bodyPr>
          <a:lstStyle/>
          <a:p>
            <a:r>
              <a:rPr lang="en-US" sz="1600" b="1" dirty="0"/>
              <a:t>Jacques Joseph </a:t>
            </a:r>
            <a:r>
              <a:rPr lang="en-US" sz="1600" b="1" dirty="0" err="1"/>
              <a:t>Tissot</a:t>
            </a:r>
            <a:r>
              <a:rPr lang="en-US" sz="1600" dirty="0"/>
              <a:t> (15 October 1836 – 8 August 1902), Anglicized as </a:t>
            </a:r>
            <a:r>
              <a:rPr lang="en-US" sz="1600" b="1" dirty="0"/>
              <a:t>James </a:t>
            </a:r>
            <a:r>
              <a:rPr lang="en-US" sz="1600" b="1" dirty="0" err="1"/>
              <a:t>Tissot</a:t>
            </a:r>
            <a:r>
              <a:rPr lang="en-US" sz="1600" dirty="0"/>
              <a:t>, was a French painter and illustrator. He was a successful painter of Paris society before moving to London in 1871. He became famous as a genre painter of fashionably dressed women shown in various scenes of everyday life. He also painted scenes and characters from the Bible.</a:t>
            </a:r>
          </a:p>
          <a:p>
            <a:r>
              <a:rPr lang="en-US" sz="1600" dirty="0"/>
              <a:t>Jacques </a:t>
            </a:r>
            <a:r>
              <a:rPr lang="en-US" sz="1600" dirty="0" err="1"/>
              <a:t>Tissot</a:t>
            </a:r>
            <a:r>
              <a:rPr lang="en-US" sz="1600" dirty="0"/>
              <a:t> was born in the port town of Nantes, France and spent his early childhood there. His father, Marcel </a:t>
            </a:r>
            <a:r>
              <a:rPr lang="en-US" sz="1600" dirty="0" err="1"/>
              <a:t>Théodore</a:t>
            </a:r>
            <a:r>
              <a:rPr lang="en-US" sz="1600" dirty="0"/>
              <a:t> </a:t>
            </a:r>
            <a:r>
              <a:rPr lang="en-US" sz="1600" dirty="0" err="1"/>
              <a:t>Tissot</a:t>
            </a:r>
            <a:r>
              <a:rPr lang="en-US" sz="1600" dirty="0"/>
              <a:t>, was a successful drapery merchant. His mother, Marie Durand, assisted her husband in the family business and designed hats. A devout Catholic, </a:t>
            </a:r>
            <a:r>
              <a:rPr lang="en-US" sz="1600" dirty="0" err="1"/>
              <a:t>Tissot's</a:t>
            </a:r>
            <a:r>
              <a:rPr lang="en-US" sz="1600" dirty="0"/>
              <a:t> mother instilled pious devotion in the future artist from a very young age. </a:t>
            </a:r>
            <a:r>
              <a:rPr lang="en-US" sz="1600" dirty="0" err="1"/>
              <a:t>Tissot's</a:t>
            </a:r>
            <a:r>
              <a:rPr lang="en-US" sz="1600" dirty="0"/>
              <a:t> youth spent in Nantes likely contributed to his frequent depiction of shipping vessels and boats in his later works. The involvement of his parents in the fashion industry is believed to have been an influence on his painting style, as he depicted women's clothing in fine detail. By the time </a:t>
            </a:r>
            <a:r>
              <a:rPr lang="en-US" sz="1600" dirty="0" err="1"/>
              <a:t>Tissot</a:t>
            </a:r>
            <a:r>
              <a:rPr lang="en-US" sz="1600" dirty="0"/>
              <a:t> was 17, he knew he wanted to pursue painting as a career. His father opposed this, preferring his son to follow a business profession, but the young </a:t>
            </a:r>
            <a:r>
              <a:rPr lang="en-US" sz="1600" dirty="0" err="1"/>
              <a:t>Tissot</a:t>
            </a:r>
            <a:r>
              <a:rPr lang="en-US" sz="1600" dirty="0"/>
              <a:t> gained his mother's support for his chosen vocation. Around this time, he began using the given name of James. By 1854 he was commonly known as James </a:t>
            </a:r>
            <a:r>
              <a:rPr lang="en-US" sz="1600" dirty="0" err="1"/>
              <a:t>Tissot</a:t>
            </a:r>
            <a:r>
              <a:rPr lang="en-US" sz="1600" dirty="0"/>
              <a:t>; he may have adopted it because of his increasing interest in everything English. </a:t>
            </a:r>
          </a:p>
          <a:p>
            <a:r>
              <a:rPr lang="en-US" sz="1600" dirty="0" err="1"/>
              <a:t>Tissot</a:t>
            </a:r>
            <a:r>
              <a:rPr lang="en-US" sz="1600" dirty="0"/>
              <a:t> spent the last years of his life working on paintings of subjects from the Old Testament. Although he never completed the series, he exhibited 80 of these paintings in Paris in 1901 and engravings after them were published in 1904Wikipedia</a:t>
            </a:r>
          </a:p>
        </p:txBody>
      </p:sp>
      <p:sp>
        <p:nvSpPr>
          <p:cNvPr id="5" name="AutoShape 2"/>
          <p:cNvSpPr>
            <a:spLocks noChangeAspect="1" noChangeArrowheads="1"/>
          </p:cNvSpPr>
          <p:nvPr/>
        </p:nvSpPr>
        <p:spPr bwMode="auto">
          <a:xfrm>
            <a:off x="17235488" y="-565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0" y="0"/>
            <a:ext cx="6096000" cy="6247864"/>
          </a:xfrm>
          <a:prstGeom prst="rect">
            <a:avLst/>
          </a:prstGeom>
          <a:ln>
            <a:solidFill>
              <a:schemeClr val="tx1"/>
            </a:solidFill>
          </a:ln>
        </p:spPr>
        <p:txBody>
          <a:bodyPr wrap="square">
            <a:spAutoFit/>
          </a:bodyPr>
          <a:lstStyle/>
          <a:p>
            <a:pPr fontAlgn="base"/>
            <a:r>
              <a:rPr lang="en-US" sz="1600" b="1" dirty="0">
                <a:solidFill>
                  <a:srgbClr val="333333"/>
                </a:solidFill>
              </a:rPr>
              <a:t>Working Through Our Trials:</a:t>
            </a:r>
          </a:p>
          <a:p>
            <a:pPr fontAlgn="base"/>
            <a:r>
              <a:rPr lang="en-US" sz="1600" dirty="0">
                <a:solidFill>
                  <a:srgbClr val="333333"/>
                </a:solidFill>
              </a:rPr>
              <a:t>“Most of us need time to work through pain and loss. We can find all manner of reasons for postponing forgiveness. One of these reasons is waiting for the wrongdoers to repent before we forgive them. Yet such a delay causes us to forfeit the peace and happiness that could be ours. The folly of rehashing long-past hurts does not bring happiness.</a:t>
            </a:r>
          </a:p>
          <a:p>
            <a:pPr fontAlgn="base"/>
            <a:r>
              <a:rPr lang="en-US" sz="1600" dirty="0">
                <a:solidFill>
                  <a:srgbClr val="333333"/>
                </a:solidFill>
              </a:rPr>
              <a:t>“Some hold grudges for a lifetime, unaware that courageously forgiving those who have wronged us is wholesome and therapeutic. …</a:t>
            </a:r>
          </a:p>
          <a:p>
            <a:pPr fontAlgn="base"/>
            <a:r>
              <a:rPr lang="en-US" sz="1600" dirty="0">
                <a:solidFill>
                  <a:srgbClr val="333333"/>
                </a:solidFill>
              </a:rPr>
              <a:t>“… Only as we rid ourselves of hatred and bitterness can the Lord put comfort into our hearts. …</a:t>
            </a:r>
          </a:p>
          <a:p>
            <a:pPr fontAlgn="base"/>
            <a:r>
              <a:rPr lang="en-US" sz="1600" dirty="0"/>
              <a:t>“Of course, society needs to be protected from hardened criminals, because mercy cannot rob justice [see Alma 42:25]. Bishop Williams addressed this concept so well when he said, ‘Forgiveness is a source of power. But it does not relieve us of consequences’ [in </a:t>
            </a:r>
            <a:r>
              <a:rPr lang="en-US" sz="1600" i="1" dirty="0"/>
              <a:t>Deseret Morning News,</a:t>
            </a:r>
            <a:r>
              <a:rPr lang="en-US" sz="1600" dirty="0"/>
              <a:t> Feb. 13, 2007, A8]. When tragedy strikes, we should not respond by seeking personal revenge but rather let justice take its course and then let go. It is not easy to let go and empty our hearts of festering resentment. The Savior has offered to all of us a precious peace through His Atonement, but this can come only as we are willing to cast out negative feelings of anger, spite, or revenge. For all of us who forgive ‘those who trespass against us’ [Joseph Smith Translation, Matthew 6:13] even those who have committed serious crimes, the Atonement brings a measure of peace and comfort” (“The Healing Power of Forgiveness,” President James E. Faust </a:t>
            </a:r>
            <a:r>
              <a:rPr lang="en-US" sz="1600" i="1" dirty="0"/>
              <a:t> Ensign</a:t>
            </a:r>
            <a:r>
              <a:rPr lang="en-US" sz="1600" dirty="0"/>
              <a:t> or </a:t>
            </a:r>
            <a:r>
              <a:rPr lang="en-US" sz="1600" i="1" dirty="0"/>
              <a:t>Liahona, </a:t>
            </a:r>
            <a:r>
              <a:rPr lang="en-US" sz="1600" dirty="0"/>
              <a:t>May 2007, 68–69).</a:t>
            </a:r>
            <a:endParaRPr lang="en-US" sz="1600" b="0" i="0" dirty="0">
              <a:solidFill>
                <a:srgbClr val="333333"/>
              </a:solidFill>
              <a:effectLst/>
            </a:endParaRPr>
          </a:p>
        </p:txBody>
      </p:sp>
    </p:spTree>
    <p:extLst>
      <p:ext uri="{BB962C8B-B14F-4D97-AF65-F5344CB8AC3E}">
        <p14:creationId xmlns:p14="http://schemas.microsoft.com/office/powerpoint/2010/main" val="225227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Previously…</a:t>
            </a:r>
          </a:p>
        </p:txBody>
      </p:sp>
      <p:sp>
        <p:nvSpPr>
          <p:cNvPr id="2" name="Rectangle 1"/>
          <p:cNvSpPr/>
          <p:nvPr/>
        </p:nvSpPr>
        <p:spPr>
          <a:xfrm>
            <a:off x="2821183" y="1052874"/>
            <a:ext cx="6880476" cy="2308324"/>
          </a:xfrm>
          <a:prstGeom prst="rect">
            <a:avLst/>
          </a:prstGeom>
        </p:spPr>
        <p:txBody>
          <a:bodyPr wrap="square">
            <a:spAutoFit/>
          </a:bodyPr>
          <a:lstStyle/>
          <a:p>
            <a:r>
              <a:rPr lang="en-US" dirty="0">
                <a:solidFill>
                  <a:schemeClr val="bg1"/>
                </a:solidFill>
                <a:latin typeface="Calibri" panose="020F0502020204030204" pitchFamily="34" charset="0"/>
              </a:rPr>
              <a:t>Joseph’s older brothers came to Egypt to buy grain during a famine but did not recognize him.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Joseph recognized them, and he questioned them about their family under the pretext of accusing them of being a group of spies. By imprisoning Simeon, Joseph forced his other brothers into a situation where they would need to bring his younger brother, Benjamin, to Egypt. </a:t>
            </a:r>
          </a:p>
        </p:txBody>
      </p:sp>
      <p:grpSp>
        <p:nvGrpSpPr>
          <p:cNvPr id="7" name="Group 6"/>
          <p:cNvGrpSpPr/>
          <p:nvPr/>
        </p:nvGrpSpPr>
        <p:grpSpPr>
          <a:xfrm>
            <a:off x="480941" y="2142346"/>
            <a:ext cx="1617030" cy="4280226"/>
            <a:chOff x="1161752" y="976190"/>
            <a:chExt cx="1828340" cy="4947022"/>
          </a:xfrm>
        </p:grpSpPr>
        <p:sp>
          <p:nvSpPr>
            <p:cNvPr id="8" name="Rounded Rectangle 7"/>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
            <p:cNvGrpSpPr/>
            <p:nvPr/>
          </p:nvGrpSpPr>
          <p:grpSpPr>
            <a:xfrm rot="2754858">
              <a:off x="1446639" y="5211653"/>
              <a:ext cx="435949" cy="697518"/>
              <a:chOff x="1676400" y="2133600"/>
              <a:chExt cx="1447800" cy="2088845"/>
            </a:xfrm>
          </p:grpSpPr>
          <p:sp>
            <p:nvSpPr>
              <p:cNvPr id="67" name="Oval 6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8"/>
            <p:cNvGrpSpPr/>
            <p:nvPr/>
          </p:nvGrpSpPr>
          <p:grpSpPr>
            <a:xfrm rot="19182012">
              <a:off x="2180075" y="5225694"/>
              <a:ext cx="435949" cy="697518"/>
              <a:chOff x="1676400" y="2133600"/>
              <a:chExt cx="1447800" cy="2088845"/>
            </a:xfrm>
          </p:grpSpPr>
          <p:sp>
            <p:nvSpPr>
              <p:cNvPr id="64" name="Oval 6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354953" y="1117548"/>
              <a:ext cx="1371702" cy="331018"/>
              <a:chOff x="4535146" y="1712458"/>
              <a:chExt cx="1791466" cy="517311"/>
            </a:xfrm>
          </p:grpSpPr>
          <p:sp>
            <p:nvSpPr>
              <p:cNvPr id="50" name="Rounded Rectangle 49"/>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97711" y="1712458"/>
                <a:ext cx="1466335" cy="514778"/>
                <a:chOff x="3690551" y="2714454"/>
                <a:chExt cx="3343942" cy="1425213"/>
              </a:xfrm>
            </p:grpSpPr>
            <p:grpSp>
              <p:nvGrpSpPr>
                <p:cNvPr id="52" name="Group 51"/>
                <p:cNvGrpSpPr/>
                <p:nvPr/>
              </p:nvGrpSpPr>
              <p:grpSpPr>
                <a:xfrm>
                  <a:off x="3690551" y="2718486"/>
                  <a:ext cx="1112108" cy="1421181"/>
                  <a:chOff x="3690551" y="2718486"/>
                  <a:chExt cx="1112108" cy="1421181"/>
                </a:xfrm>
              </p:grpSpPr>
              <p:sp>
                <p:nvSpPr>
                  <p:cNvPr id="61" name="6-Point Star 6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802659" y="2718486"/>
                  <a:ext cx="1112108" cy="1421181"/>
                  <a:chOff x="3690551" y="2718486"/>
                  <a:chExt cx="1112108" cy="1421181"/>
                </a:xfrm>
              </p:grpSpPr>
              <p:sp>
                <p:nvSpPr>
                  <p:cNvPr id="58" name="6-Point Star 57"/>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6-Point Star 58"/>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922385" y="2714454"/>
                  <a:ext cx="1112108" cy="1421181"/>
                  <a:chOff x="3690551" y="2718486"/>
                  <a:chExt cx="1112108" cy="1421181"/>
                </a:xfrm>
              </p:grpSpPr>
              <p:sp>
                <p:nvSpPr>
                  <p:cNvPr id="55" name="6-Point Star 5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6-Point Star 5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585923" y="3463714"/>
              <a:ext cx="973421" cy="277729"/>
              <a:chOff x="4535146" y="1712458"/>
              <a:chExt cx="1791466" cy="517311"/>
            </a:xfrm>
          </p:grpSpPr>
          <p:sp>
            <p:nvSpPr>
              <p:cNvPr id="36" name="Rounded Rectangle 35"/>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697711" y="1712458"/>
                <a:ext cx="1466335" cy="514778"/>
                <a:chOff x="3690551" y="2714454"/>
                <a:chExt cx="3343942" cy="1425213"/>
              </a:xfrm>
            </p:grpSpPr>
            <p:grpSp>
              <p:nvGrpSpPr>
                <p:cNvPr id="38" name="Group 37"/>
                <p:cNvGrpSpPr/>
                <p:nvPr/>
              </p:nvGrpSpPr>
              <p:grpSpPr>
                <a:xfrm>
                  <a:off x="3690551" y="2718486"/>
                  <a:ext cx="1112108" cy="1421181"/>
                  <a:chOff x="3690551" y="2718486"/>
                  <a:chExt cx="1112108" cy="1421181"/>
                </a:xfrm>
              </p:grpSpPr>
              <p:sp>
                <p:nvSpPr>
                  <p:cNvPr id="47" name="6-Point Star 4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802659" y="2718486"/>
                  <a:ext cx="1112108" cy="1421181"/>
                  <a:chOff x="3690551" y="2718486"/>
                  <a:chExt cx="1112108" cy="1421181"/>
                </a:xfrm>
              </p:grpSpPr>
              <p:sp>
                <p:nvSpPr>
                  <p:cNvPr id="44" name="6-Point Star 4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6-Point Star 4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922385" y="2714454"/>
                  <a:ext cx="1112108" cy="1421181"/>
                  <a:chOff x="3690551" y="2718486"/>
                  <a:chExt cx="1112108" cy="1421181"/>
                </a:xfrm>
              </p:grpSpPr>
              <p:sp>
                <p:nvSpPr>
                  <p:cNvPr id="41" name="6-Point Star 4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20"/>
            <p:cNvGrpSpPr/>
            <p:nvPr/>
          </p:nvGrpSpPr>
          <p:grpSpPr>
            <a:xfrm>
              <a:off x="1521863" y="2103140"/>
              <a:ext cx="1050658" cy="1057884"/>
              <a:chOff x="4223111" y="2758126"/>
              <a:chExt cx="1421326" cy="1376033"/>
            </a:xfrm>
          </p:grpSpPr>
          <p:sp>
            <p:nvSpPr>
              <p:cNvPr id="22" name="Pie 21"/>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4282291" y="3188043"/>
                <a:ext cx="1290606" cy="901366"/>
                <a:chOff x="4282291" y="3188043"/>
                <a:chExt cx="1290606" cy="901366"/>
              </a:xfrm>
            </p:grpSpPr>
            <p:grpSp>
              <p:nvGrpSpPr>
                <p:cNvPr id="24" name="Group 23"/>
                <p:cNvGrpSpPr/>
                <p:nvPr/>
              </p:nvGrpSpPr>
              <p:grpSpPr>
                <a:xfrm>
                  <a:off x="4282291" y="3188043"/>
                  <a:ext cx="520368" cy="551258"/>
                  <a:chOff x="3690551" y="2718486"/>
                  <a:chExt cx="1112108" cy="1421181"/>
                </a:xfrm>
              </p:grpSpPr>
              <p:sp>
                <p:nvSpPr>
                  <p:cNvPr id="33" name="6-Point Star 3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052529" y="3192162"/>
                  <a:ext cx="520368" cy="551258"/>
                  <a:chOff x="3690551" y="2718486"/>
                  <a:chExt cx="1112108" cy="1421181"/>
                </a:xfrm>
              </p:grpSpPr>
              <p:sp>
                <p:nvSpPr>
                  <p:cNvPr id="30" name="6-Point Star 2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6-Point Star 3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6" name="Group 25"/>
                <p:cNvGrpSpPr/>
                <p:nvPr/>
              </p:nvGrpSpPr>
              <p:grpSpPr>
                <a:xfrm>
                  <a:off x="4673588" y="3538151"/>
                  <a:ext cx="520368" cy="551258"/>
                  <a:chOff x="3690551" y="2718486"/>
                  <a:chExt cx="1112108" cy="1421181"/>
                </a:xfrm>
              </p:grpSpPr>
              <p:sp>
                <p:nvSpPr>
                  <p:cNvPr id="27" name="6-Point Star 2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0" name="Group 69"/>
          <p:cNvGrpSpPr/>
          <p:nvPr/>
        </p:nvGrpSpPr>
        <p:grpSpPr>
          <a:xfrm>
            <a:off x="5368862" y="4118291"/>
            <a:ext cx="680538" cy="1524227"/>
            <a:chOff x="6159338" y="783740"/>
            <a:chExt cx="1950615" cy="3826656"/>
          </a:xfrm>
        </p:grpSpPr>
        <p:sp>
          <p:nvSpPr>
            <p:cNvPr id="71" name="Oval 70"/>
            <p:cNvSpPr/>
            <p:nvPr/>
          </p:nvSpPr>
          <p:spPr>
            <a:xfrm>
              <a:off x="7280738" y="4234670"/>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553858" y="4201022"/>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6436563" y="3640031"/>
              <a:ext cx="1468951" cy="765322"/>
            </a:xfrm>
            <a:prstGeom prst="trapezoid">
              <a:avLst>
                <a:gd name="adj" fmla="val 2158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3819016">
              <a:off x="7553089" y="2814718"/>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663083">
              <a:off x="6011352" y="2817737"/>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Manual Operation 75"/>
            <p:cNvSpPr/>
            <p:nvPr/>
          </p:nvSpPr>
          <p:spPr>
            <a:xfrm rot="13138101">
              <a:off x="6304134" y="2074923"/>
              <a:ext cx="715537" cy="1083407"/>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anual Operation 76"/>
            <p:cNvSpPr/>
            <p:nvPr/>
          </p:nvSpPr>
          <p:spPr>
            <a:xfrm rot="9053877">
              <a:off x="7226641" y="2022527"/>
              <a:ext cx="715537" cy="119722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553859" y="2002940"/>
              <a:ext cx="1219200" cy="1734670"/>
            </a:xfrm>
            <a:prstGeom prst="trapezoid">
              <a:avLst>
                <a:gd name="adj" fmla="val 2356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hevron 78"/>
            <p:cNvSpPr/>
            <p:nvPr/>
          </p:nvSpPr>
          <p:spPr>
            <a:xfrm rot="5400000">
              <a:off x="6783278" y="2154521"/>
              <a:ext cx="715537" cy="717176"/>
            </a:xfrm>
            <a:prstGeom prst="chevron">
              <a:avLst>
                <a:gd name="adj" fmla="val 8216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Isosceles Triangle 79"/>
            <p:cNvSpPr/>
            <p:nvPr/>
          </p:nvSpPr>
          <p:spPr>
            <a:xfrm rot="10800000">
              <a:off x="6840729" y="187743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684828" y="885960"/>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18173890">
              <a:off x="6239061"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3426110" flipH="1">
              <a:off x="7208229"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a:off x="6596722" y="78374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6553859" y="3603140"/>
              <a:ext cx="1233488" cy="204439"/>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6477659" y="1088540"/>
              <a:ext cx="1295400" cy="228600"/>
              <a:chOff x="4267200" y="3733800"/>
              <a:chExt cx="1981200" cy="1524000"/>
            </a:xfrm>
          </p:grpSpPr>
          <p:sp>
            <p:nvSpPr>
              <p:cNvPr id="103" name="Rectangle 102"/>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4438482" y="3818965"/>
                <a:ext cx="1706545" cy="1362635"/>
                <a:chOff x="4438482" y="3818965"/>
                <a:chExt cx="1706545" cy="1362635"/>
              </a:xfrm>
            </p:grpSpPr>
            <p:grpSp>
              <p:nvGrpSpPr>
                <p:cNvPr id="105" name="Group 104"/>
                <p:cNvGrpSpPr/>
                <p:nvPr/>
              </p:nvGrpSpPr>
              <p:grpSpPr>
                <a:xfrm>
                  <a:off x="4438482" y="4052314"/>
                  <a:ext cx="536650" cy="863189"/>
                  <a:chOff x="4438482" y="4052314"/>
                  <a:chExt cx="536650" cy="863189"/>
                </a:xfrm>
              </p:grpSpPr>
              <p:sp>
                <p:nvSpPr>
                  <p:cNvPr id="116" name="Chevron 11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Chevron 11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105"/>
                <p:cNvGrpSpPr/>
                <p:nvPr/>
              </p:nvGrpSpPr>
              <p:grpSpPr>
                <a:xfrm>
                  <a:off x="5025671" y="4043350"/>
                  <a:ext cx="536650" cy="863189"/>
                  <a:chOff x="4438482" y="4052314"/>
                  <a:chExt cx="536650" cy="863189"/>
                </a:xfrm>
              </p:grpSpPr>
              <p:sp>
                <p:nvSpPr>
                  <p:cNvPr id="114" name="Chevron 11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Chevron 11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a:off x="5608377" y="4038867"/>
                  <a:ext cx="536650" cy="863189"/>
                  <a:chOff x="4438482" y="4052314"/>
                  <a:chExt cx="536650" cy="863189"/>
                </a:xfrm>
              </p:grpSpPr>
              <p:sp>
                <p:nvSpPr>
                  <p:cNvPr id="112" name="Chevron 11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Chevron 11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8" name="Diamond 107"/>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37"/>
            <p:cNvGrpSpPr/>
            <p:nvPr/>
          </p:nvGrpSpPr>
          <p:grpSpPr>
            <a:xfrm>
              <a:off x="6553859" y="3603140"/>
              <a:ext cx="1219200" cy="228600"/>
              <a:chOff x="4438482" y="3818965"/>
              <a:chExt cx="1706545" cy="1362635"/>
            </a:xfrm>
          </p:grpSpPr>
          <p:grpSp>
            <p:nvGrpSpPr>
              <p:cNvPr id="90" name="Group 26"/>
              <p:cNvGrpSpPr/>
              <p:nvPr/>
            </p:nvGrpSpPr>
            <p:grpSpPr>
              <a:xfrm>
                <a:off x="4438482" y="4052314"/>
                <a:ext cx="536650" cy="863189"/>
                <a:chOff x="4438482" y="4052314"/>
                <a:chExt cx="536650" cy="863189"/>
              </a:xfrm>
            </p:grpSpPr>
            <p:sp>
              <p:nvSpPr>
                <p:cNvPr id="101" name="Chevron 10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Chevron 10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27"/>
              <p:cNvGrpSpPr/>
              <p:nvPr/>
            </p:nvGrpSpPr>
            <p:grpSpPr>
              <a:xfrm>
                <a:off x="5025671" y="4043350"/>
                <a:ext cx="536650" cy="863189"/>
                <a:chOff x="4438482" y="4052314"/>
                <a:chExt cx="536650" cy="863189"/>
              </a:xfrm>
            </p:grpSpPr>
            <p:sp>
              <p:nvSpPr>
                <p:cNvPr id="99" name="Chevron 9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Chevron 9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 name="Group 30"/>
              <p:cNvGrpSpPr/>
              <p:nvPr/>
            </p:nvGrpSpPr>
            <p:grpSpPr>
              <a:xfrm>
                <a:off x="5608377" y="4038867"/>
                <a:ext cx="536650" cy="863189"/>
                <a:chOff x="4438482" y="4052314"/>
                <a:chExt cx="536650" cy="863189"/>
              </a:xfrm>
            </p:grpSpPr>
            <p:sp>
              <p:nvSpPr>
                <p:cNvPr id="97" name="Chevron 96"/>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hevron 97"/>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3" name="Diamond 92"/>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iamond 87"/>
            <p:cNvSpPr/>
            <p:nvPr/>
          </p:nvSpPr>
          <p:spPr>
            <a:xfrm>
              <a:off x="7006577" y="2711152"/>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4" descr="http://icons.iconarchive.com/icons/iconsmind/outline/512/Wolf-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45880" y="2895373"/>
              <a:ext cx="242002" cy="242002"/>
            </a:xfrm>
            <a:prstGeom prst="rect">
              <a:avLst/>
            </a:prstGeom>
            <a:noFill/>
            <a:extLst>
              <a:ext uri="{909E8E84-426E-40DD-AFC4-6F175D3DCCD1}">
                <a14:hiddenFill xmlns:a14="http://schemas.microsoft.com/office/drawing/2010/main">
                  <a:solidFill>
                    <a:srgbClr val="FFFFFF"/>
                  </a:solidFill>
                </a14:hiddenFill>
              </a:ext>
            </a:extLst>
          </p:spPr>
        </p:pic>
      </p:grpSp>
      <p:sp>
        <p:nvSpPr>
          <p:cNvPr id="816" name="Rectangle 815"/>
          <p:cNvSpPr/>
          <p:nvPr/>
        </p:nvSpPr>
        <p:spPr>
          <a:xfrm>
            <a:off x="0" y="6495799"/>
            <a:ext cx="1507144"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42-43</a:t>
            </a:r>
            <a:endParaRPr lang="en-US" dirty="0">
              <a:solidFill>
                <a:schemeClr val="bg1"/>
              </a:solidFill>
            </a:endParaRPr>
          </a:p>
        </p:txBody>
      </p:sp>
      <p:grpSp>
        <p:nvGrpSpPr>
          <p:cNvPr id="118" name="Group 117"/>
          <p:cNvGrpSpPr/>
          <p:nvPr/>
        </p:nvGrpSpPr>
        <p:grpSpPr>
          <a:xfrm flipH="1">
            <a:off x="6287184" y="3482309"/>
            <a:ext cx="4782273" cy="2752467"/>
            <a:chOff x="278269" y="259635"/>
            <a:chExt cx="4782273" cy="2752467"/>
          </a:xfrm>
        </p:grpSpPr>
        <p:grpSp>
          <p:nvGrpSpPr>
            <p:cNvPr id="119" name="Group 118"/>
            <p:cNvGrpSpPr/>
            <p:nvPr/>
          </p:nvGrpSpPr>
          <p:grpSpPr>
            <a:xfrm flipH="1">
              <a:off x="1372918" y="384090"/>
              <a:ext cx="745215" cy="1356428"/>
              <a:chOff x="4267200" y="2670596"/>
              <a:chExt cx="1981200" cy="3606146"/>
            </a:xfrm>
          </p:grpSpPr>
          <p:sp>
            <p:nvSpPr>
              <p:cNvPr id="768" name="Round Diagonal Corner Rectangle 767"/>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ound Diagonal Corner Rectangle 768"/>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Trapezoid 770"/>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Trapezoid 774"/>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Trapezoid 775"/>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Trapezoid 776"/>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8" name="Group 250"/>
              <p:cNvGrpSpPr/>
              <p:nvPr/>
            </p:nvGrpSpPr>
            <p:grpSpPr>
              <a:xfrm rot="5400000">
                <a:off x="4984375" y="4374778"/>
                <a:ext cx="555814" cy="1255059"/>
                <a:chOff x="9000565" y="430324"/>
                <a:chExt cx="797858" cy="3047982"/>
              </a:xfrm>
            </p:grpSpPr>
            <p:grpSp>
              <p:nvGrpSpPr>
                <p:cNvPr id="803" name="Group 236"/>
                <p:cNvGrpSpPr/>
                <p:nvPr/>
              </p:nvGrpSpPr>
              <p:grpSpPr>
                <a:xfrm>
                  <a:off x="9027459" y="1757082"/>
                  <a:ext cx="770964" cy="1721224"/>
                  <a:chOff x="9000565" y="475129"/>
                  <a:chExt cx="770964" cy="1721224"/>
                </a:xfrm>
              </p:grpSpPr>
              <p:sp>
                <p:nvSpPr>
                  <p:cNvPr id="811" name="Multiply 810"/>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Multiply 811"/>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Left-Right Arrow 812"/>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Diamond 813"/>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Diamond 814"/>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4" name="Group 235"/>
                <p:cNvGrpSpPr/>
                <p:nvPr/>
              </p:nvGrpSpPr>
              <p:grpSpPr>
                <a:xfrm>
                  <a:off x="9000565" y="430324"/>
                  <a:ext cx="770964" cy="1766029"/>
                  <a:chOff x="9000565" y="430324"/>
                  <a:chExt cx="770964" cy="1766029"/>
                </a:xfrm>
              </p:grpSpPr>
              <p:sp>
                <p:nvSpPr>
                  <p:cNvPr id="805" name="Multiply 804"/>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Multiply 80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Left-Right Arrow 80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Left-Right Arrow 807"/>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Diamond 808"/>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Diamond 809"/>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9" name="Oval 778"/>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0" name="Group 779"/>
              <p:cNvGrpSpPr/>
              <p:nvPr/>
            </p:nvGrpSpPr>
            <p:grpSpPr>
              <a:xfrm>
                <a:off x="4648200" y="2819400"/>
                <a:ext cx="1143000" cy="362174"/>
                <a:chOff x="5029199" y="838201"/>
                <a:chExt cx="1411403" cy="516024"/>
              </a:xfrm>
            </p:grpSpPr>
            <p:sp>
              <p:nvSpPr>
                <p:cNvPr id="781" name="Rounded Rectangle 780"/>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2" name="Group 253"/>
                <p:cNvGrpSpPr/>
                <p:nvPr/>
              </p:nvGrpSpPr>
              <p:grpSpPr>
                <a:xfrm rot="5400000">
                  <a:off x="5476889" y="390511"/>
                  <a:ext cx="516024" cy="1411403"/>
                  <a:chOff x="9000565" y="475129"/>
                  <a:chExt cx="806823" cy="4258236"/>
                </a:xfrm>
              </p:grpSpPr>
              <p:grpSp>
                <p:nvGrpSpPr>
                  <p:cNvPr id="783" name="Group 243"/>
                  <p:cNvGrpSpPr/>
                  <p:nvPr/>
                </p:nvGrpSpPr>
                <p:grpSpPr>
                  <a:xfrm>
                    <a:off x="9036424" y="3012141"/>
                    <a:ext cx="770964" cy="1721224"/>
                    <a:chOff x="9000565" y="475129"/>
                    <a:chExt cx="770964" cy="1721224"/>
                  </a:xfrm>
                </p:grpSpPr>
                <p:sp>
                  <p:nvSpPr>
                    <p:cNvPr id="798" name="Multiply 79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Multiply 79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Left-Right Arrow 79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Diamond 80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Diamond 80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4" name="Group 236"/>
                  <p:cNvGrpSpPr/>
                  <p:nvPr/>
                </p:nvGrpSpPr>
                <p:grpSpPr>
                  <a:xfrm>
                    <a:off x="9027459" y="1757082"/>
                    <a:ext cx="770964" cy="1721224"/>
                    <a:chOff x="9000565" y="475129"/>
                    <a:chExt cx="770964" cy="1721224"/>
                  </a:xfrm>
                </p:grpSpPr>
                <p:sp>
                  <p:nvSpPr>
                    <p:cNvPr id="792" name="Multiply 791"/>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Multiply 79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Left-Right Arrow 79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Left-Right Arrow 79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Diamond 79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Diamond 79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235"/>
                  <p:cNvGrpSpPr/>
                  <p:nvPr/>
                </p:nvGrpSpPr>
                <p:grpSpPr>
                  <a:xfrm>
                    <a:off x="9000565" y="475129"/>
                    <a:ext cx="770964" cy="1721224"/>
                    <a:chOff x="9000565" y="475129"/>
                    <a:chExt cx="770964" cy="1721224"/>
                  </a:xfrm>
                </p:grpSpPr>
                <p:sp>
                  <p:nvSpPr>
                    <p:cNvPr id="786" name="Multiply 785"/>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Multiply 786"/>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Left-Right Arrow 787"/>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Left-Right Arrow 788"/>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Diamond 789"/>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Diamond 790"/>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0" name="Group 119"/>
            <p:cNvGrpSpPr/>
            <p:nvPr/>
          </p:nvGrpSpPr>
          <p:grpSpPr>
            <a:xfrm flipH="1">
              <a:off x="3290960" y="259635"/>
              <a:ext cx="703203" cy="1650244"/>
              <a:chOff x="536022" y="3314942"/>
              <a:chExt cx="1296534" cy="3203103"/>
            </a:xfrm>
          </p:grpSpPr>
          <p:sp>
            <p:nvSpPr>
              <p:cNvPr id="534" name="Oval 533"/>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Trapezoid 535"/>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rapezoid 536"/>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Trapezoid 537"/>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gular Pentagon 538"/>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41" name="Group 101"/>
              <p:cNvGrpSpPr/>
              <p:nvPr/>
            </p:nvGrpSpPr>
            <p:grpSpPr>
              <a:xfrm rot="7128265">
                <a:off x="1266712" y="6168842"/>
                <a:ext cx="230789" cy="449153"/>
                <a:chOff x="4267200" y="5105400"/>
                <a:chExt cx="685800" cy="609600"/>
              </a:xfrm>
            </p:grpSpPr>
            <p:sp>
              <p:nvSpPr>
                <p:cNvPr id="766"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02"/>
              <p:cNvGrpSpPr/>
              <p:nvPr/>
            </p:nvGrpSpPr>
            <p:grpSpPr>
              <a:xfrm rot="14157531">
                <a:off x="1014825" y="6178074"/>
                <a:ext cx="230789" cy="449153"/>
                <a:chOff x="4267200" y="5105400"/>
                <a:chExt cx="685800" cy="609600"/>
              </a:xfrm>
            </p:grpSpPr>
            <p:sp>
              <p:nvSpPr>
                <p:cNvPr id="764" name="Oval 763"/>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3" name="Group 70"/>
              <p:cNvGrpSpPr/>
              <p:nvPr/>
            </p:nvGrpSpPr>
            <p:grpSpPr>
              <a:xfrm>
                <a:off x="615449" y="3393845"/>
                <a:ext cx="1196458" cy="1028329"/>
                <a:chOff x="2731569" y="4101704"/>
                <a:chExt cx="2435810" cy="2042401"/>
              </a:xfrm>
            </p:grpSpPr>
            <p:sp>
              <p:nvSpPr>
                <p:cNvPr id="755"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4" name="Trapezoid 543"/>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5" name="Group 97"/>
              <p:cNvGrpSpPr/>
              <p:nvPr/>
            </p:nvGrpSpPr>
            <p:grpSpPr>
              <a:xfrm>
                <a:off x="962691" y="5459694"/>
                <a:ext cx="469239" cy="635646"/>
                <a:chOff x="4648200" y="4038600"/>
                <a:chExt cx="838200" cy="1349829"/>
              </a:xfrm>
            </p:grpSpPr>
            <p:sp>
              <p:nvSpPr>
                <p:cNvPr id="734" name="Trapezoid 733"/>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5" name="Group 734"/>
                <p:cNvGrpSpPr/>
                <p:nvPr/>
              </p:nvGrpSpPr>
              <p:grpSpPr>
                <a:xfrm rot="5595418">
                  <a:off x="4297276" y="4567385"/>
                  <a:ext cx="1211525" cy="322729"/>
                  <a:chOff x="6019800" y="5334000"/>
                  <a:chExt cx="2590800" cy="914400"/>
                </a:xfrm>
              </p:grpSpPr>
              <p:grpSp>
                <p:nvGrpSpPr>
                  <p:cNvPr id="746" name="Group 79"/>
                  <p:cNvGrpSpPr/>
                  <p:nvPr/>
                </p:nvGrpSpPr>
                <p:grpSpPr>
                  <a:xfrm>
                    <a:off x="6019800" y="5334000"/>
                    <a:ext cx="914400" cy="914400"/>
                    <a:chOff x="6019800" y="5334000"/>
                    <a:chExt cx="914400" cy="914400"/>
                  </a:xfrm>
                </p:grpSpPr>
                <p:sp>
                  <p:nvSpPr>
                    <p:cNvPr id="753" name="Quad Arrow 75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Diamond 75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80"/>
                  <p:cNvGrpSpPr/>
                  <p:nvPr/>
                </p:nvGrpSpPr>
                <p:grpSpPr>
                  <a:xfrm>
                    <a:off x="6858000" y="5334000"/>
                    <a:ext cx="914400" cy="914400"/>
                    <a:chOff x="6019800" y="5334000"/>
                    <a:chExt cx="914400" cy="914400"/>
                  </a:xfrm>
                </p:grpSpPr>
                <p:sp>
                  <p:nvSpPr>
                    <p:cNvPr id="751" name="Quad Arrow 75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Diamond 75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8" name="Group 83"/>
                  <p:cNvGrpSpPr/>
                  <p:nvPr/>
                </p:nvGrpSpPr>
                <p:grpSpPr>
                  <a:xfrm>
                    <a:off x="7696200" y="5334000"/>
                    <a:ext cx="914400" cy="914400"/>
                    <a:chOff x="6019800" y="5334000"/>
                    <a:chExt cx="914400" cy="914400"/>
                  </a:xfrm>
                </p:grpSpPr>
                <p:sp>
                  <p:nvSpPr>
                    <p:cNvPr id="749" name="Quad Arrow 74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Diamond 74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6" name="Group 735"/>
                <p:cNvGrpSpPr/>
                <p:nvPr/>
              </p:nvGrpSpPr>
              <p:grpSpPr>
                <a:xfrm rot="5160593">
                  <a:off x="4618957" y="4567387"/>
                  <a:ext cx="1211525" cy="322729"/>
                  <a:chOff x="6019800" y="5334000"/>
                  <a:chExt cx="2590800" cy="914400"/>
                </a:xfrm>
              </p:grpSpPr>
              <p:grpSp>
                <p:nvGrpSpPr>
                  <p:cNvPr id="737" name="Group 79"/>
                  <p:cNvGrpSpPr/>
                  <p:nvPr/>
                </p:nvGrpSpPr>
                <p:grpSpPr>
                  <a:xfrm>
                    <a:off x="6019800" y="5334000"/>
                    <a:ext cx="914400" cy="914400"/>
                    <a:chOff x="6019800" y="5334000"/>
                    <a:chExt cx="914400" cy="914400"/>
                  </a:xfrm>
                </p:grpSpPr>
                <p:sp>
                  <p:nvSpPr>
                    <p:cNvPr id="744" name="Quad Arrow 74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Diamond 74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8" name="Group 80"/>
                  <p:cNvGrpSpPr/>
                  <p:nvPr/>
                </p:nvGrpSpPr>
                <p:grpSpPr>
                  <a:xfrm>
                    <a:off x="6858000" y="5334000"/>
                    <a:ext cx="914400" cy="914400"/>
                    <a:chOff x="6019800" y="5334000"/>
                    <a:chExt cx="914400" cy="914400"/>
                  </a:xfrm>
                </p:grpSpPr>
                <p:sp>
                  <p:nvSpPr>
                    <p:cNvPr id="742" name="Quad Arrow 74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Diamond 74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83"/>
                  <p:cNvGrpSpPr/>
                  <p:nvPr/>
                </p:nvGrpSpPr>
                <p:grpSpPr>
                  <a:xfrm>
                    <a:off x="7696200" y="5334000"/>
                    <a:ext cx="914400" cy="914400"/>
                    <a:chOff x="6019800" y="5334000"/>
                    <a:chExt cx="914400" cy="914400"/>
                  </a:xfrm>
                </p:grpSpPr>
                <p:sp>
                  <p:nvSpPr>
                    <p:cNvPr id="740" name="Quad Arrow 73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Diamond 74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46" name="Rounded Rectangle 545"/>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7" name="Group 125"/>
              <p:cNvGrpSpPr/>
              <p:nvPr/>
            </p:nvGrpSpPr>
            <p:grpSpPr>
              <a:xfrm flipV="1">
                <a:off x="615448" y="3764639"/>
                <a:ext cx="1133486" cy="180100"/>
                <a:chOff x="5029200" y="838200"/>
                <a:chExt cx="1905000" cy="457200"/>
              </a:xfrm>
            </p:grpSpPr>
            <p:sp>
              <p:nvSpPr>
                <p:cNvPr id="723" name="Rounded Rectangle 722"/>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4" name="Group 114"/>
                <p:cNvGrpSpPr/>
                <p:nvPr/>
              </p:nvGrpSpPr>
              <p:grpSpPr>
                <a:xfrm rot="10800000">
                  <a:off x="5334000" y="914400"/>
                  <a:ext cx="1211525" cy="322729"/>
                  <a:chOff x="6019800" y="5334000"/>
                  <a:chExt cx="2590800" cy="914400"/>
                </a:xfrm>
              </p:grpSpPr>
              <p:grpSp>
                <p:nvGrpSpPr>
                  <p:cNvPr id="725" name="Group 79"/>
                  <p:cNvGrpSpPr/>
                  <p:nvPr/>
                </p:nvGrpSpPr>
                <p:grpSpPr>
                  <a:xfrm>
                    <a:off x="6019800" y="5334000"/>
                    <a:ext cx="914400" cy="914400"/>
                    <a:chOff x="6019800" y="5334000"/>
                    <a:chExt cx="914400" cy="914400"/>
                  </a:xfrm>
                </p:grpSpPr>
                <p:sp>
                  <p:nvSpPr>
                    <p:cNvPr id="732" name="Quad Arrow 73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Diamond 73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80"/>
                  <p:cNvGrpSpPr/>
                  <p:nvPr/>
                </p:nvGrpSpPr>
                <p:grpSpPr>
                  <a:xfrm>
                    <a:off x="6858000" y="5334000"/>
                    <a:ext cx="914400" cy="914400"/>
                    <a:chOff x="6019800" y="5334000"/>
                    <a:chExt cx="914400" cy="914400"/>
                  </a:xfrm>
                </p:grpSpPr>
                <p:sp>
                  <p:nvSpPr>
                    <p:cNvPr id="730" name="Quad Arrow 72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Diamond 73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7" name="Group 83"/>
                  <p:cNvGrpSpPr/>
                  <p:nvPr/>
                </p:nvGrpSpPr>
                <p:grpSpPr>
                  <a:xfrm>
                    <a:off x="7696200" y="5334000"/>
                    <a:ext cx="914400" cy="914400"/>
                    <a:chOff x="6019800" y="5334000"/>
                    <a:chExt cx="914400" cy="914400"/>
                  </a:xfrm>
                </p:grpSpPr>
                <p:sp>
                  <p:nvSpPr>
                    <p:cNvPr id="728" name="Quad Arrow 72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Diamond 72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48" name="Group 547"/>
              <p:cNvGrpSpPr/>
              <p:nvPr/>
            </p:nvGrpSpPr>
            <p:grpSpPr>
              <a:xfrm>
                <a:off x="536022" y="3314942"/>
                <a:ext cx="1296534" cy="697352"/>
                <a:chOff x="4823577" y="4053405"/>
                <a:chExt cx="2270956" cy="1287310"/>
              </a:xfrm>
            </p:grpSpPr>
            <p:grpSp>
              <p:nvGrpSpPr>
                <p:cNvPr id="549" name="Group 113"/>
                <p:cNvGrpSpPr/>
                <p:nvPr/>
              </p:nvGrpSpPr>
              <p:grpSpPr>
                <a:xfrm>
                  <a:off x="4823577" y="4493188"/>
                  <a:ext cx="1404453" cy="847527"/>
                  <a:chOff x="5334000" y="1676401"/>
                  <a:chExt cx="3200400" cy="2295940"/>
                </a:xfrm>
              </p:grpSpPr>
              <p:grpSp>
                <p:nvGrpSpPr>
                  <p:cNvPr id="666" name="Group 59"/>
                  <p:cNvGrpSpPr/>
                  <p:nvPr/>
                </p:nvGrpSpPr>
                <p:grpSpPr>
                  <a:xfrm>
                    <a:off x="5334000" y="1676401"/>
                    <a:ext cx="3200400" cy="2295940"/>
                    <a:chOff x="3329709" y="1676400"/>
                    <a:chExt cx="5204691" cy="3733801"/>
                  </a:xfrm>
                </p:grpSpPr>
                <p:grpSp>
                  <p:nvGrpSpPr>
                    <p:cNvPr id="670" name="Group 139"/>
                    <p:cNvGrpSpPr/>
                    <p:nvPr/>
                  </p:nvGrpSpPr>
                  <p:grpSpPr>
                    <a:xfrm>
                      <a:off x="5784951" y="1676400"/>
                      <a:ext cx="2749449" cy="2932281"/>
                      <a:chOff x="4370181" y="2237947"/>
                      <a:chExt cx="1395285" cy="1533800"/>
                    </a:xfrm>
                    <a:solidFill>
                      <a:schemeClr val="accent6">
                        <a:lumMod val="50000"/>
                      </a:schemeClr>
                    </a:solidFill>
                  </p:grpSpPr>
                  <p:sp>
                    <p:nvSpPr>
                      <p:cNvPr id="702"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3" name="Group 122"/>
                      <p:cNvGrpSpPr/>
                      <p:nvPr/>
                    </p:nvGrpSpPr>
                    <p:grpSpPr>
                      <a:xfrm>
                        <a:off x="4975163" y="2434420"/>
                        <a:ext cx="790303" cy="409072"/>
                        <a:chOff x="4975163" y="2434420"/>
                        <a:chExt cx="790303" cy="409072"/>
                      </a:xfrm>
                      <a:grpFill/>
                    </p:grpSpPr>
                    <p:sp>
                      <p:nvSpPr>
                        <p:cNvPr id="720"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123"/>
                      <p:cNvGrpSpPr/>
                      <p:nvPr/>
                    </p:nvGrpSpPr>
                    <p:grpSpPr>
                      <a:xfrm>
                        <a:off x="4842164" y="2673927"/>
                        <a:ext cx="856672" cy="364837"/>
                        <a:chOff x="4975163" y="2434420"/>
                        <a:chExt cx="790303" cy="409072"/>
                      </a:xfrm>
                      <a:grpFill/>
                    </p:grpSpPr>
                    <p:sp>
                      <p:nvSpPr>
                        <p:cNvPr id="717"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7"/>
                      <p:cNvGrpSpPr/>
                      <p:nvPr/>
                    </p:nvGrpSpPr>
                    <p:grpSpPr>
                      <a:xfrm>
                        <a:off x="4702690" y="2882384"/>
                        <a:ext cx="790303" cy="409072"/>
                        <a:chOff x="4975163" y="2434420"/>
                        <a:chExt cx="790303" cy="409072"/>
                      </a:xfrm>
                      <a:grpFill/>
                    </p:grpSpPr>
                    <p:sp>
                      <p:nvSpPr>
                        <p:cNvPr id="714"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6" name="Group 131"/>
                      <p:cNvGrpSpPr/>
                      <p:nvPr/>
                    </p:nvGrpSpPr>
                    <p:grpSpPr>
                      <a:xfrm>
                        <a:off x="4545672" y="3122529"/>
                        <a:ext cx="790303" cy="409072"/>
                        <a:chOff x="4975163" y="2434420"/>
                        <a:chExt cx="790303" cy="409072"/>
                      </a:xfrm>
                      <a:grpFill/>
                    </p:grpSpPr>
                    <p:sp>
                      <p:nvSpPr>
                        <p:cNvPr id="711"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7" name="Group 135"/>
                      <p:cNvGrpSpPr/>
                      <p:nvPr/>
                    </p:nvGrpSpPr>
                    <p:grpSpPr>
                      <a:xfrm rot="1269795">
                        <a:off x="4370181" y="3362675"/>
                        <a:ext cx="790303" cy="409072"/>
                        <a:chOff x="4975163" y="2434420"/>
                        <a:chExt cx="790303" cy="409072"/>
                      </a:xfrm>
                      <a:grpFill/>
                    </p:grpSpPr>
                    <p:sp>
                      <p:nvSpPr>
                        <p:cNvPr id="708"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1" name="Group 140"/>
                    <p:cNvGrpSpPr/>
                    <p:nvPr/>
                  </p:nvGrpSpPr>
                  <p:grpSpPr>
                    <a:xfrm flipH="1">
                      <a:off x="3329709" y="1768267"/>
                      <a:ext cx="2749449" cy="2932281"/>
                      <a:chOff x="4370181" y="2237947"/>
                      <a:chExt cx="1395285" cy="1533800"/>
                    </a:xfrm>
                    <a:solidFill>
                      <a:schemeClr val="accent6">
                        <a:lumMod val="50000"/>
                      </a:schemeClr>
                    </a:solidFill>
                  </p:grpSpPr>
                  <p:sp>
                    <p:nvSpPr>
                      <p:cNvPr id="681" name="Rounded Rectangle 680"/>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2" name="Group 122"/>
                      <p:cNvGrpSpPr/>
                      <p:nvPr/>
                    </p:nvGrpSpPr>
                    <p:grpSpPr>
                      <a:xfrm>
                        <a:off x="4975163" y="2434420"/>
                        <a:ext cx="790303" cy="409072"/>
                        <a:chOff x="4975163" y="2434420"/>
                        <a:chExt cx="790303" cy="409072"/>
                      </a:xfrm>
                      <a:grpFill/>
                    </p:grpSpPr>
                    <p:sp>
                      <p:nvSpPr>
                        <p:cNvPr id="699"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3" name="Group 123"/>
                      <p:cNvGrpSpPr/>
                      <p:nvPr/>
                    </p:nvGrpSpPr>
                    <p:grpSpPr>
                      <a:xfrm>
                        <a:off x="4842164" y="2673927"/>
                        <a:ext cx="856672" cy="364837"/>
                        <a:chOff x="4975163" y="2434420"/>
                        <a:chExt cx="790303" cy="409072"/>
                      </a:xfrm>
                      <a:grpFill/>
                    </p:grpSpPr>
                    <p:sp>
                      <p:nvSpPr>
                        <p:cNvPr id="696"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4" name="Group 127"/>
                      <p:cNvGrpSpPr/>
                      <p:nvPr/>
                    </p:nvGrpSpPr>
                    <p:grpSpPr>
                      <a:xfrm>
                        <a:off x="4702690" y="2882384"/>
                        <a:ext cx="790303" cy="409072"/>
                        <a:chOff x="4975163" y="2434420"/>
                        <a:chExt cx="790303" cy="409072"/>
                      </a:xfrm>
                      <a:grpFill/>
                    </p:grpSpPr>
                    <p:sp>
                      <p:nvSpPr>
                        <p:cNvPr id="693"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Moon 69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5" name="Group 131"/>
                      <p:cNvGrpSpPr/>
                      <p:nvPr/>
                    </p:nvGrpSpPr>
                    <p:grpSpPr>
                      <a:xfrm>
                        <a:off x="4545672" y="3122529"/>
                        <a:ext cx="790303" cy="409072"/>
                        <a:chOff x="4975163" y="2434420"/>
                        <a:chExt cx="790303" cy="409072"/>
                      </a:xfrm>
                      <a:grpFill/>
                    </p:grpSpPr>
                    <p:sp>
                      <p:nvSpPr>
                        <p:cNvPr id="690" name="Moon 68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Moon 69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135"/>
                      <p:cNvGrpSpPr/>
                      <p:nvPr/>
                    </p:nvGrpSpPr>
                    <p:grpSpPr>
                      <a:xfrm rot="1269795">
                        <a:off x="4370181" y="3362675"/>
                        <a:ext cx="790303" cy="409072"/>
                        <a:chOff x="4975163" y="2434420"/>
                        <a:chExt cx="790303" cy="409072"/>
                      </a:xfrm>
                      <a:grpFill/>
                    </p:grpSpPr>
                    <p:sp>
                      <p:nvSpPr>
                        <p:cNvPr id="687" name="Moon 68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Moon 68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Moon 68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2" name="Group 162"/>
                    <p:cNvGrpSpPr/>
                    <p:nvPr/>
                  </p:nvGrpSpPr>
                  <p:grpSpPr>
                    <a:xfrm rot="4467257">
                      <a:off x="4822952" y="4237309"/>
                      <a:ext cx="1510882" cy="806088"/>
                      <a:chOff x="4975163" y="2434420"/>
                      <a:chExt cx="790303" cy="409072"/>
                    </a:xfrm>
                    <a:solidFill>
                      <a:schemeClr val="accent6">
                        <a:lumMod val="50000"/>
                      </a:schemeClr>
                    </a:solidFill>
                  </p:grpSpPr>
                  <p:sp>
                    <p:nvSpPr>
                      <p:cNvPr id="678" name="Moon 67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3"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75"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67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4" name="Oval 673"/>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110"/>
                  <p:cNvGrpSpPr/>
                  <p:nvPr/>
                </p:nvGrpSpPr>
                <p:grpSpPr>
                  <a:xfrm>
                    <a:off x="6705600" y="2819400"/>
                    <a:ext cx="457200" cy="457200"/>
                    <a:chOff x="6019800" y="5334000"/>
                    <a:chExt cx="914400" cy="914400"/>
                  </a:xfrm>
                </p:grpSpPr>
                <p:sp>
                  <p:nvSpPr>
                    <p:cNvPr id="668" name="Quad Arrow 667"/>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Diamond 668"/>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0" name="Group 113"/>
                <p:cNvGrpSpPr/>
                <p:nvPr/>
              </p:nvGrpSpPr>
              <p:grpSpPr>
                <a:xfrm rot="10800000">
                  <a:off x="5254651" y="4053405"/>
                  <a:ext cx="1404453" cy="847527"/>
                  <a:chOff x="5334000" y="1676401"/>
                  <a:chExt cx="3200400" cy="2295940"/>
                </a:xfrm>
              </p:grpSpPr>
              <p:grpSp>
                <p:nvGrpSpPr>
                  <p:cNvPr id="609" name="Group 59"/>
                  <p:cNvGrpSpPr/>
                  <p:nvPr/>
                </p:nvGrpSpPr>
                <p:grpSpPr>
                  <a:xfrm>
                    <a:off x="5334000" y="1676401"/>
                    <a:ext cx="3200400" cy="2295940"/>
                    <a:chOff x="3329709" y="1676400"/>
                    <a:chExt cx="5204691" cy="3733801"/>
                  </a:xfrm>
                </p:grpSpPr>
                <p:grpSp>
                  <p:nvGrpSpPr>
                    <p:cNvPr id="613" name="Group 139"/>
                    <p:cNvGrpSpPr/>
                    <p:nvPr/>
                  </p:nvGrpSpPr>
                  <p:grpSpPr>
                    <a:xfrm>
                      <a:off x="5784951" y="1676400"/>
                      <a:ext cx="2749449" cy="2932281"/>
                      <a:chOff x="4370181" y="2237947"/>
                      <a:chExt cx="1395285" cy="1533800"/>
                    </a:xfrm>
                    <a:solidFill>
                      <a:schemeClr val="accent6">
                        <a:lumMod val="50000"/>
                      </a:schemeClr>
                    </a:solidFill>
                  </p:grpSpPr>
                  <p:sp>
                    <p:nvSpPr>
                      <p:cNvPr id="645"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6" name="Group 122"/>
                      <p:cNvGrpSpPr/>
                      <p:nvPr/>
                    </p:nvGrpSpPr>
                    <p:grpSpPr>
                      <a:xfrm>
                        <a:off x="4975163" y="2434420"/>
                        <a:ext cx="790303" cy="409072"/>
                        <a:chOff x="4975163" y="2434420"/>
                        <a:chExt cx="790303" cy="409072"/>
                      </a:xfrm>
                      <a:grpFill/>
                    </p:grpSpPr>
                    <p:sp>
                      <p:nvSpPr>
                        <p:cNvPr id="663"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7" name="Group 123"/>
                      <p:cNvGrpSpPr/>
                      <p:nvPr/>
                    </p:nvGrpSpPr>
                    <p:grpSpPr>
                      <a:xfrm>
                        <a:off x="4842164" y="2673927"/>
                        <a:ext cx="856672" cy="364837"/>
                        <a:chOff x="4975163" y="2434420"/>
                        <a:chExt cx="790303" cy="409072"/>
                      </a:xfrm>
                      <a:grpFill/>
                    </p:grpSpPr>
                    <p:sp>
                      <p:nvSpPr>
                        <p:cNvPr id="660"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8" name="Group 127"/>
                      <p:cNvGrpSpPr/>
                      <p:nvPr/>
                    </p:nvGrpSpPr>
                    <p:grpSpPr>
                      <a:xfrm>
                        <a:off x="4702690" y="2882384"/>
                        <a:ext cx="790303" cy="409072"/>
                        <a:chOff x="4975163" y="2434420"/>
                        <a:chExt cx="790303" cy="409072"/>
                      </a:xfrm>
                      <a:grpFill/>
                    </p:grpSpPr>
                    <p:sp>
                      <p:nvSpPr>
                        <p:cNvPr id="657"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9" name="Group 131"/>
                      <p:cNvGrpSpPr/>
                      <p:nvPr/>
                    </p:nvGrpSpPr>
                    <p:grpSpPr>
                      <a:xfrm>
                        <a:off x="4545672" y="3122529"/>
                        <a:ext cx="790303" cy="409072"/>
                        <a:chOff x="4975163" y="2434420"/>
                        <a:chExt cx="790303" cy="409072"/>
                      </a:xfrm>
                      <a:grpFill/>
                    </p:grpSpPr>
                    <p:sp>
                      <p:nvSpPr>
                        <p:cNvPr id="654"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0" name="Group 135"/>
                      <p:cNvGrpSpPr/>
                      <p:nvPr/>
                    </p:nvGrpSpPr>
                    <p:grpSpPr>
                      <a:xfrm rot="1269795">
                        <a:off x="4370181" y="3362675"/>
                        <a:ext cx="790303" cy="409072"/>
                        <a:chOff x="4975163" y="2434420"/>
                        <a:chExt cx="790303" cy="409072"/>
                      </a:xfrm>
                      <a:grpFill/>
                    </p:grpSpPr>
                    <p:sp>
                      <p:nvSpPr>
                        <p:cNvPr id="651"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4" name="Group 140"/>
                    <p:cNvGrpSpPr/>
                    <p:nvPr/>
                  </p:nvGrpSpPr>
                  <p:grpSpPr>
                    <a:xfrm flipH="1">
                      <a:off x="3329709" y="1768267"/>
                      <a:ext cx="2749449" cy="2932281"/>
                      <a:chOff x="4370181" y="2237947"/>
                      <a:chExt cx="1395285" cy="1533800"/>
                    </a:xfrm>
                    <a:solidFill>
                      <a:schemeClr val="accent6">
                        <a:lumMod val="50000"/>
                      </a:schemeClr>
                    </a:solidFill>
                  </p:grpSpPr>
                  <p:sp>
                    <p:nvSpPr>
                      <p:cNvPr id="624" name="Rounded Rectangle 623"/>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5" name="Group 122"/>
                      <p:cNvGrpSpPr/>
                      <p:nvPr/>
                    </p:nvGrpSpPr>
                    <p:grpSpPr>
                      <a:xfrm>
                        <a:off x="4975163" y="2434420"/>
                        <a:ext cx="790303" cy="409072"/>
                        <a:chOff x="4975163" y="2434420"/>
                        <a:chExt cx="790303" cy="409072"/>
                      </a:xfrm>
                      <a:grpFill/>
                    </p:grpSpPr>
                    <p:sp>
                      <p:nvSpPr>
                        <p:cNvPr id="642"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123"/>
                      <p:cNvGrpSpPr/>
                      <p:nvPr/>
                    </p:nvGrpSpPr>
                    <p:grpSpPr>
                      <a:xfrm>
                        <a:off x="4842164" y="2673927"/>
                        <a:ext cx="856672" cy="364837"/>
                        <a:chOff x="4975163" y="2434420"/>
                        <a:chExt cx="790303" cy="409072"/>
                      </a:xfrm>
                      <a:grpFill/>
                    </p:grpSpPr>
                    <p:sp>
                      <p:nvSpPr>
                        <p:cNvPr id="639"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7"/>
                      <p:cNvGrpSpPr/>
                      <p:nvPr/>
                    </p:nvGrpSpPr>
                    <p:grpSpPr>
                      <a:xfrm>
                        <a:off x="4702690" y="2882384"/>
                        <a:ext cx="790303" cy="409072"/>
                        <a:chOff x="4975163" y="2434420"/>
                        <a:chExt cx="790303" cy="409072"/>
                      </a:xfrm>
                      <a:grpFill/>
                    </p:grpSpPr>
                    <p:sp>
                      <p:nvSpPr>
                        <p:cNvPr id="636"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Moon 6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Moon 6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8" name="Group 131"/>
                      <p:cNvGrpSpPr/>
                      <p:nvPr/>
                    </p:nvGrpSpPr>
                    <p:grpSpPr>
                      <a:xfrm>
                        <a:off x="4545672" y="3122529"/>
                        <a:ext cx="790303" cy="409072"/>
                        <a:chOff x="4975163" y="2434420"/>
                        <a:chExt cx="790303" cy="409072"/>
                      </a:xfrm>
                      <a:grpFill/>
                    </p:grpSpPr>
                    <p:sp>
                      <p:nvSpPr>
                        <p:cNvPr id="633" name="Moon 6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Moon 6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9" name="Group 135"/>
                      <p:cNvGrpSpPr/>
                      <p:nvPr/>
                    </p:nvGrpSpPr>
                    <p:grpSpPr>
                      <a:xfrm rot="1269795">
                        <a:off x="4370181" y="3362675"/>
                        <a:ext cx="790303" cy="409072"/>
                        <a:chOff x="4975163" y="2434420"/>
                        <a:chExt cx="790303" cy="409072"/>
                      </a:xfrm>
                      <a:grpFill/>
                    </p:grpSpPr>
                    <p:sp>
                      <p:nvSpPr>
                        <p:cNvPr id="630" name="Moon 6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oon 63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Moon 63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5" name="Group 162"/>
                    <p:cNvGrpSpPr/>
                    <p:nvPr/>
                  </p:nvGrpSpPr>
                  <p:grpSpPr>
                    <a:xfrm rot="4467257">
                      <a:off x="4822952" y="4237309"/>
                      <a:ext cx="1510882" cy="806088"/>
                      <a:chOff x="4975163" y="2434420"/>
                      <a:chExt cx="790303" cy="409072"/>
                    </a:xfrm>
                    <a:solidFill>
                      <a:schemeClr val="accent6">
                        <a:lumMod val="50000"/>
                      </a:schemeClr>
                    </a:solidFill>
                  </p:grpSpPr>
                  <p:sp>
                    <p:nvSpPr>
                      <p:cNvPr id="621" name="Moon 62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18"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Moon 61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7" name="Oval 616"/>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0" name="Group 110"/>
                  <p:cNvGrpSpPr/>
                  <p:nvPr/>
                </p:nvGrpSpPr>
                <p:grpSpPr>
                  <a:xfrm>
                    <a:off x="6705600" y="2819400"/>
                    <a:ext cx="457200" cy="457200"/>
                    <a:chOff x="6019800" y="5334000"/>
                    <a:chExt cx="914400" cy="914400"/>
                  </a:xfrm>
                </p:grpSpPr>
                <p:sp>
                  <p:nvSpPr>
                    <p:cNvPr id="611" name="Quad Arrow 610"/>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Diamond 611"/>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1" name="Group 113"/>
                <p:cNvGrpSpPr/>
                <p:nvPr/>
              </p:nvGrpSpPr>
              <p:grpSpPr>
                <a:xfrm>
                  <a:off x="5690080" y="4462708"/>
                  <a:ext cx="1404453" cy="847527"/>
                  <a:chOff x="5334000" y="1676401"/>
                  <a:chExt cx="3200400" cy="2295940"/>
                </a:xfrm>
              </p:grpSpPr>
              <p:grpSp>
                <p:nvGrpSpPr>
                  <p:cNvPr id="552" name="Group 59"/>
                  <p:cNvGrpSpPr/>
                  <p:nvPr/>
                </p:nvGrpSpPr>
                <p:grpSpPr>
                  <a:xfrm>
                    <a:off x="5334000" y="1676401"/>
                    <a:ext cx="3200400" cy="2295940"/>
                    <a:chOff x="3329709" y="1676400"/>
                    <a:chExt cx="5204691" cy="3733801"/>
                  </a:xfrm>
                </p:grpSpPr>
                <p:grpSp>
                  <p:nvGrpSpPr>
                    <p:cNvPr id="556" name="Group 139"/>
                    <p:cNvGrpSpPr/>
                    <p:nvPr/>
                  </p:nvGrpSpPr>
                  <p:grpSpPr>
                    <a:xfrm>
                      <a:off x="5784951" y="1676400"/>
                      <a:ext cx="2749449" cy="2932281"/>
                      <a:chOff x="4370181" y="2237947"/>
                      <a:chExt cx="1395285" cy="1533800"/>
                    </a:xfrm>
                    <a:solidFill>
                      <a:schemeClr val="accent6">
                        <a:lumMod val="50000"/>
                      </a:schemeClr>
                    </a:solidFill>
                  </p:grpSpPr>
                  <p:sp>
                    <p:nvSpPr>
                      <p:cNvPr id="58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9" name="Group 122"/>
                      <p:cNvGrpSpPr/>
                      <p:nvPr/>
                    </p:nvGrpSpPr>
                    <p:grpSpPr>
                      <a:xfrm>
                        <a:off x="4975163" y="2434420"/>
                        <a:ext cx="790303" cy="409072"/>
                        <a:chOff x="4975163" y="2434420"/>
                        <a:chExt cx="790303" cy="409072"/>
                      </a:xfrm>
                      <a:grpFill/>
                    </p:grpSpPr>
                    <p:sp>
                      <p:nvSpPr>
                        <p:cNvPr id="60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0" name="Group 123"/>
                      <p:cNvGrpSpPr/>
                      <p:nvPr/>
                    </p:nvGrpSpPr>
                    <p:grpSpPr>
                      <a:xfrm>
                        <a:off x="4842164" y="2673927"/>
                        <a:ext cx="856672" cy="364837"/>
                        <a:chOff x="4975163" y="2434420"/>
                        <a:chExt cx="790303" cy="409072"/>
                      </a:xfrm>
                      <a:grpFill/>
                    </p:grpSpPr>
                    <p:sp>
                      <p:nvSpPr>
                        <p:cNvPr id="60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1" name="Group 127"/>
                      <p:cNvGrpSpPr/>
                      <p:nvPr/>
                    </p:nvGrpSpPr>
                    <p:grpSpPr>
                      <a:xfrm>
                        <a:off x="4702690" y="2882384"/>
                        <a:ext cx="790303" cy="409072"/>
                        <a:chOff x="4975163" y="2434420"/>
                        <a:chExt cx="790303" cy="409072"/>
                      </a:xfrm>
                      <a:grpFill/>
                    </p:grpSpPr>
                    <p:sp>
                      <p:nvSpPr>
                        <p:cNvPr id="60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2" name="Group 131"/>
                      <p:cNvGrpSpPr/>
                      <p:nvPr/>
                    </p:nvGrpSpPr>
                    <p:grpSpPr>
                      <a:xfrm>
                        <a:off x="4545672" y="3122529"/>
                        <a:ext cx="790303" cy="409072"/>
                        <a:chOff x="4975163" y="2434420"/>
                        <a:chExt cx="790303" cy="409072"/>
                      </a:xfrm>
                      <a:grpFill/>
                    </p:grpSpPr>
                    <p:sp>
                      <p:nvSpPr>
                        <p:cNvPr id="59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3" name="Group 135"/>
                      <p:cNvGrpSpPr/>
                      <p:nvPr/>
                    </p:nvGrpSpPr>
                    <p:grpSpPr>
                      <a:xfrm rot="1269795">
                        <a:off x="4370181" y="3362675"/>
                        <a:ext cx="790303" cy="409072"/>
                        <a:chOff x="4975163" y="2434420"/>
                        <a:chExt cx="790303" cy="409072"/>
                      </a:xfrm>
                      <a:grpFill/>
                    </p:grpSpPr>
                    <p:sp>
                      <p:nvSpPr>
                        <p:cNvPr id="59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7" name="Group 140"/>
                    <p:cNvGrpSpPr/>
                    <p:nvPr/>
                  </p:nvGrpSpPr>
                  <p:grpSpPr>
                    <a:xfrm flipH="1">
                      <a:off x="3329709" y="1768267"/>
                      <a:ext cx="2749449" cy="2932281"/>
                      <a:chOff x="4370181" y="2237947"/>
                      <a:chExt cx="1395285" cy="1533800"/>
                    </a:xfrm>
                    <a:solidFill>
                      <a:schemeClr val="accent6">
                        <a:lumMod val="50000"/>
                      </a:schemeClr>
                    </a:solidFill>
                  </p:grpSpPr>
                  <p:sp>
                    <p:nvSpPr>
                      <p:cNvPr id="567" name="Rounded Rectangle 56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8" name="Group 122"/>
                      <p:cNvGrpSpPr/>
                      <p:nvPr/>
                    </p:nvGrpSpPr>
                    <p:grpSpPr>
                      <a:xfrm>
                        <a:off x="4975163" y="2434420"/>
                        <a:ext cx="790303" cy="409072"/>
                        <a:chOff x="4975163" y="2434420"/>
                        <a:chExt cx="790303" cy="409072"/>
                      </a:xfrm>
                      <a:grpFill/>
                    </p:grpSpPr>
                    <p:sp>
                      <p:nvSpPr>
                        <p:cNvPr id="58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9" name="Group 123"/>
                      <p:cNvGrpSpPr/>
                      <p:nvPr/>
                    </p:nvGrpSpPr>
                    <p:grpSpPr>
                      <a:xfrm>
                        <a:off x="4842164" y="2673927"/>
                        <a:ext cx="856672" cy="364837"/>
                        <a:chOff x="4975163" y="2434420"/>
                        <a:chExt cx="790303" cy="409072"/>
                      </a:xfrm>
                      <a:grpFill/>
                    </p:grpSpPr>
                    <p:sp>
                      <p:nvSpPr>
                        <p:cNvPr id="58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0" name="Group 127"/>
                      <p:cNvGrpSpPr/>
                      <p:nvPr/>
                    </p:nvGrpSpPr>
                    <p:grpSpPr>
                      <a:xfrm>
                        <a:off x="4702690" y="2882384"/>
                        <a:ext cx="790303" cy="409072"/>
                        <a:chOff x="4975163" y="2434420"/>
                        <a:chExt cx="790303" cy="409072"/>
                      </a:xfrm>
                      <a:grpFill/>
                    </p:grpSpPr>
                    <p:sp>
                      <p:nvSpPr>
                        <p:cNvPr id="57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Moon 57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Moon 58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1" name="Group 131"/>
                      <p:cNvGrpSpPr/>
                      <p:nvPr/>
                    </p:nvGrpSpPr>
                    <p:grpSpPr>
                      <a:xfrm>
                        <a:off x="4545672" y="3122529"/>
                        <a:ext cx="790303" cy="409072"/>
                        <a:chOff x="4975163" y="2434420"/>
                        <a:chExt cx="790303" cy="409072"/>
                      </a:xfrm>
                      <a:grpFill/>
                    </p:grpSpPr>
                    <p:sp>
                      <p:nvSpPr>
                        <p:cNvPr id="576" name="Moon 57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Moon 57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2" name="Group 135"/>
                      <p:cNvGrpSpPr/>
                      <p:nvPr/>
                    </p:nvGrpSpPr>
                    <p:grpSpPr>
                      <a:xfrm rot="1269795">
                        <a:off x="4370181" y="3362675"/>
                        <a:ext cx="790303" cy="409072"/>
                        <a:chOff x="4975163" y="2434420"/>
                        <a:chExt cx="790303" cy="409072"/>
                      </a:xfrm>
                      <a:grpFill/>
                    </p:grpSpPr>
                    <p:sp>
                      <p:nvSpPr>
                        <p:cNvPr id="573" name="Moon 57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Moon 57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Moon 57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8" name="Group 162"/>
                    <p:cNvGrpSpPr/>
                    <p:nvPr/>
                  </p:nvGrpSpPr>
                  <p:grpSpPr>
                    <a:xfrm rot="4467257">
                      <a:off x="4822952" y="4237309"/>
                      <a:ext cx="1510882" cy="806088"/>
                      <a:chOff x="4975163" y="2434420"/>
                      <a:chExt cx="790303" cy="409072"/>
                    </a:xfrm>
                    <a:solidFill>
                      <a:schemeClr val="accent6">
                        <a:lumMod val="50000"/>
                      </a:schemeClr>
                    </a:solidFill>
                  </p:grpSpPr>
                  <p:sp>
                    <p:nvSpPr>
                      <p:cNvPr id="564" name="Moon 56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56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56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0" name="Oval 55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110"/>
                  <p:cNvGrpSpPr/>
                  <p:nvPr/>
                </p:nvGrpSpPr>
                <p:grpSpPr>
                  <a:xfrm>
                    <a:off x="6705600" y="2819400"/>
                    <a:ext cx="457200" cy="457200"/>
                    <a:chOff x="6019800" y="5334000"/>
                    <a:chExt cx="914400" cy="914400"/>
                  </a:xfrm>
                </p:grpSpPr>
                <p:sp>
                  <p:nvSpPr>
                    <p:cNvPr id="554" name="Quad Arrow 55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Diamond 55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1" name="Group 120"/>
            <p:cNvGrpSpPr/>
            <p:nvPr/>
          </p:nvGrpSpPr>
          <p:grpSpPr>
            <a:xfrm flipH="1">
              <a:off x="2486698" y="310739"/>
              <a:ext cx="756974" cy="1695678"/>
              <a:chOff x="2810141" y="3200039"/>
              <a:chExt cx="1626200" cy="3106161"/>
            </a:xfrm>
          </p:grpSpPr>
          <p:sp>
            <p:nvSpPr>
              <p:cNvPr id="463" name="Cloud 462"/>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Trapezoid 467"/>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Trapezoid 468"/>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rapezoid 469"/>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rapezoid 470"/>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rapezoid 471"/>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Cloud 473"/>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Cloud 474"/>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8" name="Group 133"/>
              <p:cNvGrpSpPr/>
              <p:nvPr/>
            </p:nvGrpSpPr>
            <p:grpSpPr>
              <a:xfrm rot="10800000">
                <a:off x="3322549" y="4404207"/>
                <a:ext cx="848142" cy="255632"/>
                <a:chOff x="1888761" y="6137223"/>
                <a:chExt cx="4207239" cy="720777"/>
              </a:xfrm>
            </p:grpSpPr>
            <p:sp>
              <p:nvSpPr>
                <p:cNvPr id="522" name="Left-Right-Up Arrow 521"/>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Left-Right-Up Arrow 522"/>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Left-Right-Up Arrow 523"/>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Left-Right-Up Arrow 524"/>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Left-Right-Up Arrow 525"/>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Left-Right-Up Arrow 526"/>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Diamond 527"/>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Diamond 528"/>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Diamond 529"/>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Diamond 530"/>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Diamond 531"/>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Diamond 532"/>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9" name="Rounded Rectangle 478"/>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0" name="Group 479"/>
              <p:cNvGrpSpPr/>
              <p:nvPr/>
            </p:nvGrpSpPr>
            <p:grpSpPr>
              <a:xfrm>
                <a:off x="3409490" y="4967513"/>
                <a:ext cx="650220" cy="197452"/>
                <a:chOff x="4720480" y="4388132"/>
                <a:chExt cx="1756255" cy="533320"/>
              </a:xfrm>
            </p:grpSpPr>
            <p:grpSp>
              <p:nvGrpSpPr>
                <p:cNvPr id="502" name="Group 501"/>
                <p:cNvGrpSpPr/>
                <p:nvPr/>
              </p:nvGrpSpPr>
              <p:grpSpPr>
                <a:xfrm>
                  <a:off x="4720480" y="4427320"/>
                  <a:ext cx="471740" cy="446235"/>
                  <a:chOff x="5108731" y="4165198"/>
                  <a:chExt cx="1206700" cy="1141460"/>
                </a:xfrm>
              </p:grpSpPr>
              <p:sp>
                <p:nvSpPr>
                  <p:cNvPr id="519" name="Right Triangle 51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ight Triangle 51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Diagonal Stripe 52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3" name="Group 502"/>
                <p:cNvGrpSpPr/>
                <p:nvPr/>
              </p:nvGrpSpPr>
              <p:grpSpPr>
                <a:xfrm rot="10800000">
                  <a:off x="5064468" y="4388132"/>
                  <a:ext cx="471740" cy="446235"/>
                  <a:chOff x="5108731" y="4165198"/>
                  <a:chExt cx="1206700" cy="1141460"/>
                </a:xfrm>
              </p:grpSpPr>
              <p:sp>
                <p:nvSpPr>
                  <p:cNvPr id="516" name="Right Triangle 51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ight Triangle 51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Diagonal Stripe 51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4" name="Group 503"/>
                <p:cNvGrpSpPr/>
                <p:nvPr/>
              </p:nvGrpSpPr>
              <p:grpSpPr>
                <a:xfrm>
                  <a:off x="5360560" y="4449092"/>
                  <a:ext cx="471740" cy="446235"/>
                  <a:chOff x="5108731" y="4165198"/>
                  <a:chExt cx="1206700" cy="1141460"/>
                </a:xfrm>
              </p:grpSpPr>
              <p:sp>
                <p:nvSpPr>
                  <p:cNvPr id="513" name="Right Triangle 51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ight Triangle 51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Diagonal Stripe 51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5" name="Group 504"/>
                <p:cNvGrpSpPr/>
                <p:nvPr/>
              </p:nvGrpSpPr>
              <p:grpSpPr>
                <a:xfrm rot="10800000">
                  <a:off x="5704548" y="4409904"/>
                  <a:ext cx="471740" cy="446235"/>
                  <a:chOff x="5108731" y="4165198"/>
                  <a:chExt cx="1206700" cy="1141460"/>
                </a:xfrm>
              </p:grpSpPr>
              <p:sp>
                <p:nvSpPr>
                  <p:cNvPr id="510" name="Right Triangle 50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ight Triangle 51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Diagonal Stripe 51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6" name="Group 505"/>
                <p:cNvGrpSpPr/>
                <p:nvPr/>
              </p:nvGrpSpPr>
              <p:grpSpPr>
                <a:xfrm>
                  <a:off x="6004995" y="4475217"/>
                  <a:ext cx="471740" cy="446235"/>
                  <a:chOff x="5108731" y="4165198"/>
                  <a:chExt cx="1206700" cy="1141460"/>
                </a:xfrm>
              </p:grpSpPr>
              <p:sp>
                <p:nvSpPr>
                  <p:cNvPr id="507" name="Right Triangle 50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ight Triangle 50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iagonal Stripe 50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81" name="Group 480"/>
              <p:cNvGrpSpPr/>
              <p:nvPr/>
            </p:nvGrpSpPr>
            <p:grpSpPr>
              <a:xfrm>
                <a:off x="3344176" y="3352800"/>
                <a:ext cx="748852" cy="266394"/>
                <a:chOff x="4720480" y="4388132"/>
                <a:chExt cx="1756255" cy="533320"/>
              </a:xfrm>
            </p:grpSpPr>
            <p:grpSp>
              <p:nvGrpSpPr>
                <p:cNvPr id="482" name="Group 481"/>
                <p:cNvGrpSpPr/>
                <p:nvPr/>
              </p:nvGrpSpPr>
              <p:grpSpPr>
                <a:xfrm>
                  <a:off x="4720480" y="4427320"/>
                  <a:ext cx="471740" cy="446235"/>
                  <a:chOff x="5108731" y="4165198"/>
                  <a:chExt cx="1206700" cy="1141460"/>
                </a:xfrm>
              </p:grpSpPr>
              <p:sp>
                <p:nvSpPr>
                  <p:cNvPr id="499" name="Right Triangle 49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ight Triangle 49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iagonal Stripe 50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3" name="Group 482"/>
                <p:cNvGrpSpPr/>
                <p:nvPr/>
              </p:nvGrpSpPr>
              <p:grpSpPr>
                <a:xfrm rot="10800000">
                  <a:off x="5064468" y="4388132"/>
                  <a:ext cx="471740" cy="446235"/>
                  <a:chOff x="5108731" y="4165198"/>
                  <a:chExt cx="1206700" cy="1141460"/>
                </a:xfrm>
              </p:grpSpPr>
              <p:sp>
                <p:nvSpPr>
                  <p:cNvPr id="496" name="Right Triangle 49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ight Triangle 49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gonal Stripe 49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4" name="Group 483"/>
                <p:cNvGrpSpPr/>
                <p:nvPr/>
              </p:nvGrpSpPr>
              <p:grpSpPr>
                <a:xfrm>
                  <a:off x="5360560" y="4449092"/>
                  <a:ext cx="471740" cy="446235"/>
                  <a:chOff x="5108731" y="4165198"/>
                  <a:chExt cx="1206700" cy="1141460"/>
                </a:xfrm>
              </p:grpSpPr>
              <p:sp>
                <p:nvSpPr>
                  <p:cNvPr id="493" name="Right Triangle 49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ight Triangle 49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iagonal Stripe 49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5" name="Group 484"/>
                <p:cNvGrpSpPr/>
                <p:nvPr/>
              </p:nvGrpSpPr>
              <p:grpSpPr>
                <a:xfrm rot="10800000">
                  <a:off x="5704548" y="4409904"/>
                  <a:ext cx="471740" cy="446235"/>
                  <a:chOff x="5108731" y="4165198"/>
                  <a:chExt cx="1206700" cy="1141460"/>
                </a:xfrm>
              </p:grpSpPr>
              <p:sp>
                <p:nvSpPr>
                  <p:cNvPr id="490" name="Right Triangle 48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ight Triangle 49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gonal Stripe 49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6" name="Group 485"/>
                <p:cNvGrpSpPr/>
                <p:nvPr/>
              </p:nvGrpSpPr>
              <p:grpSpPr>
                <a:xfrm>
                  <a:off x="6004995" y="4475217"/>
                  <a:ext cx="471740" cy="446235"/>
                  <a:chOff x="5108731" y="4165198"/>
                  <a:chExt cx="1206700" cy="1141460"/>
                </a:xfrm>
              </p:grpSpPr>
              <p:sp>
                <p:nvSpPr>
                  <p:cNvPr id="487" name="Right Triangle 48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ight Triangle 48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gonal Stripe 48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2" name="Group 121"/>
            <p:cNvGrpSpPr/>
            <p:nvPr/>
          </p:nvGrpSpPr>
          <p:grpSpPr>
            <a:xfrm flipH="1">
              <a:off x="278269" y="1021555"/>
              <a:ext cx="816781" cy="1405393"/>
              <a:chOff x="3569907" y="3980757"/>
              <a:chExt cx="1238014" cy="2130186"/>
            </a:xfrm>
          </p:grpSpPr>
          <p:grpSp>
            <p:nvGrpSpPr>
              <p:cNvPr id="379" name="Group 378"/>
              <p:cNvGrpSpPr/>
              <p:nvPr/>
            </p:nvGrpSpPr>
            <p:grpSpPr>
              <a:xfrm>
                <a:off x="3569907" y="3980757"/>
                <a:ext cx="1238014" cy="2130186"/>
                <a:chOff x="5181600" y="457201"/>
                <a:chExt cx="1904282" cy="3276599"/>
              </a:xfrm>
            </p:grpSpPr>
            <p:sp>
              <p:nvSpPr>
                <p:cNvPr id="406" name="Oval 405"/>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Cloud 407"/>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408"/>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rapezoid 411"/>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Trapezoid 412"/>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Trapezoid 413"/>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Isosceles Triangle 414"/>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loud 416"/>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8" name="Group 417"/>
                <p:cNvGrpSpPr/>
                <p:nvPr/>
              </p:nvGrpSpPr>
              <p:grpSpPr>
                <a:xfrm>
                  <a:off x="5410200" y="685800"/>
                  <a:ext cx="1447800" cy="381000"/>
                  <a:chOff x="7086600" y="914400"/>
                  <a:chExt cx="1828800" cy="472130"/>
                </a:xfrm>
              </p:grpSpPr>
              <p:sp>
                <p:nvSpPr>
                  <p:cNvPr id="444" name="Rounded Rectangle 443"/>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5" name="Group 444"/>
                  <p:cNvGrpSpPr/>
                  <p:nvPr/>
                </p:nvGrpSpPr>
                <p:grpSpPr>
                  <a:xfrm>
                    <a:off x="7086600" y="914400"/>
                    <a:ext cx="1828800" cy="472130"/>
                    <a:chOff x="1578077" y="297425"/>
                    <a:chExt cx="3603523" cy="958646"/>
                  </a:xfrm>
                </p:grpSpPr>
                <p:grpSp>
                  <p:nvGrpSpPr>
                    <p:cNvPr id="446" name="Group 445"/>
                    <p:cNvGrpSpPr/>
                    <p:nvPr/>
                  </p:nvGrpSpPr>
                  <p:grpSpPr>
                    <a:xfrm>
                      <a:off x="3352800" y="304800"/>
                      <a:ext cx="1828800" cy="951271"/>
                      <a:chOff x="3352800" y="304800"/>
                      <a:chExt cx="1828800" cy="951271"/>
                    </a:xfrm>
                  </p:grpSpPr>
                  <p:grpSp>
                    <p:nvGrpSpPr>
                      <p:cNvPr id="456" name="Group 455"/>
                      <p:cNvGrpSpPr/>
                      <p:nvPr/>
                    </p:nvGrpSpPr>
                    <p:grpSpPr>
                      <a:xfrm>
                        <a:off x="4267200" y="341671"/>
                        <a:ext cx="914400" cy="914400"/>
                        <a:chOff x="3352800" y="304800"/>
                        <a:chExt cx="914400" cy="914400"/>
                      </a:xfrm>
                    </p:grpSpPr>
                    <p:sp>
                      <p:nvSpPr>
                        <p:cNvPr id="461" name="Quad Arrow Callout 46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Quad Arrow 46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p:cNvGrpSpPr/>
                      <p:nvPr/>
                    </p:nvGrpSpPr>
                    <p:grpSpPr>
                      <a:xfrm>
                        <a:off x="3352800" y="304800"/>
                        <a:ext cx="914400" cy="914400"/>
                        <a:chOff x="3352800" y="304800"/>
                        <a:chExt cx="914400" cy="914400"/>
                      </a:xfrm>
                    </p:grpSpPr>
                    <p:sp>
                      <p:nvSpPr>
                        <p:cNvPr id="459" name="Quad Arrow Callout 45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45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Quad Arrow 45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446"/>
                    <p:cNvGrpSpPr/>
                    <p:nvPr/>
                  </p:nvGrpSpPr>
                  <p:grpSpPr>
                    <a:xfrm>
                      <a:off x="1578077" y="297425"/>
                      <a:ext cx="1828800" cy="951271"/>
                      <a:chOff x="3352800" y="304800"/>
                      <a:chExt cx="1828800" cy="951271"/>
                    </a:xfrm>
                  </p:grpSpPr>
                  <p:grpSp>
                    <p:nvGrpSpPr>
                      <p:cNvPr id="449" name="Group 256"/>
                      <p:cNvGrpSpPr/>
                      <p:nvPr/>
                    </p:nvGrpSpPr>
                    <p:grpSpPr>
                      <a:xfrm>
                        <a:off x="4267200" y="341671"/>
                        <a:ext cx="914400" cy="914400"/>
                        <a:chOff x="3352800" y="304800"/>
                        <a:chExt cx="914400" cy="914400"/>
                      </a:xfrm>
                    </p:grpSpPr>
                    <p:sp>
                      <p:nvSpPr>
                        <p:cNvPr id="454" name="Quad Arrow Callout 45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Quad Arrow 45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254"/>
                      <p:cNvGrpSpPr/>
                      <p:nvPr/>
                    </p:nvGrpSpPr>
                    <p:grpSpPr>
                      <a:xfrm>
                        <a:off x="3352800" y="304800"/>
                        <a:ext cx="914400" cy="914400"/>
                        <a:chOff x="3352800" y="304800"/>
                        <a:chExt cx="914400" cy="914400"/>
                      </a:xfrm>
                    </p:grpSpPr>
                    <p:sp>
                      <p:nvSpPr>
                        <p:cNvPr id="452" name="Quad Arrow Callout 45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Quad Arrow 45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1" name="Quad Arrow 45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8" name="Quad Arrow 44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269"/>
                <p:cNvGrpSpPr/>
                <p:nvPr/>
              </p:nvGrpSpPr>
              <p:grpSpPr>
                <a:xfrm>
                  <a:off x="5562600" y="3124200"/>
                  <a:ext cx="1066800" cy="304800"/>
                  <a:chOff x="1578077" y="297425"/>
                  <a:chExt cx="3603523" cy="958646"/>
                </a:xfrm>
              </p:grpSpPr>
              <p:grpSp>
                <p:nvGrpSpPr>
                  <p:cNvPr id="427" name="Group 259"/>
                  <p:cNvGrpSpPr/>
                  <p:nvPr/>
                </p:nvGrpSpPr>
                <p:grpSpPr>
                  <a:xfrm>
                    <a:off x="3352800" y="304800"/>
                    <a:ext cx="1828800" cy="951271"/>
                    <a:chOff x="3352800" y="304800"/>
                    <a:chExt cx="1828800" cy="951271"/>
                  </a:xfrm>
                </p:grpSpPr>
                <p:grpSp>
                  <p:nvGrpSpPr>
                    <p:cNvPr id="437" name="Group 256"/>
                    <p:cNvGrpSpPr/>
                    <p:nvPr/>
                  </p:nvGrpSpPr>
                  <p:grpSpPr>
                    <a:xfrm>
                      <a:off x="4267200" y="341671"/>
                      <a:ext cx="914400" cy="914400"/>
                      <a:chOff x="3352800" y="304800"/>
                      <a:chExt cx="914400" cy="914400"/>
                    </a:xfrm>
                  </p:grpSpPr>
                  <p:sp>
                    <p:nvSpPr>
                      <p:cNvPr id="442" name="Quad Arrow Callout 44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Quad Arrow 44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254"/>
                    <p:cNvGrpSpPr/>
                    <p:nvPr/>
                  </p:nvGrpSpPr>
                  <p:grpSpPr>
                    <a:xfrm>
                      <a:off x="3352800" y="304800"/>
                      <a:ext cx="914400" cy="914400"/>
                      <a:chOff x="3352800" y="304800"/>
                      <a:chExt cx="914400" cy="914400"/>
                    </a:xfrm>
                  </p:grpSpPr>
                  <p:sp>
                    <p:nvSpPr>
                      <p:cNvPr id="440" name="Quad Arrow Callout 43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Quad Arrow 44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9" name="Quad Arrow 438"/>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260"/>
                  <p:cNvGrpSpPr/>
                  <p:nvPr/>
                </p:nvGrpSpPr>
                <p:grpSpPr>
                  <a:xfrm>
                    <a:off x="1578077" y="297425"/>
                    <a:ext cx="1828800" cy="951271"/>
                    <a:chOff x="3352800" y="304800"/>
                    <a:chExt cx="1828800" cy="951271"/>
                  </a:xfrm>
                </p:grpSpPr>
                <p:grpSp>
                  <p:nvGrpSpPr>
                    <p:cNvPr id="430" name="Group 256"/>
                    <p:cNvGrpSpPr/>
                    <p:nvPr/>
                  </p:nvGrpSpPr>
                  <p:grpSpPr>
                    <a:xfrm>
                      <a:off x="4267200" y="341671"/>
                      <a:ext cx="914400" cy="914400"/>
                      <a:chOff x="3352800" y="304800"/>
                      <a:chExt cx="914400" cy="914400"/>
                    </a:xfrm>
                  </p:grpSpPr>
                  <p:sp>
                    <p:nvSpPr>
                      <p:cNvPr id="435" name="Quad Arrow Callout 43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Quad Arrow 43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254"/>
                    <p:cNvGrpSpPr/>
                    <p:nvPr/>
                  </p:nvGrpSpPr>
                  <p:grpSpPr>
                    <a:xfrm>
                      <a:off x="3352800" y="304800"/>
                      <a:ext cx="914400" cy="914400"/>
                      <a:chOff x="3352800" y="304800"/>
                      <a:chExt cx="914400" cy="914400"/>
                    </a:xfrm>
                  </p:grpSpPr>
                  <p:sp>
                    <p:nvSpPr>
                      <p:cNvPr id="433" name="Quad Arrow Callout 43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Quad Arrow 43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Quad Arrow 431"/>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9" name="Quad Arrow 428"/>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0" name="Moon 419"/>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1" name="Group 420"/>
                <p:cNvGrpSpPr/>
                <p:nvPr/>
              </p:nvGrpSpPr>
              <p:grpSpPr>
                <a:xfrm>
                  <a:off x="5715000" y="1828800"/>
                  <a:ext cx="228600" cy="304800"/>
                  <a:chOff x="3352800" y="304800"/>
                  <a:chExt cx="914400" cy="914400"/>
                </a:xfrm>
              </p:grpSpPr>
              <p:sp>
                <p:nvSpPr>
                  <p:cNvPr id="425" name="Quad Arrow Callout 42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42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p:cNvGrpSpPr/>
                <p:nvPr/>
              </p:nvGrpSpPr>
              <p:grpSpPr>
                <a:xfrm>
                  <a:off x="6248400" y="1828800"/>
                  <a:ext cx="228600" cy="304800"/>
                  <a:chOff x="3352800" y="304800"/>
                  <a:chExt cx="914400" cy="914400"/>
                </a:xfrm>
              </p:grpSpPr>
              <p:sp>
                <p:nvSpPr>
                  <p:cNvPr id="423" name="Quad Arrow Callout 42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42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0" name="Group 379"/>
              <p:cNvGrpSpPr/>
              <p:nvPr/>
            </p:nvGrpSpPr>
            <p:grpSpPr>
              <a:xfrm>
                <a:off x="4087151" y="5079813"/>
                <a:ext cx="187605" cy="313552"/>
                <a:chOff x="4891517" y="3980757"/>
                <a:chExt cx="454821" cy="760162"/>
              </a:xfrm>
            </p:grpSpPr>
            <p:sp>
              <p:nvSpPr>
                <p:cNvPr id="381" name="Oval 380"/>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381"/>
                <p:cNvGrpSpPr/>
                <p:nvPr/>
              </p:nvGrpSpPr>
              <p:grpSpPr>
                <a:xfrm>
                  <a:off x="4940734" y="4074291"/>
                  <a:ext cx="345534" cy="531366"/>
                  <a:chOff x="4572000" y="3187148"/>
                  <a:chExt cx="1335603" cy="2146852"/>
                </a:xfrm>
              </p:grpSpPr>
              <p:grpSp>
                <p:nvGrpSpPr>
                  <p:cNvPr id="383" name="Group 38"/>
                  <p:cNvGrpSpPr/>
                  <p:nvPr/>
                </p:nvGrpSpPr>
                <p:grpSpPr>
                  <a:xfrm>
                    <a:off x="4572000" y="3269477"/>
                    <a:ext cx="1335603" cy="2064523"/>
                    <a:chOff x="4572000" y="3269477"/>
                    <a:chExt cx="1335603" cy="2064523"/>
                  </a:xfrm>
                </p:grpSpPr>
                <p:sp>
                  <p:nvSpPr>
                    <p:cNvPr id="388" name="Moon 387"/>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9" name="Moon 388"/>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0"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1" name="Moon 390"/>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2"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93" name="Group 21"/>
                    <p:cNvGrpSpPr/>
                    <p:nvPr/>
                  </p:nvGrpSpPr>
                  <p:grpSpPr>
                    <a:xfrm>
                      <a:off x="4800600" y="4038600"/>
                      <a:ext cx="381601" cy="369671"/>
                      <a:chOff x="4884918" y="4083918"/>
                      <a:chExt cx="381601" cy="369671"/>
                    </a:xfrm>
                  </p:grpSpPr>
                  <p:sp>
                    <p:nvSpPr>
                      <p:cNvPr id="404" name="Oval 403"/>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5" name="Oval 404"/>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94" name="Group 22"/>
                    <p:cNvGrpSpPr/>
                    <p:nvPr/>
                  </p:nvGrpSpPr>
                  <p:grpSpPr>
                    <a:xfrm>
                      <a:off x="5334000" y="4038600"/>
                      <a:ext cx="381601" cy="369671"/>
                      <a:chOff x="5266519" y="4083918"/>
                      <a:chExt cx="381601" cy="369671"/>
                    </a:xfrm>
                  </p:grpSpPr>
                  <p:sp>
                    <p:nvSpPr>
                      <p:cNvPr id="402" name="Oval 401"/>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3" name="Oval 402"/>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95" name="Oval 394"/>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6" name="Oval 395"/>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97" name="Group 31"/>
                    <p:cNvGrpSpPr/>
                    <p:nvPr/>
                  </p:nvGrpSpPr>
                  <p:grpSpPr>
                    <a:xfrm>
                      <a:off x="4800600" y="4800600"/>
                      <a:ext cx="914400" cy="533400"/>
                      <a:chOff x="4800600" y="6172200"/>
                      <a:chExt cx="914400" cy="533400"/>
                    </a:xfrm>
                  </p:grpSpPr>
                  <p:sp>
                    <p:nvSpPr>
                      <p:cNvPr id="399" name="Oval 398"/>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eardrop 399"/>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eardrop 400"/>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8" name="Left-Right Arrow 397"/>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42"/>
                  <p:cNvGrpSpPr/>
                  <p:nvPr/>
                </p:nvGrpSpPr>
                <p:grpSpPr>
                  <a:xfrm>
                    <a:off x="5078895" y="3187148"/>
                    <a:ext cx="407504" cy="682487"/>
                    <a:chOff x="2971800" y="6858000"/>
                    <a:chExt cx="699126" cy="1447800"/>
                  </a:xfrm>
                </p:grpSpPr>
                <p:sp>
                  <p:nvSpPr>
                    <p:cNvPr id="385" name="Moon 384"/>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3" name="Group 122"/>
            <p:cNvGrpSpPr/>
            <p:nvPr/>
          </p:nvGrpSpPr>
          <p:grpSpPr>
            <a:xfrm flipH="1">
              <a:off x="1060880" y="1077669"/>
              <a:ext cx="813658" cy="1648156"/>
              <a:chOff x="1655513" y="3505187"/>
              <a:chExt cx="1233280" cy="2498147"/>
            </a:xfrm>
          </p:grpSpPr>
          <p:grpSp>
            <p:nvGrpSpPr>
              <p:cNvPr id="337" name="Group 336"/>
              <p:cNvGrpSpPr/>
              <p:nvPr/>
            </p:nvGrpSpPr>
            <p:grpSpPr>
              <a:xfrm>
                <a:off x="1655513" y="3505187"/>
                <a:ext cx="1233280" cy="2498147"/>
                <a:chOff x="1655513" y="3505187"/>
                <a:chExt cx="1233280" cy="2498147"/>
              </a:xfrm>
            </p:grpSpPr>
            <p:sp>
              <p:nvSpPr>
                <p:cNvPr id="339" name="Double Wave 338"/>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339"/>
                <p:cNvGrpSpPr/>
                <p:nvPr/>
              </p:nvGrpSpPr>
              <p:grpSpPr>
                <a:xfrm>
                  <a:off x="1655513" y="3519315"/>
                  <a:ext cx="1233280" cy="2484019"/>
                  <a:chOff x="1821104" y="3222841"/>
                  <a:chExt cx="1233280" cy="2484019"/>
                </a:xfrm>
              </p:grpSpPr>
              <p:sp>
                <p:nvSpPr>
                  <p:cNvPr id="341" name="Double Wave 340"/>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ouble Wave 341"/>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ouble Wave 342"/>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rapezoid 348"/>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Isosceles Triangle 351"/>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68"/>
                  <p:cNvGrpSpPr/>
                  <p:nvPr/>
                </p:nvGrpSpPr>
                <p:grpSpPr>
                  <a:xfrm>
                    <a:off x="2094159" y="4688504"/>
                    <a:ext cx="734968" cy="550530"/>
                    <a:chOff x="5715000" y="5771234"/>
                    <a:chExt cx="1154507" cy="1086766"/>
                  </a:xfrm>
                </p:grpSpPr>
                <p:sp>
                  <p:nvSpPr>
                    <p:cNvPr id="374" name="Wave 373"/>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67"/>
                    <p:cNvGrpSpPr/>
                    <p:nvPr/>
                  </p:nvGrpSpPr>
                  <p:grpSpPr>
                    <a:xfrm>
                      <a:off x="5715000" y="5771234"/>
                      <a:ext cx="1154507" cy="1086766"/>
                      <a:chOff x="1205362" y="4212084"/>
                      <a:chExt cx="1154507" cy="1086766"/>
                    </a:xfrm>
                  </p:grpSpPr>
                  <p:sp>
                    <p:nvSpPr>
                      <p:cNvPr id="376"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Wave 376"/>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5" name="Double Wave 354"/>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ouble Wave 355"/>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ouble Wave 356"/>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1" name="Group 91"/>
                  <p:cNvGrpSpPr/>
                  <p:nvPr/>
                </p:nvGrpSpPr>
                <p:grpSpPr>
                  <a:xfrm>
                    <a:off x="1976724" y="3439216"/>
                    <a:ext cx="894819" cy="156271"/>
                    <a:chOff x="4038600" y="287312"/>
                    <a:chExt cx="5102902" cy="474688"/>
                  </a:xfrm>
                  <a:solidFill>
                    <a:srgbClr val="996633"/>
                  </a:solidFill>
                </p:grpSpPr>
                <p:sp>
                  <p:nvSpPr>
                    <p:cNvPr id="370" name="Quad Arrow Callout 369"/>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Quad Arrow Callout 370"/>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Callout 371"/>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Quad Arrow Callout 372"/>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91"/>
                  <p:cNvGrpSpPr/>
                  <p:nvPr/>
                </p:nvGrpSpPr>
                <p:grpSpPr>
                  <a:xfrm>
                    <a:off x="2015629" y="5309028"/>
                    <a:ext cx="894819" cy="156271"/>
                    <a:chOff x="4038600" y="287312"/>
                    <a:chExt cx="5102902" cy="474688"/>
                  </a:xfrm>
                  <a:solidFill>
                    <a:srgbClr val="996633"/>
                  </a:solidFill>
                </p:grpSpPr>
                <p:sp>
                  <p:nvSpPr>
                    <p:cNvPr id="366" name="Quad Arrow Callout 365"/>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Quad Arrow Callout 366"/>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Callout 367"/>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Quad Arrow Callout 368"/>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rot="10513801">
                    <a:off x="2022495" y="4103068"/>
                    <a:ext cx="851420" cy="450921"/>
                    <a:chOff x="3024620" y="4518547"/>
                    <a:chExt cx="1482948" cy="785384"/>
                  </a:xfrm>
                </p:grpSpPr>
                <p:pic>
                  <p:nvPicPr>
                    <p:cNvPr id="364"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38" name="Oval 337"/>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flipH="1">
              <a:off x="1917603" y="1049081"/>
              <a:ext cx="1047775" cy="1963021"/>
              <a:chOff x="3248296" y="3312729"/>
              <a:chExt cx="1588137" cy="2975396"/>
            </a:xfrm>
          </p:grpSpPr>
          <p:sp>
            <p:nvSpPr>
              <p:cNvPr id="279" name="Oval 278"/>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rapezoid 282"/>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286"/>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loud 287"/>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6"/>
              <p:cNvGrpSpPr/>
              <p:nvPr/>
            </p:nvGrpSpPr>
            <p:grpSpPr>
              <a:xfrm>
                <a:off x="3711292" y="3312729"/>
                <a:ext cx="752390" cy="503086"/>
                <a:chOff x="3276599" y="3962400"/>
                <a:chExt cx="2362200" cy="1430616"/>
              </a:xfrm>
            </p:grpSpPr>
            <p:sp>
              <p:nvSpPr>
                <p:cNvPr id="329" name="Moon 328"/>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Pentagon 332"/>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Pentagon 333"/>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Pentagon 334"/>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1" name="Cloud 290"/>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44"/>
              <p:cNvGrpSpPr/>
              <p:nvPr/>
            </p:nvGrpSpPr>
            <p:grpSpPr>
              <a:xfrm>
                <a:off x="3766363" y="4463759"/>
                <a:ext cx="543951" cy="288954"/>
                <a:chOff x="3416724" y="3667852"/>
                <a:chExt cx="2655030" cy="1513748"/>
              </a:xfrm>
            </p:grpSpPr>
            <p:grpSp>
              <p:nvGrpSpPr>
                <p:cNvPr id="317" name="Group 31"/>
                <p:cNvGrpSpPr/>
                <p:nvPr/>
              </p:nvGrpSpPr>
              <p:grpSpPr>
                <a:xfrm>
                  <a:off x="4114800" y="4495800"/>
                  <a:ext cx="1219200" cy="685800"/>
                  <a:chOff x="4114800" y="4495800"/>
                  <a:chExt cx="1219200" cy="685800"/>
                </a:xfrm>
              </p:grpSpPr>
              <p:sp>
                <p:nvSpPr>
                  <p:cNvPr id="326"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6"/>
                <p:cNvGrpSpPr/>
                <p:nvPr/>
              </p:nvGrpSpPr>
              <p:grpSpPr>
                <a:xfrm rot="3976231">
                  <a:off x="3150024" y="3934552"/>
                  <a:ext cx="1219200" cy="685800"/>
                  <a:chOff x="4114800" y="4495800"/>
                  <a:chExt cx="1219200" cy="685800"/>
                </a:xfrm>
              </p:grpSpPr>
              <p:sp>
                <p:nvSpPr>
                  <p:cNvPr id="323" name="Trapezoid 322"/>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40"/>
                <p:cNvGrpSpPr/>
                <p:nvPr/>
              </p:nvGrpSpPr>
              <p:grpSpPr>
                <a:xfrm rot="18434064">
                  <a:off x="5119254" y="3990109"/>
                  <a:ext cx="1219200" cy="685800"/>
                  <a:chOff x="4114800" y="4495800"/>
                  <a:chExt cx="1219200" cy="685800"/>
                </a:xfrm>
              </p:grpSpPr>
              <p:sp>
                <p:nvSpPr>
                  <p:cNvPr id="320" name="Trapezoid 3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 name="Group 60"/>
              <p:cNvGrpSpPr/>
              <p:nvPr/>
            </p:nvGrpSpPr>
            <p:grpSpPr>
              <a:xfrm>
                <a:off x="3849838" y="4672186"/>
                <a:ext cx="364753" cy="262180"/>
                <a:chOff x="4724400" y="4267200"/>
                <a:chExt cx="1905000" cy="1369291"/>
              </a:xfrm>
            </p:grpSpPr>
            <p:sp>
              <p:nvSpPr>
                <p:cNvPr id="305" name="Hexagon 304"/>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305"/>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79"/>
              <p:cNvGrpSpPr/>
              <p:nvPr/>
            </p:nvGrpSpPr>
            <p:grpSpPr>
              <a:xfrm>
                <a:off x="3690393" y="5281781"/>
                <a:ext cx="738954" cy="194462"/>
                <a:chOff x="3886201" y="4953000"/>
                <a:chExt cx="1447796" cy="381000"/>
              </a:xfrm>
            </p:grpSpPr>
            <p:sp>
              <p:nvSpPr>
                <p:cNvPr id="296"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5" name="Group 124"/>
            <p:cNvGrpSpPr/>
            <p:nvPr/>
          </p:nvGrpSpPr>
          <p:grpSpPr>
            <a:xfrm flipH="1">
              <a:off x="2770719" y="933312"/>
              <a:ext cx="804680" cy="1913518"/>
              <a:chOff x="5110883" y="3337762"/>
              <a:chExt cx="1219671" cy="2900362"/>
            </a:xfrm>
          </p:grpSpPr>
          <p:sp>
            <p:nvSpPr>
              <p:cNvPr id="190"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rot="1493237">
                <a:off x="5488408" y="5879622"/>
                <a:ext cx="224807" cy="358502"/>
                <a:chOff x="6837263" y="4158424"/>
                <a:chExt cx="321174" cy="489776"/>
              </a:xfrm>
            </p:grpSpPr>
            <p:sp>
              <p:nvSpPr>
                <p:cNvPr id="277"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Oval 192"/>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284"/>
              <p:cNvGrpSpPr/>
              <p:nvPr/>
            </p:nvGrpSpPr>
            <p:grpSpPr>
              <a:xfrm flipH="1">
                <a:off x="5378596" y="3337762"/>
                <a:ext cx="737513" cy="531514"/>
                <a:chOff x="3818466" y="457200"/>
                <a:chExt cx="1547496" cy="1041881"/>
              </a:xfrm>
            </p:grpSpPr>
            <p:grpSp>
              <p:nvGrpSpPr>
                <p:cNvPr id="258" name="Group 18"/>
                <p:cNvGrpSpPr/>
                <p:nvPr/>
              </p:nvGrpSpPr>
              <p:grpSpPr>
                <a:xfrm flipH="1">
                  <a:off x="3847638" y="457200"/>
                  <a:ext cx="1518324" cy="1041881"/>
                  <a:chOff x="4850118" y="788842"/>
                  <a:chExt cx="2160282" cy="1573358"/>
                </a:xfrm>
              </p:grpSpPr>
              <p:grpSp>
                <p:nvGrpSpPr>
                  <p:cNvPr id="261" name="Group 10"/>
                  <p:cNvGrpSpPr/>
                  <p:nvPr/>
                </p:nvGrpSpPr>
                <p:grpSpPr>
                  <a:xfrm rot="10800000">
                    <a:off x="5181600" y="1371600"/>
                    <a:ext cx="1295400" cy="990600"/>
                    <a:chOff x="4850118" y="788842"/>
                    <a:chExt cx="2160282" cy="1497158"/>
                  </a:xfrm>
                </p:grpSpPr>
                <p:sp>
                  <p:nvSpPr>
                    <p:cNvPr id="270" name="Moon 26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9"/>
                  <p:cNvGrpSpPr/>
                  <p:nvPr/>
                </p:nvGrpSpPr>
                <p:grpSpPr>
                  <a:xfrm>
                    <a:off x="4850118" y="788842"/>
                    <a:ext cx="2160282" cy="1497158"/>
                    <a:chOff x="4850118" y="788842"/>
                    <a:chExt cx="2160282" cy="1497158"/>
                  </a:xfrm>
                </p:grpSpPr>
                <p:sp>
                  <p:nvSpPr>
                    <p:cNvPr id="263" name="Moon 26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9" name="Oval 258"/>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Rounded Rectangle 201"/>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p:cNvGrpSpPr/>
              <p:nvPr/>
            </p:nvGrpSpPr>
            <p:grpSpPr>
              <a:xfrm>
                <a:off x="5396250" y="5234153"/>
                <a:ext cx="218350" cy="596807"/>
                <a:chOff x="7091305" y="3128757"/>
                <a:chExt cx="311950" cy="815342"/>
              </a:xfrm>
              <a:solidFill>
                <a:schemeClr val="accent2">
                  <a:lumMod val="75000"/>
                </a:schemeClr>
              </a:solidFill>
            </p:grpSpPr>
            <p:sp>
              <p:nvSpPr>
                <p:cNvPr id="255" name="Double Wave 254"/>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ouble Wave 255"/>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256"/>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5565671" y="5227591"/>
                <a:ext cx="218350" cy="596807"/>
                <a:chOff x="7091305" y="3128757"/>
                <a:chExt cx="311950" cy="815342"/>
              </a:xfrm>
              <a:solidFill>
                <a:schemeClr val="accent2">
                  <a:lumMod val="75000"/>
                </a:schemeClr>
              </a:solidFill>
            </p:grpSpPr>
            <p:sp>
              <p:nvSpPr>
                <p:cNvPr id="252" name="Double Wave 251"/>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ouble Wave 252"/>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5735093" y="5234153"/>
                <a:ext cx="218350" cy="596807"/>
                <a:chOff x="7091305" y="3128757"/>
                <a:chExt cx="311950" cy="815342"/>
              </a:xfrm>
              <a:solidFill>
                <a:schemeClr val="accent2">
                  <a:lumMod val="75000"/>
                </a:schemeClr>
              </a:solidFill>
            </p:grpSpPr>
            <p:sp>
              <p:nvSpPr>
                <p:cNvPr id="249" name="Double Wave 248"/>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ouble Wave 249"/>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5891965" y="5234153"/>
                <a:ext cx="218350" cy="596807"/>
                <a:chOff x="7091305" y="3128757"/>
                <a:chExt cx="311950" cy="815342"/>
              </a:xfrm>
              <a:solidFill>
                <a:schemeClr val="accent2">
                  <a:lumMod val="75000"/>
                </a:schemeClr>
              </a:solidFill>
            </p:grpSpPr>
            <p:sp>
              <p:nvSpPr>
                <p:cNvPr id="246" name="Double Wave 24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ouble Wave 24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5294713" y="5192691"/>
                <a:ext cx="956416" cy="188251"/>
                <a:chOff x="6545687" y="3852415"/>
                <a:chExt cx="2392331" cy="470883"/>
              </a:xfrm>
            </p:grpSpPr>
            <p:grpSp>
              <p:nvGrpSpPr>
                <p:cNvPr id="230" name="Group 229"/>
                <p:cNvGrpSpPr/>
                <p:nvPr/>
              </p:nvGrpSpPr>
              <p:grpSpPr>
                <a:xfrm>
                  <a:off x="6545687" y="3856770"/>
                  <a:ext cx="1264571" cy="466528"/>
                  <a:chOff x="6545687" y="3856770"/>
                  <a:chExt cx="1264571" cy="466528"/>
                </a:xfrm>
              </p:grpSpPr>
              <p:grpSp>
                <p:nvGrpSpPr>
                  <p:cNvPr id="239" name="Group 238"/>
                  <p:cNvGrpSpPr/>
                  <p:nvPr/>
                </p:nvGrpSpPr>
                <p:grpSpPr>
                  <a:xfrm>
                    <a:off x="6545687" y="3863453"/>
                    <a:ext cx="529075" cy="459845"/>
                    <a:chOff x="6545687" y="3863453"/>
                    <a:chExt cx="529075" cy="459845"/>
                  </a:xfrm>
                </p:grpSpPr>
                <p:sp>
                  <p:nvSpPr>
                    <p:cNvPr id="244" name="Block Arc 243"/>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Rounded Rectangle 244"/>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flipH="1">
                    <a:off x="7281183" y="3856770"/>
                    <a:ext cx="529075" cy="459845"/>
                    <a:chOff x="6545687" y="3863453"/>
                    <a:chExt cx="529075" cy="459845"/>
                  </a:xfrm>
                </p:grpSpPr>
                <p:sp>
                  <p:nvSpPr>
                    <p:cNvPr id="242" name="Block Arc 241"/>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Rounded Rectangle 242"/>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Donut 240"/>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1" name="Group 230"/>
                <p:cNvGrpSpPr/>
                <p:nvPr/>
              </p:nvGrpSpPr>
              <p:grpSpPr>
                <a:xfrm>
                  <a:off x="7673447" y="3852415"/>
                  <a:ext cx="1264571" cy="466528"/>
                  <a:chOff x="6545687" y="3856770"/>
                  <a:chExt cx="1264571" cy="466528"/>
                </a:xfrm>
              </p:grpSpPr>
              <p:grpSp>
                <p:nvGrpSpPr>
                  <p:cNvPr id="232" name="Group 231"/>
                  <p:cNvGrpSpPr/>
                  <p:nvPr/>
                </p:nvGrpSpPr>
                <p:grpSpPr>
                  <a:xfrm>
                    <a:off x="6545687" y="3863453"/>
                    <a:ext cx="529075" cy="459845"/>
                    <a:chOff x="6545687" y="3863453"/>
                    <a:chExt cx="529075" cy="459845"/>
                  </a:xfrm>
                </p:grpSpPr>
                <p:sp>
                  <p:nvSpPr>
                    <p:cNvPr id="237" name="Block Arc 236"/>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Rounded Rectangle 237"/>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flipH="1">
                    <a:off x="7281183" y="3856770"/>
                    <a:ext cx="529075" cy="459845"/>
                    <a:chOff x="6545687" y="3863453"/>
                    <a:chExt cx="529075" cy="459845"/>
                  </a:xfrm>
                </p:grpSpPr>
                <p:sp>
                  <p:nvSpPr>
                    <p:cNvPr id="235" name="Block Arc 234"/>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Rounded Rectangle 235"/>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Donut 233"/>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8" name="Group 207"/>
              <p:cNvGrpSpPr/>
              <p:nvPr/>
            </p:nvGrpSpPr>
            <p:grpSpPr>
              <a:xfrm>
                <a:off x="5371427" y="3639693"/>
                <a:ext cx="756927" cy="159959"/>
                <a:chOff x="6598652" y="3262350"/>
                <a:chExt cx="1132641" cy="460283"/>
              </a:xfrm>
            </p:grpSpPr>
            <p:sp>
              <p:nvSpPr>
                <p:cNvPr id="219" name="Rounded Rectangle 218"/>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p:cNvGrpSpPr/>
                <p:nvPr/>
              </p:nvGrpSpPr>
              <p:grpSpPr>
                <a:xfrm>
                  <a:off x="6701427" y="3319491"/>
                  <a:ext cx="1023542" cy="303832"/>
                  <a:chOff x="6545687" y="3859098"/>
                  <a:chExt cx="1578458" cy="468555"/>
                </a:xfrm>
              </p:grpSpPr>
              <p:grpSp>
                <p:nvGrpSpPr>
                  <p:cNvPr id="221" name="Group 220"/>
                  <p:cNvGrpSpPr/>
                  <p:nvPr/>
                </p:nvGrpSpPr>
                <p:grpSpPr>
                  <a:xfrm flipH="1">
                    <a:off x="6545687" y="3863453"/>
                    <a:ext cx="529075" cy="459845"/>
                    <a:chOff x="6545687" y="3863453"/>
                    <a:chExt cx="529075" cy="459845"/>
                  </a:xfrm>
                </p:grpSpPr>
                <p:sp>
                  <p:nvSpPr>
                    <p:cNvPr id="228" name="Block Arc 22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Rounded Rectangle 22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flipH="1">
                    <a:off x="7072556" y="3859098"/>
                    <a:ext cx="529075" cy="459845"/>
                    <a:chOff x="6545687" y="3863453"/>
                    <a:chExt cx="529075" cy="459845"/>
                  </a:xfrm>
                </p:grpSpPr>
                <p:sp>
                  <p:nvSpPr>
                    <p:cNvPr id="226" name="Block Arc 225"/>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Rounded Rectangle 226"/>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flipH="1">
                    <a:off x="7595070" y="3867808"/>
                    <a:ext cx="529075" cy="459845"/>
                    <a:chOff x="6545687" y="3863453"/>
                    <a:chExt cx="529075" cy="459845"/>
                  </a:xfrm>
                </p:grpSpPr>
                <p:sp>
                  <p:nvSpPr>
                    <p:cNvPr id="224" name="Block Arc 223"/>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Rounded Rectangle 224"/>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9" name="Group 208"/>
              <p:cNvGrpSpPr/>
              <p:nvPr/>
            </p:nvGrpSpPr>
            <p:grpSpPr>
              <a:xfrm>
                <a:off x="5494180" y="4605107"/>
                <a:ext cx="517146" cy="193497"/>
                <a:chOff x="7162800" y="4789357"/>
                <a:chExt cx="2676993" cy="1001843"/>
              </a:xfrm>
            </p:grpSpPr>
            <p:grpSp>
              <p:nvGrpSpPr>
                <p:cNvPr id="210" name="Group 146"/>
                <p:cNvGrpSpPr/>
                <p:nvPr/>
              </p:nvGrpSpPr>
              <p:grpSpPr>
                <a:xfrm>
                  <a:off x="7162800" y="4800600"/>
                  <a:ext cx="838200" cy="990600"/>
                  <a:chOff x="7162800" y="4800600"/>
                  <a:chExt cx="838200" cy="990600"/>
                </a:xfrm>
              </p:grpSpPr>
              <p:sp>
                <p:nvSpPr>
                  <p:cNvPr id="217" name="Cross 216"/>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47"/>
                <p:cNvGrpSpPr/>
                <p:nvPr/>
              </p:nvGrpSpPr>
              <p:grpSpPr>
                <a:xfrm>
                  <a:off x="8077200" y="4800600"/>
                  <a:ext cx="838200" cy="990600"/>
                  <a:chOff x="7162800" y="4800600"/>
                  <a:chExt cx="838200" cy="990600"/>
                </a:xfrm>
              </p:grpSpPr>
              <p:sp>
                <p:nvSpPr>
                  <p:cNvPr id="215" name="Cross 214"/>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50"/>
                <p:cNvGrpSpPr/>
                <p:nvPr/>
              </p:nvGrpSpPr>
              <p:grpSpPr>
                <a:xfrm>
                  <a:off x="9001593" y="4789357"/>
                  <a:ext cx="838200" cy="990600"/>
                  <a:chOff x="7162800" y="4800600"/>
                  <a:chExt cx="838200" cy="990600"/>
                </a:xfrm>
              </p:grpSpPr>
              <p:sp>
                <p:nvSpPr>
                  <p:cNvPr id="213" name="Cross 212"/>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6" name="Group 125"/>
            <p:cNvGrpSpPr/>
            <p:nvPr/>
          </p:nvGrpSpPr>
          <p:grpSpPr>
            <a:xfrm flipH="1">
              <a:off x="3375287" y="1159831"/>
              <a:ext cx="911300" cy="1692703"/>
              <a:chOff x="6652901" y="3444547"/>
              <a:chExt cx="1381279" cy="2565669"/>
            </a:xfrm>
          </p:grpSpPr>
          <p:sp>
            <p:nvSpPr>
              <p:cNvPr id="151" name="Oval 150"/>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loud 159"/>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78"/>
              <p:cNvGrpSpPr/>
              <p:nvPr/>
            </p:nvGrpSpPr>
            <p:grpSpPr>
              <a:xfrm rot="2570505">
                <a:off x="6737343" y="3557881"/>
                <a:ext cx="210131" cy="627297"/>
                <a:chOff x="4876800" y="2209800"/>
                <a:chExt cx="721689" cy="2209800"/>
              </a:xfrm>
              <a:solidFill>
                <a:schemeClr val="bg1">
                  <a:lumMod val="75000"/>
                </a:schemeClr>
              </a:solidFill>
            </p:grpSpPr>
            <p:sp>
              <p:nvSpPr>
                <p:cNvPr id="187" name="Moon 186"/>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79"/>
              <p:cNvGrpSpPr/>
              <p:nvPr/>
            </p:nvGrpSpPr>
            <p:grpSpPr>
              <a:xfrm rot="19276754" flipH="1">
                <a:off x="7712141" y="3559421"/>
                <a:ext cx="210131" cy="627297"/>
                <a:chOff x="4876800" y="2209800"/>
                <a:chExt cx="721689" cy="2209800"/>
              </a:xfrm>
              <a:solidFill>
                <a:schemeClr val="bg1">
                  <a:lumMod val="75000"/>
                </a:schemeClr>
              </a:solidFill>
            </p:grpSpPr>
            <p:sp>
              <p:nvSpPr>
                <p:cNvPr id="184" name="Moon 183"/>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Trapezoid 162"/>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7088429" y="4494805"/>
                <a:ext cx="443893" cy="363145"/>
                <a:chOff x="6172200" y="381000"/>
                <a:chExt cx="685800" cy="1219200"/>
              </a:xfrm>
            </p:grpSpPr>
            <p:sp>
              <p:nvSpPr>
                <p:cNvPr id="181" name="Trapezoid 180"/>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6941609" y="5718249"/>
                <a:ext cx="757944" cy="121987"/>
                <a:chOff x="7809336" y="4419600"/>
                <a:chExt cx="2509992" cy="465172"/>
              </a:xfrm>
            </p:grpSpPr>
            <p:sp>
              <p:nvSpPr>
                <p:cNvPr id="171" name="Cross 170"/>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23"/>
                <p:cNvGrpSpPr/>
                <p:nvPr/>
              </p:nvGrpSpPr>
              <p:grpSpPr>
                <a:xfrm rot="10800000">
                  <a:off x="8229600" y="4425075"/>
                  <a:ext cx="1019759" cy="451725"/>
                  <a:chOff x="5943600" y="152400"/>
                  <a:chExt cx="1360054" cy="762000"/>
                </a:xfrm>
              </p:grpSpPr>
              <p:sp>
                <p:nvSpPr>
                  <p:cNvPr id="179" name="Cross 178"/>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ross 179"/>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Quad Arrow Callout 173"/>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Callout 174"/>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Callout 175"/>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ross 176"/>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Callout 177"/>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Oval 168"/>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4243556" y="977685"/>
              <a:ext cx="816986" cy="1940341"/>
              <a:chOff x="2069555" y="144697"/>
              <a:chExt cx="1219200" cy="2895600"/>
            </a:xfrm>
          </p:grpSpPr>
          <p:sp>
            <p:nvSpPr>
              <p:cNvPr id="128" name="Cloud 127"/>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148" name="Group 147"/>
              <p:cNvGrpSpPr/>
              <p:nvPr/>
            </p:nvGrpSpPr>
            <p:grpSpPr>
              <a:xfrm rot="4983839">
                <a:off x="2618848" y="1746310"/>
                <a:ext cx="588091" cy="315370"/>
                <a:chOff x="4099124" y="1265262"/>
                <a:chExt cx="813257" cy="436117"/>
              </a:xfrm>
            </p:grpSpPr>
            <p:pic>
              <p:nvPicPr>
                <p:cNvPr id="149"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 name="Rectangle 2"/>
          <p:cNvSpPr/>
          <p:nvPr/>
        </p:nvSpPr>
        <p:spPr>
          <a:xfrm>
            <a:off x="2990884" y="6358079"/>
            <a:ext cx="8075646" cy="369332"/>
          </a:xfrm>
          <a:prstGeom prst="rect">
            <a:avLst/>
          </a:prstGeom>
        </p:spPr>
        <p:txBody>
          <a:bodyPr wrap="square">
            <a:spAutoFit/>
          </a:bodyPr>
          <a:lstStyle/>
          <a:p>
            <a:r>
              <a:rPr lang="en-US" dirty="0">
                <a:solidFill>
                  <a:schemeClr val="bg1"/>
                </a:solidFill>
                <a:latin typeface="Calibri" panose="020F0502020204030204" pitchFamily="34" charset="0"/>
              </a:rPr>
              <a:t>When the brothers returned for more grain, they brought Benjamin with them.</a:t>
            </a:r>
          </a:p>
        </p:txBody>
      </p:sp>
    </p:spTree>
    <p:extLst>
      <p:ext uri="{BB962C8B-B14F-4D97-AF65-F5344CB8AC3E}">
        <p14:creationId xmlns:p14="http://schemas.microsoft.com/office/powerpoint/2010/main" val="99432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Plot</a:t>
            </a:r>
          </a:p>
        </p:txBody>
      </p:sp>
      <p:grpSp>
        <p:nvGrpSpPr>
          <p:cNvPr id="7" name="Group 6"/>
          <p:cNvGrpSpPr/>
          <p:nvPr/>
        </p:nvGrpSpPr>
        <p:grpSpPr>
          <a:xfrm>
            <a:off x="1992870" y="2015597"/>
            <a:ext cx="1617030" cy="4280226"/>
            <a:chOff x="1161752" y="976190"/>
            <a:chExt cx="1828340" cy="4947022"/>
          </a:xfrm>
        </p:grpSpPr>
        <p:sp>
          <p:nvSpPr>
            <p:cNvPr id="8" name="Rounded Rectangle 7"/>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
            <p:cNvGrpSpPr/>
            <p:nvPr/>
          </p:nvGrpSpPr>
          <p:grpSpPr>
            <a:xfrm rot="2754858">
              <a:off x="1446639" y="5211653"/>
              <a:ext cx="435949" cy="697518"/>
              <a:chOff x="1676400" y="2133600"/>
              <a:chExt cx="1447800" cy="2088845"/>
            </a:xfrm>
          </p:grpSpPr>
          <p:sp>
            <p:nvSpPr>
              <p:cNvPr id="67" name="Oval 6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8"/>
            <p:cNvGrpSpPr/>
            <p:nvPr/>
          </p:nvGrpSpPr>
          <p:grpSpPr>
            <a:xfrm rot="19182012">
              <a:off x="2180075" y="5225694"/>
              <a:ext cx="435949" cy="697518"/>
              <a:chOff x="1676400" y="2133600"/>
              <a:chExt cx="1447800" cy="2088845"/>
            </a:xfrm>
          </p:grpSpPr>
          <p:sp>
            <p:nvSpPr>
              <p:cNvPr id="64" name="Oval 6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354953" y="1117548"/>
              <a:ext cx="1371702" cy="331018"/>
              <a:chOff x="4535146" y="1712458"/>
              <a:chExt cx="1791466" cy="517311"/>
            </a:xfrm>
          </p:grpSpPr>
          <p:sp>
            <p:nvSpPr>
              <p:cNvPr id="50" name="Rounded Rectangle 49"/>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97711" y="1712458"/>
                <a:ext cx="1466335" cy="514778"/>
                <a:chOff x="3690551" y="2714454"/>
                <a:chExt cx="3343942" cy="1425213"/>
              </a:xfrm>
            </p:grpSpPr>
            <p:grpSp>
              <p:nvGrpSpPr>
                <p:cNvPr id="52" name="Group 51"/>
                <p:cNvGrpSpPr/>
                <p:nvPr/>
              </p:nvGrpSpPr>
              <p:grpSpPr>
                <a:xfrm>
                  <a:off x="3690551" y="2718486"/>
                  <a:ext cx="1112108" cy="1421181"/>
                  <a:chOff x="3690551" y="2718486"/>
                  <a:chExt cx="1112108" cy="1421181"/>
                </a:xfrm>
              </p:grpSpPr>
              <p:sp>
                <p:nvSpPr>
                  <p:cNvPr id="61" name="6-Point Star 6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802659" y="2718486"/>
                  <a:ext cx="1112108" cy="1421181"/>
                  <a:chOff x="3690551" y="2718486"/>
                  <a:chExt cx="1112108" cy="1421181"/>
                </a:xfrm>
              </p:grpSpPr>
              <p:sp>
                <p:nvSpPr>
                  <p:cNvPr id="58" name="6-Point Star 57"/>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6-Point Star 58"/>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922385" y="2714454"/>
                  <a:ext cx="1112108" cy="1421181"/>
                  <a:chOff x="3690551" y="2718486"/>
                  <a:chExt cx="1112108" cy="1421181"/>
                </a:xfrm>
              </p:grpSpPr>
              <p:sp>
                <p:nvSpPr>
                  <p:cNvPr id="55" name="6-Point Star 5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6-Point Star 5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585923" y="3463714"/>
              <a:ext cx="973421" cy="277729"/>
              <a:chOff x="4535146" y="1712458"/>
              <a:chExt cx="1791466" cy="517311"/>
            </a:xfrm>
          </p:grpSpPr>
          <p:sp>
            <p:nvSpPr>
              <p:cNvPr id="36" name="Rounded Rectangle 35"/>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697711" y="1712458"/>
                <a:ext cx="1466335" cy="514778"/>
                <a:chOff x="3690551" y="2714454"/>
                <a:chExt cx="3343942" cy="1425213"/>
              </a:xfrm>
            </p:grpSpPr>
            <p:grpSp>
              <p:nvGrpSpPr>
                <p:cNvPr id="38" name="Group 37"/>
                <p:cNvGrpSpPr/>
                <p:nvPr/>
              </p:nvGrpSpPr>
              <p:grpSpPr>
                <a:xfrm>
                  <a:off x="3690551" y="2718486"/>
                  <a:ext cx="1112108" cy="1421181"/>
                  <a:chOff x="3690551" y="2718486"/>
                  <a:chExt cx="1112108" cy="1421181"/>
                </a:xfrm>
              </p:grpSpPr>
              <p:sp>
                <p:nvSpPr>
                  <p:cNvPr id="47" name="6-Point Star 4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802659" y="2718486"/>
                  <a:ext cx="1112108" cy="1421181"/>
                  <a:chOff x="3690551" y="2718486"/>
                  <a:chExt cx="1112108" cy="1421181"/>
                </a:xfrm>
              </p:grpSpPr>
              <p:sp>
                <p:nvSpPr>
                  <p:cNvPr id="44" name="6-Point Star 4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6-Point Star 4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922385" y="2714454"/>
                  <a:ext cx="1112108" cy="1421181"/>
                  <a:chOff x="3690551" y="2718486"/>
                  <a:chExt cx="1112108" cy="1421181"/>
                </a:xfrm>
              </p:grpSpPr>
              <p:sp>
                <p:nvSpPr>
                  <p:cNvPr id="41" name="6-Point Star 4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20"/>
            <p:cNvGrpSpPr/>
            <p:nvPr/>
          </p:nvGrpSpPr>
          <p:grpSpPr>
            <a:xfrm>
              <a:off x="1521863" y="2103140"/>
              <a:ext cx="1050658" cy="1057884"/>
              <a:chOff x="4223111" y="2758126"/>
              <a:chExt cx="1421326" cy="1376033"/>
            </a:xfrm>
          </p:grpSpPr>
          <p:sp>
            <p:nvSpPr>
              <p:cNvPr id="22" name="Pie 21"/>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4282291" y="3188043"/>
                <a:ext cx="1290606" cy="901366"/>
                <a:chOff x="4282291" y="3188043"/>
                <a:chExt cx="1290606" cy="901366"/>
              </a:xfrm>
            </p:grpSpPr>
            <p:grpSp>
              <p:nvGrpSpPr>
                <p:cNvPr id="24" name="Group 23"/>
                <p:cNvGrpSpPr/>
                <p:nvPr/>
              </p:nvGrpSpPr>
              <p:grpSpPr>
                <a:xfrm>
                  <a:off x="4282291" y="3188043"/>
                  <a:ext cx="520368" cy="551258"/>
                  <a:chOff x="3690551" y="2718486"/>
                  <a:chExt cx="1112108" cy="1421181"/>
                </a:xfrm>
              </p:grpSpPr>
              <p:sp>
                <p:nvSpPr>
                  <p:cNvPr id="33" name="6-Point Star 3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052529" y="3192162"/>
                  <a:ext cx="520368" cy="551258"/>
                  <a:chOff x="3690551" y="2718486"/>
                  <a:chExt cx="1112108" cy="1421181"/>
                </a:xfrm>
              </p:grpSpPr>
              <p:sp>
                <p:nvSpPr>
                  <p:cNvPr id="30" name="6-Point Star 2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6-Point Star 3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6" name="Group 25"/>
                <p:cNvGrpSpPr/>
                <p:nvPr/>
              </p:nvGrpSpPr>
              <p:grpSpPr>
                <a:xfrm>
                  <a:off x="4673588" y="3538151"/>
                  <a:ext cx="520368" cy="551258"/>
                  <a:chOff x="3690551" y="2718486"/>
                  <a:chExt cx="1112108" cy="1421181"/>
                </a:xfrm>
              </p:grpSpPr>
              <p:sp>
                <p:nvSpPr>
                  <p:cNvPr id="27" name="6-Point Star 2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816" name="Rectangle 815"/>
          <p:cNvSpPr/>
          <p:nvPr/>
        </p:nvSpPr>
        <p:spPr>
          <a:xfrm>
            <a:off x="0" y="6495799"/>
            <a:ext cx="1686680"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44:1-14</a:t>
            </a:r>
            <a:endParaRPr lang="en-US" dirty="0">
              <a:solidFill>
                <a:schemeClr val="bg1"/>
              </a:solidFill>
            </a:endParaRPr>
          </a:p>
        </p:txBody>
      </p:sp>
      <p:sp>
        <p:nvSpPr>
          <p:cNvPr id="3" name="Rectangle 2"/>
          <p:cNvSpPr/>
          <p:nvPr/>
        </p:nvSpPr>
        <p:spPr>
          <a:xfrm>
            <a:off x="3423809" y="1089234"/>
            <a:ext cx="6096000" cy="1477328"/>
          </a:xfrm>
          <a:prstGeom prst="rect">
            <a:avLst/>
          </a:prstGeom>
        </p:spPr>
        <p:txBody>
          <a:bodyPr>
            <a:spAutoFit/>
          </a:bodyPr>
          <a:lstStyle/>
          <a:p>
            <a:r>
              <a:rPr lang="en-US" dirty="0">
                <a:solidFill>
                  <a:schemeClr val="bg1"/>
                </a:solidFill>
                <a:latin typeface="Calibri" panose="020F0502020204030204" pitchFamily="34" charset="0"/>
              </a:rPr>
              <a:t>Before the brothers were to return to their home Joseph had his steward fill their sacks with grain.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secretly put the money of the brothers’ back into their bags and in Benjamin’s sack, his silver cup.</a:t>
            </a:r>
          </a:p>
        </p:txBody>
      </p:sp>
      <p:grpSp>
        <p:nvGrpSpPr>
          <p:cNvPr id="916" name="Group 25"/>
          <p:cNvGrpSpPr/>
          <p:nvPr/>
        </p:nvGrpSpPr>
        <p:grpSpPr>
          <a:xfrm>
            <a:off x="9055232" y="4536428"/>
            <a:ext cx="1331123" cy="1319096"/>
            <a:chOff x="3124200" y="3339059"/>
            <a:chExt cx="3169098" cy="2604541"/>
          </a:xfrm>
        </p:grpSpPr>
        <p:sp>
          <p:nvSpPr>
            <p:cNvPr id="917" name="Oval 916"/>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Trapezoid 917"/>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28"/>
            <p:cNvGrpSpPr/>
            <p:nvPr/>
          </p:nvGrpSpPr>
          <p:grpSpPr>
            <a:xfrm>
              <a:off x="3342807" y="3901190"/>
              <a:ext cx="2230868" cy="191125"/>
              <a:chOff x="2819400" y="1600200"/>
              <a:chExt cx="5029200" cy="381000"/>
            </a:xfrm>
          </p:grpSpPr>
          <p:sp>
            <p:nvSpPr>
              <p:cNvPr id="927" name="Flowchart: Summing Junction 926"/>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Flowchart: Summing Junction 927"/>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Flowchart: Summing Junction 928"/>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Flowchart: Summing Junction 929"/>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0" name="Flowchart: Summing Junction 919"/>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Flowchart: Summing Junction 920"/>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Flowchart: Summing Junction 921"/>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Flowchart: Summing Junction 922"/>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Flowchart: Summing Junction 923"/>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Flowchart: Summing Junction 924"/>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Flowchart: Summing Junction 925"/>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7" name="Group 956"/>
          <p:cNvGrpSpPr/>
          <p:nvPr/>
        </p:nvGrpSpPr>
        <p:grpSpPr>
          <a:xfrm flipH="1">
            <a:off x="6687417" y="2979844"/>
            <a:ext cx="1306017" cy="3197245"/>
            <a:chOff x="3291779" y="528287"/>
            <a:chExt cx="1306017" cy="3197245"/>
          </a:xfrm>
        </p:grpSpPr>
        <p:sp>
          <p:nvSpPr>
            <p:cNvPr id="964" name="Trapezoid 963"/>
            <p:cNvSpPr/>
            <p:nvPr/>
          </p:nvSpPr>
          <p:spPr>
            <a:xfrm>
              <a:off x="3419396" y="528287"/>
              <a:ext cx="1004937" cy="957055"/>
            </a:xfrm>
            <a:prstGeom prst="trapezoid">
              <a:avLst>
                <a:gd name="adj" fmla="val 210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p:cNvSpPr/>
            <p:nvPr/>
          </p:nvSpPr>
          <p:spPr>
            <a:xfrm rot="1928098" flipH="1">
              <a:off x="3291779" y="2044793"/>
              <a:ext cx="30876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p:cNvSpPr/>
            <p:nvPr/>
          </p:nvSpPr>
          <p:spPr>
            <a:xfrm rot="19485518" flipH="1">
              <a:off x="4314416" y="1995315"/>
              <a:ext cx="28338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Oval 966"/>
            <p:cNvSpPr/>
            <p:nvPr/>
          </p:nvSpPr>
          <p:spPr>
            <a:xfrm rot="2247591" flipH="1">
              <a:off x="3640920" y="3142165"/>
              <a:ext cx="250930" cy="58336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Oval 967"/>
            <p:cNvSpPr/>
            <p:nvPr/>
          </p:nvSpPr>
          <p:spPr>
            <a:xfrm rot="18952234" flipH="1">
              <a:off x="3930598" y="3130626"/>
              <a:ext cx="249729" cy="58336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Trapezoid 968"/>
            <p:cNvSpPr/>
            <p:nvPr/>
          </p:nvSpPr>
          <p:spPr>
            <a:xfrm rot="1430708" flipH="1">
              <a:off x="3385014" y="1395648"/>
              <a:ext cx="535898" cy="104056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Trapezoid 969"/>
            <p:cNvSpPr/>
            <p:nvPr/>
          </p:nvSpPr>
          <p:spPr>
            <a:xfrm rot="19809709" flipH="1">
              <a:off x="3969934" y="1361554"/>
              <a:ext cx="535898" cy="104056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Trapezoid 970"/>
            <p:cNvSpPr/>
            <p:nvPr/>
          </p:nvSpPr>
          <p:spPr>
            <a:xfrm flipH="1">
              <a:off x="3548704" y="1392572"/>
              <a:ext cx="799476" cy="203823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Rounded Rectangle 971"/>
            <p:cNvSpPr/>
            <p:nvPr/>
          </p:nvSpPr>
          <p:spPr>
            <a:xfrm>
              <a:off x="3654215" y="2228361"/>
              <a:ext cx="578152" cy="16649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Rounded Rectangle 972"/>
            <p:cNvSpPr/>
            <p:nvPr/>
          </p:nvSpPr>
          <p:spPr>
            <a:xfrm rot="16495281">
              <a:off x="3414091" y="2530456"/>
              <a:ext cx="578152" cy="11533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Rounded Rectangle 973"/>
            <p:cNvSpPr/>
            <p:nvPr/>
          </p:nvSpPr>
          <p:spPr>
            <a:xfrm rot="15780518">
              <a:off x="3540365" y="2560936"/>
              <a:ext cx="578152" cy="11533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Rounded Rectangle 974"/>
            <p:cNvSpPr/>
            <p:nvPr/>
          </p:nvSpPr>
          <p:spPr>
            <a:xfrm>
              <a:off x="3657600" y="2215298"/>
              <a:ext cx="195944" cy="18826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Isosceles Triangle 975"/>
            <p:cNvSpPr/>
            <p:nvPr/>
          </p:nvSpPr>
          <p:spPr>
            <a:xfrm rot="10800000">
              <a:off x="3715443" y="1392571"/>
              <a:ext cx="430407" cy="40964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p:nvPr/>
          </p:nvSpPr>
          <p:spPr>
            <a:xfrm flipH="1">
              <a:off x="3560928" y="551365"/>
              <a:ext cx="684492" cy="1084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Flowchart: Delay 977"/>
            <p:cNvSpPr/>
            <p:nvPr/>
          </p:nvSpPr>
          <p:spPr>
            <a:xfrm rot="5400000">
              <a:off x="3776566" y="369689"/>
              <a:ext cx="310255" cy="62745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9" name="Group 978"/>
          <p:cNvGrpSpPr/>
          <p:nvPr/>
        </p:nvGrpSpPr>
        <p:grpSpPr>
          <a:xfrm>
            <a:off x="7754269" y="4074926"/>
            <a:ext cx="484360" cy="1284687"/>
            <a:chOff x="457200" y="914400"/>
            <a:chExt cx="1219200" cy="2590800"/>
          </a:xfrm>
          <a:solidFill>
            <a:schemeClr val="bg1">
              <a:lumMod val="75000"/>
            </a:schemeClr>
          </a:solidFill>
        </p:grpSpPr>
        <p:grpSp>
          <p:nvGrpSpPr>
            <p:cNvPr id="980" name="Group 979"/>
            <p:cNvGrpSpPr/>
            <p:nvPr/>
          </p:nvGrpSpPr>
          <p:grpSpPr>
            <a:xfrm>
              <a:off x="457200" y="914400"/>
              <a:ext cx="1219200" cy="2590800"/>
              <a:chOff x="914400" y="3657600"/>
              <a:chExt cx="1219200" cy="2590800"/>
            </a:xfrm>
            <a:grpFill/>
          </p:grpSpPr>
          <p:grpSp>
            <p:nvGrpSpPr>
              <p:cNvPr id="983" name="Group 21"/>
              <p:cNvGrpSpPr/>
              <p:nvPr/>
            </p:nvGrpSpPr>
            <p:grpSpPr>
              <a:xfrm>
                <a:off x="914400" y="3657600"/>
                <a:ext cx="1219200" cy="2590800"/>
                <a:chOff x="3200400" y="3581400"/>
                <a:chExt cx="1219200" cy="2590800"/>
              </a:xfrm>
              <a:grpFill/>
            </p:grpSpPr>
            <p:sp>
              <p:nvSpPr>
                <p:cNvPr id="985" name="Oval 984"/>
                <p:cNvSpPr/>
                <p:nvPr/>
              </p:nvSpPr>
              <p:spPr>
                <a:xfrm>
                  <a:off x="3276600" y="5562600"/>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3407764" y="5632554"/>
                  <a:ext cx="858187" cy="4309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Rectangle 986"/>
                <p:cNvSpPr/>
                <p:nvPr/>
              </p:nvSpPr>
              <p:spPr>
                <a:xfrm>
                  <a:off x="3716311" y="4738141"/>
                  <a:ext cx="228600"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Flowchart: Delay 987"/>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4" name="Oval 983"/>
              <p:cNvSpPr/>
              <p:nvPr/>
            </p:nvSpPr>
            <p:spPr>
              <a:xfrm>
                <a:off x="1447799" y="4648200"/>
                <a:ext cx="211111"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1" name="Quad Arrow 980"/>
            <p:cNvSpPr/>
            <p:nvPr/>
          </p:nvSpPr>
          <p:spPr>
            <a:xfrm>
              <a:off x="574496" y="1088968"/>
              <a:ext cx="941217" cy="863889"/>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5"/>
            <p:cNvSpPr/>
            <p:nvPr/>
          </p:nvSpPr>
          <p:spPr>
            <a:xfrm>
              <a:off x="900301" y="1382363"/>
              <a:ext cx="289605" cy="2468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9" name="Group 25"/>
          <p:cNvGrpSpPr/>
          <p:nvPr/>
        </p:nvGrpSpPr>
        <p:grpSpPr>
          <a:xfrm>
            <a:off x="9572979" y="4723713"/>
            <a:ext cx="1331123" cy="1503590"/>
            <a:chOff x="3124200" y="3339059"/>
            <a:chExt cx="3169098" cy="2604541"/>
          </a:xfrm>
        </p:grpSpPr>
        <p:sp>
          <p:nvSpPr>
            <p:cNvPr id="990" name="Oval 989"/>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Trapezoid 990"/>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2" name="Group 28"/>
            <p:cNvGrpSpPr/>
            <p:nvPr/>
          </p:nvGrpSpPr>
          <p:grpSpPr>
            <a:xfrm>
              <a:off x="3342807" y="3901190"/>
              <a:ext cx="2230868" cy="191125"/>
              <a:chOff x="2819400" y="1600200"/>
              <a:chExt cx="5029200" cy="381000"/>
            </a:xfrm>
          </p:grpSpPr>
          <p:sp>
            <p:nvSpPr>
              <p:cNvPr id="1000" name="Flowchart: Summing Junction 999"/>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Flowchart: Summing Junction 1000"/>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Flowchart: Summing Junction 1001"/>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Flowchart: Summing Junction 1002"/>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3" name="Flowchart: Summing Junction 992"/>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Flowchart: Summing Junction 993"/>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Flowchart: Summing Junction 994"/>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Flowchart: Summing Junction 995"/>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Flowchart: Summing Junction 996"/>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Flowchart: Summing Junction 997"/>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Flowchart: Summing Junction 998"/>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4" name="Group 25"/>
          <p:cNvGrpSpPr/>
          <p:nvPr/>
        </p:nvGrpSpPr>
        <p:grpSpPr>
          <a:xfrm flipH="1">
            <a:off x="8698048" y="5078591"/>
            <a:ext cx="1133987" cy="1123741"/>
            <a:chOff x="3124200" y="3339059"/>
            <a:chExt cx="3169098" cy="2604541"/>
          </a:xfrm>
        </p:grpSpPr>
        <p:sp>
          <p:nvSpPr>
            <p:cNvPr id="1005" name="Oval 1004"/>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Trapezoid 1005"/>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7" name="Group 28"/>
            <p:cNvGrpSpPr/>
            <p:nvPr/>
          </p:nvGrpSpPr>
          <p:grpSpPr>
            <a:xfrm>
              <a:off x="3342807" y="3901190"/>
              <a:ext cx="2230868" cy="191125"/>
              <a:chOff x="2819400" y="1600200"/>
              <a:chExt cx="5029200" cy="381000"/>
            </a:xfrm>
          </p:grpSpPr>
          <p:sp>
            <p:nvSpPr>
              <p:cNvPr id="1015" name="Flowchart: Summing Junction 1014"/>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Flowchart: Summing Junction 1015"/>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Flowchart: Summing Junction 1016"/>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Flowchart: Summing Junction 1017"/>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8" name="Flowchart: Summing Junction 1007"/>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Flowchart: Summing Junction 1008"/>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Flowchart: Summing Junction 1009"/>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Flowchart: Summing Junction 1010"/>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Flowchart: Summing Junction 1011"/>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Flowchart: Summing Junction 1012"/>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Flowchart: Summing Junction 1013"/>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304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7" name="Picture 8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Benjamin Accused of Theft</a:t>
            </a:r>
          </a:p>
        </p:txBody>
      </p:sp>
      <p:sp>
        <p:nvSpPr>
          <p:cNvPr id="2" name="Rectangle 1"/>
          <p:cNvSpPr/>
          <p:nvPr/>
        </p:nvSpPr>
        <p:spPr>
          <a:xfrm>
            <a:off x="2100728" y="1015663"/>
            <a:ext cx="9808243" cy="1754326"/>
          </a:xfrm>
          <a:prstGeom prst="rect">
            <a:avLst/>
          </a:prstGeom>
        </p:spPr>
        <p:txBody>
          <a:bodyPr wrap="square">
            <a:spAutoFit/>
          </a:bodyPr>
          <a:lstStyle/>
          <a:p>
            <a:r>
              <a:rPr lang="en-US" b="0" i="0" dirty="0">
                <a:solidFill>
                  <a:schemeClr val="bg1"/>
                </a:solidFill>
                <a:effectLst/>
                <a:latin typeface="Calibri" panose="020F0502020204030204" pitchFamily="34" charset="0"/>
              </a:rPr>
              <a:t>As the brothers were on their way back to Canaan, they were stopped by Joseph’s steward who was following them.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steward searched every sack and found the silver cup in Benjamin’s sack.</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returned to the city.</a:t>
            </a:r>
            <a:endParaRPr lang="en-US" dirty="0">
              <a:solidFill>
                <a:schemeClr val="bg1"/>
              </a:solidFill>
            </a:endParaRPr>
          </a:p>
        </p:txBody>
      </p:sp>
      <p:sp>
        <p:nvSpPr>
          <p:cNvPr id="816" name="Rectangle 815"/>
          <p:cNvSpPr/>
          <p:nvPr/>
        </p:nvSpPr>
        <p:spPr>
          <a:xfrm>
            <a:off x="0" y="6495799"/>
            <a:ext cx="1686680"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44:1-13</a:t>
            </a:r>
            <a:endParaRPr lang="en-US" dirty="0">
              <a:solidFill>
                <a:schemeClr val="bg1"/>
              </a:solidFill>
            </a:endParaRPr>
          </a:p>
        </p:txBody>
      </p:sp>
      <p:grpSp>
        <p:nvGrpSpPr>
          <p:cNvPr id="3" name="Group 2"/>
          <p:cNvGrpSpPr/>
          <p:nvPr/>
        </p:nvGrpSpPr>
        <p:grpSpPr>
          <a:xfrm>
            <a:off x="2097528" y="4536286"/>
            <a:ext cx="2206054" cy="1690875"/>
            <a:chOff x="4342465" y="3721504"/>
            <a:chExt cx="2206054" cy="1690875"/>
          </a:xfrm>
        </p:grpSpPr>
        <p:grpSp>
          <p:nvGrpSpPr>
            <p:cNvPr id="818" name="Group 25"/>
            <p:cNvGrpSpPr/>
            <p:nvPr/>
          </p:nvGrpSpPr>
          <p:grpSpPr>
            <a:xfrm>
              <a:off x="4699649" y="3721504"/>
              <a:ext cx="1331123" cy="1319096"/>
              <a:chOff x="3124200" y="3339059"/>
              <a:chExt cx="3169098" cy="2604541"/>
            </a:xfrm>
          </p:grpSpPr>
          <p:sp>
            <p:nvSpPr>
              <p:cNvPr id="819" name="Oval 818"/>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Trapezoid 819"/>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1" name="Group 28"/>
              <p:cNvGrpSpPr/>
              <p:nvPr/>
            </p:nvGrpSpPr>
            <p:grpSpPr>
              <a:xfrm>
                <a:off x="3342807" y="3901190"/>
                <a:ext cx="2230868" cy="191125"/>
                <a:chOff x="2819400" y="1600200"/>
                <a:chExt cx="5029200" cy="381000"/>
              </a:xfrm>
            </p:grpSpPr>
            <p:sp>
              <p:nvSpPr>
                <p:cNvPr id="829" name="Flowchart: Summing Junction 828"/>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Flowchart: Summing Junction 829"/>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Flowchart: Summing Junction 830"/>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Flowchart: Summing Junction 831"/>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2" name="Flowchart: Summing Junction 821"/>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Flowchart: Summing Junction 822"/>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Flowchart: Summing Junction 823"/>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Flowchart: Summing Junction 824"/>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Flowchart: Summing Junction 825"/>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Flowchart: Summing Junction 826"/>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Flowchart: Summing Junction 827"/>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3" name="Group 25"/>
            <p:cNvGrpSpPr/>
            <p:nvPr/>
          </p:nvGrpSpPr>
          <p:grpSpPr>
            <a:xfrm>
              <a:off x="5217396" y="3908789"/>
              <a:ext cx="1331123" cy="1503590"/>
              <a:chOff x="3124200" y="3339059"/>
              <a:chExt cx="3169098" cy="2604541"/>
            </a:xfrm>
          </p:grpSpPr>
          <p:sp>
            <p:nvSpPr>
              <p:cNvPr id="834" name="Oval 833"/>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Trapezoid 834"/>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6" name="Group 28"/>
              <p:cNvGrpSpPr/>
              <p:nvPr/>
            </p:nvGrpSpPr>
            <p:grpSpPr>
              <a:xfrm>
                <a:off x="3342807" y="3901190"/>
                <a:ext cx="2230868" cy="191125"/>
                <a:chOff x="2819400" y="1600200"/>
                <a:chExt cx="5029200" cy="381000"/>
              </a:xfrm>
            </p:grpSpPr>
            <p:sp>
              <p:nvSpPr>
                <p:cNvPr id="844" name="Flowchart: Summing Junction 843"/>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Flowchart: Summing Junction 844"/>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Flowchart: Summing Junction 845"/>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Flowchart: Summing Junction 846"/>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7" name="Flowchart: Summing Junction 836"/>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Flowchart: Summing Junction 837"/>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Flowchart: Summing Junction 838"/>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Flowchart: Summing Junction 839"/>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Flowchart: Summing Junction 840"/>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Flowchart: Summing Junction 841"/>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Flowchart: Summing Junction 842"/>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8" name="Group 25"/>
            <p:cNvGrpSpPr/>
            <p:nvPr/>
          </p:nvGrpSpPr>
          <p:grpSpPr>
            <a:xfrm flipH="1">
              <a:off x="4342465" y="4263667"/>
              <a:ext cx="1133987" cy="1123741"/>
              <a:chOff x="3124200" y="3339059"/>
              <a:chExt cx="3169098" cy="2604541"/>
            </a:xfrm>
          </p:grpSpPr>
          <p:sp>
            <p:nvSpPr>
              <p:cNvPr id="849" name="Oval 848"/>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Trapezoid 849"/>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1" name="Group 28"/>
              <p:cNvGrpSpPr/>
              <p:nvPr/>
            </p:nvGrpSpPr>
            <p:grpSpPr>
              <a:xfrm>
                <a:off x="3342807" y="3901190"/>
                <a:ext cx="2230868" cy="191125"/>
                <a:chOff x="2819400" y="1600200"/>
                <a:chExt cx="5029200" cy="381000"/>
              </a:xfrm>
            </p:grpSpPr>
            <p:sp>
              <p:nvSpPr>
                <p:cNvPr id="859" name="Flowchart: Summing Junction 858"/>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Flowchart: Summing Junction 859"/>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Flowchart: Summing Junction 860"/>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Flowchart: Summing Junction 861"/>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2" name="Flowchart: Summing Junction 851"/>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Flowchart: Summing Junction 852"/>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Flowchart: Summing Junction 853"/>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Flowchart: Summing Junction 854"/>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Flowchart: Summing Junction 855"/>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Flowchart: Summing Junction 856"/>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Flowchart: Summing Junction 857"/>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3" name="Group 862"/>
          <p:cNvGrpSpPr/>
          <p:nvPr/>
        </p:nvGrpSpPr>
        <p:grpSpPr>
          <a:xfrm>
            <a:off x="4764664" y="2771323"/>
            <a:ext cx="7144862" cy="3647188"/>
            <a:chOff x="5368862" y="3419846"/>
            <a:chExt cx="5700595" cy="2814930"/>
          </a:xfrm>
        </p:grpSpPr>
        <p:grpSp>
          <p:nvGrpSpPr>
            <p:cNvPr id="864" name="Group 863"/>
            <p:cNvGrpSpPr/>
            <p:nvPr/>
          </p:nvGrpSpPr>
          <p:grpSpPr>
            <a:xfrm>
              <a:off x="5368862" y="4118291"/>
              <a:ext cx="680538" cy="1524227"/>
              <a:chOff x="6159338" y="783740"/>
              <a:chExt cx="1950615" cy="3826656"/>
            </a:xfrm>
          </p:grpSpPr>
          <p:sp>
            <p:nvSpPr>
              <p:cNvPr id="1663" name="Oval 1662"/>
              <p:cNvSpPr/>
              <p:nvPr/>
            </p:nvSpPr>
            <p:spPr>
              <a:xfrm>
                <a:off x="7280738" y="4234670"/>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4" name="Oval 1663"/>
              <p:cNvSpPr/>
              <p:nvPr/>
            </p:nvSpPr>
            <p:spPr>
              <a:xfrm>
                <a:off x="6553858" y="4201022"/>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5" name="Trapezoid 1664"/>
              <p:cNvSpPr/>
              <p:nvPr/>
            </p:nvSpPr>
            <p:spPr>
              <a:xfrm>
                <a:off x="6436563" y="3640031"/>
                <a:ext cx="1468951" cy="765322"/>
              </a:xfrm>
              <a:prstGeom prst="trapezoid">
                <a:avLst>
                  <a:gd name="adj" fmla="val 2158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6" name="Oval 1665"/>
              <p:cNvSpPr/>
              <p:nvPr/>
            </p:nvSpPr>
            <p:spPr>
              <a:xfrm rot="3819016">
                <a:off x="7553089" y="2814718"/>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7" name="Oval 1666"/>
              <p:cNvSpPr/>
              <p:nvPr/>
            </p:nvSpPr>
            <p:spPr>
              <a:xfrm rot="18663083">
                <a:off x="6011352" y="2817737"/>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8" name="Flowchart: Manual Operation 1667"/>
              <p:cNvSpPr/>
              <p:nvPr/>
            </p:nvSpPr>
            <p:spPr>
              <a:xfrm rot="13138101">
                <a:off x="6304134" y="2074923"/>
                <a:ext cx="715537" cy="1083407"/>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9" name="Flowchart: Manual Operation 1668"/>
              <p:cNvSpPr/>
              <p:nvPr/>
            </p:nvSpPr>
            <p:spPr>
              <a:xfrm rot="9053877">
                <a:off x="7226641" y="2022527"/>
                <a:ext cx="715537" cy="119722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0" name="Trapezoid 1669"/>
              <p:cNvSpPr/>
              <p:nvPr/>
            </p:nvSpPr>
            <p:spPr>
              <a:xfrm>
                <a:off x="6553859" y="2002940"/>
                <a:ext cx="1219200" cy="1734670"/>
              </a:xfrm>
              <a:prstGeom prst="trapezoid">
                <a:avLst>
                  <a:gd name="adj" fmla="val 2356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1" name="Chevron 1670"/>
              <p:cNvSpPr/>
              <p:nvPr/>
            </p:nvSpPr>
            <p:spPr>
              <a:xfrm rot="5400000">
                <a:off x="6783278" y="2154521"/>
                <a:ext cx="715537" cy="717176"/>
              </a:xfrm>
              <a:prstGeom prst="chevron">
                <a:avLst>
                  <a:gd name="adj" fmla="val 8216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2" name="Isosceles Triangle 1671"/>
              <p:cNvSpPr/>
              <p:nvPr/>
            </p:nvSpPr>
            <p:spPr>
              <a:xfrm rot="10800000">
                <a:off x="6840729" y="187743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3" name="Oval 1672"/>
              <p:cNvSpPr/>
              <p:nvPr/>
            </p:nvSpPr>
            <p:spPr>
              <a:xfrm>
                <a:off x="6684828" y="885960"/>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4" name="Cloud 1673"/>
              <p:cNvSpPr/>
              <p:nvPr/>
            </p:nvSpPr>
            <p:spPr>
              <a:xfrm rot="18173890">
                <a:off x="6239061"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5" name="Cloud 1674"/>
              <p:cNvSpPr/>
              <p:nvPr/>
            </p:nvSpPr>
            <p:spPr>
              <a:xfrm rot="3426110" flipH="1">
                <a:off x="7208229"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6" name="Cloud 1675"/>
              <p:cNvSpPr/>
              <p:nvPr/>
            </p:nvSpPr>
            <p:spPr>
              <a:xfrm>
                <a:off x="6596722" y="78374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7" name="Rounded Rectangle 1676"/>
              <p:cNvSpPr/>
              <p:nvPr/>
            </p:nvSpPr>
            <p:spPr>
              <a:xfrm>
                <a:off x="6553859" y="3603140"/>
                <a:ext cx="1233488" cy="204439"/>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8" name="Group 1677"/>
              <p:cNvGrpSpPr/>
              <p:nvPr/>
            </p:nvGrpSpPr>
            <p:grpSpPr>
              <a:xfrm>
                <a:off x="6477659" y="1088540"/>
                <a:ext cx="1295400" cy="228600"/>
                <a:chOff x="4267200" y="3733800"/>
                <a:chExt cx="1981200" cy="1524000"/>
              </a:xfrm>
            </p:grpSpPr>
            <p:sp>
              <p:nvSpPr>
                <p:cNvPr id="1695" name="Rectangle 1694"/>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6" name="Group 1695"/>
                <p:cNvGrpSpPr/>
                <p:nvPr/>
              </p:nvGrpSpPr>
              <p:grpSpPr>
                <a:xfrm>
                  <a:off x="4438482" y="3818965"/>
                  <a:ext cx="1706545" cy="1362635"/>
                  <a:chOff x="4438482" y="3818965"/>
                  <a:chExt cx="1706545" cy="1362635"/>
                </a:xfrm>
              </p:grpSpPr>
              <p:grpSp>
                <p:nvGrpSpPr>
                  <p:cNvPr id="1697" name="Group 1696"/>
                  <p:cNvGrpSpPr/>
                  <p:nvPr/>
                </p:nvGrpSpPr>
                <p:grpSpPr>
                  <a:xfrm>
                    <a:off x="4438482" y="4052314"/>
                    <a:ext cx="536650" cy="863189"/>
                    <a:chOff x="4438482" y="4052314"/>
                    <a:chExt cx="536650" cy="863189"/>
                  </a:xfrm>
                </p:grpSpPr>
                <p:sp>
                  <p:nvSpPr>
                    <p:cNvPr id="1708" name="Chevron 1707"/>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9" name="Chevron 1708"/>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8" name="Group 1697"/>
                  <p:cNvGrpSpPr/>
                  <p:nvPr/>
                </p:nvGrpSpPr>
                <p:grpSpPr>
                  <a:xfrm>
                    <a:off x="5025671" y="4043350"/>
                    <a:ext cx="536650" cy="863189"/>
                    <a:chOff x="4438482" y="4052314"/>
                    <a:chExt cx="536650" cy="863189"/>
                  </a:xfrm>
                </p:grpSpPr>
                <p:sp>
                  <p:nvSpPr>
                    <p:cNvPr id="1706" name="Chevron 170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7" name="Chevron 170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9" name="Group 1698"/>
                  <p:cNvGrpSpPr/>
                  <p:nvPr/>
                </p:nvGrpSpPr>
                <p:grpSpPr>
                  <a:xfrm>
                    <a:off x="5608377" y="4038867"/>
                    <a:ext cx="536650" cy="863189"/>
                    <a:chOff x="4438482" y="4052314"/>
                    <a:chExt cx="536650" cy="863189"/>
                  </a:xfrm>
                </p:grpSpPr>
                <p:sp>
                  <p:nvSpPr>
                    <p:cNvPr id="1704" name="Chevron 170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5" name="Chevron 170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00" name="Diamond 1699"/>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1" name="Diamond 1700"/>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2" name="Diamond 1701"/>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3" name="Diamond 1702"/>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9" name="Group 37"/>
              <p:cNvGrpSpPr/>
              <p:nvPr/>
            </p:nvGrpSpPr>
            <p:grpSpPr>
              <a:xfrm>
                <a:off x="6553859" y="3603140"/>
                <a:ext cx="1219200" cy="228600"/>
                <a:chOff x="4438482" y="3818965"/>
                <a:chExt cx="1706545" cy="1362635"/>
              </a:xfrm>
            </p:grpSpPr>
            <p:grpSp>
              <p:nvGrpSpPr>
                <p:cNvPr id="1682" name="Group 26"/>
                <p:cNvGrpSpPr/>
                <p:nvPr/>
              </p:nvGrpSpPr>
              <p:grpSpPr>
                <a:xfrm>
                  <a:off x="4438482" y="4052314"/>
                  <a:ext cx="536650" cy="863189"/>
                  <a:chOff x="4438482" y="4052314"/>
                  <a:chExt cx="536650" cy="863189"/>
                </a:xfrm>
              </p:grpSpPr>
              <p:sp>
                <p:nvSpPr>
                  <p:cNvPr id="1693" name="Chevron 1692"/>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4" name="Chevron 1693"/>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83" name="Group 27"/>
                <p:cNvGrpSpPr/>
                <p:nvPr/>
              </p:nvGrpSpPr>
              <p:grpSpPr>
                <a:xfrm>
                  <a:off x="5025671" y="4043350"/>
                  <a:ext cx="536650" cy="863189"/>
                  <a:chOff x="4438482" y="4052314"/>
                  <a:chExt cx="536650" cy="863189"/>
                </a:xfrm>
              </p:grpSpPr>
              <p:sp>
                <p:nvSpPr>
                  <p:cNvPr id="1691" name="Chevron 169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2" name="Chevron 169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84" name="Group 30"/>
                <p:cNvGrpSpPr/>
                <p:nvPr/>
              </p:nvGrpSpPr>
              <p:grpSpPr>
                <a:xfrm>
                  <a:off x="5608377" y="4038867"/>
                  <a:ext cx="536650" cy="863189"/>
                  <a:chOff x="4438482" y="4052314"/>
                  <a:chExt cx="536650" cy="863189"/>
                </a:xfrm>
              </p:grpSpPr>
              <p:sp>
                <p:nvSpPr>
                  <p:cNvPr id="1689" name="Chevron 168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0" name="Chevron 168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85" name="Diamond 1684"/>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6" name="Diamond 1685"/>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7" name="Diamond 1686"/>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8" name="Diamond 1687"/>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0" name="Diamond 1679"/>
              <p:cNvSpPr/>
              <p:nvPr/>
            </p:nvSpPr>
            <p:spPr>
              <a:xfrm>
                <a:off x="7006577" y="2711152"/>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81" name="Picture 4" descr="http://icons.iconarchive.com/icons/iconsmind/outline/512/Wolf-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45880" y="2895373"/>
                <a:ext cx="242002" cy="242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5" name="Group 864"/>
            <p:cNvGrpSpPr/>
            <p:nvPr/>
          </p:nvGrpSpPr>
          <p:grpSpPr>
            <a:xfrm>
              <a:off x="6389104" y="3419846"/>
              <a:ext cx="876188" cy="1715278"/>
              <a:chOff x="3524486" y="415548"/>
              <a:chExt cx="1175731" cy="2284162"/>
            </a:xfrm>
          </p:grpSpPr>
          <p:sp>
            <p:nvSpPr>
              <p:cNvPr id="1565" name="Oval 1564"/>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 name="Oval 1565"/>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7" name="Trapezoid 1566"/>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8" name="Oval 1567"/>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9" name="Oval 1568"/>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0" name="Trapezoid 1569"/>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1" name="Trapezoid 1570"/>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2" name="Cloud 1571"/>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3" name="Cloud 1572"/>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4" name="Trapezoid 1573"/>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5" name="Isosceles Triangle 1574"/>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6" name="Oval 1575"/>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 name="Cloud 1576"/>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Rounded Rectangle 1577"/>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9" name="Group 118"/>
              <p:cNvGrpSpPr/>
              <p:nvPr/>
            </p:nvGrpSpPr>
            <p:grpSpPr>
              <a:xfrm rot="11700000">
                <a:off x="3703888" y="1566154"/>
                <a:ext cx="333203" cy="1078928"/>
                <a:chOff x="2438400" y="990600"/>
                <a:chExt cx="762000" cy="3200400"/>
              </a:xfrm>
            </p:grpSpPr>
            <p:sp>
              <p:nvSpPr>
                <p:cNvPr id="1658" name="Pentagon 165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9" name="Plaque 165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0" name="Rounded Rectangle 165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1" name="Donut 166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2" name="Donut 166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80" name="Rounded Rectangle 1579"/>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1" name="Group 1580"/>
              <p:cNvGrpSpPr/>
              <p:nvPr/>
            </p:nvGrpSpPr>
            <p:grpSpPr>
              <a:xfrm>
                <a:off x="3809272" y="1919281"/>
                <a:ext cx="617466" cy="119145"/>
                <a:chOff x="7162800" y="4789357"/>
                <a:chExt cx="2676993" cy="1001843"/>
              </a:xfrm>
            </p:grpSpPr>
            <p:grpSp>
              <p:nvGrpSpPr>
                <p:cNvPr id="1649" name="Group 1648"/>
                <p:cNvGrpSpPr/>
                <p:nvPr/>
              </p:nvGrpSpPr>
              <p:grpSpPr>
                <a:xfrm>
                  <a:off x="7162800" y="4800600"/>
                  <a:ext cx="838200" cy="990600"/>
                  <a:chOff x="7162800" y="4800600"/>
                  <a:chExt cx="838200" cy="990600"/>
                </a:xfrm>
              </p:grpSpPr>
              <p:sp>
                <p:nvSpPr>
                  <p:cNvPr id="1656" name="Cross 1655"/>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7" name="Diamond 1656"/>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0" name="Group 1649"/>
                <p:cNvGrpSpPr/>
                <p:nvPr/>
              </p:nvGrpSpPr>
              <p:grpSpPr>
                <a:xfrm>
                  <a:off x="8077200" y="4800600"/>
                  <a:ext cx="838200" cy="990600"/>
                  <a:chOff x="7162800" y="4800600"/>
                  <a:chExt cx="838200" cy="990600"/>
                </a:xfrm>
              </p:grpSpPr>
              <p:sp>
                <p:nvSpPr>
                  <p:cNvPr id="1654" name="Cross 1653"/>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5" name="Diamond 1654"/>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1" name="Group 1650"/>
                <p:cNvGrpSpPr/>
                <p:nvPr/>
              </p:nvGrpSpPr>
              <p:grpSpPr>
                <a:xfrm>
                  <a:off x="9001593" y="4789357"/>
                  <a:ext cx="838200" cy="990600"/>
                  <a:chOff x="7162800" y="4800600"/>
                  <a:chExt cx="838200" cy="990600"/>
                </a:xfrm>
              </p:grpSpPr>
              <p:sp>
                <p:nvSpPr>
                  <p:cNvPr id="1652" name="Cross 1651"/>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3" name="Diamond 1652"/>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2" name="Group 1581"/>
              <p:cNvGrpSpPr/>
              <p:nvPr/>
            </p:nvGrpSpPr>
            <p:grpSpPr>
              <a:xfrm>
                <a:off x="3740071" y="592259"/>
                <a:ext cx="769838" cy="258661"/>
                <a:chOff x="3811872" y="17998"/>
                <a:chExt cx="805120" cy="270515"/>
              </a:xfrm>
            </p:grpSpPr>
            <p:grpSp>
              <p:nvGrpSpPr>
                <p:cNvPr id="1583" name="Group 1582"/>
                <p:cNvGrpSpPr/>
                <p:nvPr/>
              </p:nvGrpSpPr>
              <p:grpSpPr>
                <a:xfrm>
                  <a:off x="3811872" y="17998"/>
                  <a:ext cx="627615" cy="262087"/>
                  <a:chOff x="4649991" y="5423557"/>
                  <a:chExt cx="2704332" cy="1129307"/>
                </a:xfrm>
              </p:grpSpPr>
              <p:grpSp>
                <p:nvGrpSpPr>
                  <p:cNvPr id="1597" name="Group 1596"/>
                  <p:cNvGrpSpPr/>
                  <p:nvPr/>
                </p:nvGrpSpPr>
                <p:grpSpPr>
                  <a:xfrm>
                    <a:off x="4649991" y="5427911"/>
                    <a:ext cx="516959" cy="1119063"/>
                    <a:chOff x="4649991" y="5427911"/>
                    <a:chExt cx="516959" cy="1119063"/>
                  </a:xfrm>
                </p:grpSpPr>
                <p:grpSp>
                  <p:nvGrpSpPr>
                    <p:cNvPr id="1637" name="Group 118"/>
                    <p:cNvGrpSpPr/>
                    <p:nvPr/>
                  </p:nvGrpSpPr>
                  <p:grpSpPr>
                    <a:xfrm rot="1912894">
                      <a:off x="4649991" y="5427911"/>
                      <a:ext cx="321016" cy="1106001"/>
                      <a:chOff x="2438400" y="990600"/>
                      <a:chExt cx="762000" cy="3200400"/>
                    </a:xfrm>
                  </p:grpSpPr>
                  <p:sp>
                    <p:nvSpPr>
                      <p:cNvPr id="1644" name="Pentagon 164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5" name="Plaque 164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6" name="Rounded Rectangle 164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7" name="Donut 164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8" name="Donut 164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38" name="Group 118"/>
                    <p:cNvGrpSpPr/>
                    <p:nvPr/>
                  </p:nvGrpSpPr>
                  <p:grpSpPr>
                    <a:xfrm rot="19542321">
                      <a:off x="4845934" y="5440973"/>
                      <a:ext cx="321016" cy="1106001"/>
                      <a:chOff x="2438400" y="990600"/>
                      <a:chExt cx="762000" cy="3200400"/>
                    </a:xfrm>
                  </p:grpSpPr>
                  <p:sp>
                    <p:nvSpPr>
                      <p:cNvPr id="1639" name="Pentagon 163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 name="Plaque 163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 name="Rounded Rectangle 164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2" name="Donut 164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3" name="Donut 164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98" name="Group 1597"/>
                  <p:cNvGrpSpPr/>
                  <p:nvPr/>
                </p:nvGrpSpPr>
                <p:grpSpPr>
                  <a:xfrm rot="10800000">
                    <a:off x="5378679" y="5433801"/>
                    <a:ext cx="516959" cy="1119063"/>
                    <a:chOff x="4649991" y="5427911"/>
                    <a:chExt cx="516959" cy="1119063"/>
                  </a:xfrm>
                </p:grpSpPr>
                <p:grpSp>
                  <p:nvGrpSpPr>
                    <p:cNvPr id="1625" name="Group 118"/>
                    <p:cNvGrpSpPr/>
                    <p:nvPr/>
                  </p:nvGrpSpPr>
                  <p:grpSpPr>
                    <a:xfrm rot="1912894">
                      <a:off x="4649991" y="5427911"/>
                      <a:ext cx="321016" cy="1106001"/>
                      <a:chOff x="2438400" y="990600"/>
                      <a:chExt cx="762000" cy="3200400"/>
                    </a:xfrm>
                  </p:grpSpPr>
                  <p:sp>
                    <p:nvSpPr>
                      <p:cNvPr id="1632" name="Pentagon 163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3" name="Plaque 163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4" name="Rounded Rectangle 163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5" name="Donut 163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6" name="Donut 163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26" name="Group 118"/>
                    <p:cNvGrpSpPr/>
                    <p:nvPr/>
                  </p:nvGrpSpPr>
                  <p:grpSpPr>
                    <a:xfrm rot="19542321">
                      <a:off x="4845934" y="5440973"/>
                      <a:ext cx="321016" cy="1106001"/>
                      <a:chOff x="2438400" y="990600"/>
                      <a:chExt cx="762000" cy="3200400"/>
                    </a:xfrm>
                  </p:grpSpPr>
                  <p:sp>
                    <p:nvSpPr>
                      <p:cNvPr id="1627" name="Pentagon 162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 name="Plaque 162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9" name="Rounded Rectangle 162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0" name="Donut 162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1" name="Donut 163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99" name="Group 1598"/>
                  <p:cNvGrpSpPr/>
                  <p:nvPr/>
                </p:nvGrpSpPr>
                <p:grpSpPr>
                  <a:xfrm>
                    <a:off x="6108676" y="5423557"/>
                    <a:ext cx="516959" cy="1119063"/>
                    <a:chOff x="4649991" y="5427911"/>
                    <a:chExt cx="516959" cy="1119063"/>
                  </a:xfrm>
                </p:grpSpPr>
                <p:grpSp>
                  <p:nvGrpSpPr>
                    <p:cNvPr id="1613" name="Group 118"/>
                    <p:cNvGrpSpPr/>
                    <p:nvPr/>
                  </p:nvGrpSpPr>
                  <p:grpSpPr>
                    <a:xfrm rot="1912894">
                      <a:off x="4649991" y="5427911"/>
                      <a:ext cx="321016" cy="1106001"/>
                      <a:chOff x="2438400" y="990600"/>
                      <a:chExt cx="762000" cy="3200400"/>
                    </a:xfrm>
                  </p:grpSpPr>
                  <p:sp>
                    <p:nvSpPr>
                      <p:cNvPr id="1620" name="Pentagon 161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1" name="Plaque 162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2" name="Rounded Rectangle 162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3" name="Donut 162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4" name="Donut 162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14" name="Group 118"/>
                    <p:cNvGrpSpPr/>
                    <p:nvPr/>
                  </p:nvGrpSpPr>
                  <p:grpSpPr>
                    <a:xfrm rot="19542321">
                      <a:off x="4845934" y="5440973"/>
                      <a:ext cx="321016" cy="1106001"/>
                      <a:chOff x="2438400" y="990600"/>
                      <a:chExt cx="762000" cy="3200400"/>
                    </a:xfrm>
                  </p:grpSpPr>
                  <p:sp>
                    <p:nvSpPr>
                      <p:cNvPr id="1615" name="Pentagon 161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6" name="Plaque 161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7" name="Rounded Rectangle 161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8" name="Donut 161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9" name="Donut 161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600" name="Group 1599"/>
                  <p:cNvGrpSpPr/>
                  <p:nvPr/>
                </p:nvGrpSpPr>
                <p:grpSpPr>
                  <a:xfrm rot="10800000">
                    <a:off x="6837364" y="5429447"/>
                    <a:ext cx="516959" cy="1119063"/>
                    <a:chOff x="4649991" y="5427911"/>
                    <a:chExt cx="516959" cy="1119063"/>
                  </a:xfrm>
                </p:grpSpPr>
                <p:grpSp>
                  <p:nvGrpSpPr>
                    <p:cNvPr id="1601" name="Group 118"/>
                    <p:cNvGrpSpPr/>
                    <p:nvPr/>
                  </p:nvGrpSpPr>
                  <p:grpSpPr>
                    <a:xfrm rot="1912894">
                      <a:off x="4649991" y="5427911"/>
                      <a:ext cx="321016" cy="1106001"/>
                      <a:chOff x="2438400" y="990600"/>
                      <a:chExt cx="762000" cy="3200400"/>
                    </a:xfrm>
                  </p:grpSpPr>
                  <p:sp>
                    <p:nvSpPr>
                      <p:cNvPr id="1608" name="Pentagon 160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9" name="Plaque 160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0" name="Rounded Rectangle 160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1" name="Donut 161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2" name="Donut 161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02" name="Group 118"/>
                    <p:cNvGrpSpPr/>
                    <p:nvPr/>
                  </p:nvGrpSpPr>
                  <p:grpSpPr>
                    <a:xfrm rot="19542321">
                      <a:off x="4845934" y="5440973"/>
                      <a:ext cx="321016" cy="1106001"/>
                      <a:chOff x="2438400" y="990600"/>
                      <a:chExt cx="762000" cy="3200400"/>
                    </a:xfrm>
                  </p:grpSpPr>
                  <p:sp>
                    <p:nvSpPr>
                      <p:cNvPr id="1603" name="Pentagon 160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4" name="Plaque 160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5" name="Rounded Rectangle 160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6" name="Donut 160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7" name="Donut 160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584" name="Group 1583"/>
                <p:cNvGrpSpPr/>
                <p:nvPr/>
              </p:nvGrpSpPr>
              <p:grpSpPr>
                <a:xfrm>
                  <a:off x="4497017" y="28803"/>
                  <a:ext cx="119975" cy="259710"/>
                  <a:chOff x="4649991" y="5427911"/>
                  <a:chExt cx="516959" cy="1119063"/>
                </a:xfrm>
              </p:grpSpPr>
              <p:grpSp>
                <p:nvGrpSpPr>
                  <p:cNvPr id="1585" name="Group 118"/>
                  <p:cNvGrpSpPr/>
                  <p:nvPr/>
                </p:nvGrpSpPr>
                <p:grpSpPr>
                  <a:xfrm rot="1912894">
                    <a:off x="4649991" y="5427911"/>
                    <a:ext cx="321016" cy="1106001"/>
                    <a:chOff x="2438400" y="990600"/>
                    <a:chExt cx="762000" cy="3200400"/>
                  </a:xfrm>
                </p:grpSpPr>
                <p:sp>
                  <p:nvSpPr>
                    <p:cNvPr id="1592" name="Pentagon 159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3" name="Plaque 159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4" name="Rounded Rectangle 159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5" name="Donut 159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6" name="Donut 159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86" name="Group 118"/>
                  <p:cNvGrpSpPr/>
                  <p:nvPr/>
                </p:nvGrpSpPr>
                <p:grpSpPr>
                  <a:xfrm rot="19542321">
                    <a:off x="4845934" y="5440973"/>
                    <a:ext cx="321016" cy="1106001"/>
                    <a:chOff x="2438400" y="990600"/>
                    <a:chExt cx="762000" cy="3200400"/>
                  </a:xfrm>
                </p:grpSpPr>
                <p:sp>
                  <p:nvSpPr>
                    <p:cNvPr id="1587" name="Pentagon 158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8" name="Plaque 158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9" name="Rounded Rectangle 158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0" name="Donut 158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1" name="Donut 159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866" name="Group 865"/>
            <p:cNvGrpSpPr/>
            <p:nvPr/>
          </p:nvGrpSpPr>
          <p:grpSpPr>
            <a:xfrm flipH="1">
              <a:off x="6287184" y="3482309"/>
              <a:ext cx="4782273" cy="2752467"/>
              <a:chOff x="278269" y="259635"/>
              <a:chExt cx="4782273" cy="2752467"/>
            </a:xfrm>
          </p:grpSpPr>
          <p:grpSp>
            <p:nvGrpSpPr>
              <p:cNvPr id="867" name="Group 866"/>
              <p:cNvGrpSpPr/>
              <p:nvPr/>
            </p:nvGrpSpPr>
            <p:grpSpPr>
              <a:xfrm flipH="1">
                <a:off x="1372918" y="384090"/>
                <a:ext cx="745215" cy="1356428"/>
                <a:chOff x="4267200" y="2670596"/>
                <a:chExt cx="1981200" cy="3606146"/>
              </a:xfrm>
            </p:grpSpPr>
            <p:sp>
              <p:nvSpPr>
                <p:cNvPr id="1517" name="Round Diagonal Corner Rectangle 1516"/>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8" name="Round Diagonal Corner Rectangle 1517"/>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9" name="Oval 1518"/>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 name="Trapezoid 1519"/>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1" name="Oval 1520"/>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2" name="Oval 1521"/>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3" name="Oval 1522"/>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4" name="Trapezoid 1523"/>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 name="Trapezoid 1524"/>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6" name="Trapezoid 1525"/>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7" name="Group 250"/>
                <p:cNvGrpSpPr/>
                <p:nvPr/>
              </p:nvGrpSpPr>
              <p:grpSpPr>
                <a:xfrm rot="5400000">
                  <a:off x="4984375" y="4374778"/>
                  <a:ext cx="555814" cy="1255059"/>
                  <a:chOff x="9000565" y="430324"/>
                  <a:chExt cx="797858" cy="3047982"/>
                </a:xfrm>
              </p:grpSpPr>
              <p:grpSp>
                <p:nvGrpSpPr>
                  <p:cNvPr id="1552" name="Group 236"/>
                  <p:cNvGrpSpPr/>
                  <p:nvPr/>
                </p:nvGrpSpPr>
                <p:grpSpPr>
                  <a:xfrm>
                    <a:off x="9027459" y="1757082"/>
                    <a:ext cx="770964" cy="1721224"/>
                    <a:chOff x="9000565" y="475129"/>
                    <a:chExt cx="770964" cy="1721224"/>
                  </a:xfrm>
                </p:grpSpPr>
                <p:sp>
                  <p:nvSpPr>
                    <p:cNvPr id="1560" name="Multiply 1559"/>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1" name="Multiply 1560"/>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2" name="Left-Right Arrow 1561"/>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3" name="Diamond 156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4" name="Diamond 156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3" name="Group 235"/>
                  <p:cNvGrpSpPr/>
                  <p:nvPr/>
                </p:nvGrpSpPr>
                <p:grpSpPr>
                  <a:xfrm>
                    <a:off x="9000565" y="430324"/>
                    <a:ext cx="770964" cy="1766029"/>
                    <a:chOff x="9000565" y="430324"/>
                    <a:chExt cx="770964" cy="1766029"/>
                  </a:xfrm>
                </p:grpSpPr>
                <p:sp>
                  <p:nvSpPr>
                    <p:cNvPr id="1554" name="Multiply 1553"/>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5" name="Multiply 1554"/>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Left-Right Arrow 1555"/>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7" name="Left-Right Arrow 1556"/>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Diamond 1557"/>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9" name="Diamond 1558"/>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28" name="Oval 1527"/>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9" name="Group 1528"/>
                <p:cNvGrpSpPr/>
                <p:nvPr/>
              </p:nvGrpSpPr>
              <p:grpSpPr>
                <a:xfrm>
                  <a:off x="4648200" y="2819400"/>
                  <a:ext cx="1143000" cy="362174"/>
                  <a:chOff x="5029199" y="838201"/>
                  <a:chExt cx="1411403" cy="516024"/>
                </a:xfrm>
              </p:grpSpPr>
              <p:sp>
                <p:nvSpPr>
                  <p:cNvPr id="1530" name="Rounded Rectangle 1529"/>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1" name="Group 253"/>
                  <p:cNvGrpSpPr/>
                  <p:nvPr/>
                </p:nvGrpSpPr>
                <p:grpSpPr>
                  <a:xfrm rot="5400000">
                    <a:off x="5476889" y="390511"/>
                    <a:ext cx="516024" cy="1411403"/>
                    <a:chOff x="9000565" y="475129"/>
                    <a:chExt cx="806823" cy="4258236"/>
                  </a:xfrm>
                </p:grpSpPr>
                <p:grpSp>
                  <p:nvGrpSpPr>
                    <p:cNvPr id="1532" name="Group 243"/>
                    <p:cNvGrpSpPr/>
                    <p:nvPr/>
                  </p:nvGrpSpPr>
                  <p:grpSpPr>
                    <a:xfrm>
                      <a:off x="9036424" y="3012141"/>
                      <a:ext cx="770964" cy="1721224"/>
                      <a:chOff x="9000565" y="475129"/>
                      <a:chExt cx="770964" cy="1721224"/>
                    </a:xfrm>
                  </p:grpSpPr>
                  <p:sp>
                    <p:nvSpPr>
                      <p:cNvPr id="1547" name="Multiply 1546"/>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8" name="Multiply 1547"/>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9" name="Left-Right Arrow 1548"/>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0" name="Diamond 1549"/>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1" name="Diamond 1550"/>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236"/>
                    <p:cNvGrpSpPr/>
                    <p:nvPr/>
                  </p:nvGrpSpPr>
                  <p:grpSpPr>
                    <a:xfrm>
                      <a:off x="9027459" y="1757082"/>
                      <a:ext cx="770964" cy="1721224"/>
                      <a:chOff x="9000565" y="475129"/>
                      <a:chExt cx="770964" cy="1721224"/>
                    </a:xfrm>
                  </p:grpSpPr>
                  <p:sp>
                    <p:nvSpPr>
                      <p:cNvPr id="1541" name="Multiply 1540"/>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2" name="Multiply 1541"/>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3" name="Left-Right Arrow 1542"/>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4" name="Left-Right Arrow 1543"/>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5" name="Diamond 1544"/>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 name="Diamond 1545"/>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235"/>
                    <p:cNvGrpSpPr/>
                    <p:nvPr/>
                  </p:nvGrpSpPr>
                  <p:grpSpPr>
                    <a:xfrm>
                      <a:off x="9000565" y="475129"/>
                      <a:ext cx="770964" cy="1721224"/>
                      <a:chOff x="9000565" y="475129"/>
                      <a:chExt cx="770964" cy="1721224"/>
                    </a:xfrm>
                  </p:grpSpPr>
                  <p:sp>
                    <p:nvSpPr>
                      <p:cNvPr id="1535" name="Multiply 1534"/>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Multiply 153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 name="Left-Right Arrow 153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Left-Right Arrow 1537"/>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 name="Diamond 1538"/>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Diamond 1539"/>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68" name="Group 867"/>
              <p:cNvGrpSpPr/>
              <p:nvPr/>
            </p:nvGrpSpPr>
            <p:grpSpPr>
              <a:xfrm flipH="1">
                <a:off x="3290960" y="259635"/>
                <a:ext cx="703203" cy="1650244"/>
                <a:chOff x="536022" y="3314942"/>
                <a:chExt cx="1296534" cy="3203103"/>
              </a:xfrm>
            </p:grpSpPr>
            <p:sp>
              <p:nvSpPr>
                <p:cNvPr id="1283" name="Oval 1282"/>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Trapezoid 1284"/>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Trapezoid 1285"/>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Regular Pentagon 1287"/>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Oval 1288"/>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90" name="Group 101"/>
                <p:cNvGrpSpPr/>
                <p:nvPr/>
              </p:nvGrpSpPr>
              <p:grpSpPr>
                <a:xfrm rot="7128265">
                  <a:off x="1266712" y="6168842"/>
                  <a:ext cx="230789" cy="449153"/>
                  <a:chOff x="4267200" y="5105400"/>
                  <a:chExt cx="685800" cy="609600"/>
                </a:xfrm>
              </p:grpSpPr>
              <p:sp>
                <p:nvSpPr>
                  <p:cNvPr id="1515"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6"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1" name="Group 102"/>
                <p:cNvGrpSpPr/>
                <p:nvPr/>
              </p:nvGrpSpPr>
              <p:grpSpPr>
                <a:xfrm rot="14157531">
                  <a:off x="1014825" y="6178074"/>
                  <a:ext cx="230789" cy="449153"/>
                  <a:chOff x="4267200" y="5105400"/>
                  <a:chExt cx="685800" cy="609600"/>
                </a:xfrm>
              </p:grpSpPr>
              <p:sp>
                <p:nvSpPr>
                  <p:cNvPr id="1513" name="Oval 1512"/>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4" name="Oval 1513"/>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2" name="Group 70"/>
                <p:cNvGrpSpPr/>
                <p:nvPr/>
              </p:nvGrpSpPr>
              <p:grpSpPr>
                <a:xfrm>
                  <a:off x="615449" y="3393845"/>
                  <a:ext cx="1196458" cy="1028329"/>
                  <a:chOff x="2731569" y="4101704"/>
                  <a:chExt cx="2435810" cy="2042401"/>
                </a:xfrm>
              </p:grpSpPr>
              <p:sp>
                <p:nvSpPr>
                  <p:cNvPr id="1504"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7"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9"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1"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2"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3" name="Trapezoid 1292"/>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4" name="Group 97"/>
                <p:cNvGrpSpPr/>
                <p:nvPr/>
              </p:nvGrpSpPr>
              <p:grpSpPr>
                <a:xfrm>
                  <a:off x="962691" y="5459694"/>
                  <a:ext cx="469239" cy="635646"/>
                  <a:chOff x="4648200" y="4038600"/>
                  <a:chExt cx="838200" cy="1349829"/>
                </a:xfrm>
              </p:grpSpPr>
              <p:sp>
                <p:nvSpPr>
                  <p:cNvPr id="1483" name="Trapezoid 1482"/>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4" name="Group 1483"/>
                  <p:cNvGrpSpPr/>
                  <p:nvPr/>
                </p:nvGrpSpPr>
                <p:grpSpPr>
                  <a:xfrm rot="5595418">
                    <a:off x="4297276" y="4567385"/>
                    <a:ext cx="1211525" cy="322729"/>
                    <a:chOff x="6019800" y="5334000"/>
                    <a:chExt cx="2590800" cy="914400"/>
                  </a:xfrm>
                </p:grpSpPr>
                <p:grpSp>
                  <p:nvGrpSpPr>
                    <p:cNvPr id="1495" name="Group 79"/>
                    <p:cNvGrpSpPr/>
                    <p:nvPr/>
                  </p:nvGrpSpPr>
                  <p:grpSpPr>
                    <a:xfrm>
                      <a:off x="6019800" y="5334000"/>
                      <a:ext cx="914400" cy="914400"/>
                      <a:chOff x="6019800" y="5334000"/>
                      <a:chExt cx="914400" cy="914400"/>
                    </a:xfrm>
                  </p:grpSpPr>
                  <p:sp>
                    <p:nvSpPr>
                      <p:cNvPr id="1502" name="Quad Arrow 150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3" name="Diamond 150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6" name="Group 80"/>
                    <p:cNvGrpSpPr/>
                    <p:nvPr/>
                  </p:nvGrpSpPr>
                  <p:grpSpPr>
                    <a:xfrm>
                      <a:off x="6858000" y="5334000"/>
                      <a:ext cx="914400" cy="914400"/>
                      <a:chOff x="6019800" y="5334000"/>
                      <a:chExt cx="914400" cy="914400"/>
                    </a:xfrm>
                  </p:grpSpPr>
                  <p:sp>
                    <p:nvSpPr>
                      <p:cNvPr id="1500" name="Quad Arrow 149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Diamond 150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7" name="Group 83"/>
                    <p:cNvGrpSpPr/>
                    <p:nvPr/>
                  </p:nvGrpSpPr>
                  <p:grpSpPr>
                    <a:xfrm>
                      <a:off x="7696200" y="5334000"/>
                      <a:ext cx="914400" cy="914400"/>
                      <a:chOff x="6019800" y="5334000"/>
                      <a:chExt cx="914400" cy="914400"/>
                    </a:xfrm>
                  </p:grpSpPr>
                  <p:sp>
                    <p:nvSpPr>
                      <p:cNvPr id="1498" name="Quad Arrow 149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Diamond 149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5" name="Group 1484"/>
                  <p:cNvGrpSpPr/>
                  <p:nvPr/>
                </p:nvGrpSpPr>
                <p:grpSpPr>
                  <a:xfrm rot="5160593">
                    <a:off x="4618957" y="4567387"/>
                    <a:ext cx="1211525" cy="322729"/>
                    <a:chOff x="6019800" y="5334000"/>
                    <a:chExt cx="2590800" cy="914400"/>
                  </a:xfrm>
                </p:grpSpPr>
                <p:grpSp>
                  <p:nvGrpSpPr>
                    <p:cNvPr id="1486" name="Group 79"/>
                    <p:cNvGrpSpPr/>
                    <p:nvPr/>
                  </p:nvGrpSpPr>
                  <p:grpSpPr>
                    <a:xfrm>
                      <a:off x="6019800" y="5334000"/>
                      <a:ext cx="914400" cy="914400"/>
                      <a:chOff x="6019800" y="5334000"/>
                      <a:chExt cx="914400" cy="914400"/>
                    </a:xfrm>
                  </p:grpSpPr>
                  <p:sp>
                    <p:nvSpPr>
                      <p:cNvPr id="1493" name="Quad Arrow 149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4" name="Diamond 149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7" name="Group 80"/>
                    <p:cNvGrpSpPr/>
                    <p:nvPr/>
                  </p:nvGrpSpPr>
                  <p:grpSpPr>
                    <a:xfrm>
                      <a:off x="6858000" y="5334000"/>
                      <a:ext cx="914400" cy="914400"/>
                      <a:chOff x="6019800" y="5334000"/>
                      <a:chExt cx="914400" cy="914400"/>
                    </a:xfrm>
                  </p:grpSpPr>
                  <p:sp>
                    <p:nvSpPr>
                      <p:cNvPr id="1491" name="Quad Arrow 149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Diamond 149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8" name="Group 83"/>
                    <p:cNvGrpSpPr/>
                    <p:nvPr/>
                  </p:nvGrpSpPr>
                  <p:grpSpPr>
                    <a:xfrm>
                      <a:off x="7696200" y="5334000"/>
                      <a:ext cx="914400" cy="914400"/>
                      <a:chOff x="6019800" y="5334000"/>
                      <a:chExt cx="914400" cy="914400"/>
                    </a:xfrm>
                  </p:grpSpPr>
                  <p:sp>
                    <p:nvSpPr>
                      <p:cNvPr id="1489" name="Quad Arrow 148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Diamond 148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5" name="Rounded Rectangle 1294"/>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6" name="Group 125"/>
                <p:cNvGrpSpPr/>
                <p:nvPr/>
              </p:nvGrpSpPr>
              <p:grpSpPr>
                <a:xfrm flipV="1">
                  <a:off x="615448" y="3764639"/>
                  <a:ext cx="1133486" cy="180100"/>
                  <a:chOff x="5029200" y="838200"/>
                  <a:chExt cx="1905000" cy="457200"/>
                </a:xfrm>
              </p:grpSpPr>
              <p:sp>
                <p:nvSpPr>
                  <p:cNvPr id="1472" name="Rounded Rectangle 1471"/>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3" name="Group 114"/>
                  <p:cNvGrpSpPr/>
                  <p:nvPr/>
                </p:nvGrpSpPr>
                <p:grpSpPr>
                  <a:xfrm rot="10800000">
                    <a:off x="5334000" y="914400"/>
                    <a:ext cx="1211525" cy="322729"/>
                    <a:chOff x="6019800" y="5334000"/>
                    <a:chExt cx="2590800" cy="914400"/>
                  </a:xfrm>
                </p:grpSpPr>
                <p:grpSp>
                  <p:nvGrpSpPr>
                    <p:cNvPr id="1474" name="Group 79"/>
                    <p:cNvGrpSpPr/>
                    <p:nvPr/>
                  </p:nvGrpSpPr>
                  <p:grpSpPr>
                    <a:xfrm>
                      <a:off x="6019800" y="5334000"/>
                      <a:ext cx="914400" cy="914400"/>
                      <a:chOff x="6019800" y="5334000"/>
                      <a:chExt cx="914400" cy="914400"/>
                    </a:xfrm>
                  </p:grpSpPr>
                  <p:sp>
                    <p:nvSpPr>
                      <p:cNvPr id="1481" name="Quad Arrow 148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2" name="Diamond 148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5" name="Group 80"/>
                    <p:cNvGrpSpPr/>
                    <p:nvPr/>
                  </p:nvGrpSpPr>
                  <p:grpSpPr>
                    <a:xfrm>
                      <a:off x="6858000" y="5334000"/>
                      <a:ext cx="914400" cy="914400"/>
                      <a:chOff x="6019800" y="5334000"/>
                      <a:chExt cx="914400" cy="914400"/>
                    </a:xfrm>
                  </p:grpSpPr>
                  <p:sp>
                    <p:nvSpPr>
                      <p:cNvPr id="1479" name="Quad Arrow 147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Diamond 147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6" name="Group 83"/>
                    <p:cNvGrpSpPr/>
                    <p:nvPr/>
                  </p:nvGrpSpPr>
                  <p:grpSpPr>
                    <a:xfrm>
                      <a:off x="7696200" y="5334000"/>
                      <a:ext cx="914400" cy="914400"/>
                      <a:chOff x="6019800" y="5334000"/>
                      <a:chExt cx="914400" cy="914400"/>
                    </a:xfrm>
                  </p:grpSpPr>
                  <p:sp>
                    <p:nvSpPr>
                      <p:cNvPr id="1477" name="Quad Arrow 147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Diamond 147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97" name="Group 1296"/>
                <p:cNvGrpSpPr/>
                <p:nvPr/>
              </p:nvGrpSpPr>
              <p:grpSpPr>
                <a:xfrm>
                  <a:off x="536022" y="3314942"/>
                  <a:ext cx="1296534" cy="697352"/>
                  <a:chOff x="4823577" y="4053405"/>
                  <a:chExt cx="2270956" cy="1287310"/>
                </a:xfrm>
              </p:grpSpPr>
              <p:grpSp>
                <p:nvGrpSpPr>
                  <p:cNvPr id="1298" name="Group 113"/>
                  <p:cNvGrpSpPr/>
                  <p:nvPr/>
                </p:nvGrpSpPr>
                <p:grpSpPr>
                  <a:xfrm>
                    <a:off x="4823577" y="4493188"/>
                    <a:ext cx="1404453" cy="847527"/>
                    <a:chOff x="5334000" y="1676401"/>
                    <a:chExt cx="3200400" cy="2295940"/>
                  </a:xfrm>
                </p:grpSpPr>
                <p:grpSp>
                  <p:nvGrpSpPr>
                    <p:cNvPr id="1415" name="Group 59"/>
                    <p:cNvGrpSpPr/>
                    <p:nvPr/>
                  </p:nvGrpSpPr>
                  <p:grpSpPr>
                    <a:xfrm>
                      <a:off x="5334000" y="1676401"/>
                      <a:ext cx="3200400" cy="2295940"/>
                      <a:chOff x="3329709" y="1676400"/>
                      <a:chExt cx="5204691" cy="3733801"/>
                    </a:xfrm>
                  </p:grpSpPr>
                  <p:grpSp>
                    <p:nvGrpSpPr>
                      <p:cNvPr id="1419" name="Group 139"/>
                      <p:cNvGrpSpPr/>
                      <p:nvPr/>
                    </p:nvGrpSpPr>
                    <p:grpSpPr>
                      <a:xfrm>
                        <a:off x="5784951" y="1676400"/>
                        <a:ext cx="2749449" cy="2932281"/>
                        <a:chOff x="4370181" y="2237947"/>
                        <a:chExt cx="1395285" cy="1533800"/>
                      </a:xfrm>
                      <a:solidFill>
                        <a:schemeClr val="accent6">
                          <a:lumMod val="50000"/>
                        </a:schemeClr>
                      </a:solidFill>
                    </p:grpSpPr>
                    <p:sp>
                      <p:nvSpPr>
                        <p:cNvPr id="145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2" name="Group 122"/>
                        <p:cNvGrpSpPr/>
                        <p:nvPr/>
                      </p:nvGrpSpPr>
                      <p:grpSpPr>
                        <a:xfrm>
                          <a:off x="4975163" y="2434420"/>
                          <a:ext cx="790303" cy="409072"/>
                          <a:chOff x="4975163" y="2434420"/>
                          <a:chExt cx="790303" cy="409072"/>
                        </a:xfrm>
                        <a:grpFill/>
                      </p:grpSpPr>
                      <p:sp>
                        <p:nvSpPr>
                          <p:cNvPr id="146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3" name="Group 123"/>
                        <p:cNvGrpSpPr/>
                        <p:nvPr/>
                      </p:nvGrpSpPr>
                      <p:grpSpPr>
                        <a:xfrm>
                          <a:off x="4842164" y="2673927"/>
                          <a:ext cx="856672" cy="364837"/>
                          <a:chOff x="4975163" y="2434420"/>
                          <a:chExt cx="790303" cy="409072"/>
                        </a:xfrm>
                        <a:grpFill/>
                      </p:grpSpPr>
                      <p:sp>
                        <p:nvSpPr>
                          <p:cNvPr id="146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4" name="Group 127"/>
                        <p:cNvGrpSpPr/>
                        <p:nvPr/>
                      </p:nvGrpSpPr>
                      <p:grpSpPr>
                        <a:xfrm>
                          <a:off x="4702690" y="2882384"/>
                          <a:ext cx="790303" cy="409072"/>
                          <a:chOff x="4975163" y="2434420"/>
                          <a:chExt cx="790303" cy="409072"/>
                        </a:xfrm>
                        <a:grpFill/>
                      </p:grpSpPr>
                      <p:sp>
                        <p:nvSpPr>
                          <p:cNvPr id="146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5" name="Group 131"/>
                        <p:cNvGrpSpPr/>
                        <p:nvPr/>
                      </p:nvGrpSpPr>
                      <p:grpSpPr>
                        <a:xfrm>
                          <a:off x="4545672" y="3122529"/>
                          <a:ext cx="790303" cy="409072"/>
                          <a:chOff x="4975163" y="2434420"/>
                          <a:chExt cx="790303" cy="409072"/>
                        </a:xfrm>
                        <a:grpFill/>
                      </p:grpSpPr>
                      <p:sp>
                        <p:nvSpPr>
                          <p:cNvPr id="146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6" name="Group 135"/>
                        <p:cNvGrpSpPr/>
                        <p:nvPr/>
                      </p:nvGrpSpPr>
                      <p:grpSpPr>
                        <a:xfrm rot="1269795">
                          <a:off x="4370181" y="3362675"/>
                          <a:ext cx="790303" cy="409072"/>
                          <a:chOff x="4975163" y="2434420"/>
                          <a:chExt cx="790303" cy="409072"/>
                        </a:xfrm>
                        <a:grpFill/>
                      </p:grpSpPr>
                      <p:sp>
                        <p:nvSpPr>
                          <p:cNvPr id="145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0" name="Group 140"/>
                      <p:cNvGrpSpPr/>
                      <p:nvPr/>
                    </p:nvGrpSpPr>
                    <p:grpSpPr>
                      <a:xfrm flipH="1">
                        <a:off x="3329709" y="1768267"/>
                        <a:ext cx="2749449" cy="2932281"/>
                        <a:chOff x="4370181" y="2237947"/>
                        <a:chExt cx="1395285" cy="1533800"/>
                      </a:xfrm>
                      <a:solidFill>
                        <a:schemeClr val="accent6">
                          <a:lumMod val="50000"/>
                        </a:schemeClr>
                      </a:solidFill>
                    </p:grpSpPr>
                    <p:sp>
                      <p:nvSpPr>
                        <p:cNvPr id="1430" name="Rounded Rectangle 142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1" name="Group 122"/>
                        <p:cNvGrpSpPr/>
                        <p:nvPr/>
                      </p:nvGrpSpPr>
                      <p:grpSpPr>
                        <a:xfrm>
                          <a:off x="4975163" y="2434420"/>
                          <a:ext cx="790303" cy="409072"/>
                          <a:chOff x="4975163" y="2434420"/>
                          <a:chExt cx="790303" cy="409072"/>
                        </a:xfrm>
                        <a:grpFill/>
                      </p:grpSpPr>
                      <p:sp>
                        <p:nvSpPr>
                          <p:cNvPr id="144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2" name="Group 123"/>
                        <p:cNvGrpSpPr/>
                        <p:nvPr/>
                      </p:nvGrpSpPr>
                      <p:grpSpPr>
                        <a:xfrm>
                          <a:off x="4842164" y="2673927"/>
                          <a:ext cx="856672" cy="364837"/>
                          <a:chOff x="4975163" y="2434420"/>
                          <a:chExt cx="790303" cy="409072"/>
                        </a:xfrm>
                        <a:grpFill/>
                      </p:grpSpPr>
                      <p:sp>
                        <p:nvSpPr>
                          <p:cNvPr id="144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3" name="Group 127"/>
                        <p:cNvGrpSpPr/>
                        <p:nvPr/>
                      </p:nvGrpSpPr>
                      <p:grpSpPr>
                        <a:xfrm>
                          <a:off x="4702690" y="2882384"/>
                          <a:ext cx="790303" cy="409072"/>
                          <a:chOff x="4975163" y="2434420"/>
                          <a:chExt cx="790303" cy="409072"/>
                        </a:xfrm>
                        <a:grpFill/>
                      </p:grpSpPr>
                      <p:sp>
                        <p:nvSpPr>
                          <p:cNvPr id="144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 name="Moon 144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 name="Moon 144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4" name="Group 131"/>
                        <p:cNvGrpSpPr/>
                        <p:nvPr/>
                      </p:nvGrpSpPr>
                      <p:grpSpPr>
                        <a:xfrm>
                          <a:off x="4545672" y="3122529"/>
                          <a:ext cx="790303" cy="409072"/>
                          <a:chOff x="4975163" y="2434420"/>
                          <a:chExt cx="790303" cy="409072"/>
                        </a:xfrm>
                        <a:grpFill/>
                      </p:grpSpPr>
                      <p:sp>
                        <p:nvSpPr>
                          <p:cNvPr id="1439" name="Moon 143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0" name="Moon 143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5" name="Group 135"/>
                        <p:cNvGrpSpPr/>
                        <p:nvPr/>
                      </p:nvGrpSpPr>
                      <p:grpSpPr>
                        <a:xfrm rot="1269795">
                          <a:off x="4370181" y="3362675"/>
                          <a:ext cx="790303" cy="409072"/>
                          <a:chOff x="4975163" y="2434420"/>
                          <a:chExt cx="790303" cy="409072"/>
                        </a:xfrm>
                        <a:grpFill/>
                      </p:grpSpPr>
                      <p:sp>
                        <p:nvSpPr>
                          <p:cNvPr id="1436" name="Moon 14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Moon 14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8" name="Moon 14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1" name="Group 162"/>
                      <p:cNvGrpSpPr/>
                      <p:nvPr/>
                    </p:nvGrpSpPr>
                    <p:grpSpPr>
                      <a:xfrm rot="4467257">
                        <a:off x="4822952" y="4237309"/>
                        <a:ext cx="1510882" cy="806088"/>
                        <a:chOff x="4975163" y="2434420"/>
                        <a:chExt cx="790303" cy="409072"/>
                      </a:xfrm>
                      <a:solidFill>
                        <a:schemeClr val="accent6">
                          <a:lumMod val="50000"/>
                        </a:schemeClr>
                      </a:solidFill>
                    </p:grpSpPr>
                    <p:sp>
                      <p:nvSpPr>
                        <p:cNvPr id="1427" name="Moon 142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42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5" name="Moon 142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3" name="Oval 142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6" name="Group 110"/>
                    <p:cNvGrpSpPr/>
                    <p:nvPr/>
                  </p:nvGrpSpPr>
                  <p:grpSpPr>
                    <a:xfrm>
                      <a:off x="6705600" y="2819400"/>
                      <a:ext cx="457200" cy="457200"/>
                      <a:chOff x="6019800" y="5334000"/>
                      <a:chExt cx="914400" cy="914400"/>
                    </a:xfrm>
                  </p:grpSpPr>
                  <p:sp>
                    <p:nvSpPr>
                      <p:cNvPr id="1417" name="Quad Arrow 141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Diamond 141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9" name="Group 113"/>
                  <p:cNvGrpSpPr/>
                  <p:nvPr/>
                </p:nvGrpSpPr>
                <p:grpSpPr>
                  <a:xfrm rot="10800000">
                    <a:off x="5254651" y="4053405"/>
                    <a:ext cx="1404453" cy="847527"/>
                    <a:chOff x="5334000" y="1676401"/>
                    <a:chExt cx="3200400" cy="2295940"/>
                  </a:xfrm>
                </p:grpSpPr>
                <p:grpSp>
                  <p:nvGrpSpPr>
                    <p:cNvPr id="1358" name="Group 59"/>
                    <p:cNvGrpSpPr/>
                    <p:nvPr/>
                  </p:nvGrpSpPr>
                  <p:grpSpPr>
                    <a:xfrm>
                      <a:off x="5334000" y="1676401"/>
                      <a:ext cx="3200400" cy="2295940"/>
                      <a:chOff x="3329709" y="1676400"/>
                      <a:chExt cx="5204691" cy="3733801"/>
                    </a:xfrm>
                  </p:grpSpPr>
                  <p:grpSp>
                    <p:nvGrpSpPr>
                      <p:cNvPr id="1362" name="Group 139"/>
                      <p:cNvGrpSpPr/>
                      <p:nvPr/>
                    </p:nvGrpSpPr>
                    <p:grpSpPr>
                      <a:xfrm>
                        <a:off x="5784951" y="1676400"/>
                        <a:ext cx="2749449" cy="2932281"/>
                        <a:chOff x="4370181" y="2237947"/>
                        <a:chExt cx="1395285" cy="1533800"/>
                      </a:xfrm>
                      <a:solidFill>
                        <a:schemeClr val="accent6">
                          <a:lumMod val="50000"/>
                        </a:schemeClr>
                      </a:solidFill>
                    </p:grpSpPr>
                    <p:sp>
                      <p:nvSpPr>
                        <p:cNvPr id="139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5" name="Group 122"/>
                        <p:cNvGrpSpPr/>
                        <p:nvPr/>
                      </p:nvGrpSpPr>
                      <p:grpSpPr>
                        <a:xfrm>
                          <a:off x="4975163" y="2434420"/>
                          <a:ext cx="790303" cy="409072"/>
                          <a:chOff x="4975163" y="2434420"/>
                          <a:chExt cx="790303" cy="409072"/>
                        </a:xfrm>
                        <a:grpFill/>
                      </p:grpSpPr>
                      <p:sp>
                        <p:nvSpPr>
                          <p:cNvPr id="141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6" name="Group 123"/>
                        <p:cNvGrpSpPr/>
                        <p:nvPr/>
                      </p:nvGrpSpPr>
                      <p:grpSpPr>
                        <a:xfrm>
                          <a:off x="4842164" y="2673927"/>
                          <a:ext cx="856672" cy="364837"/>
                          <a:chOff x="4975163" y="2434420"/>
                          <a:chExt cx="790303" cy="409072"/>
                        </a:xfrm>
                        <a:grpFill/>
                      </p:grpSpPr>
                      <p:sp>
                        <p:nvSpPr>
                          <p:cNvPr id="140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7" name="Group 127"/>
                        <p:cNvGrpSpPr/>
                        <p:nvPr/>
                      </p:nvGrpSpPr>
                      <p:grpSpPr>
                        <a:xfrm>
                          <a:off x="4702690" y="2882384"/>
                          <a:ext cx="790303" cy="409072"/>
                          <a:chOff x="4975163" y="2434420"/>
                          <a:chExt cx="790303" cy="409072"/>
                        </a:xfrm>
                        <a:grpFill/>
                      </p:grpSpPr>
                      <p:sp>
                        <p:nvSpPr>
                          <p:cNvPr id="140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8" name="Group 131"/>
                        <p:cNvGrpSpPr/>
                        <p:nvPr/>
                      </p:nvGrpSpPr>
                      <p:grpSpPr>
                        <a:xfrm>
                          <a:off x="4545672" y="3122529"/>
                          <a:ext cx="790303" cy="409072"/>
                          <a:chOff x="4975163" y="2434420"/>
                          <a:chExt cx="790303" cy="409072"/>
                        </a:xfrm>
                        <a:grpFill/>
                      </p:grpSpPr>
                      <p:sp>
                        <p:nvSpPr>
                          <p:cNvPr id="140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9" name="Group 135"/>
                        <p:cNvGrpSpPr/>
                        <p:nvPr/>
                      </p:nvGrpSpPr>
                      <p:grpSpPr>
                        <a:xfrm rot="1269795">
                          <a:off x="4370181" y="3362675"/>
                          <a:ext cx="790303" cy="409072"/>
                          <a:chOff x="4975163" y="2434420"/>
                          <a:chExt cx="790303" cy="409072"/>
                        </a:xfrm>
                        <a:grpFill/>
                      </p:grpSpPr>
                      <p:sp>
                        <p:nvSpPr>
                          <p:cNvPr id="140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3" name="Group 140"/>
                      <p:cNvGrpSpPr/>
                      <p:nvPr/>
                    </p:nvGrpSpPr>
                    <p:grpSpPr>
                      <a:xfrm flipH="1">
                        <a:off x="3329709" y="1768267"/>
                        <a:ext cx="2749449" cy="2932281"/>
                        <a:chOff x="4370181" y="2237947"/>
                        <a:chExt cx="1395285" cy="1533800"/>
                      </a:xfrm>
                      <a:solidFill>
                        <a:schemeClr val="accent6">
                          <a:lumMod val="50000"/>
                        </a:schemeClr>
                      </a:solidFill>
                    </p:grpSpPr>
                    <p:sp>
                      <p:nvSpPr>
                        <p:cNvPr id="1373" name="Rounded Rectangle 137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4" name="Group 122"/>
                        <p:cNvGrpSpPr/>
                        <p:nvPr/>
                      </p:nvGrpSpPr>
                      <p:grpSpPr>
                        <a:xfrm>
                          <a:off x="4975163" y="2434420"/>
                          <a:ext cx="790303" cy="409072"/>
                          <a:chOff x="4975163" y="2434420"/>
                          <a:chExt cx="790303" cy="409072"/>
                        </a:xfrm>
                        <a:grpFill/>
                      </p:grpSpPr>
                      <p:sp>
                        <p:nvSpPr>
                          <p:cNvPr id="139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5" name="Group 123"/>
                        <p:cNvGrpSpPr/>
                        <p:nvPr/>
                      </p:nvGrpSpPr>
                      <p:grpSpPr>
                        <a:xfrm>
                          <a:off x="4842164" y="2673927"/>
                          <a:ext cx="856672" cy="364837"/>
                          <a:chOff x="4975163" y="2434420"/>
                          <a:chExt cx="790303" cy="409072"/>
                        </a:xfrm>
                        <a:grpFill/>
                      </p:grpSpPr>
                      <p:sp>
                        <p:nvSpPr>
                          <p:cNvPr id="138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6" name="Group 127"/>
                        <p:cNvGrpSpPr/>
                        <p:nvPr/>
                      </p:nvGrpSpPr>
                      <p:grpSpPr>
                        <a:xfrm>
                          <a:off x="4702690" y="2882384"/>
                          <a:ext cx="790303" cy="409072"/>
                          <a:chOff x="4975163" y="2434420"/>
                          <a:chExt cx="790303" cy="409072"/>
                        </a:xfrm>
                        <a:grpFill/>
                      </p:grpSpPr>
                      <p:sp>
                        <p:nvSpPr>
                          <p:cNvPr id="138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Moon 138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7" name="Moon 138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7" name="Group 131"/>
                        <p:cNvGrpSpPr/>
                        <p:nvPr/>
                      </p:nvGrpSpPr>
                      <p:grpSpPr>
                        <a:xfrm>
                          <a:off x="4545672" y="3122529"/>
                          <a:ext cx="790303" cy="409072"/>
                          <a:chOff x="4975163" y="2434420"/>
                          <a:chExt cx="790303" cy="409072"/>
                        </a:xfrm>
                        <a:grpFill/>
                      </p:grpSpPr>
                      <p:sp>
                        <p:nvSpPr>
                          <p:cNvPr id="1382" name="Moon 138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3" name="Moon 138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8" name="Group 135"/>
                        <p:cNvGrpSpPr/>
                        <p:nvPr/>
                      </p:nvGrpSpPr>
                      <p:grpSpPr>
                        <a:xfrm rot="1269795">
                          <a:off x="4370181" y="3362675"/>
                          <a:ext cx="790303" cy="409072"/>
                          <a:chOff x="4975163" y="2434420"/>
                          <a:chExt cx="790303" cy="409072"/>
                        </a:xfrm>
                        <a:grpFill/>
                      </p:grpSpPr>
                      <p:sp>
                        <p:nvSpPr>
                          <p:cNvPr id="1379" name="Moon 137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0" name="Moon 137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Moon 138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4" name="Group 162"/>
                      <p:cNvGrpSpPr/>
                      <p:nvPr/>
                    </p:nvGrpSpPr>
                    <p:grpSpPr>
                      <a:xfrm rot="4467257">
                        <a:off x="4822952" y="4237309"/>
                        <a:ext cx="1510882" cy="806088"/>
                        <a:chOff x="4975163" y="2434420"/>
                        <a:chExt cx="790303" cy="409072"/>
                      </a:xfrm>
                      <a:solidFill>
                        <a:schemeClr val="accent6">
                          <a:lumMod val="50000"/>
                        </a:schemeClr>
                      </a:solidFill>
                    </p:grpSpPr>
                    <p:sp>
                      <p:nvSpPr>
                        <p:cNvPr id="1370" name="Moon 136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36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Moon 136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6" name="Oval 136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9" name="Group 110"/>
                    <p:cNvGrpSpPr/>
                    <p:nvPr/>
                  </p:nvGrpSpPr>
                  <p:grpSpPr>
                    <a:xfrm>
                      <a:off x="6705600" y="2819400"/>
                      <a:ext cx="457200" cy="457200"/>
                      <a:chOff x="6019800" y="5334000"/>
                      <a:chExt cx="914400" cy="914400"/>
                    </a:xfrm>
                  </p:grpSpPr>
                  <p:sp>
                    <p:nvSpPr>
                      <p:cNvPr id="1360" name="Quad Arrow 135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Diamond 136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0" name="Group 113"/>
                  <p:cNvGrpSpPr/>
                  <p:nvPr/>
                </p:nvGrpSpPr>
                <p:grpSpPr>
                  <a:xfrm>
                    <a:off x="5690080" y="4462708"/>
                    <a:ext cx="1404453" cy="847527"/>
                    <a:chOff x="5334000" y="1676401"/>
                    <a:chExt cx="3200400" cy="2295940"/>
                  </a:xfrm>
                </p:grpSpPr>
                <p:grpSp>
                  <p:nvGrpSpPr>
                    <p:cNvPr id="1301" name="Group 59"/>
                    <p:cNvGrpSpPr/>
                    <p:nvPr/>
                  </p:nvGrpSpPr>
                  <p:grpSpPr>
                    <a:xfrm>
                      <a:off x="5334000" y="1676401"/>
                      <a:ext cx="3200400" cy="2295940"/>
                      <a:chOff x="3329709" y="1676400"/>
                      <a:chExt cx="5204691" cy="3733801"/>
                    </a:xfrm>
                  </p:grpSpPr>
                  <p:grpSp>
                    <p:nvGrpSpPr>
                      <p:cNvPr id="1305" name="Group 139"/>
                      <p:cNvGrpSpPr/>
                      <p:nvPr/>
                    </p:nvGrpSpPr>
                    <p:grpSpPr>
                      <a:xfrm>
                        <a:off x="5784951" y="1676400"/>
                        <a:ext cx="2749449" cy="2932281"/>
                        <a:chOff x="4370181" y="2237947"/>
                        <a:chExt cx="1395285" cy="1533800"/>
                      </a:xfrm>
                      <a:solidFill>
                        <a:schemeClr val="accent6">
                          <a:lumMod val="50000"/>
                        </a:schemeClr>
                      </a:solidFill>
                    </p:grpSpPr>
                    <p:sp>
                      <p:nvSpPr>
                        <p:cNvPr id="133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8" name="Group 122"/>
                        <p:cNvGrpSpPr/>
                        <p:nvPr/>
                      </p:nvGrpSpPr>
                      <p:grpSpPr>
                        <a:xfrm>
                          <a:off x="4975163" y="2434420"/>
                          <a:ext cx="790303" cy="409072"/>
                          <a:chOff x="4975163" y="2434420"/>
                          <a:chExt cx="790303" cy="409072"/>
                        </a:xfrm>
                        <a:grpFill/>
                      </p:grpSpPr>
                      <p:sp>
                        <p:nvSpPr>
                          <p:cNvPr id="135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9" name="Group 123"/>
                        <p:cNvGrpSpPr/>
                        <p:nvPr/>
                      </p:nvGrpSpPr>
                      <p:grpSpPr>
                        <a:xfrm>
                          <a:off x="4842164" y="2673927"/>
                          <a:ext cx="856672" cy="364837"/>
                          <a:chOff x="4975163" y="2434420"/>
                          <a:chExt cx="790303" cy="409072"/>
                        </a:xfrm>
                        <a:grpFill/>
                      </p:grpSpPr>
                      <p:sp>
                        <p:nvSpPr>
                          <p:cNvPr id="135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0" name="Group 127"/>
                        <p:cNvGrpSpPr/>
                        <p:nvPr/>
                      </p:nvGrpSpPr>
                      <p:grpSpPr>
                        <a:xfrm>
                          <a:off x="4702690" y="2882384"/>
                          <a:ext cx="790303" cy="409072"/>
                          <a:chOff x="4975163" y="2434420"/>
                          <a:chExt cx="790303" cy="409072"/>
                        </a:xfrm>
                        <a:grpFill/>
                      </p:grpSpPr>
                      <p:sp>
                        <p:nvSpPr>
                          <p:cNvPr id="134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1" name="Group 131"/>
                        <p:cNvGrpSpPr/>
                        <p:nvPr/>
                      </p:nvGrpSpPr>
                      <p:grpSpPr>
                        <a:xfrm>
                          <a:off x="4545672" y="3122529"/>
                          <a:ext cx="790303" cy="409072"/>
                          <a:chOff x="4975163" y="2434420"/>
                          <a:chExt cx="790303" cy="409072"/>
                        </a:xfrm>
                        <a:grpFill/>
                      </p:grpSpPr>
                      <p:sp>
                        <p:nvSpPr>
                          <p:cNvPr id="134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2" name="Group 135"/>
                        <p:cNvGrpSpPr/>
                        <p:nvPr/>
                      </p:nvGrpSpPr>
                      <p:grpSpPr>
                        <a:xfrm rot="1269795">
                          <a:off x="4370181" y="3362675"/>
                          <a:ext cx="790303" cy="409072"/>
                          <a:chOff x="4975163" y="2434420"/>
                          <a:chExt cx="790303" cy="409072"/>
                        </a:xfrm>
                        <a:grpFill/>
                      </p:grpSpPr>
                      <p:sp>
                        <p:nvSpPr>
                          <p:cNvPr id="134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6" name="Group 140"/>
                      <p:cNvGrpSpPr/>
                      <p:nvPr/>
                    </p:nvGrpSpPr>
                    <p:grpSpPr>
                      <a:xfrm flipH="1">
                        <a:off x="3329709" y="1768267"/>
                        <a:ext cx="2749449" cy="2932281"/>
                        <a:chOff x="4370181" y="2237947"/>
                        <a:chExt cx="1395285" cy="1533800"/>
                      </a:xfrm>
                      <a:solidFill>
                        <a:schemeClr val="accent6">
                          <a:lumMod val="50000"/>
                        </a:schemeClr>
                      </a:solidFill>
                    </p:grpSpPr>
                    <p:sp>
                      <p:nvSpPr>
                        <p:cNvPr id="1316" name="Rounded Rectangle 131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7" name="Group 122"/>
                        <p:cNvGrpSpPr/>
                        <p:nvPr/>
                      </p:nvGrpSpPr>
                      <p:grpSpPr>
                        <a:xfrm>
                          <a:off x="4975163" y="2434420"/>
                          <a:ext cx="790303" cy="409072"/>
                          <a:chOff x="4975163" y="2434420"/>
                          <a:chExt cx="790303" cy="409072"/>
                        </a:xfrm>
                        <a:grpFill/>
                      </p:grpSpPr>
                      <p:sp>
                        <p:nvSpPr>
                          <p:cNvPr id="133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8" name="Group 123"/>
                        <p:cNvGrpSpPr/>
                        <p:nvPr/>
                      </p:nvGrpSpPr>
                      <p:grpSpPr>
                        <a:xfrm>
                          <a:off x="4842164" y="2673927"/>
                          <a:ext cx="856672" cy="364837"/>
                          <a:chOff x="4975163" y="2434420"/>
                          <a:chExt cx="790303" cy="409072"/>
                        </a:xfrm>
                        <a:grpFill/>
                      </p:grpSpPr>
                      <p:sp>
                        <p:nvSpPr>
                          <p:cNvPr id="133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9" name="Group 127"/>
                        <p:cNvGrpSpPr/>
                        <p:nvPr/>
                      </p:nvGrpSpPr>
                      <p:grpSpPr>
                        <a:xfrm>
                          <a:off x="4702690" y="2882384"/>
                          <a:ext cx="790303" cy="409072"/>
                          <a:chOff x="4975163" y="2434420"/>
                          <a:chExt cx="790303" cy="409072"/>
                        </a:xfrm>
                        <a:grpFill/>
                      </p:grpSpPr>
                      <p:sp>
                        <p:nvSpPr>
                          <p:cNvPr id="132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Moon 132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Moon 132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0" name="Group 131"/>
                        <p:cNvGrpSpPr/>
                        <p:nvPr/>
                      </p:nvGrpSpPr>
                      <p:grpSpPr>
                        <a:xfrm>
                          <a:off x="4545672" y="3122529"/>
                          <a:ext cx="790303" cy="409072"/>
                          <a:chOff x="4975163" y="2434420"/>
                          <a:chExt cx="790303" cy="409072"/>
                        </a:xfrm>
                        <a:grpFill/>
                      </p:grpSpPr>
                      <p:sp>
                        <p:nvSpPr>
                          <p:cNvPr id="1325" name="Moon 132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Moon 132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1" name="Group 135"/>
                        <p:cNvGrpSpPr/>
                        <p:nvPr/>
                      </p:nvGrpSpPr>
                      <p:grpSpPr>
                        <a:xfrm rot="1269795">
                          <a:off x="4370181" y="3362675"/>
                          <a:ext cx="790303" cy="409072"/>
                          <a:chOff x="4975163" y="2434420"/>
                          <a:chExt cx="790303" cy="409072"/>
                        </a:xfrm>
                        <a:grpFill/>
                      </p:grpSpPr>
                      <p:sp>
                        <p:nvSpPr>
                          <p:cNvPr id="1322" name="Moon 132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Moon 132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Moon 132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7" name="Group 162"/>
                      <p:cNvGrpSpPr/>
                      <p:nvPr/>
                    </p:nvGrpSpPr>
                    <p:grpSpPr>
                      <a:xfrm rot="4467257">
                        <a:off x="4822952" y="4237309"/>
                        <a:ext cx="1510882" cy="806088"/>
                        <a:chOff x="4975163" y="2434420"/>
                        <a:chExt cx="790303" cy="409072"/>
                      </a:xfrm>
                      <a:solidFill>
                        <a:schemeClr val="accent6">
                          <a:lumMod val="50000"/>
                        </a:schemeClr>
                      </a:solidFill>
                    </p:grpSpPr>
                    <p:sp>
                      <p:nvSpPr>
                        <p:cNvPr id="1313" name="Moon 131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31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Moon 131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9" name="Oval 130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2" name="Group 110"/>
                    <p:cNvGrpSpPr/>
                    <p:nvPr/>
                  </p:nvGrpSpPr>
                  <p:grpSpPr>
                    <a:xfrm>
                      <a:off x="6705600" y="2819400"/>
                      <a:ext cx="457200" cy="457200"/>
                      <a:chOff x="6019800" y="5334000"/>
                      <a:chExt cx="914400" cy="914400"/>
                    </a:xfrm>
                  </p:grpSpPr>
                  <p:sp>
                    <p:nvSpPr>
                      <p:cNvPr id="1303" name="Quad Arrow 130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Diamond 130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69" name="Group 868"/>
              <p:cNvGrpSpPr/>
              <p:nvPr/>
            </p:nvGrpSpPr>
            <p:grpSpPr>
              <a:xfrm flipH="1">
                <a:off x="2486698" y="310739"/>
                <a:ext cx="756974" cy="1695678"/>
                <a:chOff x="2810141" y="3200039"/>
                <a:chExt cx="1626200" cy="3106161"/>
              </a:xfrm>
            </p:grpSpPr>
            <p:sp>
              <p:nvSpPr>
                <p:cNvPr id="1212" name="Cloud 1211"/>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Oval 1212"/>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4" name="Oval 1213"/>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Oval 1214"/>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6" name="Oval 1215"/>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Trapezoid 1216"/>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Trapezoid 1217"/>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Trapezoid 1218"/>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Trapezoid 1219"/>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Trapezoid 1220"/>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Oval 1221"/>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Cloud 1222"/>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Cloud 1223"/>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Oval 1224"/>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Rounded Rectangle 1225"/>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7" name="Group 133"/>
                <p:cNvGrpSpPr/>
                <p:nvPr/>
              </p:nvGrpSpPr>
              <p:grpSpPr>
                <a:xfrm rot="10800000">
                  <a:off x="3322549" y="4404207"/>
                  <a:ext cx="848142" cy="255632"/>
                  <a:chOff x="1888761" y="6137223"/>
                  <a:chExt cx="4207239" cy="720777"/>
                </a:xfrm>
              </p:grpSpPr>
              <p:sp>
                <p:nvSpPr>
                  <p:cNvPr id="1271" name="Left-Right-Up Arrow 1270"/>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Left-Right-Up Arrow 1271"/>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Left-Right-Up Arrow 1272"/>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Left-Right-Up Arrow 1273"/>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Left-Right-Up Arrow 1274"/>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Left-Right-Up Arrow 1275"/>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Diamond 1276"/>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8" name="Diamond 1277"/>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9" name="Diamond 1278"/>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Diamond 1279"/>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Diamond 1280"/>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Diamond 1281"/>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8" name="Rounded Rectangle 1227"/>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9" name="Group 1228"/>
                <p:cNvGrpSpPr/>
                <p:nvPr/>
              </p:nvGrpSpPr>
              <p:grpSpPr>
                <a:xfrm>
                  <a:off x="3409490" y="4967513"/>
                  <a:ext cx="650220" cy="197452"/>
                  <a:chOff x="4720480" y="4388132"/>
                  <a:chExt cx="1756255" cy="533320"/>
                </a:xfrm>
              </p:grpSpPr>
              <p:grpSp>
                <p:nvGrpSpPr>
                  <p:cNvPr id="1251" name="Group 1250"/>
                  <p:cNvGrpSpPr/>
                  <p:nvPr/>
                </p:nvGrpSpPr>
                <p:grpSpPr>
                  <a:xfrm>
                    <a:off x="4720480" y="4427320"/>
                    <a:ext cx="471740" cy="446235"/>
                    <a:chOff x="5108731" y="4165198"/>
                    <a:chExt cx="1206700" cy="1141460"/>
                  </a:xfrm>
                </p:grpSpPr>
                <p:sp>
                  <p:nvSpPr>
                    <p:cNvPr id="1268" name="Right Triangle 126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 name="Right Triangle 126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 name="Diagonal Stripe 126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2" name="Group 1251"/>
                  <p:cNvGrpSpPr/>
                  <p:nvPr/>
                </p:nvGrpSpPr>
                <p:grpSpPr>
                  <a:xfrm rot="10800000">
                    <a:off x="5064468" y="4388132"/>
                    <a:ext cx="471740" cy="446235"/>
                    <a:chOff x="5108731" y="4165198"/>
                    <a:chExt cx="1206700" cy="1141460"/>
                  </a:xfrm>
                </p:grpSpPr>
                <p:sp>
                  <p:nvSpPr>
                    <p:cNvPr id="1265" name="Right Triangle 126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6" name="Right Triangle 126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Diagonal Stripe 126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3" name="Group 1252"/>
                  <p:cNvGrpSpPr/>
                  <p:nvPr/>
                </p:nvGrpSpPr>
                <p:grpSpPr>
                  <a:xfrm>
                    <a:off x="5360560" y="4449092"/>
                    <a:ext cx="471740" cy="446235"/>
                    <a:chOff x="5108731" y="4165198"/>
                    <a:chExt cx="1206700" cy="1141460"/>
                  </a:xfrm>
                </p:grpSpPr>
                <p:sp>
                  <p:nvSpPr>
                    <p:cNvPr id="1262" name="Right Triangle 126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Right Triangle 126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4" name="Diagonal Stripe 126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4" name="Group 1253"/>
                  <p:cNvGrpSpPr/>
                  <p:nvPr/>
                </p:nvGrpSpPr>
                <p:grpSpPr>
                  <a:xfrm rot="10800000">
                    <a:off x="5704548" y="4409904"/>
                    <a:ext cx="471740" cy="446235"/>
                    <a:chOff x="5108731" y="4165198"/>
                    <a:chExt cx="1206700" cy="1141460"/>
                  </a:xfrm>
                </p:grpSpPr>
                <p:sp>
                  <p:nvSpPr>
                    <p:cNvPr id="1259" name="Right Triangle 125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0" name="Right Triangle 125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1" name="Diagonal Stripe 126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5" name="Group 1254"/>
                  <p:cNvGrpSpPr/>
                  <p:nvPr/>
                </p:nvGrpSpPr>
                <p:grpSpPr>
                  <a:xfrm>
                    <a:off x="6004995" y="4475217"/>
                    <a:ext cx="471740" cy="446235"/>
                    <a:chOff x="5108731" y="4165198"/>
                    <a:chExt cx="1206700" cy="1141460"/>
                  </a:xfrm>
                </p:grpSpPr>
                <p:sp>
                  <p:nvSpPr>
                    <p:cNvPr id="1256" name="Right Triangle 125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Right Triangle 125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Diagonal Stripe 125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230" name="Group 1229"/>
                <p:cNvGrpSpPr/>
                <p:nvPr/>
              </p:nvGrpSpPr>
              <p:grpSpPr>
                <a:xfrm>
                  <a:off x="3344176" y="3352800"/>
                  <a:ext cx="748852" cy="266394"/>
                  <a:chOff x="4720480" y="4388132"/>
                  <a:chExt cx="1756255" cy="533320"/>
                </a:xfrm>
              </p:grpSpPr>
              <p:grpSp>
                <p:nvGrpSpPr>
                  <p:cNvPr id="1231" name="Group 1230"/>
                  <p:cNvGrpSpPr/>
                  <p:nvPr/>
                </p:nvGrpSpPr>
                <p:grpSpPr>
                  <a:xfrm>
                    <a:off x="4720480" y="4427320"/>
                    <a:ext cx="471740" cy="446235"/>
                    <a:chOff x="5108731" y="4165198"/>
                    <a:chExt cx="1206700" cy="1141460"/>
                  </a:xfrm>
                </p:grpSpPr>
                <p:sp>
                  <p:nvSpPr>
                    <p:cNvPr id="1248" name="Right Triangle 124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 name="Right Triangle 124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0" name="Diagonal Stripe 124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2" name="Group 1231"/>
                  <p:cNvGrpSpPr/>
                  <p:nvPr/>
                </p:nvGrpSpPr>
                <p:grpSpPr>
                  <a:xfrm rot="10800000">
                    <a:off x="5064468" y="4388132"/>
                    <a:ext cx="471740" cy="446235"/>
                    <a:chOff x="5108731" y="4165198"/>
                    <a:chExt cx="1206700" cy="1141460"/>
                  </a:xfrm>
                </p:grpSpPr>
                <p:sp>
                  <p:nvSpPr>
                    <p:cNvPr id="1245" name="Right Triangle 124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Right Triangle 124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7" name="Diagonal Stripe 124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3" name="Group 1232"/>
                  <p:cNvGrpSpPr/>
                  <p:nvPr/>
                </p:nvGrpSpPr>
                <p:grpSpPr>
                  <a:xfrm>
                    <a:off x="5360560" y="4449092"/>
                    <a:ext cx="471740" cy="446235"/>
                    <a:chOff x="5108731" y="4165198"/>
                    <a:chExt cx="1206700" cy="1141460"/>
                  </a:xfrm>
                </p:grpSpPr>
                <p:sp>
                  <p:nvSpPr>
                    <p:cNvPr id="1242" name="Right Triangle 124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Right Triangle 124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Diagonal Stripe 124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4" name="Group 1233"/>
                  <p:cNvGrpSpPr/>
                  <p:nvPr/>
                </p:nvGrpSpPr>
                <p:grpSpPr>
                  <a:xfrm rot="10800000">
                    <a:off x="5704548" y="4409904"/>
                    <a:ext cx="471740" cy="446235"/>
                    <a:chOff x="5108731" y="4165198"/>
                    <a:chExt cx="1206700" cy="1141460"/>
                  </a:xfrm>
                </p:grpSpPr>
                <p:sp>
                  <p:nvSpPr>
                    <p:cNvPr id="1239" name="Right Triangle 123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0" name="Right Triangle 123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Diagonal Stripe 124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5" name="Group 1234"/>
                  <p:cNvGrpSpPr/>
                  <p:nvPr/>
                </p:nvGrpSpPr>
                <p:grpSpPr>
                  <a:xfrm>
                    <a:off x="6004995" y="4475217"/>
                    <a:ext cx="471740" cy="446235"/>
                    <a:chOff x="5108731" y="4165198"/>
                    <a:chExt cx="1206700" cy="1141460"/>
                  </a:xfrm>
                </p:grpSpPr>
                <p:sp>
                  <p:nvSpPr>
                    <p:cNvPr id="1236" name="Right Triangle 123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Right Triangle 123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Diagonal Stripe 123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870" name="Group 869"/>
              <p:cNvGrpSpPr/>
              <p:nvPr/>
            </p:nvGrpSpPr>
            <p:grpSpPr>
              <a:xfrm flipH="1">
                <a:off x="278269" y="1021555"/>
                <a:ext cx="816781" cy="1405393"/>
                <a:chOff x="3569907" y="3980757"/>
                <a:chExt cx="1238014" cy="2130186"/>
              </a:xfrm>
            </p:grpSpPr>
            <p:grpSp>
              <p:nvGrpSpPr>
                <p:cNvPr id="1128" name="Group 1127"/>
                <p:cNvGrpSpPr/>
                <p:nvPr/>
              </p:nvGrpSpPr>
              <p:grpSpPr>
                <a:xfrm>
                  <a:off x="3569907" y="3980757"/>
                  <a:ext cx="1238014" cy="2130186"/>
                  <a:chOff x="5181600" y="457201"/>
                  <a:chExt cx="1904282" cy="3276599"/>
                </a:xfrm>
              </p:grpSpPr>
              <p:sp>
                <p:nvSpPr>
                  <p:cNvPr id="1155" name="Oval 1154"/>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1155"/>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Cloud 1156"/>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Cloud 1157"/>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Oval 1158"/>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Oval 1159"/>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Trapezoid 1160"/>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Trapezoid 1161"/>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Trapezoid 1162"/>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Isosceles Triangle 1163"/>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Oval 1164"/>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Cloud 1165"/>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7" name="Group 1166"/>
                  <p:cNvGrpSpPr/>
                  <p:nvPr/>
                </p:nvGrpSpPr>
                <p:grpSpPr>
                  <a:xfrm>
                    <a:off x="5410200" y="685800"/>
                    <a:ext cx="1447800" cy="381000"/>
                    <a:chOff x="7086600" y="914400"/>
                    <a:chExt cx="1828800" cy="472130"/>
                  </a:xfrm>
                </p:grpSpPr>
                <p:sp>
                  <p:nvSpPr>
                    <p:cNvPr id="1193" name="Rounded Rectangle 1192"/>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4" name="Group 1193"/>
                    <p:cNvGrpSpPr/>
                    <p:nvPr/>
                  </p:nvGrpSpPr>
                  <p:grpSpPr>
                    <a:xfrm>
                      <a:off x="7086600" y="914400"/>
                      <a:ext cx="1828800" cy="472130"/>
                      <a:chOff x="1578077" y="297425"/>
                      <a:chExt cx="3603523" cy="958646"/>
                    </a:xfrm>
                  </p:grpSpPr>
                  <p:grpSp>
                    <p:nvGrpSpPr>
                      <p:cNvPr id="1195" name="Group 1194"/>
                      <p:cNvGrpSpPr/>
                      <p:nvPr/>
                    </p:nvGrpSpPr>
                    <p:grpSpPr>
                      <a:xfrm>
                        <a:off x="3352800" y="304800"/>
                        <a:ext cx="1828800" cy="951271"/>
                        <a:chOff x="3352800" y="304800"/>
                        <a:chExt cx="1828800" cy="951271"/>
                      </a:xfrm>
                    </p:grpSpPr>
                    <p:grpSp>
                      <p:nvGrpSpPr>
                        <p:cNvPr id="1205" name="Group 1204"/>
                        <p:cNvGrpSpPr/>
                        <p:nvPr/>
                      </p:nvGrpSpPr>
                      <p:grpSpPr>
                        <a:xfrm>
                          <a:off x="4267200" y="341671"/>
                          <a:ext cx="914400" cy="914400"/>
                          <a:chOff x="3352800" y="304800"/>
                          <a:chExt cx="914400" cy="914400"/>
                        </a:xfrm>
                      </p:grpSpPr>
                      <p:sp>
                        <p:nvSpPr>
                          <p:cNvPr id="1210" name="Quad Arrow Callout 120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Quad Arrow 121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6" name="Group 1205"/>
                        <p:cNvGrpSpPr/>
                        <p:nvPr/>
                      </p:nvGrpSpPr>
                      <p:grpSpPr>
                        <a:xfrm>
                          <a:off x="3352800" y="304800"/>
                          <a:ext cx="914400" cy="914400"/>
                          <a:chOff x="3352800" y="304800"/>
                          <a:chExt cx="914400" cy="914400"/>
                        </a:xfrm>
                      </p:grpSpPr>
                      <p:sp>
                        <p:nvSpPr>
                          <p:cNvPr id="1208" name="Quad Arrow Callout 120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Quad Arrow 120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7" name="Quad Arrow 1206"/>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6" name="Group 1195"/>
                      <p:cNvGrpSpPr/>
                      <p:nvPr/>
                    </p:nvGrpSpPr>
                    <p:grpSpPr>
                      <a:xfrm>
                        <a:off x="1578077" y="297425"/>
                        <a:ext cx="1828800" cy="951271"/>
                        <a:chOff x="3352800" y="304800"/>
                        <a:chExt cx="1828800" cy="951271"/>
                      </a:xfrm>
                    </p:grpSpPr>
                    <p:grpSp>
                      <p:nvGrpSpPr>
                        <p:cNvPr id="1198" name="Group 256"/>
                        <p:cNvGrpSpPr/>
                        <p:nvPr/>
                      </p:nvGrpSpPr>
                      <p:grpSpPr>
                        <a:xfrm>
                          <a:off x="4267200" y="341671"/>
                          <a:ext cx="914400" cy="914400"/>
                          <a:chOff x="3352800" y="304800"/>
                          <a:chExt cx="914400" cy="914400"/>
                        </a:xfrm>
                      </p:grpSpPr>
                      <p:sp>
                        <p:nvSpPr>
                          <p:cNvPr id="1203" name="Quad Arrow Callout 120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Quad Arrow 120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9" name="Group 254"/>
                        <p:cNvGrpSpPr/>
                        <p:nvPr/>
                      </p:nvGrpSpPr>
                      <p:grpSpPr>
                        <a:xfrm>
                          <a:off x="3352800" y="304800"/>
                          <a:ext cx="914400" cy="914400"/>
                          <a:chOff x="3352800" y="304800"/>
                          <a:chExt cx="914400" cy="914400"/>
                        </a:xfrm>
                      </p:grpSpPr>
                      <p:sp>
                        <p:nvSpPr>
                          <p:cNvPr id="1201" name="Quad Arrow Callout 120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Quad Arrow 120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0" name="Quad Arrow 1199"/>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7" name="Quad Arrow 1196"/>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8" name="Group 269"/>
                  <p:cNvGrpSpPr/>
                  <p:nvPr/>
                </p:nvGrpSpPr>
                <p:grpSpPr>
                  <a:xfrm>
                    <a:off x="5562600" y="3124200"/>
                    <a:ext cx="1066800" cy="304800"/>
                    <a:chOff x="1578077" y="297425"/>
                    <a:chExt cx="3603523" cy="958646"/>
                  </a:xfrm>
                </p:grpSpPr>
                <p:grpSp>
                  <p:nvGrpSpPr>
                    <p:cNvPr id="1176" name="Group 259"/>
                    <p:cNvGrpSpPr/>
                    <p:nvPr/>
                  </p:nvGrpSpPr>
                  <p:grpSpPr>
                    <a:xfrm>
                      <a:off x="3352800" y="304800"/>
                      <a:ext cx="1828800" cy="951271"/>
                      <a:chOff x="3352800" y="304800"/>
                      <a:chExt cx="1828800" cy="951271"/>
                    </a:xfrm>
                  </p:grpSpPr>
                  <p:grpSp>
                    <p:nvGrpSpPr>
                      <p:cNvPr id="1186" name="Group 256"/>
                      <p:cNvGrpSpPr/>
                      <p:nvPr/>
                    </p:nvGrpSpPr>
                    <p:grpSpPr>
                      <a:xfrm>
                        <a:off x="4267200" y="341671"/>
                        <a:ext cx="914400" cy="914400"/>
                        <a:chOff x="3352800" y="304800"/>
                        <a:chExt cx="914400" cy="914400"/>
                      </a:xfrm>
                    </p:grpSpPr>
                    <p:sp>
                      <p:nvSpPr>
                        <p:cNvPr id="1191" name="Quad Arrow Callout 119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Quad Arrow 119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7" name="Group 254"/>
                      <p:cNvGrpSpPr/>
                      <p:nvPr/>
                    </p:nvGrpSpPr>
                    <p:grpSpPr>
                      <a:xfrm>
                        <a:off x="3352800" y="304800"/>
                        <a:ext cx="914400" cy="914400"/>
                        <a:chOff x="3352800" y="304800"/>
                        <a:chExt cx="914400" cy="914400"/>
                      </a:xfrm>
                    </p:grpSpPr>
                    <p:sp>
                      <p:nvSpPr>
                        <p:cNvPr id="1189" name="Quad Arrow Callout 118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Quad Arrow 118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8" name="Quad Arrow 118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7" name="Group 260"/>
                    <p:cNvGrpSpPr/>
                    <p:nvPr/>
                  </p:nvGrpSpPr>
                  <p:grpSpPr>
                    <a:xfrm>
                      <a:off x="1578077" y="297425"/>
                      <a:ext cx="1828800" cy="951271"/>
                      <a:chOff x="3352800" y="304800"/>
                      <a:chExt cx="1828800" cy="951271"/>
                    </a:xfrm>
                  </p:grpSpPr>
                  <p:grpSp>
                    <p:nvGrpSpPr>
                      <p:cNvPr id="1179" name="Group 256"/>
                      <p:cNvGrpSpPr/>
                      <p:nvPr/>
                    </p:nvGrpSpPr>
                    <p:grpSpPr>
                      <a:xfrm>
                        <a:off x="4267200" y="341671"/>
                        <a:ext cx="914400" cy="914400"/>
                        <a:chOff x="3352800" y="304800"/>
                        <a:chExt cx="914400" cy="914400"/>
                      </a:xfrm>
                    </p:grpSpPr>
                    <p:sp>
                      <p:nvSpPr>
                        <p:cNvPr id="1184" name="Quad Arrow Callout 118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Quad Arrow 118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0" name="Group 254"/>
                      <p:cNvGrpSpPr/>
                      <p:nvPr/>
                    </p:nvGrpSpPr>
                    <p:grpSpPr>
                      <a:xfrm>
                        <a:off x="3352800" y="304800"/>
                        <a:ext cx="914400" cy="914400"/>
                        <a:chOff x="3352800" y="304800"/>
                        <a:chExt cx="914400" cy="914400"/>
                      </a:xfrm>
                    </p:grpSpPr>
                    <p:sp>
                      <p:nvSpPr>
                        <p:cNvPr id="1182" name="Quad Arrow Callout 118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Quad Arrow 118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1" name="Quad Arrow 118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8" name="Quad Arrow 117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9" name="Moon 1168"/>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0" name="Group 1169"/>
                  <p:cNvGrpSpPr/>
                  <p:nvPr/>
                </p:nvGrpSpPr>
                <p:grpSpPr>
                  <a:xfrm>
                    <a:off x="5715000" y="1828800"/>
                    <a:ext cx="228600" cy="304800"/>
                    <a:chOff x="3352800" y="304800"/>
                    <a:chExt cx="914400" cy="914400"/>
                  </a:xfrm>
                </p:grpSpPr>
                <p:sp>
                  <p:nvSpPr>
                    <p:cNvPr id="1174" name="Quad Arrow Callout 117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Quad Arrow 117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1" name="Group 1170"/>
                  <p:cNvGrpSpPr/>
                  <p:nvPr/>
                </p:nvGrpSpPr>
                <p:grpSpPr>
                  <a:xfrm>
                    <a:off x="6248400" y="1828800"/>
                    <a:ext cx="228600" cy="304800"/>
                    <a:chOff x="3352800" y="304800"/>
                    <a:chExt cx="914400" cy="914400"/>
                  </a:xfrm>
                </p:grpSpPr>
                <p:sp>
                  <p:nvSpPr>
                    <p:cNvPr id="1172" name="Quad Arrow Callout 117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Quad Arrow 117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 name="Group 1128"/>
                <p:cNvGrpSpPr/>
                <p:nvPr/>
              </p:nvGrpSpPr>
              <p:grpSpPr>
                <a:xfrm>
                  <a:off x="4087151" y="5079813"/>
                  <a:ext cx="187605" cy="313552"/>
                  <a:chOff x="4891517" y="3980757"/>
                  <a:chExt cx="454821" cy="760162"/>
                </a:xfrm>
              </p:grpSpPr>
              <p:sp>
                <p:nvSpPr>
                  <p:cNvPr id="1130" name="Oval 1129"/>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1" name="Group 1130"/>
                  <p:cNvGrpSpPr/>
                  <p:nvPr/>
                </p:nvGrpSpPr>
                <p:grpSpPr>
                  <a:xfrm>
                    <a:off x="4940734" y="4074291"/>
                    <a:ext cx="345534" cy="531366"/>
                    <a:chOff x="4572000" y="3187148"/>
                    <a:chExt cx="1335603" cy="2146852"/>
                  </a:xfrm>
                </p:grpSpPr>
                <p:grpSp>
                  <p:nvGrpSpPr>
                    <p:cNvPr id="1132" name="Group 38"/>
                    <p:cNvGrpSpPr/>
                    <p:nvPr/>
                  </p:nvGrpSpPr>
                  <p:grpSpPr>
                    <a:xfrm>
                      <a:off x="4572000" y="3269477"/>
                      <a:ext cx="1335603" cy="2064523"/>
                      <a:chOff x="4572000" y="3269477"/>
                      <a:chExt cx="1335603" cy="2064523"/>
                    </a:xfrm>
                  </p:grpSpPr>
                  <p:sp>
                    <p:nvSpPr>
                      <p:cNvPr id="1137" name="Moon 1136"/>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38" name="Moon 1137"/>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39"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40" name="Moon 1139"/>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41"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42" name="Group 21"/>
                      <p:cNvGrpSpPr/>
                      <p:nvPr/>
                    </p:nvGrpSpPr>
                    <p:grpSpPr>
                      <a:xfrm>
                        <a:off x="4800600" y="4038600"/>
                        <a:ext cx="381601" cy="369671"/>
                        <a:chOff x="4884918" y="4083918"/>
                        <a:chExt cx="381601" cy="369671"/>
                      </a:xfrm>
                    </p:grpSpPr>
                    <p:sp>
                      <p:nvSpPr>
                        <p:cNvPr id="1153" name="Oval 1152"/>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4" name="Oval 1153"/>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143" name="Group 22"/>
                      <p:cNvGrpSpPr/>
                      <p:nvPr/>
                    </p:nvGrpSpPr>
                    <p:grpSpPr>
                      <a:xfrm>
                        <a:off x="5334000" y="4038600"/>
                        <a:ext cx="381601" cy="369671"/>
                        <a:chOff x="5266519" y="4083918"/>
                        <a:chExt cx="381601" cy="369671"/>
                      </a:xfrm>
                    </p:grpSpPr>
                    <p:sp>
                      <p:nvSpPr>
                        <p:cNvPr id="1151" name="Oval 1150"/>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2" name="Oval 1151"/>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144" name="Oval 1143"/>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45" name="Oval 1144"/>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46" name="Group 31"/>
                      <p:cNvGrpSpPr/>
                      <p:nvPr/>
                    </p:nvGrpSpPr>
                    <p:grpSpPr>
                      <a:xfrm>
                        <a:off x="4800600" y="4800600"/>
                        <a:ext cx="914400" cy="533400"/>
                        <a:chOff x="4800600" y="6172200"/>
                        <a:chExt cx="914400" cy="533400"/>
                      </a:xfrm>
                    </p:grpSpPr>
                    <p:sp>
                      <p:nvSpPr>
                        <p:cNvPr id="1148" name="Oval 1147"/>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Teardrop 1148"/>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Teardrop 1149"/>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7" name="Left-Right Arrow 1146"/>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3" name="Group 42"/>
                    <p:cNvGrpSpPr/>
                    <p:nvPr/>
                  </p:nvGrpSpPr>
                  <p:grpSpPr>
                    <a:xfrm>
                      <a:off x="5078895" y="3187148"/>
                      <a:ext cx="407504" cy="682487"/>
                      <a:chOff x="2971800" y="6858000"/>
                      <a:chExt cx="699126" cy="1447800"/>
                    </a:xfrm>
                  </p:grpSpPr>
                  <p:sp>
                    <p:nvSpPr>
                      <p:cNvPr id="1134" name="Moon 1133"/>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Moon 1134"/>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Moon 1135"/>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71" name="Group 870"/>
              <p:cNvGrpSpPr/>
              <p:nvPr/>
            </p:nvGrpSpPr>
            <p:grpSpPr>
              <a:xfrm flipH="1">
                <a:off x="1060880" y="1077669"/>
                <a:ext cx="813658" cy="1648156"/>
                <a:chOff x="1655513" y="3505187"/>
                <a:chExt cx="1233280" cy="2498147"/>
              </a:xfrm>
            </p:grpSpPr>
            <p:grpSp>
              <p:nvGrpSpPr>
                <p:cNvPr id="1086" name="Group 1085"/>
                <p:cNvGrpSpPr/>
                <p:nvPr/>
              </p:nvGrpSpPr>
              <p:grpSpPr>
                <a:xfrm>
                  <a:off x="1655513" y="3505187"/>
                  <a:ext cx="1233280" cy="2498147"/>
                  <a:chOff x="1655513" y="3505187"/>
                  <a:chExt cx="1233280" cy="2498147"/>
                </a:xfrm>
              </p:grpSpPr>
              <p:sp>
                <p:nvSpPr>
                  <p:cNvPr id="1088" name="Double Wave 1087"/>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9" name="Group 1088"/>
                  <p:cNvGrpSpPr/>
                  <p:nvPr/>
                </p:nvGrpSpPr>
                <p:grpSpPr>
                  <a:xfrm>
                    <a:off x="1655513" y="3519315"/>
                    <a:ext cx="1233280" cy="2484019"/>
                    <a:chOff x="1821104" y="3222841"/>
                    <a:chExt cx="1233280" cy="2484019"/>
                  </a:xfrm>
                </p:grpSpPr>
                <p:sp>
                  <p:nvSpPr>
                    <p:cNvPr id="1090" name="Double Wave 1089"/>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Double Wave 1090"/>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Double Wave 1091"/>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Trapezoid 1094"/>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val 1096"/>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Trapezoid 1097"/>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Trapezoid 1098"/>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Trapezoid 1099"/>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Isosceles Triangle 1100"/>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Oval 1101"/>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3" name="Group 68"/>
                    <p:cNvGrpSpPr/>
                    <p:nvPr/>
                  </p:nvGrpSpPr>
                  <p:grpSpPr>
                    <a:xfrm>
                      <a:off x="2094159" y="4688504"/>
                      <a:ext cx="734968" cy="550530"/>
                      <a:chOff x="5715000" y="5771234"/>
                      <a:chExt cx="1154507" cy="1086766"/>
                    </a:xfrm>
                  </p:grpSpPr>
                  <p:sp>
                    <p:nvSpPr>
                      <p:cNvPr id="1123" name="Wave 1122"/>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4" name="Group 67"/>
                      <p:cNvGrpSpPr/>
                      <p:nvPr/>
                    </p:nvGrpSpPr>
                    <p:grpSpPr>
                      <a:xfrm>
                        <a:off x="5715000" y="5771234"/>
                        <a:ext cx="1154507" cy="1086766"/>
                        <a:chOff x="1205362" y="4212084"/>
                        <a:chExt cx="1154507" cy="1086766"/>
                      </a:xfrm>
                    </p:grpSpPr>
                    <p:sp>
                      <p:nvSpPr>
                        <p:cNvPr id="1125"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Wave 1125"/>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Rounded Rectangle 1126"/>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04" name="Double Wave 1103"/>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Double Wave 1104"/>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Double Wave 1105"/>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Oval 1106"/>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Rounded Rectangle 1108"/>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0" name="Group 91"/>
                    <p:cNvGrpSpPr/>
                    <p:nvPr/>
                  </p:nvGrpSpPr>
                  <p:grpSpPr>
                    <a:xfrm>
                      <a:off x="1976724" y="3439216"/>
                      <a:ext cx="894819" cy="156271"/>
                      <a:chOff x="4038600" y="287312"/>
                      <a:chExt cx="5102902" cy="474688"/>
                    </a:xfrm>
                    <a:solidFill>
                      <a:srgbClr val="996633"/>
                    </a:solidFill>
                  </p:grpSpPr>
                  <p:sp>
                    <p:nvSpPr>
                      <p:cNvPr id="1119" name="Quad Arrow Callout 1118"/>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Quad Arrow Callout 1119"/>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Quad Arrow Callout 1120"/>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Quad Arrow Callout 1121"/>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1" name="Group 91"/>
                    <p:cNvGrpSpPr/>
                    <p:nvPr/>
                  </p:nvGrpSpPr>
                  <p:grpSpPr>
                    <a:xfrm>
                      <a:off x="2015629" y="5309028"/>
                      <a:ext cx="894819" cy="156271"/>
                      <a:chOff x="4038600" y="287312"/>
                      <a:chExt cx="5102902" cy="474688"/>
                    </a:xfrm>
                    <a:solidFill>
                      <a:srgbClr val="996633"/>
                    </a:solidFill>
                  </p:grpSpPr>
                  <p:sp>
                    <p:nvSpPr>
                      <p:cNvPr id="1115" name="Quad Arrow Callout 1114"/>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Quad Arrow Callout 1115"/>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Quad Arrow Callout 1116"/>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Quad Arrow Callout 1117"/>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2" name="Group 1111"/>
                    <p:cNvGrpSpPr/>
                    <p:nvPr/>
                  </p:nvGrpSpPr>
                  <p:grpSpPr>
                    <a:xfrm rot="10513801">
                      <a:off x="2022495" y="4103068"/>
                      <a:ext cx="851420" cy="450921"/>
                      <a:chOff x="3024620" y="4518547"/>
                      <a:chExt cx="1482948" cy="785384"/>
                    </a:xfrm>
                  </p:grpSpPr>
                  <p:pic>
                    <p:nvPicPr>
                      <p:cNvPr id="1113"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087" name="Oval 1086"/>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2" name="Group 871"/>
              <p:cNvGrpSpPr/>
              <p:nvPr/>
            </p:nvGrpSpPr>
            <p:grpSpPr>
              <a:xfrm flipH="1">
                <a:off x="1917603" y="1049081"/>
                <a:ext cx="1047775" cy="1963021"/>
                <a:chOff x="3248296" y="3312729"/>
                <a:chExt cx="1588137" cy="2975396"/>
              </a:xfrm>
            </p:grpSpPr>
            <p:sp>
              <p:nvSpPr>
                <p:cNvPr id="1028" name="Oval 1027"/>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rapezoid 1030"/>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rapezoid 1031"/>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rapezoid 1033"/>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rapezoid 1034"/>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Cloud 1035"/>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Cloud 1036"/>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9" name="Group 26"/>
                <p:cNvGrpSpPr/>
                <p:nvPr/>
              </p:nvGrpSpPr>
              <p:grpSpPr>
                <a:xfrm>
                  <a:off x="3711292" y="3312729"/>
                  <a:ext cx="752390" cy="503086"/>
                  <a:chOff x="3276599" y="3962400"/>
                  <a:chExt cx="2362200" cy="1430616"/>
                </a:xfrm>
              </p:grpSpPr>
              <p:sp>
                <p:nvSpPr>
                  <p:cNvPr id="1078" name="Moon 1077"/>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Pentagon 1081"/>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Pentagon 1082"/>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Pentagon 1083"/>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Moon 1084"/>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0" name="Cloud 1039"/>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2" name="Group 44"/>
                <p:cNvGrpSpPr/>
                <p:nvPr/>
              </p:nvGrpSpPr>
              <p:grpSpPr>
                <a:xfrm>
                  <a:off x="3766363" y="4463759"/>
                  <a:ext cx="543951" cy="288954"/>
                  <a:chOff x="3416724" y="3667852"/>
                  <a:chExt cx="2655030" cy="1513748"/>
                </a:xfrm>
              </p:grpSpPr>
              <p:grpSp>
                <p:nvGrpSpPr>
                  <p:cNvPr id="1066" name="Group 31"/>
                  <p:cNvGrpSpPr/>
                  <p:nvPr/>
                </p:nvGrpSpPr>
                <p:grpSpPr>
                  <a:xfrm>
                    <a:off x="4114800" y="4495800"/>
                    <a:ext cx="1219200" cy="685800"/>
                    <a:chOff x="4114800" y="4495800"/>
                    <a:chExt cx="1219200" cy="685800"/>
                  </a:xfrm>
                </p:grpSpPr>
                <p:sp>
                  <p:nvSpPr>
                    <p:cNvPr id="1075"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Trapezoid 107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Trapezoid 107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7" name="Group 36"/>
                  <p:cNvGrpSpPr/>
                  <p:nvPr/>
                </p:nvGrpSpPr>
                <p:grpSpPr>
                  <a:xfrm rot="3976231">
                    <a:off x="3150024" y="3934552"/>
                    <a:ext cx="1219200" cy="685800"/>
                    <a:chOff x="4114800" y="4495800"/>
                    <a:chExt cx="1219200" cy="685800"/>
                  </a:xfrm>
                </p:grpSpPr>
                <p:sp>
                  <p:nvSpPr>
                    <p:cNvPr id="1072" name="Trapezoid 1071"/>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Trapezoid 107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Trapezoid 107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8" name="Group 40"/>
                  <p:cNvGrpSpPr/>
                  <p:nvPr/>
                </p:nvGrpSpPr>
                <p:grpSpPr>
                  <a:xfrm rot="18434064">
                    <a:off x="5119254" y="3990109"/>
                    <a:ext cx="1219200" cy="685800"/>
                    <a:chOff x="4114800" y="4495800"/>
                    <a:chExt cx="1219200" cy="685800"/>
                  </a:xfrm>
                </p:grpSpPr>
                <p:sp>
                  <p:nvSpPr>
                    <p:cNvPr id="1069" name="Trapezoid 1068"/>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Trapezoid 106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Trapezoid 107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3" name="Group 60"/>
                <p:cNvGrpSpPr/>
                <p:nvPr/>
              </p:nvGrpSpPr>
              <p:grpSpPr>
                <a:xfrm>
                  <a:off x="3849838" y="4672186"/>
                  <a:ext cx="364753" cy="262180"/>
                  <a:chOff x="4724400" y="4267200"/>
                  <a:chExt cx="1905000" cy="1369291"/>
                </a:xfrm>
              </p:grpSpPr>
              <p:sp>
                <p:nvSpPr>
                  <p:cNvPr id="1054" name="Hexagon 1053"/>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ounded Rectangle 1054"/>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ounded Rectangle 1055"/>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ounded Rectangle 1056"/>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ounded Rectangle 1057"/>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ounded Rectangle 1058"/>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ounded Rectangle 1059"/>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val 1064"/>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4" name="Group 79"/>
                <p:cNvGrpSpPr/>
                <p:nvPr/>
              </p:nvGrpSpPr>
              <p:grpSpPr>
                <a:xfrm>
                  <a:off x="3690393" y="5281781"/>
                  <a:ext cx="738954" cy="194462"/>
                  <a:chOff x="3886201" y="4953000"/>
                  <a:chExt cx="1447796" cy="381000"/>
                </a:xfrm>
              </p:grpSpPr>
              <p:sp>
                <p:nvSpPr>
                  <p:cNvPr id="1045"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3" name="Group 872"/>
              <p:cNvGrpSpPr/>
              <p:nvPr/>
            </p:nvGrpSpPr>
            <p:grpSpPr>
              <a:xfrm flipH="1">
                <a:off x="2770719" y="933312"/>
                <a:ext cx="804680" cy="1913518"/>
                <a:chOff x="5110883" y="3337762"/>
                <a:chExt cx="1219671" cy="2900362"/>
              </a:xfrm>
            </p:grpSpPr>
            <p:sp>
              <p:nvSpPr>
                <p:cNvPr id="938"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0" name="Group 939"/>
                <p:cNvGrpSpPr/>
                <p:nvPr/>
              </p:nvGrpSpPr>
              <p:grpSpPr>
                <a:xfrm rot="1493237">
                  <a:off x="5488408" y="5879622"/>
                  <a:ext cx="224807" cy="358502"/>
                  <a:chOff x="6837263" y="4158424"/>
                  <a:chExt cx="321174" cy="489776"/>
                </a:xfrm>
              </p:grpSpPr>
              <p:sp>
                <p:nvSpPr>
                  <p:cNvPr id="1025"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1" name="Oval 940"/>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Trapezoid 942"/>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Trapezoid 943"/>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Trapezoid 944"/>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Trapezoid 945"/>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Trapezoid 946"/>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9" name="Group 284"/>
                <p:cNvGrpSpPr/>
                <p:nvPr/>
              </p:nvGrpSpPr>
              <p:grpSpPr>
                <a:xfrm flipH="1">
                  <a:off x="5378596" y="3337762"/>
                  <a:ext cx="737513" cy="531514"/>
                  <a:chOff x="3818466" y="457200"/>
                  <a:chExt cx="1547496" cy="1041881"/>
                </a:xfrm>
              </p:grpSpPr>
              <p:grpSp>
                <p:nvGrpSpPr>
                  <p:cNvPr id="1006" name="Group 18"/>
                  <p:cNvGrpSpPr/>
                  <p:nvPr/>
                </p:nvGrpSpPr>
                <p:grpSpPr>
                  <a:xfrm flipH="1">
                    <a:off x="3847638" y="457200"/>
                    <a:ext cx="1518324" cy="1041881"/>
                    <a:chOff x="4850118" y="788842"/>
                    <a:chExt cx="2160282" cy="1573358"/>
                  </a:xfrm>
                </p:grpSpPr>
                <p:grpSp>
                  <p:nvGrpSpPr>
                    <p:cNvPr id="1009" name="Group 10"/>
                    <p:cNvGrpSpPr/>
                    <p:nvPr/>
                  </p:nvGrpSpPr>
                  <p:grpSpPr>
                    <a:xfrm rot="10800000">
                      <a:off x="5181600" y="1371600"/>
                      <a:ext cx="1295400" cy="990600"/>
                      <a:chOff x="4850118" y="788842"/>
                      <a:chExt cx="2160282" cy="1497158"/>
                    </a:xfrm>
                  </p:grpSpPr>
                  <p:sp>
                    <p:nvSpPr>
                      <p:cNvPr id="1018" name="Moon 1017"/>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Moon 1018"/>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0" name="Group 9"/>
                    <p:cNvGrpSpPr/>
                    <p:nvPr/>
                  </p:nvGrpSpPr>
                  <p:grpSpPr>
                    <a:xfrm>
                      <a:off x="4850118" y="788842"/>
                      <a:ext cx="2160282" cy="1497158"/>
                      <a:chOff x="4850118" y="788842"/>
                      <a:chExt cx="2160282" cy="1497158"/>
                    </a:xfrm>
                  </p:grpSpPr>
                  <p:sp>
                    <p:nvSpPr>
                      <p:cNvPr id="1011" name="Moon 101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7" name="Oval 1006"/>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0" name="Rounded Rectangle 949"/>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1" name="Group 950"/>
                <p:cNvGrpSpPr/>
                <p:nvPr/>
              </p:nvGrpSpPr>
              <p:grpSpPr>
                <a:xfrm>
                  <a:off x="5396250" y="5234153"/>
                  <a:ext cx="218350" cy="596807"/>
                  <a:chOff x="7091305" y="3128757"/>
                  <a:chExt cx="311950" cy="815342"/>
                </a:xfrm>
                <a:solidFill>
                  <a:schemeClr val="accent2">
                    <a:lumMod val="75000"/>
                  </a:schemeClr>
                </a:solidFill>
              </p:grpSpPr>
              <p:sp>
                <p:nvSpPr>
                  <p:cNvPr id="1003" name="Double Wave 1002"/>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Double Wave 1003"/>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Rounded Rectangle 1004"/>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2" name="Group 951"/>
                <p:cNvGrpSpPr/>
                <p:nvPr/>
              </p:nvGrpSpPr>
              <p:grpSpPr>
                <a:xfrm>
                  <a:off x="5565671" y="5227591"/>
                  <a:ext cx="218350" cy="596807"/>
                  <a:chOff x="7091305" y="3128757"/>
                  <a:chExt cx="311950" cy="815342"/>
                </a:xfrm>
                <a:solidFill>
                  <a:schemeClr val="accent2">
                    <a:lumMod val="75000"/>
                  </a:schemeClr>
                </a:solidFill>
              </p:grpSpPr>
              <p:sp>
                <p:nvSpPr>
                  <p:cNvPr id="1000" name="Double Wave 999"/>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Double Wave 1000"/>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Rounded Rectangle 1001"/>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3" name="Group 952"/>
                <p:cNvGrpSpPr/>
                <p:nvPr/>
              </p:nvGrpSpPr>
              <p:grpSpPr>
                <a:xfrm>
                  <a:off x="5735093" y="5234153"/>
                  <a:ext cx="218350" cy="596807"/>
                  <a:chOff x="7091305" y="3128757"/>
                  <a:chExt cx="311950" cy="815342"/>
                </a:xfrm>
                <a:solidFill>
                  <a:schemeClr val="accent2">
                    <a:lumMod val="75000"/>
                  </a:schemeClr>
                </a:solidFill>
              </p:grpSpPr>
              <p:sp>
                <p:nvSpPr>
                  <p:cNvPr id="997" name="Double Wave 996"/>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Double Wave 997"/>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Rounded Rectangle 998"/>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4" name="Group 953"/>
                <p:cNvGrpSpPr/>
                <p:nvPr/>
              </p:nvGrpSpPr>
              <p:grpSpPr>
                <a:xfrm>
                  <a:off x="5891965" y="5234153"/>
                  <a:ext cx="218350" cy="596807"/>
                  <a:chOff x="7091305" y="3128757"/>
                  <a:chExt cx="311950" cy="815342"/>
                </a:xfrm>
                <a:solidFill>
                  <a:schemeClr val="accent2">
                    <a:lumMod val="75000"/>
                  </a:schemeClr>
                </a:solidFill>
              </p:grpSpPr>
              <p:sp>
                <p:nvSpPr>
                  <p:cNvPr id="994" name="Double Wave 993"/>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Double Wave 994"/>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Rounded Rectangle 995"/>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5" name="Group 954"/>
                <p:cNvGrpSpPr/>
                <p:nvPr/>
              </p:nvGrpSpPr>
              <p:grpSpPr>
                <a:xfrm>
                  <a:off x="5294713" y="5192691"/>
                  <a:ext cx="956416" cy="188251"/>
                  <a:chOff x="6545687" y="3852415"/>
                  <a:chExt cx="2392331" cy="470883"/>
                </a:xfrm>
              </p:grpSpPr>
              <p:grpSp>
                <p:nvGrpSpPr>
                  <p:cNvPr id="978" name="Group 977"/>
                  <p:cNvGrpSpPr/>
                  <p:nvPr/>
                </p:nvGrpSpPr>
                <p:grpSpPr>
                  <a:xfrm>
                    <a:off x="6545687" y="3856770"/>
                    <a:ext cx="1264571" cy="466528"/>
                    <a:chOff x="6545687" y="3856770"/>
                    <a:chExt cx="1264571" cy="466528"/>
                  </a:xfrm>
                </p:grpSpPr>
                <p:grpSp>
                  <p:nvGrpSpPr>
                    <p:cNvPr id="987" name="Group 986"/>
                    <p:cNvGrpSpPr/>
                    <p:nvPr/>
                  </p:nvGrpSpPr>
                  <p:grpSpPr>
                    <a:xfrm>
                      <a:off x="6545687" y="3863453"/>
                      <a:ext cx="529075" cy="459845"/>
                      <a:chOff x="6545687" y="3863453"/>
                      <a:chExt cx="529075" cy="459845"/>
                    </a:xfrm>
                  </p:grpSpPr>
                  <p:sp>
                    <p:nvSpPr>
                      <p:cNvPr id="992" name="Block Arc 991"/>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3" name="Rounded Rectangle 992"/>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987"/>
                    <p:cNvGrpSpPr/>
                    <p:nvPr/>
                  </p:nvGrpSpPr>
                  <p:grpSpPr>
                    <a:xfrm flipH="1">
                      <a:off x="7281183" y="3856770"/>
                      <a:ext cx="529075" cy="459845"/>
                      <a:chOff x="6545687" y="3863453"/>
                      <a:chExt cx="529075" cy="459845"/>
                    </a:xfrm>
                  </p:grpSpPr>
                  <p:sp>
                    <p:nvSpPr>
                      <p:cNvPr id="990" name="Block Arc 989"/>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1" name="Rounded Rectangle 990"/>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9" name="Donut 988"/>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79" name="Group 978"/>
                  <p:cNvGrpSpPr/>
                  <p:nvPr/>
                </p:nvGrpSpPr>
                <p:grpSpPr>
                  <a:xfrm>
                    <a:off x="7673447" y="3852415"/>
                    <a:ext cx="1264571" cy="466528"/>
                    <a:chOff x="6545687" y="3856770"/>
                    <a:chExt cx="1264571" cy="466528"/>
                  </a:xfrm>
                </p:grpSpPr>
                <p:grpSp>
                  <p:nvGrpSpPr>
                    <p:cNvPr id="980" name="Group 979"/>
                    <p:cNvGrpSpPr/>
                    <p:nvPr/>
                  </p:nvGrpSpPr>
                  <p:grpSpPr>
                    <a:xfrm>
                      <a:off x="6545687" y="3863453"/>
                      <a:ext cx="529075" cy="459845"/>
                      <a:chOff x="6545687" y="3863453"/>
                      <a:chExt cx="529075" cy="459845"/>
                    </a:xfrm>
                  </p:grpSpPr>
                  <p:sp>
                    <p:nvSpPr>
                      <p:cNvPr id="985" name="Block Arc 984"/>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6" name="Rounded Rectangle 985"/>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980"/>
                    <p:cNvGrpSpPr/>
                    <p:nvPr/>
                  </p:nvGrpSpPr>
                  <p:grpSpPr>
                    <a:xfrm flipH="1">
                      <a:off x="7281183" y="3856770"/>
                      <a:ext cx="529075" cy="459845"/>
                      <a:chOff x="6545687" y="3863453"/>
                      <a:chExt cx="529075" cy="459845"/>
                    </a:xfrm>
                  </p:grpSpPr>
                  <p:sp>
                    <p:nvSpPr>
                      <p:cNvPr id="983" name="Block Arc 982"/>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4" name="Rounded Rectangle 983"/>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2" name="Donut 981"/>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56" name="Group 955"/>
                <p:cNvGrpSpPr/>
                <p:nvPr/>
              </p:nvGrpSpPr>
              <p:grpSpPr>
                <a:xfrm>
                  <a:off x="5371427" y="3639693"/>
                  <a:ext cx="756927" cy="159959"/>
                  <a:chOff x="6598652" y="3262350"/>
                  <a:chExt cx="1132641" cy="460283"/>
                </a:xfrm>
              </p:grpSpPr>
              <p:sp>
                <p:nvSpPr>
                  <p:cNvPr id="967" name="Rounded Rectangle 966"/>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8" name="Group 967"/>
                  <p:cNvGrpSpPr/>
                  <p:nvPr/>
                </p:nvGrpSpPr>
                <p:grpSpPr>
                  <a:xfrm>
                    <a:off x="6701427" y="3319491"/>
                    <a:ext cx="1023542" cy="303832"/>
                    <a:chOff x="6545687" y="3859098"/>
                    <a:chExt cx="1578458" cy="468555"/>
                  </a:xfrm>
                </p:grpSpPr>
                <p:grpSp>
                  <p:nvGrpSpPr>
                    <p:cNvPr id="969" name="Group 968"/>
                    <p:cNvGrpSpPr/>
                    <p:nvPr/>
                  </p:nvGrpSpPr>
                  <p:grpSpPr>
                    <a:xfrm flipH="1">
                      <a:off x="6545687" y="3863453"/>
                      <a:ext cx="529075" cy="459845"/>
                      <a:chOff x="6545687" y="3863453"/>
                      <a:chExt cx="529075" cy="459845"/>
                    </a:xfrm>
                  </p:grpSpPr>
                  <p:sp>
                    <p:nvSpPr>
                      <p:cNvPr id="976" name="Block Arc 975"/>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7" name="Rounded Rectangle 976"/>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969"/>
                    <p:cNvGrpSpPr/>
                    <p:nvPr/>
                  </p:nvGrpSpPr>
                  <p:grpSpPr>
                    <a:xfrm flipH="1">
                      <a:off x="7072556" y="3859098"/>
                      <a:ext cx="529075" cy="459845"/>
                      <a:chOff x="6545687" y="3863453"/>
                      <a:chExt cx="529075" cy="459845"/>
                    </a:xfrm>
                  </p:grpSpPr>
                  <p:sp>
                    <p:nvSpPr>
                      <p:cNvPr id="974" name="Block Arc 973"/>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5" name="Rounded Rectangle 974"/>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970"/>
                    <p:cNvGrpSpPr/>
                    <p:nvPr/>
                  </p:nvGrpSpPr>
                  <p:grpSpPr>
                    <a:xfrm flipH="1">
                      <a:off x="7595070" y="3867808"/>
                      <a:ext cx="529075" cy="459845"/>
                      <a:chOff x="6545687" y="3863453"/>
                      <a:chExt cx="529075" cy="459845"/>
                    </a:xfrm>
                  </p:grpSpPr>
                  <p:sp>
                    <p:nvSpPr>
                      <p:cNvPr id="972" name="Block Arc 971"/>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3" name="Rounded Rectangle 972"/>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57" name="Group 956"/>
                <p:cNvGrpSpPr/>
                <p:nvPr/>
              </p:nvGrpSpPr>
              <p:grpSpPr>
                <a:xfrm>
                  <a:off x="5494180" y="4605107"/>
                  <a:ext cx="517146" cy="193497"/>
                  <a:chOff x="7162800" y="4789357"/>
                  <a:chExt cx="2676993" cy="1001843"/>
                </a:xfrm>
              </p:grpSpPr>
              <p:grpSp>
                <p:nvGrpSpPr>
                  <p:cNvPr id="958" name="Group 146"/>
                  <p:cNvGrpSpPr/>
                  <p:nvPr/>
                </p:nvGrpSpPr>
                <p:grpSpPr>
                  <a:xfrm>
                    <a:off x="7162800" y="4800600"/>
                    <a:ext cx="838200" cy="990600"/>
                    <a:chOff x="7162800" y="4800600"/>
                    <a:chExt cx="838200" cy="990600"/>
                  </a:xfrm>
                </p:grpSpPr>
                <p:sp>
                  <p:nvSpPr>
                    <p:cNvPr id="965" name="Cross 964"/>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Diamond 965"/>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147"/>
                  <p:cNvGrpSpPr/>
                  <p:nvPr/>
                </p:nvGrpSpPr>
                <p:grpSpPr>
                  <a:xfrm>
                    <a:off x="8077200" y="4800600"/>
                    <a:ext cx="838200" cy="990600"/>
                    <a:chOff x="7162800" y="4800600"/>
                    <a:chExt cx="838200" cy="990600"/>
                  </a:xfrm>
                </p:grpSpPr>
                <p:sp>
                  <p:nvSpPr>
                    <p:cNvPr id="963" name="Cross 962"/>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Diamond 963"/>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0" name="Group 150"/>
                  <p:cNvGrpSpPr/>
                  <p:nvPr/>
                </p:nvGrpSpPr>
                <p:grpSpPr>
                  <a:xfrm>
                    <a:off x="9001593" y="4789357"/>
                    <a:ext cx="838200" cy="990600"/>
                    <a:chOff x="7162800" y="4800600"/>
                    <a:chExt cx="838200" cy="990600"/>
                  </a:xfrm>
                </p:grpSpPr>
                <p:sp>
                  <p:nvSpPr>
                    <p:cNvPr id="961" name="Cross 960"/>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Diamond 961"/>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74" name="Group 873"/>
              <p:cNvGrpSpPr/>
              <p:nvPr/>
            </p:nvGrpSpPr>
            <p:grpSpPr>
              <a:xfrm flipH="1">
                <a:off x="3375287" y="1159831"/>
                <a:ext cx="911300" cy="1692703"/>
                <a:chOff x="6652901" y="3444547"/>
                <a:chExt cx="1381279" cy="2565669"/>
              </a:xfrm>
            </p:grpSpPr>
            <p:sp>
              <p:nvSpPr>
                <p:cNvPr id="899" name="Oval 898"/>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Cloud 900"/>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Cloud 901"/>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Trapezoid 903"/>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Trapezoid 904"/>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Trapezoid 906"/>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Cloud 907"/>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9" name="Group 78"/>
                <p:cNvGrpSpPr/>
                <p:nvPr/>
              </p:nvGrpSpPr>
              <p:grpSpPr>
                <a:xfrm rot="2570505">
                  <a:off x="6737343" y="3557881"/>
                  <a:ext cx="210131" cy="627297"/>
                  <a:chOff x="4876800" y="2209800"/>
                  <a:chExt cx="721689" cy="2209800"/>
                </a:xfrm>
                <a:solidFill>
                  <a:schemeClr val="bg1">
                    <a:lumMod val="75000"/>
                  </a:schemeClr>
                </a:solidFill>
              </p:grpSpPr>
              <p:sp>
                <p:nvSpPr>
                  <p:cNvPr id="935" name="Moon 934"/>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Moon 935"/>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Moon 936"/>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0" name="Group 79"/>
                <p:cNvGrpSpPr/>
                <p:nvPr/>
              </p:nvGrpSpPr>
              <p:grpSpPr>
                <a:xfrm rot="19276754" flipH="1">
                  <a:off x="7712141" y="3559421"/>
                  <a:ext cx="210131" cy="627297"/>
                  <a:chOff x="4876800" y="2209800"/>
                  <a:chExt cx="721689" cy="2209800"/>
                </a:xfrm>
                <a:solidFill>
                  <a:schemeClr val="bg1">
                    <a:lumMod val="75000"/>
                  </a:schemeClr>
                </a:solidFill>
              </p:grpSpPr>
              <p:sp>
                <p:nvSpPr>
                  <p:cNvPr id="932" name="Moon 931"/>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Moon 932"/>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Moon 933"/>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1" name="Trapezoid 910"/>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Trapezoid 911"/>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Trapezoid 912"/>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Trapezoid 913"/>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5" name="Group 914"/>
                <p:cNvGrpSpPr/>
                <p:nvPr/>
              </p:nvGrpSpPr>
              <p:grpSpPr>
                <a:xfrm>
                  <a:off x="7088429" y="4494805"/>
                  <a:ext cx="443893" cy="363145"/>
                  <a:chOff x="6172200" y="381000"/>
                  <a:chExt cx="685800" cy="1219200"/>
                </a:xfrm>
              </p:grpSpPr>
              <p:sp>
                <p:nvSpPr>
                  <p:cNvPr id="929" name="Trapezoid 928"/>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6" name="Group 915"/>
                <p:cNvGrpSpPr/>
                <p:nvPr/>
              </p:nvGrpSpPr>
              <p:grpSpPr>
                <a:xfrm>
                  <a:off x="6941609" y="5718249"/>
                  <a:ext cx="757944" cy="121987"/>
                  <a:chOff x="7809336" y="4419600"/>
                  <a:chExt cx="2509992" cy="465172"/>
                </a:xfrm>
              </p:grpSpPr>
              <p:sp>
                <p:nvSpPr>
                  <p:cNvPr id="919" name="Cross 918"/>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Cross 919"/>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1" name="Group 123"/>
                  <p:cNvGrpSpPr/>
                  <p:nvPr/>
                </p:nvGrpSpPr>
                <p:grpSpPr>
                  <a:xfrm rot="10800000">
                    <a:off x="8229600" y="4425075"/>
                    <a:ext cx="1019759" cy="451725"/>
                    <a:chOff x="5943600" y="152400"/>
                    <a:chExt cx="1360054" cy="762000"/>
                  </a:xfrm>
                </p:grpSpPr>
                <p:sp>
                  <p:nvSpPr>
                    <p:cNvPr id="927" name="Cross 926"/>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Cross 927"/>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 name="Quad Arrow Callout 921"/>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Quad Arrow Callout 922"/>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Quad Arrow Callout 923"/>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Cross 924"/>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Quad Arrow Callout 925"/>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7" name="Oval 916"/>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5" name="Group 874"/>
              <p:cNvGrpSpPr/>
              <p:nvPr/>
            </p:nvGrpSpPr>
            <p:grpSpPr>
              <a:xfrm>
                <a:off x="4243556" y="977685"/>
                <a:ext cx="816986" cy="1940341"/>
                <a:chOff x="2069555" y="144697"/>
                <a:chExt cx="1219200" cy="2895600"/>
              </a:xfrm>
            </p:grpSpPr>
            <p:sp>
              <p:nvSpPr>
                <p:cNvPr id="876" name="Cloud 875"/>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Cloud 876"/>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Cloud 877"/>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Trapezoid 880"/>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Trapezoid 883"/>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Trapezoid 884"/>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Trapezoid 885"/>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Moon 886"/>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Cloud 888"/>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Cloud 889"/>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ectangle 892"/>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Rounded Rectangle 893"/>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5"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896" name="Group 895"/>
                <p:cNvGrpSpPr/>
                <p:nvPr/>
              </p:nvGrpSpPr>
              <p:grpSpPr>
                <a:xfrm rot="4983839">
                  <a:off x="2618848" y="1746310"/>
                  <a:ext cx="588091" cy="315370"/>
                  <a:chOff x="4099124" y="1265262"/>
                  <a:chExt cx="813257" cy="436117"/>
                </a:xfrm>
              </p:grpSpPr>
              <p:pic>
                <p:nvPicPr>
                  <p:cNvPr id="897"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898"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1710" name="Group 1709"/>
          <p:cNvGrpSpPr/>
          <p:nvPr/>
        </p:nvGrpSpPr>
        <p:grpSpPr>
          <a:xfrm flipH="1">
            <a:off x="644014" y="2885288"/>
            <a:ext cx="1306017" cy="3197245"/>
            <a:chOff x="3291779" y="528287"/>
            <a:chExt cx="1306017" cy="3197245"/>
          </a:xfrm>
        </p:grpSpPr>
        <p:sp>
          <p:nvSpPr>
            <p:cNvPr id="1711" name="Trapezoid 1710"/>
            <p:cNvSpPr/>
            <p:nvPr/>
          </p:nvSpPr>
          <p:spPr>
            <a:xfrm>
              <a:off x="3419396" y="528287"/>
              <a:ext cx="1004937" cy="957055"/>
            </a:xfrm>
            <a:prstGeom prst="trapezoid">
              <a:avLst>
                <a:gd name="adj" fmla="val 210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2" name="Oval 1711"/>
            <p:cNvSpPr/>
            <p:nvPr/>
          </p:nvSpPr>
          <p:spPr>
            <a:xfrm rot="1928098" flipH="1">
              <a:off x="3291779" y="2044793"/>
              <a:ext cx="30876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3" name="Oval 1712"/>
            <p:cNvSpPr/>
            <p:nvPr/>
          </p:nvSpPr>
          <p:spPr>
            <a:xfrm rot="19485518" flipH="1">
              <a:off x="4314416" y="1995315"/>
              <a:ext cx="28338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4" name="Oval 1713"/>
            <p:cNvSpPr/>
            <p:nvPr/>
          </p:nvSpPr>
          <p:spPr>
            <a:xfrm rot="2247591" flipH="1">
              <a:off x="3640920" y="3142165"/>
              <a:ext cx="250930" cy="58336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5" name="Oval 1714"/>
            <p:cNvSpPr/>
            <p:nvPr/>
          </p:nvSpPr>
          <p:spPr>
            <a:xfrm rot="18952234" flipH="1">
              <a:off x="3930598" y="3130626"/>
              <a:ext cx="249729" cy="58336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6" name="Trapezoid 1715"/>
            <p:cNvSpPr/>
            <p:nvPr/>
          </p:nvSpPr>
          <p:spPr>
            <a:xfrm rot="1430708" flipH="1">
              <a:off x="3385014" y="1395648"/>
              <a:ext cx="535898" cy="104056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7" name="Trapezoid 1716"/>
            <p:cNvSpPr/>
            <p:nvPr/>
          </p:nvSpPr>
          <p:spPr>
            <a:xfrm rot="19809709" flipH="1">
              <a:off x="3969934" y="1361554"/>
              <a:ext cx="535898" cy="104056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8" name="Trapezoid 1717"/>
            <p:cNvSpPr/>
            <p:nvPr/>
          </p:nvSpPr>
          <p:spPr>
            <a:xfrm flipH="1">
              <a:off x="3548704" y="1392572"/>
              <a:ext cx="799476" cy="203823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9" name="Rounded Rectangle 1718"/>
            <p:cNvSpPr/>
            <p:nvPr/>
          </p:nvSpPr>
          <p:spPr>
            <a:xfrm>
              <a:off x="3654215" y="2228361"/>
              <a:ext cx="578152" cy="16649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 name="Rounded Rectangle 1719"/>
            <p:cNvSpPr/>
            <p:nvPr/>
          </p:nvSpPr>
          <p:spPr>
            <a:xfrm rot="16495281">
              <a:off x="3414091" y="2530456"/>
              <a:ext cx="578152" cy="11533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1" name="Rounded Rectangle 1720"/>
            <p:cNvSpPr/>
            <p:nvPr/>
          </p:nvSpPr>
          <p:spPr>
            <a:xfrm rot="15780518">
              <a:off x="3540365" y="2560936"/>
              <a:ext cx="578152" cy="11533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2" name="Rounded Rectangle 1721"/>
            <p:cNvSpPr/>
            <p:nvPr/>
          </p:nvSpPr>
          <p:spPr>
            <a:xfrm>
              <a:off x="3657600" y="2215298"/>
              <a:ext cx="195944" cy="18826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Isosceles Triangle 1722"/>
            <p:cNvSpPr/>
            <p:nvPr/>
          </p:nvSpPr>
          <p:spPr>
            <a:xfrm rot="10800000">
              <a:off x="3715443" y="1392571"/>
              <a:ext cx="430407" cy="40964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4" name="Oval 1723"/>
            <p:cNvSpPr/>
            <p:nvPr/>
          </p:nvSpPr>
          <p:spPr>
            <a:xfrm flipH="1">
              <a:off x="3560928" y="551365"/>
              <a:ext cx="684492" cy="1084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5" name="Flowchart: Delay 1724"/>
            <p:cNvSpPr/>
            <p:nvPr/>
          </p:nvSpPr>
          <p:spPr>
            <a:xfrm rot="5400000">
              <a:off x="3776566" y="369689"/>
              <a:ext cx="310255" cy="62745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6" name="Group 1725"/>
          <p:cNvGrpSpPr/>
          <p:nvPr/>
        </p:nvGrpSpPr>
        <p:grpSpPr>
          <a:xfrm>
            <a:off x="4467837" y="4789381"/>
            <a:ext cx="319281" cy="846842"/>
            <a:chOff x="457200" y="914400"/>
            <a:chExt cx="1219200" cy="2590800"/>
          </a:xfrm>
          <a:solidFill>
            <a:schemeClr val="bg1">
              <a:lumMod val="75000"/>
            </a:schemeClr>
          </a:solidFill>
        </p:grpSpPr>
        <p:grpSp>
          <p:nvGrpSpPr>
            <p:cNvPr id="1727" name="Group 1726"/>
            <p:cNvGrpSpPr/>
            <p:nvPr/>
          </p:nvGrpSpPr>
          <p:grpSpPr>
            <a:xfrm>
              <a:off x="457200" y="914400"/>
              <a:ext cx="1219200" cy="2590800"/>
              <a:chOff x="914400" y="3657600"/>
              <a:chExt cx="1219200" cy="2590800"/>
            </a:xfrm>
            <a:grpFill/>
          </p:grpSpPr>
          <p:grpSp>
            <p:nvGrpSpPr>
              <p:cNvPr id="1730" name="Group 21"/>
              <p:cNvGrpSpPr/>
              <p:nvPr/>
            </p:nvGrpSpPr>
            <p:grpSpPr>
              <a:xfrm>
                <a:off x="914400" y="3657600"/>
                <a:ext cx="1219200" cy="2590800"/>
                <a:chOff x="3200400" y="3581400"/>
                <a:chExt cx="1219200" cy="2590800"/>
              </a:xfrm>
              <a:grpFill/>
            </p:grpSpPr>
            <p:sp>
              <p:nvSpPr>
                <p:cNvPr id="1732" name="Oval 1731"/>
                <p:cNvSpPr/>
                <p:nvPr/>
              </p:nvSpPr>
              <p:spPr>
                <a:xfrm>
                  <a:off x="3276600" y="5562600"/>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3" name="Oval 1732"/>
                <p:cNvSpPr/>
                <p:nvPr/>
              </p:nvSpPr>
              <p:spPr>
                <a:xfrm>
                  <a:off x="3407764" y="5632554"/>
                  <a:ext cx="858187" cy="4309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4" name="Rectangle 1733"/>
                <p:cNvSpPr/>
                <p:nvPr/>
              </p:nvSpPr>
              <p:spPr>
                <a:xfrm>
                  <a:off x="3716311" y="4738141"/>
                  <a:ext cx="228600"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5" name="Flowchart: Delay 1734"/>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1" name="Oval 1730"/>
              <p:cNvSpPr/>
              <p:nvPr/>
            </p:nvSpPr>
            <p:spPr>
              <a:xfrm>
                <a:off x="1447799" y="4648200"/>
                <a:ext cx="211111"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8" name="Quad Arrow 1727"/>
            <p:cNvSpPr/>
            <p:nvPr/>
          </p:nvSpPr>
          <p:spPr>
            <a:xfrm>
              <a:off x="574496" y="1088968"/>
              <a:ext cx="941217" cy="863889"/>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9" name="Oval 5"/>
            <p:cNvSpPr/>
            <p:nvPr/>
          </p:nvSpPr>
          <p:spPr>
            <a:xfrm>
              <a:off x="900301" y="1382363"/>
              <a:ext cx="289605" cy="2468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6" name="Group 25"/>
          <p:cNvGrpSpPr/>
          <p:nvPr/>
        </p:nvGrpSpPr>
        <p:grpSpPr>
          <a:xfrm>
            <a:off x="4246471" y="4642790"/>
            <a:ext cx="851267" cy="1108788"/>
            <a:chOff x="3124200" y="3339059"/>
            <a:chExt cx="3169098" cy="2604541"/>
          </a:xfrm>
        </p:grpSpPr>
        <p:sp>
          <p:nvSpPr>
            <p:cNvPr id="1737" name="Oval 1736"/>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Trapezoid 1737"/>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9" name="Group 28"/>
            <p:cNvGrpSpPr/>
            <p:nvPr/>
          </p:nvGrpSpPr>
          <p:grpSpPr>
            <a:xfrm>
              <a:off x="3342807" y="3901190"/>
              <a:ext cx="2230868" cy="191125"/>
              <a:chOff x="2819400" y="1600200"/>
              <a:chExt cx="5029200" cy="381000"/>
            </a:xfrm>
          </p:grpSpPr>
          <p:sp>
            <p:nvSpPr>
              <p:cNvPr id="1747" name="Flowchart: Summing Junction 1746"/>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8" name="Flowchart: Summing Junction 1747"/>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9" name="Flowchart: Summing Junction 1748"/>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0" name="Flowchart: Summing Junction 1749"/>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0" name="Flowchart: Summing Junction 1739"/>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 name="Flowchart: Summing Junction 1740"/>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Flowchart: Summing Junction 1741"/>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 name="Flowchart: Summing Junction 1742"/>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Flowchart: Summing Junction 1743"/>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5" name="Flowchart: Summing Junction 1744"/>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6" name="Flowchart: Summing Junction 1745"/>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18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6.25E-7 8.51852E-6 L 6.25E-7 8.51852E-6 C 0.00169 -0.02939 0.00143 -0.0162 -0.00078 -0.06365 C -0.00104 -0.06851 -0.00248 -0.07384 -0.00417 -0.07731 C -0.00482 -0.0787 -0.00586 -0.07939 -0.00677 -0.08032 C -0.00729 -0.0824 -0.00782 -0.08449 -0.00847 -0.08634 C -0.00925 -0.08865 -0.01198 -0.0956 -0.01276 -0.09699 C -0.01433 -0.10023 -0.01615 -0.103 -0.01784 -0.10601 C -0.01875 -0.10763 -0.01927 -0.10995 -0.02045 -0.11064 C -0.02644 -0.11412 -0.01901 -0.10949 -0.02644 -0.11527 C -0.02722 -0.11574 -0.02813 -0.11597 -0.02891 -0.11666 C -0.03008 -0.11759 -0.03112 -0.11898 -0.03229 -0.11967 C -0.03373 -0.1206 -0.03516 -0.1206 -0.03659 -0.12129 C -0.0375 -0.12152 -0.03828 -0.12222 -0.0392 -0.12268 C -0.04024 -0.12337 -0.04141 -0.12361 -0.04258 -0.1243 C -0.04519 -0.12569 -0.04766 -0.12731 -0.05026 -0.12893 C -0.05104 -0.12939 -0.05196 -0.12986 -0.05287 -0.13032 C -0.05391 -0.13078 -0.05508 -0.13124 -0.05625 -0.13194 C -0.05769 -0.13263 -0.05912 -0.13356 -0.06042 -0.13495 C -0.06198 -0.13611 -0.06315 -0.13842 -0.06472 -0.13935 C -0.06641 -0.1405 -0.06823 -0.14027 -0.06993 -0.14097 C -0.07071 -0.1412 -0.07149 -0.14212 -0.0724 -0.14236 C -0.07383 -0.14305 -0.07526 -0.14351 -0.0767 -0.14398 C -0.07748 -0.1449 -0.07826 -0.14629 -0.0793 -0.14699 C -0.08034 -0.14791 -0.08151 -0.14791 -0.08269 -0.14861 C -0.08347 -0.14884 -0.08438 -0.14953 -0.08516 -0.14999 C -0.08633 -0.15069 -0.0875 -0.15092 -0.08868 -0.15162 C -0.09037 -0.15254 -0.09193 -0.15393 -0.09375 -0.15462 C -0.09519 -0.15509 -0.09662 -0.15532 -0.09805 -0.15601 C -0.10443 -0.15925 -0.10261 -0.15995 -0.1099 -0.16203 C -0.11615 -0.16388 -0.11341 -0.16296 -0.11849 -0.16504 C -0.1349 -0.16412 -0.15144 -0.16388 -0.16784 -0.16203 C -0.17019 -0.1618 -0.17253 -0.16041 -0.17474 -0.15902 C -0.17644 -0.1581 -0.17826 -0.15763 -0.17982 -0.15601 C -0.18229 -0.15347 -0.18438 -0.15138 -0.18672 -0.14861 C -0.18776 -0.14699 -0.18894 -0.1456 -0.19011 -0.14398 C -0.19102 -0.14259 -0.19167 -0.1405 -0.19258 -0.13935 C -0.19336 -0.13842 -0.19427 -0.13842 -0.19519 -0.13796 C -0.20222 -0.12546 -0.19896 -0.13032 -0.20456 -0.12268 L -0.20964 -0.10902 C -0.21029 -0.10763 -0.21081 -0.10601 -0.21133 -0.10462 C -0.21198 -0.10324 -0.21498 -0.09629 -0.21563 -0.09398 C -0.21602 -0.09259 -0.21615 -0.09097 -0.21654 -0.08935 C -0.21693 -0.08773 -0.21784 -0.08657 -0.21823 -0.08495 C -0.21888 -0.08194 -0.21888 -0.07847 -0.21993 -0.07592 C -0.22045 -0.0743 -0.22149 -0.07314 -0.22162 -0.07129 C -0.22201 -0.06689 -0.22162 -0.06226 -0.22162 -0.05763 L -0.22162 -0.05763 L -0.2224 -0.05925 " pathEditMode="relative" ptsTypes="AAAAAAAAAAAAAAAAAAAAAAAAAAAAAAAAAAAAAAAAAAAAAAAAA">
                                      <p:cBhvr>
                                        <p:cTn id="12" dur="2000" fill="hold"/>
                                        <p:tgtEl>
                                          <p:spTgt spid="1726"/>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2" presetClass="exit" presetSubtype="8" fill="hold" nodeType="withEffect">
                                  <p:stCondLst>
                                    <p:cond delay="0"/>
                                  </p:stCondLst>
                                  <p:childTnLst>
                                    <p:anim calcmode="lin" valueType="num">
                                      <p:cBhvr additive="base">
                                        <p:cTn id="18" dur="1000"/>
                                        <p:tgtEl>
                                          <p:spTgt spid="1710"/>
                                        </p:tgtEl>
                                        <p:attrNameLst>
                                          <p:attrName>ppt_x</p:attrName>
                                        </p:attrNameLst>
                                      </p:cBhvr>
                                      <p:tavLst>
                                        <p:tav tm="0">
                                          <p:val>
                                            <p:strVal val="ppt_x"/>
                                          </p:val>
                                        </p:tav>
                                        <p:tav tm="100000">
                                          <p:val>
                                            <p:strVal val="0-ppt_w/2"/>
                                          </p:val>
                                        </p:tav>
                                      </p:tavLst>
                                    </p:anim>
                                    <p:anim calcmode="lin" valueType="num">
                                      <p:cBhvr additive="base">
                                        <p:cTn id="19" dur="1000"/>
                                        <p:tgtEl>
                                          <p:spTgt spid="1710"/>
                                        </p:tgtEl>
                                        <p:attrNameLst>
                                          <p:attrName>ppt_y</p:attrName>
                                        </p:attrNameLst>
                                      </p:cBhvr>
                                      <p:tavLst>
                                        <p:tav tm="0">
                                          <p:val>
                                            <p:strVal val="ppt_y"/>
                                          </p:val>
                                        </p:tav>
                                        <p:tav tm="100000">
                                          <p:val>
                                            <p:strVal val="ppt_y"/>
                                          </p:val>
                                        </p:tav>
                                      </p:tavLst>
                                    </p:anim>
                                    <p:set>
                                      <p:cBhvr>
                                        <p:cTn id="20" dur="1" fill="hold">
                                          <p:stCondLst>
                                            <p:cond delay="999"/>
                                          </p:stCondLst>
                                        </p:cTn>
                                        <p:tgtEl>
                                          <p:spTgt spid="1710"/>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2000"/>
                                        <p:tgtEl>
                                          <p:spTgt spid="863"/>
                                        </p:tgtEl>
                                        <p:attrNameLst>
                                          <p:attrName>ppt_x</p:attrName>
                                        </p:attrNameLst>
                                      </p:cBhvr>
                                      <p:tavLst>
                                        <p:tav tm="0">
                                          <p:val>
                                            <p:strVal val="ppt_x"/>
                                          </p:val>
                                        </p:tav>
                                        <p:tav tm="100000">
                                          <p:val>
                                            <p:strVal val="0-ppt_w/2"/>
                                          </p:val>
                                        </p:tav>
                                      </p:tavLst>
                                    </p:anim>
                                    <p:anim calcmode="lin" valueType="num">
                                      <p:cBhvr additive="base">
                                        <p:cTn id="23" dur="2000"/>
                                        <p:tgtEl>
                                          <p:spTgt spid="863"/>
                                        </p:tgtEl>
                                        <p:attrNameLst>
                                          <p:attrName>ppt_y</p:attrName>
                                        </p:attrNameLst>
                                      </p:cBhvr>
                                      <p:tavLst>
                                        <p:tav tm="0">
                                          <p:val>
                                            <p:strVal val="ppt_y"/>
                                          </p:val>
                                        </p:tav>
                                        <p:tav tm="100000">
                                          <p:val>
                                            <p:strVal val="ppt_y"/>
                                          </p:val>
                                        </p:tav>
                                      </p:tavLst>
                                    </p:anim>
                                    <p:set>
                                      <p:cBhvr>
                                        <p:cTn id="24" dur="1" fill="hold">
                                          <p:stCondLst>
                                            <p:cond delay="1999"/>
                                          </p:stCondLst>
                                        </p:cTn>
                                        <p:tgtEl>
                                          <p:spTgt spid="86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
                                        <p:tgtEl>
                                          <p:spTgt spid="1726"/>
                                        </p:tgtEl>
                                      </p:cBhvr>
                                    </p:animEffect>
                                    <p:set>
                                      <p:cBhvr>
                                        <p:cTn id="27" dur="1" fill="hold">
                                          <p:stCondLst>
                                            <p:cond delay="9"/>
                                          </p:stCondLst>
                                        </p:cTn>
                                        <p:tgtEl>
                                          <p:spTgt spid="172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736"/>
                                        </p:tgtEl>
                                      </p:cBhvr>
                                    </p:animEffect>
                                    <p:set>
                                      <p:cBhvr>
                                        <p:cTn id="30" dur="1" fill="hold">
                                          <p:stCondLst>
                                            <p:cond delay="499"/>
                                          </p:stCondLst>
                                        </p:cTn>
                                        <p:tgtEl>
                                          <p:spTgt spid="173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Judah Pleads With Joseph</a:t>
            </a:r>
          </a:p>
        </p:txBody>
      </p:sp>
      <p:grpSp>
        <p:nvGrpSpPr>
          <p:cNvPr id="7" name="Group 6"/>
          <p:cNvGrpSpPr/>
          <p:nvPr/>
        </p:nvGrpSpPr>
        <p:grpSpPr>
          <a:xfrm>
            <a:off x="1992870" y="2015597"/>
            <a:ext cx="1617030" cy="4280226"/>
            <a:chOff x="1161752" y="976190"/>
            <a:chExt cx="1828340" cy="4947022"/>
          </a:xfrm>
        </p:grpSpPr>
        <p:sp>
          <p:nvSpPr>
            <p:cNvPr id="8" name="Rounded Rectangle 7"/>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
            <p:cNvGrpSpPr/>
            <p:nvPr/>
          </p:nvGrpSpPr>
          <p:grpSpPr>
            <a:xfrm rot="2754858">
              <a:off x="1446639" y="5211653"/>
              <a:ext cx="435949" cy="697518"/>
              <a:chOff x="1676400" y="2133600"/>
              <a:chExt cx="1447800" cy="2088845"/>
            </a:xfrm>
          </p:grpSpPr>
          <p:sp>
            <p:nvSpPr>
              <p:cNvPr id="67" name="Oval 6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8"/>
            <p:cNvGrpSpPr/>
            <p:nvPr/>
          </p:nvGrpSpPr>
          <p:grpSpPr>
            <a:xfrm rot="19182012">
              <a:off x="2180075" y="5225694"/>
              <a:ext cx="435949" cy="697518"/>
              <a:chOff x="1676400" y="2133600"/>
              <a:chExt cx="1447800" cy="2088845"/>
            </a:xfrm>
          </p:grpSpPr>
          <p:sp>
            <p:nvSpPr>
              <p:cNvPr id="64" name="Oval 6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354953" y="1117548"/>
              <a:ext cx="1371702" cy="331018"/>
              <a:chOff x="4535146" y="1712458"/>
              <a:chExt cx="1791466" cy="517311"/>
            </a:xfrm>
          </p:grpSpPr>
          <p:sp>
            <p:nvSpPr>
              <p:cNvPr id="50" name="Rounded Rectangle 49"/>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97711" y="1712458"/>
                <a:ext cx="1466335" cy="514778"/>
                <a:chOff x="3690551" y="2714454"/>
                <a:chExt cx="3343942" cy="1425213"/>
              </a:xfrm>
            </p:grpSpPr>
            <p:grpSp>
              <p:nvGrpSpPr>
                <p:cNvPr id="52" name="Group 51"/>
                <p:cNvGrpSpPr/>
                <p:nvPr/>
              </p:nvGrpSpPr>
              <p:grpSpPr>
                <a:xfrm>
                  <a:off x="3690551" y="2718486"/>
                  <a:ext cx="1112108" cy="1421181"/>
                  <a:chOff x="3690551" y="2718486"/>
                  <a:chExt cx="1112108" cy="1421181"/>
                </a:xfrm>
              </p:grpSpPr>
              <p:sp>
                <p:nvSpPr>
                  <p:cNvPr id="61" name="6-Point Star 6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802659" y="2718486"/>
                  <a:ext cx="1112108" cy="1421181"/>
                  <a:chOff x="3690551" y="2718486"/>
                  <a:chExt cx="1112108" cy="1421181"/>
                </a:xfrm>
              </p:grpSpPr>
              <p:sp>
                <p:nvSpPr>
                  <p:cNvPr id="58" name="6-Point Star 57"/>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6-Point Star 58"/>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922385" y="2714454"/>
                  <a:ext cx="1112108" cy="1421181"/>
                  <a:chOff x="3690551" y="2718486"/>
                  <a:chExt cx="1112108" cy="1421181"/>
                </a:xfrm>
              </p:grpSpPr>
              <p:sp>
                <p:nvSpPr>
                  <p:cNvPr id="55" name="6-Point Star 5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6-Point Star 5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585923" y="3463714"/>
              <a:ext cx="973421" cy="277729"/>
              <a:chOff x="4535146" y="1712458"/>
              <a:chExt cx="1791466" cy="517311"/>
            </a:xfrm>
          </p:grpSpPr>
          <p:sp>
            <p:nvSpPr>
              <p:cNvPr id="36" name="Rounded Rectangle 35"/>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697711" y="1712458"/>
                <a:ext cx="1466335" cy="514778"/>
                <a:chOff x="3690551" y="2714454"/>
                <a:chExt cx="3343942" cy="1425213"/>
              </a:xfrm>
            </p:grpSpPr>
            <p:grpSp>
              <p:nvGrpSpPr>
                <p:cNvPr id="38" name="Group 37"/>
                <p:cNvGrpSpPr/>
                <p:nvPr/>
              </p:nvGrpSpPr>
              <p:grpSpPr>
                <a:xfrm>
                  <a:off x="3690551" y="2718486"/>
                  <a:ext cx="1112108" cy="1421181"/>
                  <a:chOff x="3690551" y="2718486"/>
                  <a:chExt cx="1112108" cy="1421181"/>
                </a:xfrm>
              </p:grpSpPr>
              <p:sp>
                <p:nvSpPr>
                  <p:cNvPr id="47" name="6-Point Star 4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802659" y="2718486"/>
                  <a:ext cx="1112108" cy="1421181"/>
                  <a:chOff x="3690551" y="2718486"/>
                  <a:chExt cx="1112108" cy="1421181"/>
                </a:xfrm>
              </p:grpSpPr>
              <p:sp>
                <p:nvSpPr>
                  <p:cNvPr id="44" name="6-Point Star 4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6-Point Star 4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922385" y="2714454"/>
                  <a:ext cx="1112108" cy="1421181"/>
                  <a:chOff x="3690551" y="2718486"/>
                  <a:chExt cx="1112108" cy="1421181"/>
                </a:xfrm>
              </p:grpSpPr>
              <p:sp>
                <p:nvSpPr>
                  <p:cNvPr id="41" name="6-Point Star 4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20"/>
            <p:cNvGrpSpPr/>
            <p:nvPr/>
          </p:nvGrpSpPr>
          <p:grpSpPr>
            <a:xfrm>
              <a:off x="1521863" y="2103140"/>
              <a:ext cx="1050658" cy="1057884"/>
              <a:chOff x="4223111" y="2758126"/>
              <a:chExt cx="1421326" cy="1376033"/>
            </a:xfrm>
          </p:grpSpPr>
          <p:sp>
            <p:nvSpPr>
              <p:cNvPr id="22" name="Pie 21"/>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4282291" y="3188043"/>
                <a:ext cx="1290606" cy="901366"/>
                <a:chOff x="4282291" y="3188043"/>
                <a:chExt cx="1290606" cy="901366"/>
              </a:xfrm>
            </p:grpSpPr>
            <p:grpSp>
              <p:nvGrpSpPr>
                <p:cNvPr id="24" name="Group 23"/>
                <p:cNvGrpSpPr/>
                <p:nvPr/>
              </p:nvGrpSpPr>
              <p:grpSpPr>
                <a:xfrm>
                  <a:off x="4282291" y="3188043"/>
                  <a:ext cx="520368" cy="551258"/>
                  <a:chOff x="3690551" y="2718486"/>
                  <a:chExt cx="1112108" cy="1421181"/>
                </a:xfrm>
              </p:grpSpPr>
              <p:sp>
                <p:nvSpPr>
                  <p:cNvPr id="33" name="6-Point Star 3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052529" y="3192162"/>
                  <a:ext cx="520368" cy="551258"/>
                  <a:chOff x="3690551" y="2718486"/>
                  <a:chExt cx="1112108" cy="1421181"/>
                </a:xfrm>
              </p:grpSpPr>
              <p:sp>
                <p:nvSpPr>
                  <p:cNvPr id="30" name="6-Point Star 2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6-Point Star 3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6" name="Group 25"/>
                <p:cNvGrpSpPr/>
                <p:nvPr/>
              </p:nvGrpSpPr>
              <p:grpSpPr>
                <a:xfrm>
                  <a:off x="4673588" y="3538151"/>
                  <a:ext cx="520368" cy="551258"/>
                  <a:chOff x="3690551" y="2718486"/>
                  <a:chExt cx="1112108" cy="1421181"/>
                </a:xfrm>
              </p:grpSpPr>
              <p:sp>
                <p:nvSpPr>
                  <p:cNvPr id="27" name="6-Point Star 2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816" name="Rectangle 815"/>
          <p:cNvSpPr/>
          <p:nvPr/>
        </p:nvSpPr>
        <p:spPr>
          <a:xfrm>
            <a:off x="0" y="6495799"/>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44:14-34</a:t>
            </a:r>
            <a:endParaRPr lang="en-US" dirty="0">
              <a:solidFill>
                <a:schemeClr val="bg1"/>
              </a:solidFill>
            </a:endParaRPr>
          </a:p>
        </p:txBody>
      </p:sp>
      <p:sp>
        <p:nvSpPr>
          <p:cNvPr id="3" name="Rectangle 2"/>
          <p:cNvSpPr/>
          <p:nvPr/>
        </p:nvSpPr>
        <p:spPr>
          <a:xfrm>
            <a:off x="3423809" y="1089234"/>
            <a:ext cx="6096000" cy="923330"/>
          </a:xfrm>
          <a:prstGeom prst="rect">
            <a:avLst/>
          </a:prstGeom>
        </p:spPr>
        <p:txBody>
          <a:bodyPr>
            <a:spAutoFit/>
          </a:bodyPr>
          <a:lstStyle/>
          <a:p>
            <a:r>
              <a:rPr lang="en-US" dirty="0">
                <a:solidFill>
                  <a:schemeClr val="bg1"/>
                </a:solidFill>
                <a:latin typeface="Calibri" panose="020F0502020204030204" pitchFamily="34" charset="0"/>
              </a:rPr>
              <a:t>Judah told Joseph how worried their father Jacob was about letting his youngest son, Benjamin, go to Egypt for fear of losing him like he had lost another son—Joseph.</a:t>
            </a:r>
          </a:p>
        </p:txBody>
      </p:sp>
      <p:grpSp>
        <p:nvGrpSpPr>
          <p:cNvPr id="140" name="Group 139"/>
          <p:cNvGrpSpPr/>
          <p:nvPr/>
        </p:nvGrpSpPr>
        <p:grpSpPr>
          <a:xfrm>
            <a:off x="5306752" y="2315054"/>
            <a:ext cx="1430475" cy="3534006"/>
            <a:chOff x="536022" y="3314942"/>
            <a:chExt cx="1296534" cy="3203103"/>
          </a:xfrm>
        </p:grpSpPr>
        <p:sp>
          <p:nvSpPr>
            <p:cNvPr id="141" name="Oval 140"/>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gular Pentagon 145"/>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8" name="Group 101"/>
            <p:cNvGrpSpPr/>
            <p:nvPr/>
          </p:nvGrpSpPr>
          <p:grpSpPr>
            <a:xfrm rot="7128265">
              <a:off x="1266712" y="6168842"/>
              <a:ext cx="230789" cy="449153"/>
              <a:chOff x="4267200" y="5105400"/>
              <a:chExt cx="685800" cy="609600"/>
            </a:xfrm>
          </p:grpSpPr>
          <p:sp>
            <p:nvSpPr>
              <p:cNvPr id="373"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02"/>
            <p:cNvGrpSpPr/>
            <p:nvPr/>
          </p:nvGrpSpPr>
          <p:grpSpPr>
            <a:xfrm rot="14157531">
              <a:off x="1014825" y="6178074"/>
              <a:ext cx="230789" cy="449153"/>
              <a:chOff x="4267200" y="5105400"/>
              <a:chExt cx="685800" cy="609600"/>
            </a:xfrm>
          </p:grpSpPr>
          <p:sp>
            <p:nvSpPr>
              <p:cNvPr id="371" name="Oval 370"/>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70"/>
            <p:cNvGrpSpPr/>
            <p:nvPr/>
          </p:nvGrpSpPr>
          <p:grpSpPr>
            <a:xfrm>
              <a:off x="615449" y="3393845"/>
              <a:ext cx="1196458" cy="1028329"/>
              <a:chOff x="2731569" y="4101704"/>
              <a:chExt cx="2435810" cy="2042401"/>
            </a:xfrm>
          </p:grpSpPr>
          <p:sp>
            <p:nvSpPr>
              <p:cNvPr id="362"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Trapezoid 150"/>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97"/>
            <p:cNvGrpSpPr/>
            <p:nvPr/>
          </p:nvGrpSpPr>
          <p:grpSpPr>
            <a:xfrm>
              <a:off x="962691" y="5459694"/>
              <a:ext cx="469239" cy="635646"/>
              <a:chOff x="4648200" y="4038600"/>
              <a:chExt cx="838200" cy="1349829"/>
            </a:xfrm>
          </p:grpSpPr>
          <p:sp>
            <p:nvSpPr>
              <p:cNvPr id="341" name="Trapezoid 340"/>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p:cNvGrpSpPr/>
              <p:nvPr/>
            </p:nvGrpSpPr>
            <p:grpSpPr>
              <a:xfrm rot="5595418">
                <a:off x="4297276" y="4567385"/>
                <a:ext cx="1211525" cy="322729"/>
                <a:chOff x="6019800" y="5334000"/>
                <a:chExt cx="2590800" cy="914400"/>
              </a:xfrm>
            </p:grpSpPr>
            <p:grpSp>
              <p:nvGrpSpPr>
                <p:cNvPr id="353" name="Group 79"/>
                <p:cNvGrpSpPr/>
                <p:nvPr/>
              </p:nvGrpSpPr>
              <p:grpSpPr>
                <a:xfrm>
                  <a:off x="6019800" y="5334000"/>
                  <a:ext cx="914400" cy="914400"/>
                  <a:chOff x="6019800" y="5334000"/>
                  <a:chExt cx="914400" cy="914400"/>
                </a:xfrm>
              </p:grpSpPr>
              <p:sp>
                <p:nvSpPr>
                  <p:cNvPr id="360" name="Quad Arrow 35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80"/>
                <p:cNvGrpSpPr/>
                <p:nvPr/>
              </p:nvGrpSpPr>
              <p:grpSpPr>
                <a:xfrm>
                  <a:off x="6858000" y="5334000"/>
                  <a:ext cx="914400" cy="914400"/>
                  <a:chOff x="6019800" y="5334000"/>
                  <a:chExt cx="914400" cy="914400"/>
                </a:xfrm>
              </p:grpSpPr>
              <p:sp>
                <p:nvSpPr>
                  <p:cNvPr id="358" name="Quad Arrow 35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83"/>
                <p:cNvGrpSpPr/>
                <p:nvPr/>
              </p:nvGrpSpPr>
              <p:grpSpPr>
                <a:xfrm>
                  <a:off x="7696200" y="5334000"/>
                  <a:ext cx="914400" cy="914400"/>
                  <a:chOff x="6019800" y="5334000"/>
                  <a:chExt cx="914400" cy="914400"/>
                </a:xfrm>
              </p:grpSpPr>
              <p:sp>
                <p:nvSpPr>
                  <p:cNvPr id="356" name="Quad Arrow 35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3" name="Group 342"/>
              <p:cNvGrpSpPr/>
              <p:nvPr/>
            </p:nvGrpSpPr>
            <p:grpSpPr>
              <a:xfrm rot="5160593">
                <a:off x="4618957" y="4567387"/>
                <a:ext cx="1211525" cy="322729"/>
                <a:chOff x="6019800" y="5334000"/>
                <a:chExt cx="2590800" cy="914400"/>
              </a:xfrm>
            </p:grpSpPr>
            <p:grpSp>
              <p:nvGrpSpPr>
                <p:cNvPr id="344" name="Group 79"/>
                <p:cNvGrpSpPr/>
                <p:nvPr/>
              </p:nvGrpSpPr>
              <p:grpSpPr>
                <a:xfrm>
                  <a:off x="6019800" y="5334000"/>
                  <a:ext cx="914400" cy="914400"/>
                  <a:chOff x="6019800" y="5334000"/>
                  <a:chExt cx="914400" cy="914400"/>
                </a:xfrm>
              </p:grpSpPr>
              <p:sp>
                <p:nvSpPr>
                  <p:cNvPr id="351" name="Quad Arrow 35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80"/>
                <p:cNvGrpSpPr/>
                <p:nvPr/>
              </p:nvGrpSpPr>
              <p:grpSpPr>
                <a:xfrm>
                  <a:off x="6858000" y="5334000"/>
                  <a:ext cx="914400" cy="914400"/>
                  <a:chOff x="6019800" y="5334000"/>
                  <a:chExt cx="914400" cy="914400"/>
                </a:xfrm>
              </p:grpSpPr>
              <p:sp>
                <p:nvSpPr>
                  <p:cNvPr id="349" name="Quad Arrow 34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83"/>
                <p:cNvGrpSpPr/>
                <p:nvPr/>
              </p:nvGrpSpPr>
              <p:grpSpPr>
                <a:xfrm>
                  <a:off x="7696200" y="5334000"/>
                  <a:ext cx="914400" cy="914400"/>
                  <a:chOff x="6019800" y="5334000"/>
                  <a:chExt cx="914400" cy="914400"/>
                </a:xfrm>
              </p:grpSpPr>
              <p:sp>
                <p:nvSpPr>
                  <p:cNvPr id="347" name="Quad Arrow 34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3" name="Rounded Rectangle 152"/>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25"/>
            <p:cNvGrpSpPr/>
            <p:nvPr/>
          </p:nvGrpSpPr>
          <p:grpSpPr>
            <a:xfrm flipV="1">
              <a:off x="615448" y="3764639"/>
              <a:ext cx="1133486" cy="180100"/>
              <a:chOff x="5029200" y="838200"/>
              <a:chExt cx="1905000" cy="457200"/>
            </a:xfrm>
          </p:grpSpPr>
          <p:sp>
            <p:nvSpPr>
              <p:cNvPr id="330" name="Rounded Rectangle 329"/>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114"/>
              <p:cNvGrpSpPr/>
              <p:nvPr/>
            </p:nvGrpSpPr>
            <p:grpSpPr>
              <a:xfrm rot="10800000">
                <a:off x="5334000" y="914400"/>
                <a:ext cx="1211525" cy="322729"/>
                <a:chOff x="6019800" y="5334000"/>
                <a:chExt cx="2590800" cy="914400"/>
              </a:xfrm>
            </p:grpSpPr>
            <p:grpSp>
              <p:nvGrpSpPr>
                <p:cNvPr id="332" name="Group 79"/>
                <p:cNvGrpSpPr/>
                <p:nvPr/>
              </p:nvGrpSpPr>
              <p:grpSpPr>
                <a:xfrm>
                  <a:off x="6019800" y="5334000"/>
                  <a:ext cx="914400" cy="914400"/>
                  <a:chOff x="6019800" y="5334000"/>
                  <a:chExt cx="914400" cy="914400"/>
                </a:xfrm>
              </p:grpSpPr>
              <p:sp>
                <p:nvSpPr>
                  <p:cNvPr id="339" name="Quad Arrow 33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80"/>
                <p:cNvGrpSpPr/>
                <p:nvPr/>
              </p:nvGrpSpPr>
              <p:grpSpPr>
                <a:xfrm>
                  <a:off x="6858000" y="5334000"/>
                  <a:ext cx="914400" cy="914400"/>
                  <a:chOff x="6019800" y="5334000"/>
                  <a:chExt cx="914400" cy="914400"/>
                </a:xfrm>
              </p:grpSpPr>
              <p:sp>
                <p:nvSpPr>
                  <p:cNvPr id="337" name="Quad Arrow 33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83"/>
                <p:cNvGrpSpPr/>
                <p:nvPr/>
              </p:nvGrpSpPr>
              <p:grpSpPr>
                <a:xfrm>
                  <a:off x="7696200" y="5334000"/>
                  <a:ext cx="914400" cy="914400"/>
                  <a:chOff x="6019800" y="5334000"/>
                  <a:chExt cx="914400" cy="914400"/>
                </a:xfrm>
              </p:grpSpPr>
              <p:sp>
                <p:nvSpPr>
                  <p:cNvPr id="335" name="Quad Arrow 33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5" name="Group 154"/>
            <p:cNvGrpSpPr/>
            <p:nvPr/>
          </p:nvGrpSpPr>
          <p:grpSpPr>
            <a:xfrm>
              <a:off x="536022" y="3314942"/>
              <a:ext cx="1296534" cy="697352"/>
              <a:chOff x="4823577" y="4053405"/>
              <a:chExt cx="2270956" cy="1287310"/>
            </a:xfrm>
          </p:grpSpPr>
          <p:grpSp>
            <p:nvGrpSpPr>
              <p:cNvPr id="156" name="Group 113"/>
              <p:cNvGrpSpPr/>
              <p:nvPr/>
            </p:nvGrpSpPr>
            <p:grpSpPr>
              <a:xfrm>
                <a:off x="4823577" y="4493188"/>
                <a:ext cx="1404453" cy="847527"/>
                <a:chOff x="5334000" y="1676401"/>
                <a:chExt cx="3200400" cy="2295940"/>
              </a:xfrm>
            </p:grpSpPr>
            <p:grpSp>
              <p:nvGrpSpPr>
                <p:cNvPr id="273" name="Group 59"/>
                <p:cNvGrpSpPr/>
                <p:nvPr/>
              </p:nvGrpSpPr>
              <p:grpSpPr>
                <a:xfrm>
                  <a:off x="5334000" y="1676401"/>
                  <a:ext cx="3200400" cy="2295940"/>
                  <a:chOff x="3329709" y="1676400"/>
                  <a:chExt cx="5204691" cy="3733801"/>
                </a:xfrm>
              </p:grpSpPr>
              <p:grpSp>
                <p:nvGrpSpPr>
                  <p:cNvPr id="277" name="Group 139"/>
                  <p:cNvGrpSpPr/>
                  <p:nvPr/>
                </p:nvGrpSpPr>
                <p:grpSpPr>
                  <a:xfrm>
                    <a:off x="5784951" y="1676400"/>
                    <a:ext cx="2749449" cy="2932281"/>
                    <a:chOff x="4370181" y="2237947"/>
                    <a:chExt cx="1395285" cy="1533800"/>
                  </a:xfrm>
                  <a:solidFill>
                    <a:schemeClr val="accent6">
                      <a:lumMod val="50000"/>
                    </a:schemeClr>
                  </a:solidFill>
                </p:grpSpPr>
                <p:sp>
                  <p:nvSpPr>
                    <p:cNvPr id="309"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122"/>
                    <p:cNvGrpSpPr/>
                    <p:nvPr/>
                  </p:nvGrpSpPr>
                  <p:grpSpPr>
                    <a:xfrm>
                      <a:off x="4975163" y="2434420"/>
                      <a:ext cx="790303" cy="409072"/>
                      <a:chOff x="4975163" y="2434420"/>
                      <a:chExt cx="790303" cy="409072"/>
                    </a:xfrm>
                    <a:grpFill/>
                  </p:grpSpPr>
                  <p:sp>
                    <p:nvSpPr>
                      <p:cNvPr id="327"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123"/>
                    <p:cNvGrpSpPr/>
                    <p:nvPr/>
                  </p:nvGrpSpPr>
                  <p:grpSpPr>
                    <a:xfrm>
                      <a:off x="4842164" y="2673927"/>
                      <a:ext cx="856672" cy="364837"/>
                      <a:chOff x="4975163" y="2434420"/>
                      <a:chExt cx="790303" cy="409072"/>
                    </a:xfrm>
                    <a:grpFill/>
                  </p:grpSpPr>
                  <p:sp>
                    <p:nvSpPr>
                      <p:cNvPr id="324"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127"/>
                    <p:cNvGrpSpPr/>
                    <p:nvPr/>
                  </p:nvGrpSpPr>
                  <p:grpSpPr>
                    <a:xfrm>
                      <a:off x="4702690" y="2882384"/>
                      <a:ext cx="790303" cy="409072"/>
                      <a:chOff x="4975163" y="2434420"/>
                      <a:chExt cx="790303" cy="409072"/>
                    </a:xfrm>
                    <a:grpFill/>
                  </p:grpSpPr>
                  <p:sp>
                    <p:nvSpPr>
                      <p:cNvPr id="321"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131"/>
                    <p:cNvGrpSpPr/>
                    <p:nvPr/>
                  </p:nvGrpSpPr>
                  <p:grpSpPr>
                    <a:xfrm>
                      <a:off x="4545672" y="3122529"/>
                      <a:ext cx="790303" cy="409072"/>
                      <a:chOff x="4975163" y="2434420"/>
                      <a:chExt cx="790303" cy="409072"/>
                    </a:xfrm>
                    <a:grpFill/>
                  </p:grpSpPr>
                  <p:sp>
                    <p:nvSpPr>
                      <p:cNvPr id="318"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135"/>
                    <p:cNvGrpSpPr/>
                    <p:nvPr/>
                  </p:nvGrpSpPr>
                  <p:grpSpPr>
                    <a:xfrm rot="1269795">
                      <a:off x="4370181" y="3362675"/>
                      <a:ext cx="790303" cy="409072"/>
                      <a:chOff x="4975163" y="2434420"/>
                      <a:chExt cx="790303" cy="409072"/>
                    </a:xfrm>
                    <a:grpFill/>
                  </p:grpSpPr>
                  <p:sp>
                    <p:nvSpPr>
                      <p:cNvPr id="315"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8" name="Group 140"/>
                  <p:cNvGrpSpPr/>
                  <p:nvPr/>
                </p:nvGrpSpPr>
                <p:grpSpPr>
                  <a:xfrm flipH="1">
                    <a:off x="3329709" y="1768267"/>
                    <a:ext cx="2749449" cy="2932281"/>
                    <a:chOff x="4370181" y="2237947"/>
                    <a:chExt cx="1395285" cy="1533800"/>
                  </a:xfrm>
                  <a:solidFill>
                    <a:schemeClr val="accent6">
                      <a:lumMod val="50000"/>
                    </a:schemeClr>
                  </a:solidFill>
                </p:grpSpPr>
                <p:sp>
                  <p:nvSpPr>
                    <p:cNvPr id="288" name="Rounded Rectangle 287"/>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122"/>
                    <p:cNvGrpSpPr/>
                    <p:nvPr/>
                  </p:nvGrpSpPr>
                  <p:grpSpPr>
                    <a:xfrm>
                      <a:off x="4975163" y="2434420"/>
                      <a:ext cx="790303" cy="409072"/>
                      <a:chOff x="4975163" y="2434420"/>
                      <a:chExt cx="790303" cy="409072"/>
                    </a:xfrm>
                    <a:grpFill/>
                  </p:grpSpPr>
                  <p:sp>
                    <p:nvSpPr>
                      <p:cNvPr id="306"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123"/>
                    <p:cNvGrpSpPr/>
                    <p:nvPr/>
                  </p:nvGrpSpPr>
                  <p:grpSpPr>
                    <a:xfrm>
                      <a:off x="4842164" y="2673927"/>
                      <a:ext cx="856672" cy="364837"/>
                      <a:chOff x="4975163" y="2434420"/>
                      <a:chExt cx="790303" cy="409072"/>
                    </a:xfrm>
                    <a:grpFill/>
                  </p:grpSpPr>
                  <p:sp>
                    <p:nvSpPr>
                      <p:cNvPr id="303"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127"/>
                    <p:cNvGrpSpPr/>
                    <p:nvPr/>
                  </p:nvGrpSpPr>
                  <p:grpSpPr>
                    <a:xfrm>
                      <a:off x="4702690" y="2882384"/>
                      <a:ext cx="790303" cy="409072"/>
                      <a:chOff x="4975163" y="2434420"/>
                      <a:chExt cx="790303" cy="409072"/>
                    </a:xfrm>
                    <a:grpFill/>
                  </p:grpSpPr>
                  <p:sp>
                    <p:nvSpPr>
                      <p:cNvPr id="300"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131"/>
                    <p:cNvGrpSpPr/>
                    <p:nvPr/>
                  </p:nvGrpSpPr>
                  <p:grpSpPr>
                    <a:xfrm>
                      <a:off x="4545672" y="3122529"/>
                      <a:ext cx="790303" cy="409072"/>
                      <a:chOff x="4975163" y="2434420"/>
                      <a:chExt cx="790303" cy="409072"/>
                    </a:xfrm>
                    <a:grpFill/>
                  </p:grpSpPr>
                  <p:sp>
                    <p:nvSpPr>
                      <p:cNvPr id="297" name="Moon 29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135"/>
                    <p:cNvGrpSpPr/>
                    <p:nvPr/>
                  </p:nvGrpSpPr>
                  <p:grpSpPr>
                    <a:xfrm rot="1269795">
                      <a:off x="4370181" y="3362675"/>
                      <a:ext cx="790303" cy="409072"/>
                      <a:chOff x="4975163" y="2434420"/>
                      <a:chExt cx="790303" cy="409072"/>
                    </a:xfrm>
                    <a:grpFill/>
                  </p:grpSpPr>
                  <p:sp>
                    <p:nvSpPr>
                      <p:cNvPr id="294" name="Moon 29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9" name="Group 162"/>
                  <p:cNvGrpSpPr/>
                  <p:nvPr/>
                </p:nvGrpSpPr>
                <p:grpSpPr>
                  <a:xfrm rot="4467257">
                    <a:off x="4822952" y="4237309"/>
                    <a:ext cx="1510882" cy="806088"/>
                    <a:chOff x="4975163" y="2434420"/>
                    <a:chExt cx="790303" cy="409072"/>
                  </a:xfrm>
                  <a:solidFill>
                    <a:schemeClr val="accent6">
                      <a:lumMod val="50000"/>
                    </a:schemeClr>
                  </a:solidFill>
                </p:grpSpPr>
                <p:sp>
                  <p:nvSpPr>
                    <p:cNvPr id="285" name="Moon 28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82"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Oval 280"/>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110"/>
                <p:cNvGrpSpPr/>
                <p:nvPr/>
              </p:nvGrpSpPr>
              <p:grpSpPr>
                <a:xfrm>
                  <a:off x="6705600" y="2819400"/>
                  <a:ext cx="457200" cy="457200"/>
                  <a:chOff x="6019800" y="5334000"/>
                  <a:chExt cx="914400" cy="914400"/>
                </a:xfrm>
              </p:grpSpPr>
              <p:sp>
                <p:nvSpPr>
                  <p:cNvPr id="275" name="Quad Arrow 274"/>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Diamond 275"/>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113"/>
              <p:cNvGrpSpPr/>
              <p:nvPr/>
            </p:nvGrpSpPr>
            <p:grpSpPr>
              <a:xfrm rot="10800000">
                <a:off x="5254651" y="4053405"/>
                <a:ext cx="1404453" cy="847527"/>
                <a:chOff x="5334000" y="1676401"/>
                <a:chExt cx="3200400" cy="2295940"/>
              </a:xfrm>
            </p:grpSpPr>
            <p:grpSp>
              <p:nvGrpSpPr>
                <p:cNvPr id="216" name="Group 59"/>
                <p:cNvGrpSpPr/>
                <p:nvPr/>
              </p:nvGrpSpPr>
              <p:grpSpPr>
                <a:xfrm>
                  <a:off x="5334000" y="1676401"/>
                  <a:ext cx="3200400" cy="2295940"/>
                  <a:chOff x="3329709" y="1676400"/>
                  <a:chExt cx="5204691" cy="3733801"/>
                </a:xfrm>
              </p:grpSpPr>
              <p:grpSp>
                <p:nvGrpSpPr>
                  <p:cNvPr id="220" name="Group 139"/>
                  <p:cNvGrpSpPr/>
                  <p:nvPr/>
                </p:nvGrpSpPr>
                <p:grpSpPr>
                  <a:xfrm>
                    <a:off x="5784951" y="1676400"/>
                    <a:ext cx="2749449" cy="2932281"/>
                    <a:chOff x="4370181" y="2237947"/>
                    <a:chExt cx="1395285" cy="1533800"/>
                  </a:xfrm>
                  <a:solidFill>
                    <a:schemeClr val="accent6">
                      <a:lumMod val="50000"/>
                    </a:schemeClr>
                  </a:solidFill>
                </p:grpSpPr>
                <p:sp>
                  <p:nvSpPr>
                    <p:cNvPr id="252"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22"/>
                    <p:cNvGrpSpPr/>
                    <p:nvPr/>
                  </p:nvGrpSpPr>
                  <p:grpSpPr>
                    <a:xfrm>
                      <a:off x="4975163" y="2434420"/>
                      <a:ext cx="790303" cy="409072"/>
                      <a:chOff x="4975163" y="2434420"/>
                      <a:chExt cx="790303" cy="409072"/>
                    </a:xfrm>
                    <a:grpFill/>
                  </p:grpSpPr>
                  <p:sp>
                    <p:nvSpPr>
                      <p:cNvPr id="270"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123"/>
                    <p:cNvGrpSpPr/>
                    <p:nvPr/>
                  </p:nvGrpSpPr>
                  <p:grpSpPr>
                    <a:xfrm>
                      <a:off x="4842164" y="2673927"/>
                      <a:ext cx="856672" cy="364837"/>
                      <a:chOff x="4975163" y="2434420"/>
                      <a:chExt cx="790303" cy="409072"/>
                    </a:xfrm>
                    <a:grpFill/>
                  </p:grpSpPr>
                  <p:sp>
                    <p:nvSpPr>
                      <p:cNvPr id="267"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7"/>
                    <p:cNvGrpSpPr/>
                    <p:nvPr/>
                  </p:nvGrpSpPr>
                  <p:grpSpPr>
                    <a:xfrm>
                      <a:off x="4702690" y="2882384"/>
                      <a:ext cx="790303" cy="409072"/>
                      <a:chOff x="4975163" y="2434420"/>
                      <a:chExt cx="790303" cy="409072"/>
                    </a:xfrm>
                    <a:grpFill/>
                  </p:grpSpPr>
                  <p:sp>
                    <p:nvSpPr>
                      <p:cNvPr id="264"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131"/>
                    <p:cNvGrpSpPr/>
                    <p:nvPr/>
                  </p:nvGrpSpPr>
                  <p:grpSpPr>
                    <a:xfrm>
                      <a:off x="4545672" y="3122529"/>
                      <a:ext cx="790303" cy="409072"/>
                      <a:chOff x="4975163" y="2434420"/>
                      <a:chExt cx="790303" cy="409072"/>
                    </a:xfrm>
                    <a:grpFill/>
                  </p:grpSpPr>
                  <p:sp>
                    <p:nvSpPr>
                      <p:cNvPr id="261"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135"/>
                    <p:cNvGrpSpPr/>
                    <p:nvPr/>
                  </p:nvGrpSpPr>
                  <p:grpSpPr>
                    <a:xfrm rot="1269795">
                      <a:off x="4370181" y="3362675"/>
                      <a:ext cx="790303" cy="409072"/>
                      <a:chOff x="4975163" y="2434420"/>
                      <a:chExt cx="790303" cy="409072"/>
                    </a:xfrm>
                    <a:grpFill/>
                  </p:grpSpPr>
                  <p:sp>
                    <p:nvSpPr>
                      <p:cNvPr id="258"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1" name="Group 140"/>
                  <p:cNvGrpSpPr/>
                  <p:nvPr/>
                </p:nvGrpSpPr>
                <p:grpSpPr>
                  <a:xfrm flipH="1">
                    <a:off x="3329709" y="1768267"/>
                    <a:ext cx="2749449" cy="2932281"/>
                    <a:chOff x="4370181" y="2237947"/>
                    <a:chExt cx="1395285" cy="1533800"/>
                  </a:xfrm>
                  <a:solidFill>
                    <a:schemeClr val="accent6">
                      <a:lumMod val="50000"/>
                    </a:schemeClr>
                  </a:solidFill>
                </p:grpSpPr>
                <p:sp>
                  <p:nvSpPr>
                    <p:cNvPr id="231" name="Rounded Rectangle 230"/>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122"/>
                    <p:cNvGrpSpPr/>
                    <p:nvPr/>
                  </p:nvGrpSpPr>
                  <p:grpSpPr>
                    <a:xfrm>
                      <a:off x="4975163" y="2434420"/>
                      <a:ext cx="790303" cy="409072"/>
                      <a:chOff x="4975163" y="2434420"/>
                      <a:chExt cx="790303" cy="409072"/>
                    </a:xfrm>
                    <a:grpFill/>
                  </p:grpSpPr>
                  <p:sp>
                    <p:nvSpPr>
                      <p:cNvPr id="249"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123"/>
                    <p:cNvGrpSpPr/>
                    <p:nvPr/>
                  </p:nvGrpSpPr>
                  <p:grpSpPr>
                    <a:xfrm>
                      <a:off x="4842164" y="2673927"/>
                      <a:ext cx="856672" cy="364837"/>
                      <a:chOff x="4975163" y="2434420"/>
                      <a:chExt cx="790303" cy="409072"/>
                    </a:xfrm>
                    <a:grpFill/>
                  </p:grpSpPr>
                  <p:sp>
                    <p:nvSpPr>
                      <p:cNvPr id="246"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7"/>
                    <p:cNvGrpSpPr/>
                    <p:nvPr/>
                  </p:nvGrpSpPr>
                  <p:grpSpPr>
                    <a:xfrm>
                      <a:off x="4702690" y="2882384"/>
                      <a:ext cx="790303" cy="409072"/>
                      <a:chOff x="4975163" y="2434420"/>
                      <a:chExt cx="790303" cy="409072"/>
                    </a:xfrm>
                    <a:grpFill/>
                  </p:grpSpPr>
                  <p:sp>
                    <p:nvSpPr>
                      <p:cNvPr id="243"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31"/>
                    <p:cNvGrpSpPr/>
                    <p:nvPr/>
                  </p:nvGrpSpPr>
                  <p:grpSpPr>
                    <a:xfrm>
                      <a:off x="4545672" y="3122529"/>
                      <a:ext cx="790303" cy="409072"/>
                      <a:chOff x="4975163" y="2434420"/>
                      <a:chExt cx="790303" cy="409072"/>
                    </a:xfrm>
                    <a:grpFill/>
                  </p:grpSpPr>
                  <p:sp>
                    <p:nvSpPr>
                      <p:cNvPr id="240" name="Moon 23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135"/>
                    <p:cNvGrpSpPr/>
                    <p:nvPr/>
                  </p:nvGrpSpPr>
                  <p:grpSpPr>
                    <a:xfrm rot="1269795">
                      <a:off x="4370181" y="3362675"/>
                      <a:ext cx="790303" cy="409072"/>
                      <a:chOff x="4975163" y="2434420"/>
                      <a:chExt cx="790303" cy="409072"/>
                    </a:xfrm>
                    <a:grpFill/>
                  </p:grpSpPr>
                  <p:sp>
                    <p:nvSpPr>
                      <p:cNvPr id="237" name="Moon 23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 name="Group 162"/>
                  <p:cNvGrpSpPr/>
                  <p:nvPr/>
                </p:nvGrpSpPr>
                <p:grpSpPr>
                  <a:xfrm rot="4467257">
                    <a:off x="4822952" y="4237309"/>
                    <a:ext cx="1510882" cy="806088"/>
                    <a:chOff x="4975163" y="2434420"/>
                    <a:chExt cx="790303" cy="409072"/>
                  </a:xfrm>
                  <a:solidFill>
                    <a:schemeClr val="accent6">
                      <a:lumMod val="50000"/>
                    </a:schemeClr>
                  </a:solidFill>
                </p:grpSpPr>
                <p:sp>
                  <p:nvSpPr>
                    <p:cNvPr id="228" name="Moon 22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25"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Oval 223"/>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110"/>
                <p:cNvGrpSpPr/>
                <p:nvPr/>
              </p:nvGrpSpPr>
              <p:grpSpPr>
                <a:xfrm>
                  <a:off x="6705600" y="2819400"/>
                  <a:ext cx="457200" cy="457200"/>
                  <a:chOff x="6019800" y="5334000"/>
                  <a:chExt cx="914400" cy="914400"/>
                </a:xfrm>
              </p:grpSpPr>
              <p:sp>
                <p:nvSpPr>
                  <p:cNvPr id="218" name="Quad Arrow 217"/>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113"/>
              <p:cNvGrpSpPr/>
              <p:nvPr/>
            </p:nvGrpSpPr>
            <p:grpSpPr>
              <a:xfrm>
                <a:off x="5690080" y="4462708"/>
                <a:ext cx="1404453" cy="847527"/>
                <a:chOff x="5334000" y="1676401"/>
                <a:chExt cx="3200400" cy="2295940"/>
              </a:xfrm>
            </p:grpSpPr>
            <p:grpSp>
              <p:nvGrpSpPr>
                <p:cNvPr id="159" name="Group 59"/>
                <p:cNvGrpSpPr/>
                <p:nvPr/>
              </p:nvGrpSpPr>
              <p:grpSpPr>
                <a:xfrm>
                  <a:off x="5334000" y="1676401"/>
                  <a:ext cx="3200400" cy="2295940"/>
                  <a:chOff x="3329709" y="1676400"/>
                  <a:chExt cx="5204691" cy="3733801"/>
                </a:xfrm>
              </p:grpSpPr>
              <p:grpSp>
                <p:nvGrpSpPr>
                  <p:cNvPr id="163" name="Group 139"/>
                  <p:cNvGrpSpPr/>
                  <p:nvPr/>
                </p:nvGrpSpPr>
                <p:grpSpPr>
                  <a:xfrm>
                    <a:off x="5784951" y="1676400"/>
                    <a:ext cx="2749449" cy="2932281"/>
                    <a:chOff x="4370181" y="2237947"/>
                    <a:chExt cx="1395285" cy="1533800"/>
                  </a:xfrm>
                  <a:solidFill>
                    <a:schemeClr val="accent6">
                      <a:lumMod val="50000"/>
                    </a:schemeClr>
                  </a:solidFill>
                </p:grpSpPr>
                <p:sp>
                  <p:nvSpPr>
                    <p:cNvPr id="195"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22"/>
                    <p:cNvGrpSpPr/>
                    <p:nvPr/>
                  </p:nvGrpSpPr>
                  <p:grpSpPr>
                    <a:xfrm>
                      <a:off x="4975163" y="2434420"/>
                      <a:ext cx="790303" cy="409072"/>
                      <a:chOff x="4975163" y="2434420"/>
                      <a:chExt cx="790303" cy="409072"/>
                    </a:xfrm>
                    <a:grpFill/>
                  </p:grpSpPr>
                  <p:sp>
                    <p:nvSpPr>
                      <p:cNvPr id="213"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23"/>
                    <p:cNvGrpSpPr/>
                    <p:nvPr/>
                  </p:nvGrpSpPr>
                  <p:grpSpPr>
                    <a:xfrm>
                      <a:off x="4842164" y="2673927"/>
                      <a:ext cx="856672" cy="364837"/>
                      <a:chOff x="4975163" y="2434420"/>
                      <a:chExt cx="790303" cy="409072"/>
                    </a:xfrm>
                    <a:grpFill/>
                  </p:grpSpPr>
                  <p:sp>
                    <p:nvSpPr>
                      <p:cNvPr id="210"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27"/>
                    <p:cNvGrpSpPr/>
                    <p:nvPr/>
                  </p:nvGrpSpPr>
                  <p:grpSpPr>
                    <a:xfrm>
                      <a:off x="4702690" y="2882384"/>
                      <a:ext cx="790303" cy="409072"/>
                      <a:chOff x="4975163" y="2434420"/>
                      <a:chExt cx="790303" cy="409072"/>
                    </a:xfrm>
                    <a:grpFill/>
                  </p:grpSpPr>
                  <p:sp>
                    <p:nvSpPr>
                      <p:cNvPr id="207"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31"/>
                    <p:cNvGrpSpPr/>
                    <p:nvPr/>
                  </p:nvGrpSpPr>
                  <p:grpSpPr>
                    <a:xfrm>
                      <a:off x="4545672" y="3122529"/>
                      <a:ext cx="790303" cy="409072"/>
                      <a:chOff x="4975163" y="2434420"/>
                      <a:chExt cx="790303" cy="409072"/>
                    </a:xfrm>
                    <a:grpFill/>
                  </p:grpSpPr>
                  <p:sp>
                    <p:nvSpPr>
                      <p:cNvPr id="204"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35"/>
                    <p:cNvGrpSpPr/>
                    <p:nvPr/>
                  </p:nvGrpSpPr>
                  <p:grpSpPr>
                    <a:xfrm rot="1269795">
                      <a:off x="4370181" y="3362675"/>
                      <a:ext cx="790303" cy="409072"/>
                      <a:chOff x="4975163" y="2434420"/>
                      <a:chExt cx="790303" cy="409072"/>
                    </a:xfrm>
                    <a:grpFill/>
                  </p:grpSpPr>
                  <p:sp>
                    <p:nvSpPr>
                      <p:cNvPr id="201"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4" name="Group 140"/>
                  <p:cNvGrpSpPr/>
                  <p:nvPr/>
                </p:nvGrpSpPr>
                <p:grpSpPr>
                  <a:xfrm flipH="1">
                    <a:off x="3329709" y="1768267"/>
                    <a:ext cx="2749449" cy="2932281"/>
                    <a:chOff x="4370181" y="2237947"/>
                    <a:chExt cx="1395285" cy="1533800"/>
                  </a:xfrm>
                  <a:solidFill>
                    <a:schemeClr val="accent6">
                      <a:lumMod val="50000"/>
                    </a:schemeClr>
                  </a:solidFill>
                </p:grpSpPr>
                <p:sp>
                  <p:nvSpPr>
                    <p:cNvPr id="174" name="Rounded Rectangle 173"/>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22"/>
                    <p:cNvGrpSpPr/>
                    <p:nvPr/>
                  </p:nvGrpSpPr>
                  <p:grpSpPr>
                    <a:xfrm>
                      <a:off x="4975163" y="2434420"/>
                      <a:ext cx="790303" cy="409072"/>
                      <a:chOff x="4975163" y="2434420"/>
                      <a:chExt cx="790303" cy="409072"/>
                    </a:xfrm>
                    <a:grpFill/>
                  </p:grpSpPr>
                  <p:sp>
                    <p:nvSpPr>
                      <p:cNvPr id="192"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23"/>
                    <p:cNvGrpSpPr/>
                    <p:nvPr/>
                  </p:nvGrpSpPr>
                  <p:grpSpPr>
                    <a:xfrm>
                      <a:off x="4842164" y="2673927"/>
                      <a:ext cx="856672" cy="364837"/>
                      <a:chOff x="4975163" y="2434420"/>
                      <a:chExt cx="790303" cy="409072"/>
                    </a:xfrm>
                    <a:grpFill/>
                  </p:grpSpPr>
                  <p:sp>
                    <p:nvSpPr>
                      <p:cNvPr id="189"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27"/>
                    <p:cNvGrpSpPr/>
                    <p:nvPr/>
                  </p:nvGrpSpPr>
                  <p:grpSpPr>
                    <a:xfrm>
                      <a:off x="4702690" y="2882384"/>
                      <a:ext cx="790303" cy="409072"/>
                      <a:chOff x="4975163" y="2434420"/>
                      <a:chExt cx="790303" cy="409072"/>
                    </a:xfrm>
                    <a:grpFill/>
                  </p:grpSpPr>
                  <p:sp>
                    <p:nvSpPr>
                      <p:cNvPr id="186"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31"/>
                    <p:cNvGrpSpPr/>
                    <p:nvPr/>
                  </p:nvGrpSpPr>
                  <p:grpSpPr>
                    <a:xfrm>
                      <a:off x="4545672" y="3122529"/>
                      <a:ext cx="790303" cy="409072"/>
                      <a:chOff x="4975163" y="2434420"/>
                      <a:chExt cx="790303" cy="409072"/>
                    </a:xfrm>
                    <a:grpFill/>
                  </p:grpSpPr>
                  <p:sp>
                    <p:nvSpPr>
                      <p:cNvPr id="183" name="Moon 18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35"/>
                    <p:cNvGrpSpPr/>
                    <p:nvPr/>
                  </p:nvGrpSpPr>
                  <p:grpSpPr>
                    <a:xfrm rot="1269795">
                      <a:off x="4370181" y="3362675"/>
                      <a:ext cx="790303" cy="409072"/>
                      <a:chOff x="4975163" y="2434420"/>
                      <a:chExt cx="790303" cy="409072"/>
                    </a:xfrm>
                    <a:grpFill/>
                  </p:grpSpPr>
                  <p:sp>
                    <p:nvSpPr>
                      <p:cNvPr id="180" name="Moon 17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162"/>
                  <p:cNvGrpSpPr/>
                  <p:nvPr/>
                </p:nvGrpSpPr>
                <p:grpSpPr>
                  <a:xfrm rot="4467257">
                    <a:off x="4822952" y="4237309"/>
                    <a:ext cx="1510882" cy="806088"/>
                    <a:chOff x="4975163" y="2434420"/>
                    <a:chExt cx="790303" cy="409072"/>
                  </a:xfrm>
                  <a:solidFill>
                    <a:schemeClr val="accent6">
                      <a:lumMod val="50000"/>
                    </a:schemeClr>
                  </a:solidFill>
                </p:grpSpPr>
                <p:sp>
                  <p:nvSpPr>
                    <p:cNvPr id="171" name="Moon 17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68"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Oval 166"/>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10"/>
                <p:cNvGrpSpPr/>
                <p:nvPr/>
              </p:nvGrpSpPr>
              <p:grpSpPr>
                <a:xfrm>
                  <a:off x="6705600" y="2819400"/>
                  <a:ext cx="457200" cy="457200"/>
                  <a:chOff x="6019800" y="5334000"/>
                  <a:chExt cx="914400" cy="914400"/>
                </a:xfrm>
              </p:grpSpPr>
              <p:sp>
                <p:nvSpPr>
                  <p:cNvPr id="161" name="Quad Arrow 160"/>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Rectangle 1"/>
          <p:cNvSpPr/>
          <p:nvPr/>
        </p:nvSpPr>
        <p:spPr>
          <a:xfrm>
            <a:off x="7411717" y="2629270"/>
            <a:ext cx="3335482" cy="646331"/>
          </a:xfrm>
          <a:prstGeom prst="rect">
            <a:avLst/>
          </a:prstGeom>
        </p:spPr>
        <p:txBody>
          <a:bodyPr wrap="square">
            <a:spAutoFit/>
          </a:bodyPr>
          <a:lstStyle/>
          <a:p>
            <a:r>
              <a:rPr lang="en-US" dirty="0">
                <a:solidFill>
                  <a:schemeClr val="bg1"/>
                </a:solidFill>
                <a:latin typeface="Calibri" panose="020F0502020204030204" pitchFamily="34" charset="0"/>
              </a:rPr>
              <a:t>What would happen to Jacob if Benjamin did not return?</a:t>
            </a:r>
            <a:endParaRPr lang="en-US" dirty="0">
              <a:solidFill>
                <a:schemeClr val="bg1"/>
              </a:solidFill>
            </a:endParaRPr>
          </a:p>
        </p:txBody>
      </p:sp>
      <p:sp>
        <p:nvSpPr>
          <p:cNvPr id="376" name="Rectangle 375"/>
          <p:cNvSpPr/>
          <p:nvPr/>
        </p:nvSpPr>
        <p:spPr>
          <a:xfrm>
            <a:off x="7456209" y="3706184"/>
            <a:ext cx="3433464" cy="646331"/>
          </a:xfrm>
          <a:prstGeom prst="rect">
            <a:avLst/>
          </a:prstGeom>
        </p:spPr>
        <p:txBody>
          <a:bodyPr wrap="square">
            <a:spAutoFit/>
          </a:bodyPr>
          <a:lstStyle/>
          <a:p>
            <a:r>
              <a:rPr lang="en-US" dirty="0">
                <a:solidFill>
                  <a:schemeClr val="bg1"/>
                </a:solidFill>
                <a:latin typeface="Calibri" panose="020F0502020204030204" pitchFamily="34" charset="0"/>
              </a:rPr>
              <a:t>What was Judah willing to do so that Benjamin could go free?</a:t>
            </a:r>
          </a:p>
        </p:txBody>
      </p:sp>
      <p:sp>
        <p:nvSpPr>
          <p:cNvPr id="5" name="Rectangle 4"/>
          <p:cNvSpPr/>
          <p:nvPr/>
        </p:nvSpPr>
        <p:spPr>
          <a:xfrm>
            <a:off x="6681187" y="5669317"/>
            <a:ext cx="5182150" cy="923330"/>
          </a:xfrm>
          <a:prstGeom prst="rect">
            <a:avLst/>
          </a:prstGeom>
        </p:spPr>
        <p:txBody>
          <a:bodyPr wrap="square">
            <a:spAutoFit/>
          </a:bodyPr>
          <a:lstStyle/>
          <a:p>
            <a:r>
              <a:rPr lang="en-US" dirty="0">
                <a:solidFill>
                  <a:schemeClr val="bg1"/>
                </a:solidFill>
                <a:latin typeface="Calibri" panose="020F0502020204030204" pitchFamily="34" charset="0"/>
              </a:rPr>
              <a:t>Judah’s willingness to acknowledge his iniquity and to be enslaved in place of his younger brother shows how dramatically he had changed.</a:t>
            </a:r>
            <a:endParaRPr lang="en-US" dirty="0">
              <a:solidFill>
                <a:schemeClr val="bg1"/>
              </a:solidFill>
            </a:endParaRPr>
          </a:p>
        </p:txBody>
      </p:sp>
    </p:spTree>
    <p:extLst>
      <p:ext uri="{BB962C8B-B14F-4D97-AF65-F5344CB8AC3E}">
        <p14:creationId xmlns:p14="http://schemas.microsoft.com/office/powerpoint/2010/main" val="132854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6"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49" b="409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3064" y="1258650"/>
            <a:ext cx="4925291" cy="2308324"/>
          </a:xfrm>
          <a:prstGeom prst="rect">
            <a:avLst/>
          </a:prstGeom>
          <a:noFill/>
        </p:spPr>
        <p:txBody>
          <a:bodyPr wrap="square" rtlCol="0">
            <a:spAutoFit/>
          </a:bodyPr>
          <a:lstStyle/>
          <a:p>
            <a:pPr fontAlgn="base"/>
            <a:r>
              <a:rPr lang="en-US" sz="2400" dirty="0">
                <a:solidFill>
                  <a:schemeClr val="bg1"/>
                </a:solidFill>
              </a:rPr>
              <a:t>“Repentance means striving to change. … Surely the Lord smiles upon one who desires to come to judgment worthily, who resolutely labors day by day to replace weakness with strength. </a:t>
            </a:r>
          </a:p>
        </p:txBody>
      </p:sp>
      <p:sp>
        <p:nvSpPr>
          <p:cNvPr id="4" name="TextBox 3"/>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Sincere Repentance</a:t>
            </a:r>
          </a:p>
        </p:txBody>
      </p:sp>
      <p:sp>
        <p:nvSpPr>
          <p:cNvPr id="5" name="TextBox 4"/>
          <p:cNvSpPr txBox="1"/>
          <p:nvPr/>
        </p:nvSpPr>
        <p:spPr>
          <a:xfrm>
            <a:off x="6123710" y="4519613"/>
            <a:ext cx="5449895" cy="1938992"/>
          </a:xfrm>
          <a:prstGeom prst="rect">
            <a:avLst/>
          </a:prstGeom>
          <a:noFill/>
        </p:spPr>
        <p:txBody>
          <a:bodyPr wrap="square" rtlCol="0">
            <a:spAutoFit/>
          </a:bodyPr>
          <a:lstStyle/>
          <a:p>
            <a:pPr fontAlgn="base"/>
            <a:r>
              <a:rPr lang="en-US" sz="2400" dirty="0">
                <a:solidFill>
                  <a:schemeClr val="bg1"/>
                </a:solidFill>
              </a:rPr>
              <a:t>Real repentance, real change may require repeated attempts, but there is something refining and holy in such striving. Divine forgiveness and healing flow quite naturally to such a soul.” (1)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8841" y="284143"/>
            <a:ext cx="1170432" cy="1463040"/>
          </a:xfrm>
          <a:prstGeom prst="rect">
            <a:avLst/>
          </a:prstGeom>
        </p:spPr>
      </p:pic>
      <p:grpSp>
        <p:nvGrpSpPr>
          <p:cNvPr id="7" name="Group 6"/>
          <p:cNvGrpSpPr/>
          <p:nvPr/>
        </p:nvGrpSpPr>
        <p:grpSpPr>
          <a:xfrm>
            <a:off x="6123710" y="1163222"/>
            <a:ext cx="3803073" cy="3124011"/>
            <a:chOff x="1735282" y="3566974"/>
            <a:chExt cx="3803073" cy="3124011"/>
          </a:xfrm>
        </p:grpSpPr>
        <p:pic>
          <p:nvPicPr>
            <p:cNvPr id="2050" name="Picture 2" descr="http://uploads4.wikiart.org/images/james-tissot/joseph-converses-with-judah-his-brot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282" y="3566974"/>
              <a:ext cx="3803073" cy="29569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34793" y="6460153"/>
              <a:ext cx="803562" cy="230832"/>
            </a:xfrm>
            <a:prstGeom prst="rect">
              <a:avLst/>
            </a:prstGeom>
            <a:noFill/>
          </p:spPr>
          <p:txBody>
            <a:bodyPr wrap="square" rtlCol="0">
              <a:spAutoFit/>
            </a:bodyPr>
            <a:lstStyle/>
            <a:p>
              <a:pPr fontAlgn="base"/>
              <a:r>
                <a:rPr lang="en-US" sz="900" dirty="0">
                  <a:solidFill>
                    <a:schemeClr val="bg1"/>
                  </a:solidFill>
                </a:rPr>
                <a:t>James </a:t>
              </a:r>
              <a:r>
                <a:rPr lang="en-US" sz="900" dirty="0" err="1">
                  <a:solidFill>
                    <a:schemeClr val="bg1"/>
                  </a:solidFill>
                </a:rPr>
                <a:t>Tissot</a:t>
              </a:r>
              <a:endParaRPr lang="en-US" sz="900" dirty="0">
                <a:solidFill>
                  <a:schemeClr val="bg1"/>
                </a:solidFill>
              </a:endParaRPr>
            </a:p>
          </p:txBody>
        </p:sp>
      </p:grpSp>
      <p:grpSp>
        <p:nvGrpSpPr>
          <p:cNvPr id="10" name="Group 9"/>
          <p:cNvGrpSpPr/>
          <p:nvPr/>
        </p:nvGrpSpPr>
        <p:grpSpPr>
          <a:xfrm>
            <a:off x="1309321" y="3809961"/>
            <a:ext cx="3917306" cy="2912957"/>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12913" y="1011469"/>
              <a:ext cx="2371313" cy="1347961"/>
            </a:xfrm>
            <a:prstGeom prst="rect">
              <a:avLst/>
            </a:prstGeom>
          </p:spPr>
          <p:txBody>
            <a:bodyPr wrap="square">
              <a:spAutoFit/>
            </a:bodyPr>
            <a:lstStyle/>
            <a:p>
              <a:r>
                <a:rPr lang="en-US" sz="1600" b="1" dirty="0"/>
                <a:t>Sincere repentance includes acknowledging our wrongs, turning away from sinful actions, and having our heart changed through the Atonement of Jesus Christ</a:t>
              </a:r>
              <a:endParaRPr lang="en-US" sz="1600" i="1" dirty="0"/>
            </a:p>
          </p:txBody>
        </p:sp>
      </p:grpSp>
    </p:spTree>
    <p:extLst>
      <p:ext uri="{BB962C8B-B14F-4D97-AF65-F5344CB8AC3E}">
        <p14:creationId xmlns:p14="http://schemas.microsoft.com/office/powerpoint/2010/main" val="42521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0" y="0"/>
            <a:ext cx="12191999" cy="68580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Ping Pong Ball—Represents You</a:t>
            </a:r>
          </a:p>
        </p:txBody>
      </p:sp>
      <p:sp>
        <p:nvSpPr>
          <p:cNvPr id="5" name="Rectangle 4"/>
          <p:cNvSpPr/>
          <p:nvPr/>
        </p:nvSpPr>
        <p:spPr>
          <a:xfrm>
            <a:off x="2845853" y="4467844"/>
            <a:ext cx="2217495" cy="1200329"/>
          </a:xfrm>
          <a:prstGeom prst="rect">
            <a:avLst/>
          </a:prstGeom>
        </p:spPr>
        <p:txBody>
          <a:bodyPr wrap="square">
            <a:spAutoFit/>
          </a:bodyPr>
          <a:lstStyle/>
          <a:p>
            <a:r>
              <a:rPr lang="en-US" dirty="0">
                <a:solidFill>
                  <a:schemeClr val="bg1"/>
                </a:solidFill>
              </a:rPr>
              <a:t>Trials and difficulties you face today in their homes, school, or community.</a:t>
            </a:r>
          </a:p>
        </p:txBody>
      </p:sp>
      <p:grpSp>
        <p:nvGrpSpPr>
          <p:cNvPr id="74" name="Group 73"/>
          <p:cNvGrpSpPr/>
          <p:nvPr/>
        </p:nvGrpSpPr>
        <p:grpSpPr>
          <a:xfrm>
            <a:off x="1423556" y="2006899"/>
            <a:ext cx="1517072" cy="2318338"/>
            <a:chOff x="1527465" y="2596562"/>
            <a:chExt cx="1517072" cy="2318338"/>
          </a:xfrm>
        </p:grpSpPr>
        <p:sp>
          <p:nvSpPr>
            <p:cNvPr id="71" name="Rounded Rectangle 70"/>
            <p:cNvSpPr/>
            <p:nvPr/>
          </p:nvSpPr>
          <p:spPr>
            <a:xfrm>
              <a:off x="1600200" y="2722418"/>
              <a:ext cx="1361209" cy="219248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374"/>
            <p:cNvSpPr/>
            <p:nvPr/>
          </p:nvSpPr>
          <p:spPr>
            <a:xfrm>
              <a:off x="1600200" y="3709554"/>
              <a:ext cx="1361209" cy="1205345"/>
            </a:xfrm>
            <a:prstGeom prst="roundRect">
              <a:avLst>
                <a:gd name="adj" fmla="val 6322"/>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376"/>
            <p:cNvSpPr/>
            <p:nvPr/>
          </p:nvSpPr>
          <p:spPr>
            <a:xfrm>
              <a:off x="1527465" y="2596562"/>
              <a:ext cx="1517072" cy="3048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17491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19015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a:off x="20539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a:off x="22063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23587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a:off x="25111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a:off x="26635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8159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Oval 74"/>
          <p:cNvSpPr/>
          <p:nvPr/>
        </p:nvSpPr>
        <p:spPr>
          <a:xfrm>
            <a:off x="1797688" y="2538001"/>
            <a:ext cx="6096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384"/>
          <p:cNvGrpSpPr/>
          <p:nvPr/>
        </p:nvGrpSpPr>
        <p:grpSpPr>
          <a:xfrm rot="10800000">
            <a:off x="5099308" y="2006899"/>
            <a:ext cx="1517072" cy="2318338"/>
            <a:chOff x="1527465" y="2596562"/>
            <a:chExt cx="1517072" cy="2318338"/>
          </a:xfrm>
        </p:grpSpPr>
        <p:sp>
          <p:nvSpPr>
            <p:cNvPr id="386" name="Rounded Rectangle 385"/>
            <p:cNvSpPr/>
            <p:nvPr/>
          </p:nvSpPr>
          <p:spPr>
            <a:xfrm>
              <a:off x="1600200" y="2722418"/>
              <a:ext cx="1361209" cy="219248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386"/>
            <p:cNvSpPr/>
            <p:nvPr/>
          </p:nvSpPr>
          <p:spPr>
            <a:xfrm>
              <a:off x="1605398" y="2908493"/>
              <a:ext cx="1361209" cy="1205345"/>
            </a:xfrm>
            <a:prstGeom prst="roundRect">
              <a:avLst>
                <a:gd name="adj" fmla="val 6322"/>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ed Rectangle 387"/>
            <p:cNvSpPr/>
            <p:nvPr/>
          </p:nvSpPr>
          <p:spPr>
            <a:xfrm>
              <a:off x="1527465" y="2596562"/>
              <a:ext cx="1517072" cy="3048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9" name="Straight Connector 388"/>
            <p:cNvCxnSpPr/>
            <p:nvPr/>
          </p:nvCxnSpPr>
          <p:spPr>
            <a:xfrm>
              <a:off x="17491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19015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20539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22063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23587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5111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26635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28159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9" name="Oval 408"/>
          <p:cNvSpPr/>
          <p:nvPr/>
        </p:nvSpPr>
        <p:spPr>
          <a:xfrm>
            <a:off x="9200003" y="3124200"/>
            <a:ext cx="6096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8724714" y="1960722"/>
            <a:ext cx="1517072" cy="2318338"/>
            <a:chOff x="8889363" y="2596562"/>
            <a:chExt cx="1517072" cy="2318338"/>
          </a:xfrm>
        </p:grpSpPr>
        <p:sp>
          <p:nvSpPr>
            <p:cNvPr id="398" name="Rounded Rectangle 397"/>
            <p:cNvSpPr/>
            <p:nvPr/>
          </p:nvSpPr>
          <p:spPr>
            <a:xfrm>
              <a:off x="8962098" y="2722418"/>
              <a:ext cx="1361209" cy="219248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8889363" y="2596562"/>
              <a:ext cx="1517072" cy="304800"/>
              <a:chOff x="8889363" y="2596562"/>
              <a:chExt cx="1517072" cy="304800"/>
            </a:xfrm>
          </p:grpSpPr>
          <p:sp>
            <p:nvSpPr>
              <p:cNvPr id="400" name="Rounded Rectangle 399"/>
              <p:cNvSpPr/>
              <p:nvPr/>
            </p:nvSpPr>
            <p:spPr>
              <a:xfrm>
                <a:off x="8889363" y="2596562"/>
                <a:ext cx="1517072" cy="3048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1" name="Straight Connector 400"/>
              <p:cNvCxnSpPr/>
              <p:nvPr/>
            </p:nvCxnSpPr>
            <p:spPr>
              <a:xfrm>
                <a:off x="91110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92634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94158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95682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97206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98730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100254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101778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9" name="Rounded Rectangle 398"/>
            <p:cNvSpPr/>
            <p:nvPr/>
          </p:nvSpPr>
          <p:spPr>
            <a:xfrm>
              <a:off x="8962098" y="3709554"/>
              <a:ext cx="1361209" cy="1205345"/>
            </a:xfrm>
            <a:prstGeom prst="roundRect">
              <a:avLst>
                <a:gd name="adj" fmla="val 6322"/>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9" name="Straight Arrow Connector 78"/>
          <p:cNvCxnSpPr/>
          <p:nvPr/>
        </p:nvCxnSpPr>
        <p:spPr>
          <a:xfrm flipV="1">
            <a:off x="4549845" y="3722563"/>
            <a:ext cx="694491" cy="7377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0" name="Rectangle 409"/>
          <p:cNvSpPr/>
          <p:nvPr/>
        </p:nvSpPr>
        <p:spPr>
          <a:xfrm>
            <a:off x="8336522" y="838223"/>
            <a:ext cx="2217495" cy="923330"/>
          </a:xfrm>
          <a:prstGeom prst="rect">
            <a:avLst/>
          </a:prstGeom>
        </p:spPr>
        <p:txBody>
          <a:bodyPr wrap="square">
            <a:spAutoFit/>
          </a:bodyPr>
          <a:lstStyle/>
          <a:p>
            <a:pPr algn="ctr"/>
            <a:r>
              <a:rPr lang="en-US" dirty="0">
                <a:solidFill>
                  <a:schemeClr val="bg1"/>
                </a:solidFill>
              </a:rPr>
              <a:t>How To Rise Above Your Trials and Difficulties</a:t>
            </a:r>
          </a:p>
        </p:txBody>
      </p:sp>
      <p:grpSp>
        <p:nvGrpSpPr>
          <p:cNvPr id="411" name="Group 410"/>
          <p:cNvGrpSpPr/>
          <p:nvPr/>
        </p:nvGrpSpPr>
        <p:grpSpPr>
          <a:xfrm>
            <a:off x="6458469" y="4523989"/>
            <a:ext cx="3005603" cy="2433596"/>
            <a:chOff x="228600" y="381000"/>
            <a:chExt cx="3505068" cy="3111811"/>
          </a:xfrm>
        </p:grpSpPr>
        <p:grpSp>
          <p:nvGrpSpPr>
            <p:cNvPr id="412" name="Group 411"/>
            <p:cNvGrpSpPr/>
            <p:nvPr/>
          </p:nvGrpSpPr>
          <p:grpSpPr>
            <a:xfrm>
              <a:off x="228600" y="381000"/>
              <a:ext cx="3505068" cy="2501531"/>
              <a:chOff x="534986" y="381000"/>
              <a:chExt cx="2637111" cy="2501531"/>
            </a:xfrm>
          </p:grpSpPr>
          <p:sp>
            <p:nvSpPr>
              <p:cNvPr id="414" name="Rectangle 4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p:cNvGrpSpPr/>
              <p:nvPr/>
            </p:nvGrpSpPr>
            <p:grpSpPr>
              <a:xfrm>
                <a:off x="534986" y="384805"/>
                <a:ext cx="457200" cy="2497726"/>
                <a:chOff x="533400" y="381000"/>
                <a:chExt cx="457200" cy="2497726"/>
              </a:xfrm>
            </p:grpSpPr>
            <p:sp>
              <p:nvSpPr>
                <p:cNvPr id="421" name="Oval 4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Rounded Rectangle 4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p:cNvGrpSpPr/>
              <p:nvPr/>
            </p:nvGrpSpPr>
            <p:grpSpPr>
              <a:xfrm>
                <a:off x="2714897" y="381000"/>
                <a:ext cx="457200" cy="2497726"/>
                <a:chOff x="2714897" y="457200"/>
                <a:chExt cx="457200" cy="2497726"/>
              </a:xfrm>
            </p:grpSpPr>
            <p:sp>
              <p:nvSpPr>
                <p:cNvPr id="417" name="Oval 4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3" name="Rectangle 412"/>
            <p:cNvSpPr/>
            <p:nvPr/>
          </p:nvSpPr>
          <p:spPr>
            <a:xfrm>
              <a:off x="812911" y="948684"/>
              <a:ext cx="2371313" cy="2544127"/>
            </a:xfrm>
            <a:prstGeom prst="rect">
              <a:avLst/>
            </a:prstGeom>
          </p:spPr>
          <p:txBody>
            <a:bodyPr wrap="square">
              <a:spAutoFit/>
            </a:bodyPr>
            <a:lstStyle/>
            <a:p>
              <a:r>
                <a:rPr lang="en-US" sz="1400" dirty="0"/>
                <a:t> </a:t>
              </a:r>
              <a:r>
                <a:rPr lang="en-US" sz="1400" b="1" dirty="0"/>
                <a:t>If we are faithful, God can direct our lives and help us make trials become blessings for ourselves and others</a:t>
              </a:r>
              <a:endParaRPr lang="en-US" sz="1400" i="1" dirty="0"/>
            </a:p>
          </p:txBody>
        </p:sp>
      </p:grpSp>
    </p:spTree>
    <p:extLst>
      <p:ext uri="{BB962C8B-B14F-4D97-AF65-F5344CB8AC3E}">
        <p14:creationId xmlns:p14="http://schemas.microsoft.com/office/powerpoint/2010/main" val="888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85"/>
                                        </p:tgtEl>
                                        <p:attrNameLst>
                                          <p:attrName>style.visibility</p:attrName>
                                        </p:attrNameLst>
                                      </p:cBhvr>
                                      <p:to>
                                        <p:strVal val="visible"/>
                                      </p:to>
                                    </p:set>
                                    <p:animEffect transition="in" filter="fade">
                                      <p:cBhvr>
                                        <p:cTn id="22" dur="1000"/>
                                        <p:tgtEl>
                                          <p:spTgt spid="385"/>
                                        </p:tgtEl>
                                      </p:cBhvr>
                                    </p:animEffect>
                                    <p:anim calcmode="lin" valueType="num">
                                      <p:cBhvr>
                                        <p:cTn id="23" dur="1000" fill="hold"/>
                                        <p:tgtEl>
                                          <p:spTgt spid="385"/>
                                        </p:tgtEl>
                                        <p:attrNameLst>
                                          <p:attrName>ppt_x</p:attrName>
                                        </p:attrNameLst>
                                      </p:cBhvr>
                                      <p:tavLst>
                                        <p:tav tm="0">
                                          <p:val>
                                            <p:strVal val="#ppt_x"/>
                                          </p:val>
                                        </p:tav>
                                        <p:tav tm="100000">
                                          <p:val>
                                            <p:strVal val="#ppt_x"/>
                                          </p:val>
                                        </p:tav>
                                      </p:tavLst>
                                    </p:anim>
                                    <p:anim calcmode="lin" valueType="num">
                                      <p:cBhvr>
                                        <p:cTn id="24" dur="1000" fill="hold"/>
                                        <p:tgtEl>
                                          <p:spTgt spid="38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409"/>
                                        </p:tgtEl>
                                        <p:attrNameLst>
                                          <p:attrName>style.visibility</p:attrName>
                                        </p:attrNameLst>
                                      </p:cBhvr>
                                      <p:to>
                                        <p:strVal val="visible"/>
                                      </p:to>
                                    </p:set>
                                    <p:animEffect transition="in" filter="fade">
                                      <p:cBhvr>
                                        <p:cTn id="33" dur="500"/>
                                        <p:tgtEl>
                                          <p:spTgt spid="409"/>
                                        </p:tgtEl>
                                      </p:cBhvr>
                                    </p:animEffec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77"/>
                                        </p:tgtEl>
                                        <p:attrNameLst>
                                          <p:attrName>r</p:attrName>
                                        </p:attrNameLst>
                                      </p:cBhvr>
                                    </p:animRot>
                                    <p:animRot by="-240000">
                                      <p:cBhvr>
                                        <p:cTn id="38" dur="200" fill="hold">
                                          <p:stCondLst>
                                            <p:cond delay="200"/>
                                          </p:stCondLst>
                                        </p:cTn>
                                        <p:tgtEl>
                                          <p:spTgt spid="77"/>
                                        </p:tgtEl>
                                        <p:attrNameLst>
                                          <p:attrName>r</p:attrName>
                                        </p:attrNameLst>
                                      </p:cBhvr>
                                    </p:animRot>
                                    <p:animRot by="240000">
                                      <p:cBhvr>
                                        <p:cTn id="39" dur="200" fill="hold">
                                          <p:stCondLst>
                                            <p:cond delay="400"/>
                                          </p:stCondLst>
                                        </p:cTn>
                                        <p:tgtEl>
                                          <p:spTgt spid="77"/>
                                        </p:tgtEl>
                                        <p:attrNameLst>
                                          <p:attrName>r</p:attrName>
                                        </p:attrNameLst>
                                      </p:cBhvr>
                                    </p:animRot>
                                    <p:animRot by="-240000">
                                      <p:cBhvr>
                                        <p:cTn id="40" dur="200" fill="hold">
                                          <p:stCondLst>
                                            <p:cond delay="600"/>
                                          </p:stCondLst>
                                        </p:cTn>
                                        <p:tgtEl>
                                          <p:spTgt spid="77"/>
                                        </p:tgtEl>
                                        <p:attrNameLst>
                                          <p:attrName>r</p:attrName>
                                        </p:attrNameLst>
                                      </p:cBhvr>
                                    </p:animRot>
                                    <p:animRot by="120000">
                                      <p:cBhvr>
                                        <p:cTn id="41" dur="200" fill="hold">
                                          <p:stCondLst>
                                            <p:cond delay="800"/>
                                          </p:stCondLst>
                                        </p:cTn>
                                        <p:tgtEl>
                                          <p:spTgt spid="77"/>
                                        </p:tgtEl>
                                        <p:attrNameLst>
                                          <p:attrName>r</p:attrName>
                                        </p:attrNameLst>
                                      </p:cBhvr>
                                    </p:animRot>
                                  </p:childTnLst>
                                </p:cTn>
                              </p:par>
                              <p:par>
                                <p:cTn id="42" presetID="64" presetClass="path" presetSubtype="0" accel="50000" decel="50000" fill="hold" grpId="1" nodeType="withEffect">
                                  <p:stCondLst>
                                    <p:cond delay="0"/>
                                  </p:stCondLst>
                                  <p:childTnLst>
                                    <p:animMotion origin="layout" path="M 2.70833E-6 0 L -0.00339 -0.09398 " pathEditMode="relative" rAng="0" ptsTypes="AA">
                                      <p:cBhvr>
                                        <p:cTn id="43" dur="2000" fill="hold"/>
                                        <p:tgtEl>
                                          <p:spTgt spid="409"/>
                                        </p:tgtEl>
                                        <p:attrNameLst>
                                          <p:attrName>ppt_x</p:attrName>
                                          <p:attrName>ppt_y</p:attrName>
                                        </p:attrNameLst>
                                      </p:cBhvr>
                                      <p:rCtr x="-169" y="-4699"/>
                                    </p:animMotion>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411"/>
                                        </p:tgtEl>
                                        <p:attrNameLst>
                                          <p:attrName>style.visibility</p:attrName>
                                        </p:attrNameLst>
                                      </p:cBhvr>
                                      <p:to>
                                        <p:strVal val="visible"/>
                                      </p:to>
                                    </p:set>
                                    <p:animEffect transition="in" filter="barn(outVertical)">
                                      <p:cBhvr>
                                        <p:cTn id="48"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5" grpId="0" animBg="1"/>
      <p:bldP spid="409" grpId="0" animBg="1"/>
      <p:bldP spid="409" grpId="1" animBg="1"/>
      <p:bldP spid="4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Made Himself Known</a:t>
            </a:r>
          </a:p>
        </p:txBody>
      </p:sp>
      <p:sp>
        <p:nvSpPr>
          <p:cNvPr id="816" name="Rectangle 815"/>
          <p:cNvSpPr/>
          <p:nvPr/>
        </p:nvSpPr>
        <p:spPr>
          <a:xfrm>
            <a:off x="0" y="6495799"/>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45:14-15</a:t>
            </a:r>
            <a:endParaRPr lang="en-US" dirty="0">
              <a:solidFill>
                <a:schemeClr val="bg1"/>
              </a:solidFill>
            </a:endParaRPr>
          </a:p>
        </p:txBody>
      </p:sp>
      <p:sp>
        <p:nvSpPr>
          <p:cNvPr id="5" name="Rectangle 4"/>
          <p:cNvSpPr/>
          <p:nvPr/>
        </p:nvSpPr>
        <p:spPr>
          <a:xfrm>
            <a:off x="204569" y="690629"/>
            <a:ext cx="2526170" cy="1200329"/>
          </a:xfrm>
          <a:prstGeom prst="rect">
            <a:avLst/>
          </a:prstGeom>
        </p:spPr>
        <p:txBody>
          <a:bodyPr wrap="square">
            <a:spAutoFit/>
          </a:bodyPr>
          <a:lstStyle/>
          <a:p>
            <a:r>
              <a:rPr lang="en-US" sz="2400" dirty="0">
                <a:solidFill>
                  <a:schemeClr val="bg1"/>
                </a:solidFill>
                <a:latin typeface="Calibri" panose="020F0502020204030204" pitchFamily="34" charset="0"/>
              </a:rPr>
              <a:t>Joseph forgives what his brothers had done to him</a:t>
            </a:r>
          </a:p>
        </p:txBody>
      </p:sp>
      <p:pic>
        <p:nvPicPr>
          <p:cNvPr id="47" name="Picture 2" descr="http://photos1.blogger.com/blogger/7062/1323/1600/Joseph%20brothers%20reuni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126" y="1560235"/>
            <a:ext cx="4449509" cy="3559608"/>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p:cNvGrpSpPr/>
          <p:nvPr/>
        </p:nvGrpSpPr>
        <p:grpSpPr>
          <a:xfrm>
            <a:off x="8196423" y="3966583"/>
            <a:ext cx="3505068" cy="2501531"/>
            <a:chOff x="228600" y="381000"/>
            <a:chExt cx="3505068" cy="2501531"/>
          </a:xfrm>
        </p:grpSpPr>
        <p:grpSp>
          <p:nvGrpSpPr>
            <p:cNvPr id="50" name="Group 49"/>
            <p:cNvGrpSpPr/>
            <p:nvPr/>
          </p:nvGrpSpPr>
          <p:grpSpPr>
            <a:xfrm>
              <a:off x="228600" y="381000"/>
              <a:ext cx="3505068" cy="2501531"/>
              <a:chOff x="534986" y="381000"/>
              <a:chExt cx="2637111" cy="2501531"/>
            </a:xfrm>
          </p:grpSpPr>
          <p:sp>
            <p:nvSpPr>
              <p:cNvPr id="52" name="Rectangle 5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534986" y="384805"/>
                <a:ext cx="457200" cy="2497726"/>
                <a:chOff x="533400" y="381000"/>
                <a:chExt cx="457200" cy="2497726"/>
              </a:xfrm>
            </p:grpSpPr>
            <p:sp>
              <p:nvSpPr>
                <p:cNvPr id="59" name="Oval 5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5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714897" y="381000"/>
                <a:ext cx="457200" cy="2497726"/>
                <a:chOff x="2714897" y="457200"/>
                <a:chExt cx="457200" cy="2497726"/>
              </a:xfrm>
            </p:grpSpPr>
            <p:sp>
              <p:nvSpPr>
                <p:cNvPr id="55" name="Oval 5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Rectangle 50"/>
            <p:cNvSpPr/>
            <p:nvPr/>
          </p:nvSpPr>
          <p:spPr>
            <a:xfrm>
              <a:off x="790968" y="1094861"/>
              <a:ext cx="2371313" cy="1200329"/>
            </a:xfrm>
            <a:prstGeom prst="rect">
              <a:avLst/>
            </a:prstGeom>
          </p:spPr>
          <p:txBody>
            <a:bodyPr wrap="square">
              <a:spAutoFit/>
            </a:bodyPr>
            <a:lstStyle/>
            <a:p>
              <a:pPr algn="ctr"/>
              <a:r>
                <a:rPr lang="en-US" b="1" dirty="0"/>
                <a:t>Forgiving those who have wronged us helps us experience healing and peace</a:t>
              </a:r>
              <a:endParaRPr lang="en-US" i="1" dirty="0"/>
            </a:p>
          </p:txBody>
        </p:sp>
      </p:grpSp>
    </p:spTree>
    <p:extLst>
      <p:ext uri="{BB962C8B-B14F-4D97-AF65-F5344CB8AC3E}">
        <p14:creationId xmlns:p14="http://schemas.microsoft.com/office/powerpoint/2010/main" val="130802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0" y="0"/>
            <a:ext cx="12191999" cy="68580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Unconditionally Forgive</a:t>
            </a:r>
          </a:p>
        </p:txBody>
      </p:sp>
      <p:sp>
        <p:nvSpPr>
          <p:cNvPr id="5" name="Rectangle 4"/>
          <p:cNvSpPr/>
          <p:nvPr/>
        </p:nvSpPr>
        <p:spPr>
          <a:xfrm>
            <a:off x="640448" y="1098570"/>
            <a:ext cx="3339269" cy="1754326"/>
          </a:xfrm>
          <a:prstGeom prst="rect">
            <a:avLst/>
          </a:prstGeom>
        </p:spPr>
        <p:txBody>
          <a:bodyPr wrap="square">
            <a:spAutoFit/>
          </a:bodyPr>
          <a:lstStyle/>
          <a:p>
            <a:r>
              <a:rPr lang="en-US" dirty="0">
                <a:solidFill>
                  <a:schemeClr val="bg1"/>
                </a:solidFill>
                <a:latin typeface="Calibri" panose="020F0502020204030204" pitchFamily="34" charset="0"/>
              </a:rPr>
              <a:t>On Feb. 9, 2007, the Williams family was on their way home from a night out when 17-year-old, driving from the other direction, slammed into the side of their car…</a:t>
            </a:r>
          </a:p>
        </p:txBody>
      </p:sp>
      <p:pic>
        <p:nvPicPr>
          <p:cNvPr id="3074" name="Picture 2" descr="http://www.deseretnews.com/media/photos/3805315.jpg"/>
          <p:cNvPicPr>
            <a:picLocks noChangeAspect="1" noChangeArrowheads="1"/>
          </p:cNvPicPr>
          <p:nvPr/>
        </p:nvPicPr>
        <p:blipFill rotWithShape="1">
          <a:blip r:embed="rId2">
            <a:extLst>
              <a:ext uri="{28A0092B-C50C-407E-A947-70E740481C1C}">
                <a14:useLocalDpi xmlns:a14="http://schemas.microsoft.com/office/drawing/2010/main" val="0"/>
              </a:ext>
            </a:extLst>
          </a:blip>
          <a:srcRect t="326" r="31658"/>
          <a:stretch/>
        </p:blipFill>
        <p:spPr bwMode="auto">
          <a:xfrm>
            <a:off x="9938088" y="462281"/>
            <a:ext cx="1692484" cy="16519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76617" y="4505998"/>
            <a:ext cx="6096000" cy="1200329"/>
          </a:xfrm>
          <a:prstGeom prst="rect">
            <a:avLst/>
          </a:prstGeom>
        </p:spPr>
        <p:txBody>
          <a:bodyPr>
            <a:spAutoFit/>
          </a:bodyPr>
          <a:lstStyle/>
          <a:p>
            <a:r>
              <a:rPr lang="en-US" dirty="0">
                <a:solidFill>
                  <a:schemeClr val="bg1"/>
                </a:solidFill>
                <a:latin typeface="Calibri" panose="020F0502020204030204" pitchFamily="34" charset="0"/>
              </a:rPr>
              <a:t>“When a car crashed into Bishop Christopher Williams’s vehicle, he had a decision to make, and it was to ‘unconditionally forgive’ the driver who had caused the accident so that the healing process could take place unhampered” (2)</a:t>
            </a:r>
            <a:endParaRPr lang="en-US" dirty="0">
              <a:solidFill>
                <a:schemeClr val="bg1"/>
              </a:solidFill>
            </a:endParaRPr>
          </a:p>
        </p:txBody>
      </p:sp>
      <p:pic>
        <p:nvPicPr>
          <p:cNvPr id="3076" name="Picture 4" descr="http://img.deseretnews.com/images/article/contentimagetall/940304/940304.jpg"/>
          <p:cNvPicPr>
            <a:picLocks noChangeAspect="1" noChangeArrowheads="1"/>
          </p:cNvPicPr>
          <p:nvPr/>
        </p:nvPicPr>
        <p:blipFill rotWithShape="1">
          <a:blip r:embed="rId3">
            <a:extLst>
              <a:ext uri="{28A0092B-C50C-407E-A947-70E740481C1C}">
                <a14:useLocalDpi xmlns:a14="http://schemas.microsoft.com/office/drawing/2010/main" val="0"/>
              </a:ext>
            </a:extLst>
          </a:blip>
          <a:srcRect l="369" t="47056" r="1149" b="12822"/>
          <a:stretch/>
        </p:blipFill>
        <p:spPr bwMode="auto">
          <a:xfrm>
            <a:off x="8675804" y="4603125"/>
            <a:ext cx="3220937" cy="20028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g.deseretnews.com/images/article/midres/690245686/6902456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51" y="3117645"/>
            <a:ext cx="1794164" cy="26912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rotWithShape="1">
          <a:blip r:embed="rId5"/>
          <a:srcRect l="19035" t="11583" r="39839" b="48104"/>
          <a:stretch/>
        </p:blipFill>
        <p:spPr>
          <a:xfrm>
            <a:off x="4761594" y="1914754"/>
            <a:ext cx="3760631" cy="2073499"/>
          </a:xfrm>
          <a:prstGeom prst="rect">
            <a:avLst/>
          </a:prstGeom>
        </p:spPr>
      </p:pic>
      <p:sp>
        <p:nvSpPr>
          <p:cNvPr id="3" name="Rectangle 2"/>
          <p:cNvSpPr/>
          <p:nvPr/>
        </p:nvSpPr>
        <p:spPr>
          <a:xfrm>
            <a:off x="5037858" y="1090604"/>
            <a:ext cx="3171438" cy="646331"/>
          </a:xfrm>
          <a:prstGeom prst="rect">
            <a:avLst/>
          </a:prstGeom>
        </p:spPr>
        <p:txBody>
          <a:bodyPr wrap="square">
            <a:spAutoFit/>
          </a:bodyPr>
          <a:lstStyle/>
          <a:p>
            <a:r>
              <a:rPr lang="en-US" dirty="0">
                <a:solidFill>
                  <a:schemeClr val="bg1"/>
                </a:solidFill>
                <a:latin typeface="Calibri" panose="020F0502020204030204" pitchFamily="34" charset="0"/>
              </a:rPr>
              <a:t>…killing his pregnant wife and two of his children:</a:t>
            </a:r>
            <a:endParaRPr lang="en-US" dirty="0">
              <a:solidFill>
                <a:schemeClr val="bg1"/>
              </a:solidFill>
            </a:endParaRPr>
          </a:p>
        </p:txBody>
      </p:sp>
    </p:spTree>
    <p:extLst>
      <p:ext uri="{BB962C8B-B14F-4D97-AF65-F5344CB8AC3E}">
        <p14:creationId xmlns:p14="http://schemas.microsoft.com/office/powerpoint/2010/main" val="60576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fade">
                                      <p:cBhvr>
                                        <p:cTn id="26"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2576</Words>
  <Application>Microsoft Office PowerPoint</Application>
  <PresentationFormat>Widescreen</PresentationFormat>
  <Paragraphs>115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Georgia</vt:lpstr>
      <vt:lpstr>Georgia</vt:lpstr>
      <vt:lpstr>Calibri Light</vt:lpstr>
      <vt:lpstr>Calibri</vt:lpstr>
      <vt:lpstr>arial</vt:lpstr>
      <vt:lpstr>AR BLANCA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29</cp:revision>
  <dcterms:created xsi:type="dcterms:W3CDTF">2015-09-14T15:03:20Z</dcterms:created>
  <dcterms:modified xsi:type="dcterms:W3CDTF">2020-11-14T02:06:36Z</dcterms:modified>
</cp:coreProperties>
</file>