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71" r:id="rId4"/>
    <p:sldId id="262" r:id="rId5"/>
    <p:sldId id="260" r:id="rId6"/>
    <p:sldId id="263" r:id="rId7"/>
    <p:sldId id="264" r:id="rId8"/>
    <p:sldId id="265" r:id="rId9"/>
    <p:sldId id="266" r:id="rId10"/>
    <p:sldId id="267" r:id="rId11"/>
    <p:sldId id="268" r:id="rId12"/>
    <p:sldId id="269" r:id="rId13"/>
    <p:sldId id="257" r:id="rId14"/>
    <p:sldId id="259" r:id="rId15"/>
    <p:sldId id="270" r:id="rId16"/>
  </p:sldIdLst>
  <p:sldSz cx="12192000" cy="6858000"/>
  <p:notesSz cx="6858000" cy="9144000"/>
  <p:embeddedFontLst>
    <p:embeddedFont>
      <p:font typeface="Bahnschrift SemiBold" panose="020B0502040204020203" pitchFamily="34" charset="0"/>
      <p:bold r:id="rId17"/>
    </p:embeddedFont>
    <p:embeddedFont>
      <p:font typeface="Broadway" panose="04040905080B02020502" pitchFamily="82" charset="0"/>
      <p:regular r:id="rId18"/>
    </p:embeddedFont>
    <p:embeddedFont>
      <p:font typeface="Calibri" panose="020F0502020204030204" pitchFamily="34" charset="0"/>
      <p:regular r:id="rId19"/>
      <p:bold r:id="rId20"/>
      <p:italic r:id="rId21"/>
      <p:boldItalic r:id="rId22"/>
    </p:embeddedFont>
    <p:embeddedFont>
      <p:font typeface="Calibri Light" panose="020F0302020204030204" pitchFamily="34" charset="0"/>
      <p:regular r:id="rId23"/>
      <p:italic r:id="rId24"/>
    </p:embeddedFont>
    <p:embeddedFont>
      <p:font typeface="Palatino" pitchFamily="2" charset="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6D04F0-252C-4FF2-85A6-4EBDA4B85B0D}"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587BDE-6772-4231-B0CD-4E7ED831C337}" type="slidenum">
              <a:rPr lang="en-US" smtClean="0"/>
              <a:t>‹#›</a:t>
            </a:fld>
            <a:endParaRPr lang="en-US"/>
          </a:p>
        </p:txBody>
      </p:sp>
    </p:spTree>
    <p:extLst>
      <p:ext uri="{BB962C8B-B14F-4D97-AF65-F5344CB8AC3E}">
        <p14:creationId xmlns:p14="http://schemas.microsoft.com/office/powerpoint/2010/main" val="1263500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6D04F0-252C-4FF2-85A6-4EBDA4B85B0D}"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587BDE-6772-4231-B0CD-4E7ED831C337}" type="slidenum">
              <a:rPr lang="en-US" smtClean="0"/>
              <a:t>‹#›</a:t>
            </a:fld>
            <a:endParaRPr lang="en-US"/>
          </a:p>
        </p:txBody>
      </p:sp>
    </p:spTree>
    <p:extLst>
      <p:ext uri="{BB962C8B-B14F-4D97-AF65-F5344CB8AC3E}">
        <p14:creationId xmlns:p14="http://schemas.microsoft.com/office/powerpoint/2010/main" val="790510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6D04F0-252C-4FF2-85A6-4EBDA4B85B0D}"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587BDE-6772-4231-B0CD-4E7ED831C337}" type="slidenum">
              <a:rPr lang="en-US" smtClean="0"/>
              <a:t>‹#›</a:t>
            </a:fld>
            <a:endParaRPr lang="en-US"/>
          </a:p>
        </p:txBody>
      </p:sp>
    </p:spTree>
    <p:extLst>
      <p:ext uri="{BB962C8B-B14F-4D97-AF65-F5344CB8AC3E}">
        <p14:creationId xmlns:p14="http://schemas.microsoft.com/office/powerpoint/2010/main" val="1762594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6D04F0-252C-4FF2-85A6-4EBDA4B85B0D}"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587BDE-6772-4231-B0CD-4E7ED831C337}" type="slidenum">
              <a:rPr lang="en-US" smtClean="0"/>
              <a:t>‹#›</a:t>
            </a:fld>
            <a:endParaRPr lang="en-US"/>
          </a:p>
        </p:txBody>
      </p:sp>
    </p:spTree>
    <p:extLst>
      <p:ext uri="{BB962C8B-B14F-4D97-AF65-F5344CB8AC3E}">
        <p14:creationId xmlns:p14="http://schemas.microsoft.com/office/powerpoint/2010/main" val="3777434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6D04F0-252C-4FF2-85A6-4EBDA4B85B0D}"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587BDE-6772-4231-B0CD-4E7ED831C337}" type="slidenum">
              <a:rPr lang="en-US" smtClean="0"/>
              <a:t>‹#›</a:t>
            </a:fld>
            <a:endParaRPr lang="en-US"/>
          </a:p>
        </p:txBody>
      </p:sp>
    </p:spTree>
    <p:extLst>
      <p:ext uri="{BB962C8B-B14F-4D97-AF65-F5344CB8AC3E}">
        <p14:creationId xmlns:p14="http://schemas.microsoft.com/office/powerpoint/2010/main" val="3091866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6D04F0-252C-4FF2-85A6-4EBDA4B85B0D}" type="datetimeFigureOut">
              <a:rPr lang="en-US" smtClean="0"/>
              <a:t>11/13/2020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587BDE-6772-4231-B0CD-4E7ED831C337}" type="slidenum">
              <a:rPr lang="en-US" smtClean="0"/>
              <a:t>‹#›</a:t>
            </a:fld>
            <a:endParaRPr lang="en-US"/>
          </a:p>
        </p:txBody>
      </p:sp>
    </p:spTree>
    <p:extLst>
      <p:ext uri="{BB962C8B-B14F-4D97-AF65-F5344CB8AC3E}">
        <p14:creationId xmlns:p14="http://schemas.microsoft.com/office/powerpoint/2010/main" val="2157993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6D04F0-252C-4FF2-85A6-4EBDA4B85B0D}" type="datetimeFigureOut">
              <a:rPr lang="en-US" smtClean="0"/>
              <a:t>11/13/2020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587BDE-6772-4231-B0CD-4E7ED831C337}" type="slidenum">
              <a:rPr lang="en-US" smtClean="0"/>
              <a:t>‹#›</a:t>
            </a:fld>
            <a:endParaRPr lang="en-US"/>
          </a:p>
        </p:txBody>
      </p:sp>
    </p:spTree>
    <p:extLst>
      <p:ext uri="{BB962C8B-B14F-4D97-AF65-F5344CB8AC3E}">
        <p14:creationId xmlns:p14="http://schemas.microsoft.com/office/powerpoint/2010/main" val="883843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6D04F0-252C-4FF2-85A6-4EBDA4B85B0D}" type="datetimeFigureOut">
              <a:rPr lang="en-US" smtClean="0"/>
              <a:t>11/13/2020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587BDE-6772-4231-B0CD-4E7ED831C337}" type="slidenum">
              <a:rPr lang="en-US" smtClean="0"/>
              <a:t>‹#›</a:t>
            </a:fld>
            <a:endParaRPr lang="en-US"/>
          </a:p>
        </p:txBody>
      </p:sp>
    </p:spTree>
    <p:extLst>
      <p:ext uri="{BB962C8B-B14F-4D97-AF65-F5344CB8AC3E}">
        <p14:creationId xmlns:p14="http://schemas.microsoft.com/office/powerpoint/2010/main" val="2787471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6D04F0-252C-4FF2-85A6-4EBDA4B85B0D}" type="datetimeFigureOut">
              <a:rPr lang="en-US" smtClean="0"/>
              <a:t>11/13/2020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587BDE-6772-4231-B0CD-4E7ED831C337}" type="slidenum">
              <a:rPr lang="en-US" smtClean="0"/>
              <a:t>‹#›</a:t>
            </a:fld>
            <a:endParaRPr lang="en-US"/>
          </a:p>
        </p:txBody>
      </p:sp>
    </p:spTree>
    <p:extLst>
      <p:ext uri="{BB962C8B-B14F-4D97-AF65-F5344CB8AC3E}">
        <p14:creationId xmlns:p14="http://schemas.microsoft.com/office/powerpoint/2010/main" val="3539484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6D04F0-252C-4FF2-85A6-4EBDA4B85B0D}" type="datetimeFigureOut">
              <a:rPr lang="en-US" smtClean="0"/>
              <a:t>11/13/2020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587BDE-6772-4231-B0CD-4E7ED831C337}" type="slidenum">
              <a:rPr lang="en-US" smtClean="0"/>
              <a:t>‹#›</a:t>
            </a:fld>
            <a:endParaRPr lang="en-US"/>
          </a:p>
        </p:txBody>
      </p:sp>
    </p:spTree>
    <p:extLst>
      <p:ext uri="{BB962C8B-B14F-4D97-AF65-F5344CB8AC3E}">
        <p14:creationId xmlns:p14="http://schemas.microsoft.com/office/powerpoint/2010/main" val="2691603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6D04F0-252C-4FF2-85A6-4EBDA4B85B0D}" type="datetimeFigureOut">
              <a:rPr lang="en-US" smtClean="0"/>
              <a:t>11/13/2020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587BDE-6772-4231-B0CD-4E7ED831C337}" type="slidenum">
              <a:rPr lang="en-US" smtClean="0"/>
              <a:t>‹#›</a:t>
            </a:fld>
            <a:endParaRPr lang="en-US"/>
          </a:p>
        </p:txBody>
      </p:sp>
    </p:spTree>
    <p:extLst>
      <p:ext uri="{BB962C8B-B14F-4D97-AF65-F5344CB8AC3E}">
        <p14:creationId xmlns:p14="http://schemas.microsoft.com/office/powerpoint/2010/main" val="3050171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6D04F0-252C-4FF2-85A6-4EBDA4B85B0D}" type="datetimeFigureOut">
              <a:rPr lang="en-US" smtClean="0"/>
              <a:t>11/13/2020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587BDE-6772-4231-B0CD-4E7ED831C337}" type="slidenum">
              <a:rPr lang="en-US" smtClean="0"/>
              <a:t>‹#›</a:t>
            </a:fld>
            <a:endParaRPr lang="en-US"/>
          </a:p>
        </p:txBody>
      </p:sp>
    </p:spTree>
    <p:extLst>
      <p:ext uri="{BB962C8B-B14F-4D97-AF65-F5344CB8AC3E}">
        <p14:creationId xmlns:p14="http://schemas.microsoft.com/office/powerpoint/2010/main" val="31038368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24.jp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FA4E0C4-1D6D-4854-8A5C-67B9CE672C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0" y="0"/>
            <a:ext cx="1865014" cy="369332"/>
          </a:xfrm>
          <a:prstGeom prst="rect">
            <a:avLst/>
          </a:prstGeom>
          <a:noFill/>
        </p:spPr>
        <p:txBody>
          <a:bodyPr wrap="square" rtlCol="0">
            <a:spAutoFit/>
          </a:bodyPr>
          <a:lstStyle/>
          <a:p>
            <a:r>
              <a:rPr lang="en-US" dirty="0">
                <a:solidFill>
                  <a:schemeClr val="bg1"/>
                </a:solidFill>
              </a:rPr>
              <a:t>Lesson 42</a:t>
            </a:r>
          </a:p>
        </p:txBody>
      </p:sp>
      <p:sp>
        <p:nvSpPr>
          <p:cNvPr id="6" name="TextBox 5"/>
          <p:cNvSpPr txBox="1"/>
          <p:nvPr/>
        </p:nvSpPr>
        <p:spPr>
          <a:xfrm>
            <a:off x="0" y="478214"/>
            <a:ext cx="12192000" cy="2616101"/>
          </a:xfrm>
          <a:prstGeom prst="rect">
            <a:avLst/>
          </a:prstGeom>
          <a:noFill/>
        </p:spPr>
        <p:txBody>
          <a:bodyPr wrap="square" rtlCol="0">
            <a:spAutoFit/>
          </a:bodyPr>
          <a:lstStyle/>
          <a:p>
            <a:pPr algn="ctr"/>
            <a:r>
              <a:rPr lang="en-US" sz="6000" dirty="0">
                <a:solidFill>
                  <a:schemeClr val="bg1"/>
                </a:solidFill>
                <a:latin typeface="Broadway" panose="04040905080B02020502" pitchFamily="82" charset="0"/>
              </a:rPr>
              <a:t>Jacob and Family </a:t>
            </a:r>
          </a:p>
          <a:p>
            <a:pPr algn="ctr"/>
            <a:r>
              <a:rPr lang="en-US" sz="6000" dirty="0">
                <a:solidFill>
                  <a:schemeClr val="bg1"/>
                </a:solidFill>
                <a:latin typeface="Broadway" panose="04040905080B02020502" pitchFamily="82" charset="0"/>
              </a:rPr>
              <a:t>in Goshen</a:t>
            </a:r>
          </a:p>
          <a:p>
            <a:pPr algn="ctr"/>
            <a:r>
              <a:rPr lang="en-US" sz="4400" dirty="0">
                <a:solidFill>
                  <a:schemeClr val="bg1"/>
                </a:solidFill>
                <a:latin typeface="Broadway" panose="04040905080B02020502" pitchFamily="82" charset="0"/>
              </a:rPr>
              <a:t>Genesis 47-49</a:t>
            </a:r>
          </a:p>
        </p:txBody>
      </p:sp>
      <p:grpSp>
        <p:nvGrpSpPr>
          <p:cNvPr id="7" name="Group 6"/>
          <p:cNvGrpSpPr/>
          <p:nvPr/>
        </p:nvGrpSpPr>
        <p:grpSpPr>
          <a:xfrm>
            <a:off x="584452" y="1204050"/>
            <a:ext cx="1600786" cy="3988435"/>
            <a:chOff x="1133802" y="686440"/>
            <a:chExt cx="1650816" cy="4113088"/>
          </a:xfrm>
        </p:grpSpPr>
        <p:sp>
          <p:nvSpPr>
            <p:cNvPr id="8" name="Oval 7"/>
            <p:cNvSpPr/>
            <p:nvPr/>
          </p:nvSpPr>
          <p:spPr>
            <a:xfrm rot="1928098" flipH="1">
              <a:off x="1133802" y="2699976"/>
              <a:ext cx="395007" cy="7167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Oval 8"/>
            <p:cNvSpPr/>
            <p:nvPr/>
          </p:nvSpPr>
          <p:spPr>
            <a:xfrm rot="19517134" flipH="1">
              <a:off x="2391263" y="2638994"/>
              <a:ext cx="393355" cy="7167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Oval 9"/>
            <p:cNvSpPr/>
            <p:nvPr/>
          </p:nvSpPr>
          <p:spPr>
            <a:xfrm rot="2247591" flipH="1">
              <a:off x="1546118" y="4082782"/>
              <a:ext cx="324570" cy="7167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Oval 10"/>
            <p:cNvSpPr/>
            <p:nvPr/>
          </p:nvSpPr>
          <p:spPr>
            <a:xfrm rot="18952234" flipH="1">
              <a:off x="1920807" y="4068604"/>
              <a:ext cx="323017" cy="7167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Trapezoid 11"/>
            <p:cNvSpPr/>
            <p:nvPr/>
          </p:nvSpPr>
          <p:spPr>
            <a:xfrm rot="1430708" flipH="1">
              <a:off x="1215111" y="1936945"/>
              <a:ext cx="693167" cy="1278481"/>
            </a:xfrm>
            <a:prstGeom prst="trapezoid">
              <a:avLst/>
            </a:prstGeom>
            <a:solidFill>
              <a:srgbClr val="DB8D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Trapezoid 12"/>
            <p:cNvSpPr/>
            <p:nvPr/>
          </p:nvSpPr>
          <p:spPr>
            <a:xfrm rot="19809709" flipH="1">
              <a:off x="1971687" y="1895055"/>
              <a:ext cx="693167" cy="1278481"/>
            </a:xfrm>
            <a:prstGeom prst="trapezoid">
              <a:avLst/>
            </a:prstGeom>
            <a:solidFill>
              <a:srgbClr val="DB8D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Trapezoid 13"/>
            <p:cNvSpPr/>
            <p:nvPr/>
          </p:nvSpPr>
          <p:spPr>
            <a:xfrm flipH="1">
              <a:off x="1426839" y="2101467"/>
              <a:ext cx="1034098" cy="2335951"/>
            </a:xfrm>
            <a:prstGeom prst="trapezoid">
              <a:avLst/>
            </a:prstGeom>
            <a:solidFill>
              <a:srgbClr val="DB8D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5" name="Group 14"/>
            <p:cNvGrpSpPr/>
            <p:nvPr/>
          </p:nvGrpSpPr>
          <p:grpSpPr>
            <a:xfrm rot="576583">
              <a:off x="1476405" y="3166501"/>
              <a:ext cx="148442" cy="1203961"/>
              <a:chOff x="4038599" y="3983576"/>
              <a:chExt cx="217257" cy="1331328"/>
            </a:xfrm>
          </p:grpSpPr>
          <p:sp>
            <p:nvSpPr>
              <p:cNvPr id="104" name="Pentagon 103"/>
              <p:cNvSpPr/>
              <p:nvPr/>
            </p:nvSpPr>
            <p:spPr>
              <a:xfrm rot="5400000">
                <a:off x="3481564" y="4540611"/>
                <a:ext cx="1331328" cy="217257"/>
              </a:xfrm>
              <a:prstGeom prst="homePlat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104"/>
              <p:cNvGrpSpPr/>
              <p:nvPr/>
            </p:nvGrpSpPr>
            <p:grpSpPr>
              <a:xfrm rot="5400000" flipV="1">
                <a:off x="3549760" y="4476730"/>
                <a:ext cx="1194934" cy="208625"/>
                <a:chOff x="3970020" y="4948646"/>
                <a:chExt cx="6939523" cy="1211581"/>
              </a:xfrm>
            </p:grpSpPr>
            <p:grpSp>
              <p:nvGrpSpPr>
                <p:cNvPr id="106" name="Group 105"/>
                <p:cNvGrpSpPr/>
                <p:nvPr/>
              </p:nvGrpSpPr>
              <p:grpSpPr>
                <a:xfrm>
                  <a:off x="3970020" y="4953000"/>
                  <a:ext cx="2080259" cy="1207227"/>
                  <a:chOff x="4551318" y="4950687"/>
                  <a:chExt cx="2080259" cy="1207227"/>
                </a:xfrm>
              </p:grpSpPr>
              <p:sp>
                <p:nvSpPr>
                  <p:cNvPr id="123" name="Rectangle 122"/>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Left-Right Arrow Callout 124"/>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Diamond 125"/>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Diamond 126"/>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Diamond 127"/>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 name="Diamond 106"/>
                <p:cNvSpPr/>
                <p:nvPr/>
              </p:nvSpPr>
              <p:spPr>
                <a:xfrm>
                  <a:off x="6052456"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 name="Group 107"/>
                <p:cNvGrpSpPr/>
                <p:nvPr/>
              </p:nvGrpSpPr>
              <p:grpSpPr>
                <a:xfrm>
                  <a:off x="6395357" y="4948646"/>
                  <a:ext cx="2080259" cy="1207227"/>
                  <a:chOff x="4551318" y="4950687"/>
                  <a:chExt cx="2080259" cy="1207227"/>
                </a:xfrm>
              </p:grpSpPr>
              <p:sp>
                <p:nvSpPr>
                  <p:cNvPr id="117" name="Rectangle 116"/>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Left-Right Arrow Callout 118"/>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Diamond 119"/>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iamond 120"/>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Diamond 121"/>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9" name="Diamond 108"/>
                <p:cNvSpPr/>
                <p:nvPr/>
              </p:nvSpPr>
              <p:spPr>
                <a:xfrm>
                  <a:off x="8486383"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8829284" y="4948646"/>
                  <a:ext cx="2080259" cy="1207227"/>
                  <a:chOff x="4551318" y="4950687"/>
                  <a:chExt cx="2080259" cy="1207227"/>
                </a:xfrm>
              </p:grpSpPr>
              <p:sp>
                <p:nvSpPr>
                  <p:cNvPr id="111" name="Rectangle 110"/>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Left-Right Arrow Callout 112"/>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Diamond 113"/>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Diamond 114"/>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Diamond 115"/>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6" name="Group 15"/>
            <p:cNvGrpSpPr/>
            <p:nvPr/>
          </p:nvGrpSpPr>
          <p:grpSpPr>
            <a:xfrm rot="21023417" flipH="1">
              <a:off x="1680724" y="3197449"/>
              <a:ext cx="148442" cy="1203961"/>
              <a:chOff x="4038599" y="3983576"/>
              <a:chExt cx="217257" cy="1331328"/>
            </a:xfrm>
          </p:grpSpPr>
          <p:sp>
            <p:nvSpPr>
              <p:cNvPr id="79" name="Pentagon 78"/>
              <p:cNvSpPr/>
              <p:nvPr/>
            </p:nvSpPr>
            <p:spPr>
              <a:xfrm rot="5400000">
                <a:off x="3481564" y="4540611"/>
                <a:ext cx="1331328" cy="217257"/>
              </a:xfrm>
              <a:prstGeom prst="homePlat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rot="5400000" flipV="1">
                <a:off x="3549760" y="4476730"/>
                <a:ext cx="1194934" cy="208625"/>
                <a:chOff x="3970020" y="4948646"/>
                <a:chExt cx="6939523" cy="1211581"/>
              </a:xfrm>
            </p:grpSpPr>
            <p:grpSp>
              <p:nvGrpSpPr>
                <p:cNvPr id="81" name="Group 80"/>
                <p:cNvGrpSpPr/>
                <p:nvPr/>
              </p:nvGrpSpPr>
              <p:grpSpPr>
                <a:xfrm>
                  <a:off x="3970020" y="4953000"/>
                  <a:ext cx="2080259" cy="1207227"/>
                  <a:chOff x="4551318" y="4950687"/>
                  <a:chExt cx="2080259" cy="1207227"/>
                </a:xfrm>
              </p:grpSpPr>
              <p:sp>
                <p:nvSpPr>
                  <p:cNvPr id="98" name="Rectangle 97"/>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Left-Right Arrow Callout 99"/>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Diamond 100"/>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Diamond 101"/>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Diamond 102"/>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Diamond 81"/>
                <p:cNvSpPr/>
                <p:nvPr/>
              </p:nvSpPr>
              <p:spPr>
                <a:xfrm>
                  <a:off x="6052456"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6395357" y="4948646"/>
                  <a:ext cx="2080259" cy="1207227"/>
                  <a:chOff x="4551318" y="4950687"/>
                  <a:chExt cx="2080259" cy="1207227"/>
                </a:xfrm>
              </p:grpSpPr>
              <p:sp>
                <p:nvSpPr>
                  <p:cNvPr id="92" name="Rectangle 91"/>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Left-Right Arrow Callout 93"/>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Diamond 94"/>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Diamond 95"/>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Diamond 96"/>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Diamond 83"/>
                <p:cNvSpPr/>
                <p:nvPr/>
              </p:nvSpPr>
              <p:spPr>
                <a:xfrm>
                  <a:off x="8486383"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p:cNvGrpSpPr/>
                <p:nvPr/>
              </p:nvGrpSpPr>
              <p:grpSpPr>
                <a:xfrm>
                  <a:off x="8829284" y="4948646"/>
                  <a:ext cx="2080259" cy="1207227"/>
                  <a:chOff x="4551318" y="4950687"/>
                  <a:chExt cx="2080259" cy="1207227"/>
                </a:xfrm>
              </p:grpSpPr>
              <p:sp>
                <p:nvSpPr>
                  <p:cNvPr id="86" name="Rectangle 85"/>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Left-Right Arrow Callout 87"/>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Diamond 88"/>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Diamond 89"/>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Diamond 90"/>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7" name="Group 16"/>
            <p:cNvGrpSpPr/>
            <p:nvPr/>
          </p:nvGrpSpPr>
          <p:grpSpPr>
            <a:xfrm>
              <a:off x="1553983" y="3036996"/>
              <a:ext cx="779810" cy="220840"/>
              <a:chOff x="3431377" y="2577520"/>
              <a:chExt cx="2319927" cy="361305"/>
            </a:xfrm>
          </p:grpSpPr>
          <p:sp>
            <p:nvSpPr>
              <p:cNvPr id="54" name="Rounded Rectangle 53"/>
              <p:cNvSpPr/>
              <p:nvPr/>
            </p:nvSpPr>
            <p:spPr>
              <a:xfrm>
                <a:off x="3431377" y="2577520"/>
                <a:ext cx="2319927" cy="361305"/>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p:cNvGrpSpPr/>
              <p:nvPr/>
            </p:nvGrpSpPr>
            <p:grpSpPr>
              <a:xfrm>
                <a:off x="3657600" y="2599731"/>
                <a:ext cx="1892332" cy="330385"/>
                <a:chOff x="3970020" y="4948646"/>
                <a:chExt cx="6939523" cy="1211581"/>
              </a:xfrm>
            </p:grpSpPr>
            <p:grpSp>
              <p:nvGrpSpPr>
                <p:cNvPr id="56" name="Group 55"/>
                <p:cNvGrpSpPr/>
                <p:nvPr/>
              </p:nvGrpSpPr>
              <p:grpSpPr>
                <a:xfrm>
                  <a:off x="3970020" y="4953000"/>
                  <a:ext cx="2080259" cy="1207227"/>
                  <a:chOff x="4551318" y="4950687"/>
                  <a:chExt cx="2080259" cy="1207227"/>
                </a:xfrm>
              </p:grpSpPr>
              <p:sp>
                <p:nvSpPr>
                  <p:cNvPr id="73" name="Rectangle 72"/>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Left-Right Arrow Callout 74"/>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Diamond 75"/>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Diamond 76"/>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Diamond 77"/>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Diamond 56"/>
                <p:cNvSpPr/>
                <p:nvPr/>
              </p:nvSpPr>
              <p:spPr>
                <a:xfrm>
                  <a:off x="6052456"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p:cNvGrpSpPr/>
                <p:nvPr/>
              </p:nvGrpSpPr>
              <p:grpSpPr>
                <a:xfrm>
                  <a:off x="6395357" y="4948646"/>
                  <a:ext cx="2080259" cy="1207227"/>
                  <a:chOff x="4551318" y="4950687"/>
                  <a:chExt cx="2080259" cy="1207227"/>
                </a:xfrm>
              </p:grpSpPr>
              <p:sp>
                <p:nvSpPr>
                  <p:cNvPr id="67" name="Rectangle 66"/>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Left-Right Arrow Callout 68"/>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Diamond 69"/>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Diamond 70"/>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Diamond 71"/>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Diamond 58"/>
                <p:cNvSpPr/>
                <p:nvPr/>
              </p:nvSpPr>
              <p:spPr>
                <a:xfrm>
                  <a:off x="8486383"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p:cNvGrpSpPr/>
                <p:nvPr/>
              </p:nvGrpSpPr>
              <p:grpSpPr>
                <a:xfrm>
                  <a:off x="8829284" y="4948646"/>
                  <a:ext cx="2080259" cy="1207227"/>
                  <a:chOff x="4551318" y="4950687"/>
                  <a:chExt cx="2080259" cy="1207227"/>
                </a:xfrm>
              </p:grpSpPr>
              <p:sp>
                <p:nvSpPr>
                  <p:cNvPr id="61" name="Rectangle 60"/>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Left-Right Arrow Callout 62"/>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Diamond 63"/>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Diamond 64"/>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Diamond 65"/>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8" name="Isosceles Triangle 17"/>
            <p:cNvSpPr/>
            <p:nvPr/>
          </p:nvSpPr>
          <p:spPr>
            <a:xfrm rot="10800000">
              <a:off x="1756266" y="2010776"/>
              <a:ext cx="406144" cy="437632"/>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1238801" y="686440"/>
              <a:ext cx="1515213" cy="1532853"/>
              <a:chOff x="1238801" y="686440"/>
              <a:chExt cx="1515213" cy="1532853"/>
            </a:xfrm>
          </p:grpSpPr>
          <p:sp>
            <p:nvSpPr>
              <p:cNvPr id="20" name="Round Diagonal Corner Rectangle 19"/>
              <p:cNvSpPr/>
              <p:nvPr/>
            </p:nvSpPr>
            <p:spPr>
              <a:xfrm rot="3691160" flipH="1">
                <a:off x="2088645" y="1270630"/>
                <a:ext cx="712151" cy="618586"/>
              </a:xfrm>
              <a:prstGeom prst="round2DiagRect">
                <a:avLst>
                  <a:gd name="adj1" fmla="val 50000"/>
                  <a:gd name="adj2"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 name="Round Diagonal Corner Rectangle 20"/>
              <p:cNvSpPr/>
              <p:nvPr/>
            </p:nvSpPr>
            <p:spPr>
              <a:xfrm rot="13069477" flipH="1">
                <a:off x="1238801" y="1302790"/>
                <a:ext cx="608934" cy="622102"/>
              </a:xfrm>
              <a:prstGeom prst="round2DiagRect">
                <a:avLst>
                  <a:gd name="adj1" fmla="val 50000"/>
                  <a:gd name="adj2"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 name="Oval 21"/>
              <p:cNvSpPr/>
              <p:nvPr/>
            </p:nvSpPr>
            <p:spPr>
              <a:xfrm flipH="1">
                <a:off x="1475313" y="879776"/>
                <a:ext cx="985624" cy="13395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Round Diagonal Corner Rectangle 22"/>
              <p:cNvSpPr/>
              <p:nvPr/>
            </p:nvSpPr>
            <p:spPr>
              <a:xfrm rot="20363465" flipH="1">
                <a:off x="1966746" y="686440"/>
                <a:ext cx="564930" cy="739503"/>
              </a:xfrm>
              <a:prstGeom prst="round2DiagRect">
                <a:avLst>
                  <a:gd name="adj1" fmla="val 50000"/>
                  <a:gd name="adj2"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 name="Round Diagonal Corner Rectangle 23"/>
              <p:cNvSpPr/>
              <p:nvPr/>
            </p:nvSpPr>
            <p:spPr>
              <a:xfrm rot="16523337" flipH="1">
                <a:off x="1390766" y="808506"/>
                <a:ext cx="640667" cy="651227"/>
              </a:xfrm>
              <a:prstGeom prst="round2DiagRect">
                <a:avLst>
                  <a:gd name="adj1" fmla="val 50000"/>
                  <a:gd name="adj2"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 name="Oval 24"/>
              <p:cNvSpPr/>
              <p:nvPr/>
            </p:nvSpPr>
            <p:spPr>
              <a:xfrm flipH="1">
                <a:off x="1771000" y="786154"/>
                <a:ext cx="492812" cy="468111"/>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6" name="Oval 25"/>
              <p:cNvSpPr/>
              <p:nvPr/>
            </p:nvSpPr>
            <p:spPr>
              <a:xfrm rot="3657975" flipH="1">
                <a:off x="2233148" y="1103431"/>
                <a:ext cx="492812" cy="18089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7" name="Oval 26"/>
              <p:cNvSpPr/>
              <p:nvPr/>
            </p:nvSpPr>
            <p:spPr>
              <a:xfrm rot="17249456" flipH="1">
                <a:off x="1184821" y="1234739"/>
                <a:ext cx="492812" cy="9180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28" name="Group 27"/>
              <p:cNvGrpSpPr/>
              <p:nvPr/>
            </p:nvGrpSpPr>
            <p:grpSpPr>
              <a:xfrm>
                <a:off x="1361620" y="1073300"/>
                <a:ext cx="1251291" cy="220840"/>
                <a:chOff x="3431377" y="2577520"/>
                <a:chExt cx="2319927" cy="361305"/>
              </a:xfrm>
            </p:grpSpPr>
            <p:sp>
              <p:nvSpPr>
                <p:cNvPr id="29" name="Rounded Rectangle 28"/>
                <p:cNvSpPr/>
                <p:nvPr/>
              </p:nvSpPr>
              <p:spPr>
                <a:xfrm>
                  <a:off x="3431377" y="2577520"/>
                  <a:ext cx="2319927" cy="361305"/>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p:cNvGrpSpPr/>
                <p:nvPr/>
              </p:nvGrpSpPr>
              <p:grpSpPr>
                <a:xfrm>
                  <a:off x="3657600" y="2599731"/>
                  <a:ext cx="1892332" cy="330385"/>
                  <a:chOff x="3970020" y="4948646"/>
                  <a:chExt cx="6939523" cy="1211581"/>
                </a:xfrm>
              </p:grpSpPr>
              <p:grpSp>
                <p:nvGrpSpPr>
                  <p:cNvPr id="31" name="Group 30"/>
                  <p:cNvGrpSpPr/>
                  <p:nvPr/>
                </p:nvGrpSpPr>
                <p:grpSpPr>
                  <a:xfrm>
                    <a:off x="3970020" y="4953000"/>
                    <a:ext cx="2080259" cy="1207227"/>
                    <a:chOff x="4551318" y="4950687"/>
                    <a:chExt cx="2080259" cy="1207227"/>
                  </a:xfrm>
                </p:grpSpPr>
                <p:sp>
                  <p:nvSpPr>
                    <p:cNvPr id="48" name="Rectangle 47"/>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Left-Right Arrow Callout 49"/>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Diamond 50"/>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Diamond 51"/>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Diamond 52"/>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Diamond 31"/>
                  <p:cNvSpPr/>
                  <p:nvPr/>
                </p:nvSpPr>
                <p:spPr>
                  <a:xfrm>
                    <a:off x="6052456"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6395357" y="4948646"/>
                    <a:ext cx="2080259" cy="1207227"/>
                    <a:chOff x="4551318" y="4950687"/>
                    <a:chExt cx="2080259" cy="1207227"/>
                  </a:xfrm>
                </p:grpSpPr>
                <p:sp>
                  <p:nvSpPr>
                    <p:cNvPr id="42" name="Rectangle 41"/>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Left-Right Arrow Callout 43"/>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iamond 44"/>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iamond 45"/>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Diamond 46"/>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Diamond 33"/>
                  <p:cNvSpPr/>
                  <p:nvPr/>
                </p:nvSpPr>
                <p:spPr>
                  <a:xfrm>
                    <a:off x="8486383"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8829284" y="4948646"/>
                    <a:ext cx="2080259" cy="1207227"/>
                    <a:chOff x="4551318" y="4950687"/>
                    <a:chExt cx="2080259" cy="1207227"/>
                  </a:xfrm>
                </p:grpSpPr>
                <p:sp>
                  <p:nvSpPr>
                    <p:cNvPr id="36" name="Rectangle 35"/>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Left-Right Arrow Callout 37"/>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Diamond 38"/>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iamond 39"/>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Diamond 40"/>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grpSp>
        <p:nvGrpSpPr>
          <p:cNvPr id="129" name="Group 128"/>
          <p:cNvGrpSpPr/>
          <p:nvPr/>
        </p:nvGrpSpPr>
        <p:grpSpPr>
          <a:xfrm>
            <a:off x="3309255" y="3504075"/>
            <a:ext cx="1068221" cy="2771162"/>
            <a:chOff x="1161752" y="976190"/>
            <a:chExt cx="1828340" cy="4947022"/>
          </a:xfrm>
        </p:grpSpPr>
        <p:sp>
          <p:nvSpPr>
            <p:cNvPr id="130" name="Rounded Rectangle 129"/>
            <p:cNvSpPr/>
            <p:nvPr/>
          </p:nvSpPr>
          <p:spPr>
            <a:xfrm>
              <a:off x="1351470" y="980295"/>
              <a:ext cx="1375185" cy="146807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3"/>
            <p:cNvGrpSpPr/>
            <p:nvPr/>
          </p:nvGrpSpPr>
          <p:grpSpPr>
            <a:xfrm rot="2754858">
              <a:off x="1446639" y="5211653"/>
              <a:ext cx="435949" cy="697518"/>
              <a:chOff x="1676400" y="2133600"/>
              <a:chExt cx="1447800" cy="2088845"/>
            </a:xfrm>
          </p:grpSpPr>
          <p:sp>
            <p:nvSpPr>
              <p:cNvPr id="189" name="Oval 188"/>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Moon 189"/>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Moon 190"/>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2" name="Group 18"/>
            <p:cNvGrpSpPr/>
            <p:nvPr/>
          </p:nvGrpSpPr>
          <p:grpSpPr>
            <a:xfrm rot="19182012">
              <a:off x="2180075" y="5225694"/>
              <a:ext cx="435949" cy="697518"/>
              <a:chOff x="1676400" y="2133600"/>
              <a:chExt cx="1447800" cy="2088845"/>
            </a:xfrm>
          </p:grpSpPr>
          <p:sp>
            <p:nvSpPr>
              <p:cNvPr id="186" name="Oval 185"/>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Moon 186"/>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Moon 187"/>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3" name="Oval 132"/>
            <p:cNvSpPr/>
            <p:nvPr/>
          </p:nvSpPr>
          <p:spPr>
            <a:xfrm rot="2451945">
              <a:off x="2639815" y="3667572"/>
              <a:ext cx="350277" cy="42175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rot="19586780">
              <a:off x="1161752" y="3669097"/>
              <a:ext cx="356524" cy="40585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rapezoid 134"/>
            <p:cNvSpPr/>
            <p:nvPr/>
          </p:nvSpPr>
          <p:spPr>
            <a:xfrm rot="20354810">
              <a:off x="2005730" y="2221304"/>
              <a:ext cx="785018" cy="1754575"/>
            </a:xfrm>
            <a:prstGeom prst="trapezoid">
              <a:avLst>
                <a:gd name="adj" fmla="val 12409"/>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Trapezoid 135"/>
            <p:cNvSpPr/>
            <p:nvPr/>
          </p:nvSpPr>
          <p:spPr>
            <a:xfrm rot="1018040">
              <a:off x="1294586" y="2310604"/>
              <a:ext cx="785018" cy="1592572"/>
            </a:xfrm>
            <a:prstGeom prst="trapezoid">
              <a:avLst>
                <a:gd name="adj" fmla="val 26582"/>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Trapezoid 136"/>
            <p:cNvSpPr/>
            <p:nvPr/>
          </p:nvSpPr>
          <p:spPr>
            <a:xfrm>
              <a:off x="1347616" y="2307199"/>
              <a:ext cx="1455702" cy="3220309"/>
            </a:xfrm>
            <a:prstGeom prst="trapezoid">
              <a:avLst>
                <a:gd name="adj" fmla="val 36016"/>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Isosceles Triangle 137"/>
            <p:cNvSpPr/>
            <p:nvPr/>
          </p:nvSpPr>
          <p:spPr>
            <a:xfrm rot="10800000">
              <a:off x="1586402" y="1578601"/>
              <a:ext cx="892651" cy="1318309"/>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1416932" y="1054806"/>
              <a:ext cx="1247744" cy="138945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ounded Rectangle 139"/>
            <p:cNvSpPr/>
            <p:nvPr/>
          </p:nvSpPr>
          <p:spPr>
            <a:xfrm>
              <a:off x="1360199" y="976190"/>
              <a:ext cx="1366456" cy="55187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p:cNvGrpSpPr/>
            <p:nvPr/>
          </p:nvGrpSpPr>
          <p:grpSpPr>
            <a:xfrm>
              <a:off x="1354953" y="1117548"/>
              <a:ext cx="1371702" cy="331018"/>
              <a:chOff x="4535146" y="1712458"/>
              <a:chExt cx="1791466" cy="517311"/>
            </a:xfrm>
          </p:grpSpPr>
          <p:sp>
            <p:nvSpPr>
              <p:cNvPr id="172" name="Rounded Rectangle 171"/>
              <p:cNvSpPr/>
              <p:nvPr/>
            </p:nvSpPr>
            <p:spPr>
              <a:xfrm rot="21588756">
                <a:off x="4535146" y="1715387"/>
                <a:ext cx="1791466" cy="514382"/>
              </a:xfrm>
              <a:prstGeom prst="roundRect">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3" name="Group 172"/>
              <p:cNvGrpSpPr/>
              <p:nvPr/>
            </p:nvGrpSpPr>
            <p:grpSpPr>
              <a:xfrm>
                <a:off x="4697711" y="1712458"/>
                <a:ext cx="1466335" cy="514778"/>
                <a:chOff x="3690551" y="2714454"/>
                <a:chExt cx="3343942" cy="1425213"/>
              </a:xfrm>
            </p:grpSpPr>
            <p:grpSp>
              <p:nvGrpSpPr>
                <p:cNvPr id="174" name="Group 173"/>
                <p:cNvGrpSpPr/>
                <p:nvPr/>
              </p:nvGrpSpPr>
              <p:grpSpPr>
                <a:xfrm>
                  <a:off x="3690551" y="2718486"/>
                  <a:ext cx="1112108" cy="1421181"/>
                  <a:chOff x="3690551" y="2718486"/>
                  <a:chExt cx="1112108" cy="1421181"/>
                </a:xfrm>
              </p:grpSpPr>
              <p:sp>
                <p:nvSpPr>
                  <p:cNvPr id="183" name="6-Point Star 182"/>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6-Point Star 183"/>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Diamond 184"/>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5" name="Group 174"/>
                <p:cNvGrpSpPr/>
                <p:nvPr/>
              </p:nvGrpSpPr>
              <p:grpSpPr>
                <a:xfrm>
                  <a:off x="4802659" y="2718486"/>
                  <a:ext cx="1112108" cy="1421181"/>
                  <a:chOff x="3690551" y="2718486"/>
                  <a:chExt cx="1112108" cy="1421181"/>
                </a:xfrm>
              </p:grpSpPr>
              <p:sp>
                <p:nvSpPr>
                  <p:cNvPr id="180" name="6-Point Star 179"/>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6-Point Star 180"/>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Diamond 181"/>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6" name="Group 175"/>
                <p:cNvGrpSpPr/>
                <p:nvPr/>
              </p:nvGrpSpPr>
              <p:grpSpPr>
                <a:xfrm>
                  <a:off x="5922385" y="2714454"/>
                  <a:ext cx="1112108" cy="1421181"/>
                  <a:chOff x="3690551" y="2718486"/>
                  <a:chExt cx="1112108" cy="1421181"/>
                </a:xfrm>
              </p:grpSpPr>
              <p:sp>
                <p:nvSpPr>
                  <p:cNvPr id="177" name="6-Point Star 176"/>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6-Point Star 177"/>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Diamond 178"/>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42" name="Group 141"/>
            <p:cNvGrpSpPr/>
            <p:nvPr/>
          </p:nvGrpSpPr>
          <p:grpSpPr>
            <a:xfrm>
              <a:off x="1585923" y="3463714"/>
              <a:ext cx="973421" cy="277729"/>
              <a:chOff x="4535146" y="1712458"/>
              <a:chExt cx="1791466" cy="517311"/>
            </a:xfrm>
          </p:grpSpPr>
          <p:sp>
            <p:nvSpPr>
              <p:cNvPr id="158" name="Rounded Rectangle 157"/>
              <p:cNvSpPr/>
              <p:nvPr/>
            </p:nvSpPr>
            <p:spPr>
              <a:xfrm rot="21588756">
                <a:off x="4535146" y="1715387"/>
                <a:ext cx="1791466" cy="514382"/>
              </a:xfrm>
              <a:prstGeom prst="roundRect">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9" name="Group 158"/>
              <p:cNvGrpSpPr/>
              <p:nvPr/>
            </p:nvGrpSpPr>
            <p:grpSpPr>
              <a:xfrm>
                <a:off x="4697711" y="1712458"/>
                <a:ext cx="1466335" cy="514778"/>
                <a:chOff x="3690551" y="2714454"/>
                <a:chExt cx="3343942" cy="1425213"/>
              </a:xfrm>
            </p:grpSpPr>
            <p:grpSp>
              <p:nvGrpSpPr>
                <p:cNvPr id="160" name="Group 159"/>
                <p:cNvGrpSpPr/>
                <p:nvPr/>
              </p:nvGrpSpPr>
              <p:grpSpPr>
                <a:xfrm>
                  <a:off x="3690551" y="2718486"/>
                  <a:ext cx="1112108" cy="1421181"/>
                  <a:chOff x="3690551" y="2718486"/>
                  <a:chExt cx="1112108" cy="1421181"/>
                </a:xfrm>
              </p:grpSpPr>
              <p:sp>
                <p:nvSpPr>
                  <p:cNvPr id="169" name="6-Point Star 168"/>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6-Point Star 169"/>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Diamond 170"/>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1" name="Group 160"/>
                <p:cNvGrpSpPr/>
                <p:nvPr/>
              </p:nvGrpSpPr>
              <p:grpSpPr>
                <a:xfrm>
                  <a:off x="4802659" y="2718486"/>
                  <a:ext cx="1112108" cy="1421181"/>
                  <a:chOff x="3690551" y="2718486"/>
                  <a:chExt cx="1112108" cy="1421181"/>
                </a:xfrm>
              </p:grpSpPr>
              <p:sp>
                <p:nvSpPr>
                  <p:cNvPr id="166" name="6-Point Star 165"/>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6-Point Star 166"/>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Diamond 167"/>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2" name="Group 161"/>
                <p:cNvGrpSpPr/>
                <p:nvPr/>
              </p:nvGrpSpPr>
              <p:grpSpPr>
                <a:xfrm>
                  <a:off x="5922385" y="2714454"/>
                  <a:ext cx="1112108" cy="1421181"/>
                  <a:chOff x="3690551" y="2718486"/>
                  <a:chExt cx="1112108" cy="1421181"/>
                </a:xfrm>
              </p:grpSpPr>
              <p:sp>
                <p:nvSpPr>
                  <p:cNvPr id="163" name="6-Point Star 162"/>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6-Point Star 163"/>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Diamond 164"/>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43" name="Group 142"/>
            <p:cNvGrpSpPr/>
            <p:nvPr/>
          </p:nvGrpSpPr>
          <p:grpSpPr>
            <a:xfrm>
              <a:off x="1521863" y="2103140"/>
              <a:ext cx="1050658" cy="1057884"/>
              <a:chOff x="4223111" y="2758126"/>
              <a:chExt cx="1421326" cy="1376033"/>
            </a:xfrm>
          </p:grpSpPr>
          <p:sp>
            <p:nvSpPr>
              <p:cNvPr id="144" name="Pie 143"/>
              <p:cNvSpPr/>
              <p:nvPr/>
            </p:nvSpPr>
            <p:spPr>
              <a:xfrm rot="18801898">
                <a:off x="4245757" y="2735480"/>
                <a:ext cx="1376033" cy="1421326"/>
              </a:xfrm>
              <a:prstGeom prst="pie">
                <a:avLst>
                  <a:gd name="adj1" fmla="val 384372"/>
                  <a:gd name="adj2" fmla="val 16019214"/>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45" name="Group 144"/>
              <p:cNvGrpSpPr/>
              <p:nvPr/>
            </p:nvGrpSpPr>
            <p:grpSpPr>
              <a:xfrm>
                <a:off x="4282291" y="3188043"/>
                <a:ext cx="1290606" cy="901366"/>
                <a:chOff x="4282291" y="3188043"/>
                <a:chExt cx="1290606" cy="901366"/>
              </a:xfrm>
            </p:grpSpPr>
            <p:grpSp>
              <p:nvGrpSpPr>
                <p:cNvPr id="146" name="Group 145"/>
                <p:cNvGrpSpPr/>
                <p:nvPr/>
              </p:nvGrpSpPr>
              <p:grpSpPr>
                <a:xfrm>
                  <a:off x="4282291" y="3188043"/>
                  <a:ext cx="520368" cy="551258"/>
                  <a:chOff x="3690551" y="2718486"/>
                  <a:chExt cx="1112108" cy="1421181"/>
                </a:xfrm>
              </p:grpSpPr>
              <p:sp>
                <p:nvSpPr>
                  <p:cNvPr id="155" name="6-Point Star 154"/>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6-Point Star 155"/>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Diamond 156"/>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7" name="Group 146"/>
                <p:cNvGrpSpPr/>
                <p:nvPr/>
              </p:nvGrpSpPr>
              <p:grpSpPr>
                <a:xfrm>
                  <a:off x="5052529" y="3192162"/>
                  <a:ext cx="520368" cy="551258"/>
                  <a:chOff x="3690551" y="2718486"/>
                  <a:chExt cx="1112108" cy="1421181"/>
                </a:xfrm>
              </p:grpSpPr>
              <p:sp>
                <p:nvSpPr>
                  <p:cNvPr id="152" name="6-Point Star 151"/>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6-Point Star 152"/>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Diamond 153"/>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grpSp>
              <p:nvGrpSpPr>
                <p:cNvPr id="148" name="Group 147"/>
                <p:cNvGrpSpPr/>
                <p:nvPr/>
              </p:nvGrpSpPr>
              <p:grpSpPr>
                <a:xfrm>
                  <a:off x="4673588" y="3538151"/>
                  <a:ext cx="520368" cy="551258"/>
                  <a:chOff x="3690551" y="2718486"/>
                  <a:chExt cx="1112108" cy="1421181"/>
                </a:xfrm>
              </p:grpSpPr>
              <p:sp>
                <p:nvSpPr>
                  <p:cNvPr id="149" name="6-Point Star 148"/>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6-Point Star 149"/>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Diamond 150"/>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192" name="Group 191"/>
          <p:cNvGrpSpPr/>
          <p:nvPr/>
        </p:nvGrpSpPr>
        <p:grpSpPr>
          <a:xfrm>
            <a:off x="4462875" y="3991000"/>
            <a:ext cx="1031458" cy="2178208"/>
            <a:chOff x="4245849" y="2049836"/>
            <a:chExt cx="1690032" cy="3557059"/>
          </a:xfrm>
        </p:grpSpPr>
        <p:sp>
          <p:nvSpPr>
            <p:cNvPr id="193" name="Round Diagonal Corner Rectangle 192"/>
            <p:cNvSpPr/>
            <p:nvPr/>
          </p:nvSpPr>
          <p:spPr>
            <a:xfrm rot="14715899" flipH="1">
              <a:off x="4261768" y="2504604"/>
              <a:ext cx="1066800" cy="770644"/>
            </a:xfrm>
            <a:prstGeom prst="round2DiagRect">
              <a:avLst>
                <a:gd name="adj1" fmla="val 50000"/>
                <a:gd name="adj2" fmla="val 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 name="Round Diagonal Corner Rectangle 193"/>
            <p:cNvSpPr/>
            <p:nvPr/>
          </p:nvSpPr>
          <p:spPr>
            <a:xfrm rot="17609948">
              <a:off x="4898444" y="2483286"/>
              <a:ext cx="1066800" cy="770644"/>
            </a:xfrm>
            <a:prstGeom prst="round2DiagRect">
              <a:avLst>
                <a:gd name="adj1" fmla="val 50000"/>
                <a:gd name="adj2" fmla="val 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195" name="Oval 194"/>
            <p:cNvSpPr/>
            <p:nvPr/>
          </p:nvSpPr>
          <p:spPr>
            <a:xfrm rot="20028610">
              <a:off x="5653825" y="4112845"/>
              <a:ext cx="282056" cy="56246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p:cNvSpPr/>
            <p:nvPr/>
          </p:nvSpPr>
          <p:spPr>
            <a:xfrm rot="1538320">
              <a:off x="4245849" y="4064445"/>
              <a:ext cx="294430" cy="56246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p:cNvSpPr/>
            <p:nvPr/>
          </p:nvSpPr>
          <p:spPr>
            <a:xfrm rot="3039363">
              <a:off x="4760860" y="5199614"/>
              <a:ext cx="294431" cy="506214"/>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p:cNvSpPr/>
            <p:nvPr/>
          </p:nvSpPr>
          <p:spPr>
            <a:xfrm rot="18422559">
              <a:off x="5167558" y="5199614"/>
              <a:ext cx="308348" cy="506214"/>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Trapezoid 198"/>
            <p:cNvSpPr/>
            <p:nvPr/>
          </p:nvSpPr>
          <p:spPr>
            <a:xfrm rot="1996156">
              <a:off x="4368815" y="3372855"/>
              <a:ext cx="557430" cy="1065394"/>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rapezoid 199"/>
            <p:cNvSpPr/>
            <p:nvPr/>
          </p:nvSpPr>
          <p:spPr>
            <a:xfrm rot="2041752">
              <a:off x="4452519" y="3243282"/>
              <a:ext cx="554140" cy="964341"/>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Trapezoid 200"/>
            <p:cNvSpPr/>
            <p:nvPr/>
          </p:nvSpPr>
          <p:spPr>
            <a:xfrm rot="19870960">
              <a:off x="5287815" y="3375816"/>
              <a:ext cx="523595" cy="1065394"/>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Trapezoid 201"/>
            <p:cNvSpPr/>
            <p:nvPr/>
          </p:nvSpPr>
          <p:spPr>
            <a:xfrm rot="20036208">
              <a:off x="5185537" y="3259487"/>
              <a:ext cx="554140" cy="964341"/>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Trapezoid 202"/>
            <p:cNvSpPr/>
            <p:nvPr/>
          </p:nvSpPr>
          <p:spPr>
            <a:xfrm>
              <a:off x="4718799" y="3287249"/>
              <a:ext cx="799168" cy="2137349"/>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p:cNvSpPr/>
            <p:nvPr/>
          </p:nvSpPr>
          <p:spPr>
            <a:xfrm>
              <a:off x="4940139" y="3118511"/>
              <a:ext cx="330974" cy="38703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Trapezoid 204"/>
            <p:cNvSpPr/>
            <p:nvPr/>
          </p:nvSpPr>
          <p:spPr>
            <a:xfrm rot="21335299">
              <a:off x="5149190" y="3174253"/>
              <a:ext cx="385894" cy="2139795"/>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rapezoid 205"/>
            <p:cNvSpPr/>
            <p:nvPr/>
          </p:nvSpPr>
          <p:spPr>
            <a:xfrm rot="353417">
              <a:off x="4709378" y="3230355"/>
              <a:ext cx="385894" cy="2045397"/>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p:cNvSpPr/>
            <p:nvPr/>
          </p:nvSpPr>
          <p:spPr>
            <a:xfrm>
              <a:off x="4724407" y="2203773"/>
              <a:ext cx="799168" cy="113972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8" name="Group 46"/>
            <p:cNvGrpSpPr/>
            <p:nvPr/>
          </p:nvGrpSpPr>
          <p:grpSpPr>
            <a:xfrm>
              <a:off x="4351462" y="2049836"/>
              <a:ext cx="1533708" cy="744487"/>
              <a:chOff x="518540" y="1084217"/>
              <a:chExt cx="2193567" cy="1008603"/>
            </a:xfrm>
            <a:solidFill>
              <a:srgbClr val="663300"/>
            </a:solidFill>
          </p:grpSpPr>
          <p:sp>
            <p:nvSpPr>
              <p:cNvPr id="245" name="Moon 244"/>
              <p:cNvSpPr/>
              <p:nvPr/>
            </p:nvSpPr>
            <p:spPr>
              <a:xfrm rot="11330407" flipH="1">
                <a:off x="1256173" y="1163792"/>
                <a:ext cx="427636" cy="799712"/>
              </a:xfrm>
              <a:prstGeom prst="moon">
                <a:avLst>
                  <a:gd name="adj" fmla="val 4796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Moon 245"/>
              <p:cNvSpPr/>
              <p:nvPr/>
            </p:nvSpPr>
            <p:spPr>
              <a:xfrm rot="10269593">
                <a:off x="1478527" y="1236244"/>
                <a:ext cx="427636" cy="799712"/>
              </a:xfrm>
              <a:prstGeom prst="moon">
                <a:avLst>
                  <a:gd name="adj" fmla="val 4796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Moon 246"/>
              <p:cNvSpPr/>
              <p:nvPr/>
            </p:nvSpPr>
            <p:spPr>
              <a:xfrm rot="7949056">
                <a:off x="1504138" y="942187"/>
                <a:ext cx="476935" cy="1156867"/>
              </a:xfrm>
              <a:prstGeom prst="moon">
                <a:avLst>
                  <a:gd name="adj" fmla="val 4796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Moon 247"/>
              <p:cNvSpPr/>
              <p:nvPr/>
            </p:nvSpPr>
            <p:spPr>
              <a:xfrm rot="2951385">
                <a:off x="1415446" y="972167"/>
                <a:ext cx="476935" cy="1156867"/>
              </a:xfrm>
              <a:prstGeom prst="moon">
                <a:avLst>
                  <a:gd name="adj" fmla="val 4796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Moon 248"/>
              <p:cNvSpPr/>
              <p:nvPr/>
            </p:nvSpPr>
            <p:spPr>
              <a:xfrm rot="5057621">
                <a:off x="1239664" y="485246"/>
                <a:ext cx="721072" cy="1919014"/>
              </a:xfrm>
              <a:prstGeom prst="moon">
                <a:avLst>
                  <a:gd name="adj" fmla="val 4796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Moon 249"/>
              <p:cNvSpPr/>
              <p:nvPr/>
            </p:nvSpPr>
            <p:spPr>
              <a:xfrm rot="6757078">
                <a:off x="1392064" y="637646"/>
                <a:ext cx="721072" cy="1919014"/>
              </a:xfrm>
              <a:prstGeom prst="moon">
                <a:avLst>
                  <a:gd name="adj" fmla="val 4796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Moon 250"/>
              <p:cNvSpPr/>
              <p:nvPr/>
            </p:nvSpPr>
            <p:spPr>
              <a:xfrm rot="3854531">
                <a:off x="1117511" y="772777"/>
                <a:ext cx="721072" cy="1919014"/>
              </a:xfrm>
              <a:prstGeom prst="moon">
                <a:avLst>
                  <a:gd name="adj" fmla="val 4796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Moon 251"/>
              <p:cNvSpPr/>
              <p:nvPr/>
            </p:nvSpPr>
            <p:spPr>
              <a:xfrm rot="16200000">
                <a:off x="1358623" y="843960"/>
                <a:ext cx="484534" cy="1517624"/>
              </a:xfrm>
              <a:prstGeom prst="moon">
                <a:avLst>
                  <a:gd name="adj" fmla="val 875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Oval 252"/>
              <p:cNvSpPr/>
              <p:nvPr/>
            </p:nvSpPr>
            <p:spPr>
              <a:xfrm>
                <a:off x="993098" y="1147996"/>
                <a:ext cx="1219200" cy="609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9" name="Group 208"/>
            <p:cNvGrpSpPr/>
            <p:nvPr/>
          </p:nvGrpSpPr>
          <p:grpSpPr>
            <a:xfrm rot="5133688">
              <a:off x="4496184" y="4206258"/>
              <a:ext cx="1688165" cy="214516"/>
              <a:chOff x="4492674" y="468559"/>
              <a:chExt cx="2030314" cy="440258"/>
            </a:xfrm>
          </p:grpSpPr>
          <p:grpSp>
            <p:nvGrpSpPr>
              <p:cNvPr id="234" name="Group 233"/>
              <p:cNvGrpSpPr/>
              <p:nvPr/>
            </p:nvGrpSpPr>
            <p:grpSpPr>
              <a:xfrm>
                <a:off x="4492674" y="468559"/>
                <a:ext cx="724258" cy="436918"/>
                <a:chOff x="4492674" y="468559"/>
                <a:chExt cx="724258" cy="436918"/>
              </a:xfrm>
            </p:grpSpPr>
            <p:sp>
              <p:nvSpPr>
                <p:cNvPr id="242" name="Hexagon 241"/>
                <p:cNvSpPr/>
                <p:nvPr/>
              </p:nvSpPr>
              <p:spPr>
                <a:xfrm>
                  <a:off x="4492674" y="499522"/>
                  <a:ext cx="562617" cy="394746"/>
                </a:xfrm>
                <a:prstGeom prst="hexagon">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Diamond 242"/>
                <p:cNvSpPr/>
                <p:nvPr/>
              </p:nvSpPr>
              <p:spPr>
                <a:xfrm>
                  <a:off x="4700485" y="499522"/>
                  <a:ext cx="146993" cy="394746"/>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Diamond 243"/>
                <p:cNvSpPr/>
                <p:nvPr/>
              </p:nvSpPr>
              <p:spPr>
                <a:xfrm>
                  <a:off x="5052159" y="468559"/>
                  <a:ext cx="164773" cy="436918"/>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5" name="Group 234"/>
              <p:cNvGrpSpPr/>
              <p:nvPr/>
            </p:nvGrpSpPr>
            <p:grpSpPr>
              <a:xfrm>
                <a:off x="5229042" y="471899"/>
                <a:ext cx="724258" cy="436918"/>
                <a:chOff x="4492674" y="468559"/>
                <a:chExt cx="724258" cy="436918"/>
              </a:xfrm>
            </p:grpSpPr>
            <p:sp>
              <p:nvSpPr>
                <p:cNvPr id="239" name="Hexagon 238"/>
                <p:cNvSpPr/>
                <p:nvPr/>
              </p:nvSpPr>
              <p:spPr>
                <a:xfrm>
                  <a:off x="4492674" y="499522"/>
                  <a:ext cx="562617" cy="394746"/>
                </a:xfrm>
                <a:prstGeom prst="hexagon">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Diamond 239"/>
                <p:cNvSpPr/>
                <p:nvPr/>
              </p:nvSpPr>
              <p:spPr>
                <a:xfrm>
                  <a:off x="4700485" y="499522"/>
                  <a:ext cx="146993" cy="394746"/>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Diamond 240"/>
                <p:cNvSpPr/>
                <p:nvPr/>
              </p:nvSpPr>
              <p:spPr>
                <a:xfrm>
                  <a:off x="5052159" y="468559"/>
                  <a:ext cx="164773" cy="436918"/>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6" name="Group 235"/>
              <p:cNvGrpSpPr/>
              <p:nvPr/>
            </p:nvGrpSpPr>
            <p:grpSpPr>
              <a:xfrm>
                <a:off x="5960371" y="491492"/>
                <a:ext cx="562617" cy="394746"/>
                <a:chOff x="4492674" y="499522"/>
                <a:chExt cx="562617" cy="394746"/>
              </a:xfrm>
            </p:grpSpPr>
            <p:sp>
              <p:nvSpPr>
                <p:cNvPr id="237" name="Hexagon 236"/>
                <p:cNvSpPr/>
                <p:nvPr/>
              </p:nvSpPr>
              <p:spPr>
                <a:xfrm>
                  <a:off x="4492674" y="499522"/>
                  <a:ext cx="562617" cy="394746"/>
                </a:xfrm>
                <a:prstGeom prst="hexagon">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Diamond 237"/>
                <p:cNvSpPr/>
                <p:nvPr/>
              </p:nvSpPr>
              <p:spPr>
                <a:xfrm>
                  <a:off x="4700485" y="499522"/>
                  <a:ext cx="146993" cy="394746"/>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0" name="Group 209"/>
            <p:cNvGrpSpPr/>
            <p:nvPr/>
          </p:nvGrpSpPr>
          <p:grpSpPr>
            <a:xfrm rot="5744245">
              <a:off x="4057823" y="4210742"/>
              <a:ext cx="1688165" cy="214516"/>
              <a:chOff x="4492674" y="468559"/>
              <a:chExt cx="2030314" cy="440258"/>
            </a:xfrm>
          </p:grpSpPr>
          <p:grpSp>
            <p:nvGrpSpPr>
              <p:cNvPr id="223" name="Group 222"/>
              <p:cNvGrpSpPr/>
              <p:nvPr/>
            </p:nvGrpSpPr>
            <p:grpSpPr>
              <a:xfrm>
                <a:off x="4492674" y="468559"/>
                <a:ext cx="724258" cy="436918"/>
                <a:chOff x="4492674" y="468559"/>
                <a:chExt cx="724258" cy="436918"/>
              </a:xfrm>
            </p:grpSpPr>
            <p:sp>
              <p:nvSpPr>
                <p:cNvPr id="231" name="Hexagon 230"/>
                <p:cNvSpPr/>
                <p:nvPr/>
              </p:nvSpPr>
              <p:spPr>
                <a:xfrm>
                  <a:off x="4492674" y="499522"/>
                  <a:ext cx="562617" cy="394746"/>
                </a:xfrm>
                <a:prstGeom prst="hexagon">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Diamond 231"/>
                <p:cNvSpPr/>
                <p:nvPr/>
              </p:nvSpPr>
              <p:spPr>
                <a:xfrm>
                  <a:off x="4700485" y="499522"/>
                  <a:ext cx="146993" cy="394746"/>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Diamond 232"/>
                <p:cNvSpPr/>
                <p:nvPr/>
              </p:nvSpPr>
              <p:spPr>
                <a:xfrm>
                  <a:off x="5052159" y="468559"/>
                  <a:ext cx="164773" cy="436918"/>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4" name="Group 223"/>
              <p:cNvGrpSpPr/>
              <p:nvPr/>
            </p:nvGrpSpPr>
            <p:grpSpPr>
              <a:xfrm>
                <a:off x="5229042" y="471899"/>
                <a:ext cx="724258" cy="436918"/>
                <a:chOff x="4492674" y="468559"/>
                <a:chExt cx="724258" cy="436918"/>
              </a:xfrm>
            </p:grpSpPr>
            <p:sp>
              <p:nvSpPr>
                <p:cNvPr id="228" name="Hexagon 227"/>
                <p:cNvSpPr/>
                <p:nvPr/>
              </p:nvSpPr>
              <p:spPr>
                <a:xfrm>
                  <a:off x="4492674" y="499522"/>
                  <a:ext cx="562617" cy="394746"/>
                </a:xfrm>
                <a:prstGeom prst="hexagon">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Diamond 228"/>
                <p:cNvSpPr/>
                <p:nvPr/>
              </p:nvSpPr>
              <p:spPr>
                <a:xfrm>
                  <a:off x="4700485" y="499522"/>
                  <a:ext cx="146993" cy="394746"/>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Diamond 229"/>
                <p:cNvSpPr/>
                <p:nvPr/>
              </p:nvSpPr>
              <p:spPr>
                <a:xfrm>
                  <a:off x="5052159" y="468559"/>
                  <a:ext cx="164773" cy="436918"/>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5" name="Group 224"/>
              <p:cNvGrpSpPr/>
              <p:nvPr/>
            </p:nvGrpSpPr>
            <p:grpSpPr>
              <a:xfrm>
                <a:off x="5960371" y="491492"/>
                <a:ext cx="562617" cy="394746"/>
                <a:chOff x="4492674" y="499522"/>
                <a:chExt cx="562617" cy="394746"/>
              </a:xfrm>
            </p:grpSpPr>
            <p:sp>
              <p:nvSpPr>
                <p:cNvPr id="226" name="Hexagon 225"/>
                <p:cNvSpPr/>
                <p:nvPr/>
              </p:nvSpPr>
              <p:spPr>
                <a:xfrm>
                  <a:off x="4492674" y="499522"/>
                  <a:ext cx="562617" cy="394746"/>
                </a:xfrm>
                <a:prstGeom prst="hexagon">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Diamond 226"/>
                <p:cNvSpPr/>
                <p:nvPr/>
              </p:nvSpPr>
              <p:spPr>
                <a:xfrm>
                  <a:off x="4700485" y="499522"/>
                  <a:ext cx="146993" cy="394746"/>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1" name="Group 210"/>
            <p:cNvGrpSpPr/>
            <p:nvPr/>
          </p:nvGrpSpPr>
          <p:grpSpPr>
            <a:xfrm>
              <a:off x="4430700" y="2330185"/>
              <a:ext cx="1371051" cy="192879"/>
              <a:chOff x="4492674" y="468559"/>
              <a:chExt cx="2030314" cy="440258"/>
            </a:xfrm>
          </p:grpSpPr>
          <p:grpSp>
            <p:nvGrpSpPr>
              <p:cNvPr id="212" name="Group 211"/>
              <p:cNvGrpSpPr/>
              <p:nvPr/>
            </p:nvGrpSpPr>
            <p:grpSpPr>
              <a:xfrm>
                <a:off x="4492674" y="468559"/>
                <a:ext cx="724258" cy="436918"/>
                <a:chOff x="4492674" y="468559"/>
                <a:chExt cx="724258" cy="436918"/>
              </a:xfrm>
            </p:grpSpPr>
            <p:sp>
              <p:nvSpPr>
                <p:cNvPr id="220" name="Hexagon 219"/>
                <p:cNvSpPr/>
                <p:nvPr/>
              </p:nvSpPr>
              <p:spPr>
                <a:xfrm>
                  <a:off x="4492674" y="499522"/>
                  <a:ext cx="562617" cy="394746"/>
                </a:xfrm>
                <a:prstGeom prst="hexagon">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Diamond 220"/>
                <p:cNvSpPr/>
                <p:nvPr/>
              </p:nvSpPr>
              <p:spPr>
                <a:xfrm>
                  <a:off x="4700485" y="499522"/>
                  <a:ext cx="146993" cy="394746"/>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Diamond 221"/>
                <p:cNvSpPr/>
                <p:nvPr/>
              </p:nvSpPr>
              <p:spPr>
                <a:xfrm>
                  <a:off x="5052159" y="468559"/>
                  <a:ext cx="164773" cy="436918"/>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3" name="Group 212"/>
              <p:cNvGrpSpPr/>
              <p:nvPr/>
            </p:nvGrpSpPr>
            <p:grpSpPr>
              <a:xfrm>
                <a:off x="5229042" y="471899"/>
                <a:ext cx="724258" cy="436918"/>
                <a:chOff x="4492674" y="468559"/>
                <a:chExt cx="724258" cy="436918"/>
              </a:xfrm>
            </p:grpSpPr>
            <p:sp>
              <p:nvSpPr>
                <p:cNvPr id="217" name="Hexagon 216"/>
                <p:cNvSpPr/>
                <p:nvPr/>
              </p:nvSpPr>
              <p:spPr>
                <a:xfrm>
                  <a:off x="4492674" y="499522"/>
                  <a:ext cx="562617" cy="394746"/>
                </a:xfrm>
                <a:prstGeom prst="hexagon">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Diamond 217"/>
                <p:cNvSpPr/>
                <p:nvPr/>
              </p:nvSpPr>
              <p:spPr>
                <a:xfrm>
                  <a:off x="4700485" y="499522"/>
                  <a:ext cx="146993" cy="394746"/>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Diamond 218"/>
                <p:cNvSpPr/>
                <p:nvPr/>
              </p:nvSpPr>
              <p:spPr>
                <a:xfrm>
                  <a:off x="5052159" y="468559"/>
                  <a:ext cx="164773" cy="436918"/>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4" name="Group 213"/>
              <p:cNvGrpSpPr/>
              <p:nvPr/>
            </p:nvGrpSpPr>
            <p:grpSpPr>
              <a:xfrm>
                <a:off x="5960371" y="491492"/>
                <a:ext cx="562617" cy="394746"/>
                <a:chOff x="4492674" y="499522"/>
                <a:chExt cx="562617" cy="394746"/>
              </a:xfrm>
            </p:grpSpPr>
            <p:sp>
              <p:nvSpPr>
                <p:cNvPr id="215" name="Hexagon 214"/>
                <p:cNvSpPr/>
                <p:nvPr/>
              </p:nvSpPr>
              <p:spPr>
                <a:xfrm>
                  <a:off x="4492674" y="499522"/>
                  <a:ext cx="562617" cy="394746"/>
                </a:xfrm>
                <a:prstGeom prst="hexagon">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Diamond 215"/>
                <p:cNvSpPr/>
                <p:nvPr/>
              </p:nvSpPr>
              <p:spPr>
                <a:xfrm>
                  <a:off x="4700485" y="499522"/>
                  <a:ext cx="146993" cy="394746"/>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54" name="Group 253"/>
          <p:cNvGrpSpPr/>
          <p:nvPr/>
        </p:nvGrpSpPr>
        <p:grpSpPr>
          <a:xfrm>
            <a:off x="5422071" y="3950895"/>
            <a:ext cx="1038815" cy="2402647"/>
            <a:chOff x="5566332" y="3681678"/>
            <a:chExt cx="1133051" cy="2863522"/>
          </a:xfrm>
        </p:grpSpPr>
        <p:grpSp>
          <p:nvGrpSpPr>
            <p:cNvPr id="255" name="Group 254"/>
            <p:cNvGrpSpPr/>
            <p:nvPr/>
          </p:nvGrpSpPr>
          <p:grpSpPr>
            <a:xfrm>
              <a:off x="5566332" y="3681678"/>
              <a:ext cx="1133051" cy="2863522"/>
              <a:chOff x="3124425" y="529034"/>
              <a:chExt cx="1380536" cy="3344532"/>
            </a:xfrm>
          </p:grpSpPr>
          <p:sp>
            <p:nvSpPr>
              <p:cNvPr id="319" name="Oval 318"/>
              <p:cNvSpPr/>
              <p:nvPr/>
            </p:nvSpPr>
            <p:spPr>
              <a:xfrm rot="208670" flipH="1">
                <a:off x="3290479" y="666542"/>
                <a:ext cx="1082574" cy="1225198"/>
              </a:xfrm>
              <a:prstGeom prst="ellipse">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Oval 319"/>
              <p:cNvSpPr/>
              <p:nvPr/>
            </p:nvSpPr>
            <p:spPr>
              <a:xfrm rot="1928098" flipH="1">
                <a:off x="3124425" y="2231507"/>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Oval 320"/>
              <p:cNvSpPr/>
              <p:nvPr/>
            </p:nvSpPr>
            <p:spPr>
              <a:xfrm rot="18952234" flipH="1">
                <a:off x="4116273" y="2184038"/>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Oval 321"/>
              <p:cNvSpPr/>
              <p:nvPr/>
            </p:nvSpPr>
            <p:spPr>
              <a:xfrm rot="2247591" flipH="1">
                <a:off x="3488745" y="3290199"/>
                <a:ext cx="250930" cy="583367"/>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Oval 322"/>
              <p:cNvSpPr/>
              <p:nvPr/>
            </p:nvSpPr>
            <p:spPr>
              <a:xfrm rot="18952234" flipH="1">
                <a:off x="3778423" y="3278660"/>
                <a:ext cx="249729" cy="583367"/>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Trapezoid 323"/>
              <p:cNvSpPr/>
              <p:nvPr/>
            </p:nvSpPr>
            <p:spPr>
              <a:xfrm rot="1430708" flipH="1">
                <a:off x="3232839" y="1543682"/>
                <a:ext cx="535898" cy="1040568"/>
              </a:xfrm>
              <a:prstGeom prst="trapezoi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Trapezoid 324"/>
              <p:cNvSpPr/>
              <p:nvPr/>
            </p:nvSpPr>
            <p:spPr>
              <a:xfrm rot="19809709" flipH="1">
                <a:off x="3817759" y="1509588"/>
                <a:ext cx="535898" cy="1040568"/>
              </a:xfrm>
              <a:prstGeom prst="trapezoi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Trapezoid 325"/>
              <p:cNvSpPr/>
              <p:nvPr/>
            </p:nvSpPr>
            <p:spPr>
              <a:xfrm flipH="1">
                <a:off x="3396529" y="1677588"/>
                <a:ext cx="799476" cy="1901253"/>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Oval 326"/>
              <p:cNvSpPr/>
              <p:nvPr/>
            </p:nvSpPr>
            <p:spPr>
              <a:xfrm flipH="1">
                <a:off x="3434005" y="683242"/>
                <a:ext cx="762000" cy="1090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Round Diagonal Corner Rectangle 327"/>
              <p:cNvSpPr/>
              <p:nvPr/>
            </p:nvSpPr>
            <p:spPr>
              <a:xfrm rot="20363465" flipH="1">
                <a:off x="3797487" y="529034"/>
                <a:ext cx="436755" cy="503473"/>
              </a:xfrm>
              <a:prstGeom prst="round2DiagRect">
                <a:avLst>
                  <a:gd name="adj1" fmla="val 50000"/>
                  <a:gd name="adj2" fmla="val 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Round Diagonal Corner Rectangle 328"/>
              <p:cNvSpPr/>
              <p:nvPr/>
            </p:nvSpPr>
            <p:spPr>
              <a:xfrm rot="16523337" flipH="1">
                <a:off x="3401695" y="596361"/>
                <a:ext cx="436755" cy="503473"/>
              </a:xfrm>
              <a:prstGeom prst="round2DiagRect">
                <a:avLst>
                  <a:gd name="adj1" fmla="val 50000"/>
                  <a:gd name="adj2" fmla="val 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Oval 329"/>
              <p:cNvSpPr/>
              <p:nvPr/>
            </p:nvSpPr>
            <p:spPr>
              <a:xfrm flipH="1">
                <a:off x="3662605" y="607042"/>
                <a:ext cx="381000" cy="381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Trapezoid 330"/>
              <p:cNvSpPr/>
              <p:nvPr/>
            </p:nvSpPr>
            <p:spPr>
              <a:xfrm rot="21333240" flipH="1">
                <a:off x="3739056" y="1571378"/>
                <a:ext cx="535898" cy="1941196"/>
              </a:xfrm>
              <a:prstGeom prst="trapezoid">
                <a:avLst>
                  <a:gd name="adj" fmla="val 34480"/>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Trapezoid 331"/>
              <p:cNvSpPr/>
              <p:nvPr/>
            </p:nvSpPr>
            <p:spPr>
              <a:xfrm rot="301939" flipH="1">
                <a:off x="3286312" y="1642895"/>
                <a:ext cx="535898" cy="1869571"/>
              </a:xfrm>
              <a:prstGeom prst="trapezoid">
                <a:avLst>
                  <a:gd name="adj" fmla="val 34480"/>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Oval 332"/>
              <p:cNvSpPr/>
              <p:nvPr/>
            </p:nvSpPr>
            <p:spPr>
              <a:xfrm flipH="1">
                <a:off x="3545298" y="1280504"/>
                <a:ext cx="504876" cy="583367"/>
              </a:xfrm>
              <a:prstGeom prst="ellipse">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Oval 333"/>
              <p:cNvSpPr/>
              <p:nvPr/>
            </p:nvSpPr>
            <p:spPr>
              <a:xfrm flipH="1">
                <a:off x="3650649" y="1366705"/>
                <a:ext cx="271073" cy="18998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6" name="Group 57"/>
            <p:cNvGrpSpPr/>
            <p:nvPr/>
          </p:nvGrpSpPr>
          <p:grpSpPr>
            <a:xfrm rot="15904384">
              <a:off x="5642272" y="5398366"/>
              <a:ext cx="1322101" cy="237313"/>
              <a:chOff x="6096000" y="1376597"/>
              <a:chExt cx="3810000" cy="1867525"/>
            </a:xfrm>
          </p:grpSpPr>
          <p:grpSp>
            <p:nvGrpSpPr>
              <p:cNvPr id="299" name="Group 34"/>
              <p:cNvGrpSpPr/>
              <p:nvPr/>
            </p:nvGrpSpPr>
            <p:grpSpPr>
              <a:xfrm>
                <a:off x="6096000" y="1447800"/>
                <a:ext cx="3810000" cy="1752600"/>
                <a:chOff x="4800600" y="183630"/>
                <a:chExt cx="5791200" cy="1311639"/>
              </a:xfrm>
            </p:grpSpPr>
            <p:grpSp>
              <p:nvGrpSpPr>
                <p:cNvPr id="310" name="Group 28"/>
                <p:cNvGrpSpPr/>
                <p:nvPr/>
              </p:nvGrpSpPr>
              <p:grpSpPr>
                <a:xfrm>
                  <a:off x="4800600" y="184879"/>
                  <a:ext cx="2895600" cy="1295400"/>
                  <a:chOff x="4800600" y="184879"/>
                  <a:chExt cx="2895600" cy="1295400"/>
                </a:xfrm>
              </p:grpSpPr>
              <p:sp>
                <p:nvSpPr>
                  <p:cNvPr id="316" name="Flowchart: Decision 315"/>
                  <p:cNvSpPr/>
                  <p:nvPr/>
                </p:nvSpPr>
                <p:spPr>
                  <a:xfrm>
                    <a:off x="48006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lowchart: Decision 316"/>
                  <p:cNvSpPr/>
                  <p:nvPr/>
                </p:nvSpPr>
                <p:spPr>
                  <a:xfrm>
                    <a:off x="62484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4-Point Star 317"/>
                  <p:cNvSpPr/>
                  <p:nvPr/>
                </p:nvSpPr>
                <p:spPr>
                  <a:xfrm>
                    <a:off x="5472659" y="18487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1" name="Group 29"/>
                <p:cNvGrpSpPr/>
                <p:nvPr/>
              </p:nvGrpSpPr>
              <p:grpSpPr>
                <a:xfrm>
                  <a:off x="7696200" y="183630"/>
                  <a:ext cx="2895600" cy="1295400"/>
                  <a:chOff x="4800600" y="184879"/>
                  <a:chExt cx="2895600" cy="1295400"/>
                </a:xfrm>
              </p:grpSpPr>
              <p:sp>
                <p:nvSpPr>
                  <p:cNvPr id="313" name="Flowchart: Decision 312"/>
                  <p:cNvSpPr/>
                  <p:nvPr/>
                </p:nvSpPr>
                <p:spPr>
                  <a:xfrm>
                    <a:off x="48006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lowchart: Decision 313"/>
                  <p:cNvSpPr/>
                  <p:nvPr/>
                </p:nvSpPr>
                <p:spPr>
                  <a:xfrm>
                    <a:off x="62484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4-Point Star 314"/>
                  <p:cNvSpPr/>
                  <p:nvPr/>
                </p:nvSpPr>
                <p:spPr>
                  <a:xfrm>
                    <a:off x="5472659" y="18487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2" name="4-Point Star 311"/>
                <p:cNvSpPr/>
                <p:nvPr/>
              </p:nvSpPr>
              <p:spPr>
                <a:xfrm>
                  <a:off x="6961682" y="19986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0" name="Oval 299"/>
              <p:cNvSpPr/>
              <p:nvPr/>
            </p:nvSpPr>
            <p:spPr>
              <a:xfrm>
                <a:off x="62484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Oval 300"/>
              <p:cNvSpPr/>
              <p:nvPr/>
            </p:nvSpPr>
            <p:spPr>
              <a:xfrm>
                <a:off x="72390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Oval 301"/>
              <p:cNvSpPr/>
              <p:nvPr/>
            </p:nvSpPr>
            <p:spPr>
              <a:xfrm>
                <a:off x="81534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Oval 302"/>
              <p:cNvSpPr/>
              <p:nvPr/>
            </p:nvSpPr>
            <p:spPr>
              <a:xfrm>
                <a:off x="9231443" y="20948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Oval 303"/>
              <p:cNvSpPr/>
              <p:nvPr/>
            </p:nvSpPr>
            <p:spPr>
              <a:xfrm>
                <a:off x="6785548" y="1376597"/>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Oval 304"/>
              <p:cNvSpPr/>
              <p:nvPr/>
            </p:nvSpPr>
            <p:spPr>
              <a:xfrm>
                <a:off x="7747417" y="14090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Oval 305"/>
              <p:cNvSpPr/>
              <p:nvPr/>
            </p:nvSpPr>
            <p:spPr>
              <a:xfrm>
                <a:off x="8691797" y="14090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Oval 306"/>
              <p:cNvSpPr/>
              <p:nvPr/>
            </p:nvSpPr>
            <p:spPr>
              <a:xfrm>
                <a:off x="6773056" y="2863122"/>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Oval 307"/>
              <p:cNvSpPr/>
              <p:nvPr/>
            </p:nvSpPr>
            <p:spPr>
              <a:xfrm>
                <a:off x="7762407" y="2863121"/>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Oval 308"/>
              <p:cNvSpPr/>
              <p:nvPr/>
            </p:nvSpPr>
            <p:spPr>
              <a:xfrm>
                <a:off x="8706788" y="2833141"/>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7" name="Group 57"/>
            <p:cNvGrpSpPr/>
            <p:nvPr/>
          </p:nvGrpSpPr>
          <p:grpSpPr>
            <a:xfrm rot="16396785">
              <a:off x="5263960" y="5420453"/>
              <a:ext cx="1322101" cy="237313"/>
              <a:chOff x="6096000" y="1376597"/>
              <a:chExt cx="3810000" cy="1867525"/>
            </a:xfrm>
          </p:grpSpPr>
          <p:grpSp>
            <p:nvGrpSpPr>
              <p:cNvPr id="279" name="Group 34"/>
              <p:cNvGrpSpPr/>
              <p:nvPr/>
            </p:nvGrpSpPr>
            <p:grpSpPr>
              <a:xfrm>
                <a:off x="6096000" y="1447800"/>
                <a:ext cx="3810000" cy="1752600"/>
                <a:chOff x="4800600" y="183630"/>
                <a:chExt cx="5791200" cy="1311639"/>
              </a:xfrm>
            </p:grpSpPr>
            <p:grpSp>
              <p:nvGrpSpPr>
                <p:cNvPr id="290" name="Group 28"/>
                <p:cNvGrpSpPr/>
                <p:nvPr/>
              </p:nvGrpSpPr>
              <p:grpSpPr>
                <a:xfrm>
                  <a:off x="4800600" y="184879"/>
                  <a:ext cx="2895600" cy="1295400"/>
                  <a:chOff x="4800600" y="184879"/>
                  <a:chExt cx="2895600" cy="1295400"/>
                </a:xfrm>
              </p:grpSpPr>
              <p:sp>
                <p:nvSpPr>
                  <p:cNvPr id="296" name="Flowchart: Decision 295"/>
                  <p:cNvSpPr/>
                  <p:nvPr/>
                </p:nvSpPr>
                <p:spPr>
                  <a:xfrm>
                    <a:off x="48006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lowchart: Decision 296"/>
                  <p:cNvSpPr/>
                  <p:nvPr/>
                </p:nvSpPr>
                <p:spPr>
                  <a:xfrm>
                    <a:off x="62484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4-Point Star 297"/>
                  <p:cNvSpPr/>
                  <p:nvPr/>
                </p:nvSpPr>
                <p:spPr>
                  <a:xfrm>
                    <a:off x="5472659" y="18487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1" name="Group 29"/>
                <p:cNvGrpSpPr/>
                <p:nvPr/>
              </p:nvGrpSpPr>
              <p:grpSpPr>
                <a:xfrm>
                  <a:off x="7696200" y="183630"/>
                  <a:ext cx="2895600" cy="1295400"/>
                  <a:chOff x="4800600" y="184879"/>
                  <a:chExt cx="2895600" cy="1295400"/>
                </a:xfrm>
              </p:grpSpPr>
              <p:sp>
                <p:nvSpPr>
                  <p:cNvPr id="293" name="Flowchart: Decision 292"/>
                  <p:cNvSpPr/>
                  <p:nvPr/>
                </p:nvSpPr>
                <p:spPr>
                  <a:xfrm>
                    <a:off x="48006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lowchart: Decision 293"/>
                  <p:cNvSpPr/>
                  <p:nvPr/>
                </p:nvSpPr>
                <p:spPr>
                  <a:xfrm>
                    <a:off x="62484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4-Point Star 294"/>
                  <p:cNvSpPr/>
                  <p:nvPr/>
                </p:nvSpPr>
                <p:spPr>
                  <a:xfrm>
                    <a:off x="5472659" y="18487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2" name="4-Point Star 291"/>
                <p:cNvSpPr/>
                <p:nvPr/>
              </p:nvSpPr>
              <p:spPr>
                <a:xfrm>
                  <a:off x="6961682" y="19986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0" name="Oval 279"/>
              <p:cNvSpPr/>
              <p:nvPr/>
            </p:nvSpPr>
            <p:spPr>
              <a:xfrm>
                <a:off x="62484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Oval 280"/>
              <p:cNvSpPr/>
              <p:nvPr/>
            </p:nvSpPr>
            <p:spPr>
              <a:xfrm>
                <a:off x="72390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Oval 281"/>
              <p:cNvSpPr/>
              <p:nvPr/>
            </p:nvSpPr>
            <p:spPr>
              <a:xfrm>
                <a:off x="81534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Oval 282"/>
              <p:cNvSpPr/>
              <p:nvPr/>
            </p:nvSpPr>
            <p:spPr>
              <a:xfrm>
                <a:off x="9231443" y="20948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Oval 283"/>
              <p:cNvSpPr/>
              <p:nvPr/>
            </p:nvSpPr>
            <p:spPr>
              <a:xfrm>
                <a:off x="6785548" y="1376597"/>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Oval 284"/>
              <p:cNvSpPr/>
              <p:nvPr/>
            </p:nvSpPr>
            <p:spPr>
              <a:xfrm>
                <a:off x="7747417" y="14090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Oval 285"/>
              <p:cNvSpPr/>
              <p:nvPr/>
            </p:nvSpPr>
            <p:spPr>
              <a:xfrm>
                <a:off x="8691797" y="14090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Oval 286"/>
              <p:cNvSpPr/>
              <p:nvPr/>
            </p:nvSpPr>
            <p:spPr>
              <a:xfrm>
                <a:off x="6773056" y="2863122"/>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Oval 287"/>
              <p:cNvSpPr/>
              <p:nvPr/>
            </p:nvSpPr>
            <p:spPr>
              <a:xfrm>
                <a:off x="7762407" y="2863121"/>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Oval 288"/>
              <p:cNvSpPr/>
              <p:nvPr/>
            </p:nvSpPr>
            <p:spPr>
              <a:xfrm>
                <a:off x="8706788" y="2833141"/>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8" name="Group 57"/>
            <p:cNvGrpSpPr/>
            <p:nvPr/>
          </p:nvGrpSpPr>
          <p:grpSpPr>
            <a:xfrm rot="10800000">
              <a:off x="5710060" y="3941052"/>
              <a:ext cx="846260" cy="151901"/>
              <a:chOff x="6096000" y="1376597"/>
              <a:chExt cx="3810000" cy="1867525"/>
            </a:xfrm>
          </p:grpSpPr>
          <p:grpSp>
            <p:nvGrpSpPr>
              <p:cNvPr id="259" name="Group 34"/>
              <p:cNvGrpSpPr/>
              <p:nvPr/>
            </p:nvGrpSpPr>
            <p:grpSpPr>
              <a:xfrm>
                <a:off x="6096000" y="1447800"/>
                <a:ext cx="3810000" cy="1752600"/>
                <a:chOff x="4800600" y="183630"/>
                <a:chExt cx="5791200" cy="1311639"/>
              </a:xfrm>
            </p:grpSpPr>
            <p:grpSp>
              <p:nvGrpSpPr>
                <p:cNvPr id="270" name="Group 28"/>
                <p:cNvGrpSpPr/>
                <p:nvPr/>
              </p:nvGrpSpPr>
              <p:grpSpPr>
                <a:xfrm>
                  <a:off x="4800600" y="184879"/>
                  <a:ext cx="2895600" cy="1295400"/>
                  <a:chOff x="4800600" y="184879"/>
                  <a:chExt cx="2895600" cy="1295400"/>
                </a:xfrm>
              </p:grpSpPr>
              <p:sp>
                <p:nvSpPr>
                  <p:cNvPr id="276" name="Flowchart: Decision 275"/>
                  <p:cNvSpPr/>
                  <p:nvPr/>
                </p:nvSpPr>
                <p:spPr>
                  <a:xfrm>
                    <a:off x="48006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lowchart: Decision 276"/>
                  <p:cNvSpPr/>
                  <p:nvPr/>
                </p:nvSpPr>
                <p:spPr>
                  <a:xfrm>
                    <a:off x="62484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4-Point Star 277"/>
                  <p:cNvSpPr/>
                  <p:nvPr/>
                </p:nvSpPr>
                <p:spPr>
                  <a:xfrm>
                    <a:off x="5472659" y="18487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1" name="Group 29"/>
                <p:cNvGrpSpPr/>
                <p:nvPr/>
              </p:nvGrpSpPr>
              <p:grpSpPr>
                <a:xfrm>
                  <a:off x="7696200" y="183630"/>
                  <a:ext cx="2895600" cy="1295400"/>
                  <a:chOff x="4800600" y="184879"/>
                  <a:chExt cx="2895600" cy="1295400"/>
                </a:xfrm>
              </p:grpSpPr>
              <p:sp>
                <p:nvSpPr>
                  <p:cNvPr id="273" name="Flowchart: Decision 272"/>
                  <p:cNvSpPr/>
                  <p:nvPr/>
                </p:nvSpPr>
                <p:spPr>
                  <a:xfrm>
                    <a:off x="48006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lowchart: Decision 273"/>
                  <p:cNvSpPr/>
                  <p:nvPr/>
                </p:nvSpPr>
                <p:spPr>
                  <a:xfrm>
                    <a:off x="62484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4-Point Star 274"/>
                  <p:cNvSpPr/>
                  <p:nvPr/>
                </p:nvSpPr>
                <p:spPr>
                  <a:xfrm>
                    <a:off x="5472659" y="18487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2" name="4-Point Star 271"/>
                <p:cNvSpPr/>
                <p:nvPr/>
              </p:nvSpPr>
              <p:spPr>
                <a:xfrm>
                  <a:off x="6961682" y="19986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0" name="Oval 259"/>
              <p:cNvSpPr/>
              <p:nvPr/>
            </p:nvSpPr>
            <p:spPr>
              <a:xfrm>
                <a:off x="62484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Oval 260"/>
              <p:cNvSpPr/>
              <p:nvPr/>
            </p:nvSpPr>
            <p:spPr>
              <a:xfrm>
                <a:off x="72390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Oval 261"/>
              <p:cNvSpPr/>
              <p:nvPr/>
            </p:nvSpPr>
            <p:spPr>
              <a:xfrm>
                <a:off x="81534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Oval 262"/>
              <p:cNvSpPr/>
              <p:nvPr/>
            </p:nvSpPr>
            <p:spPr>
              <a:xfrm>
                <a:off x="9231443" y="20948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Oval 263"/>
              <p:cNvSpPr/>
              <p:nvPr/>
            </p:nvSpPr>
            <p:spPr>
              <a:xfrm>
                <a:off x="6785548" y="1376597"/>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Oval 264"/>
              <p:cNvSpPr/>
              <p:nvPr/>
            </p:nvSpPr>
            <p:spPr>
              <a:xfrm>
                <a:off x="7747417" y="14090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265"/>
              <p:cNvSpPr/>
              <p:nvPr/>
            </p:nvSpPr>
            <p:spPr>
              <a:xfrm>
                <a:off x="8691797" y="14090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Oval 266"/>
              <p:cNvSpPr/>
              <p:nvPr/>
            </p:nvSpPr>
            <p:spPr>
              <a:xfrm>
                <a:off x="6773056" y="2863122"/>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Oval 267"/>
              <p:cNvSpPr/>
              <p:nvPr/>
            </p:nvSpPr>
            <p:spPr>
              <a:xfrm>
                <a:off x="7762407" y="2863121"/>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Oval 268"/>
              <p:cNvSpPr/>
              <p:nvPr/>
            </p:nvSpPr>
            <p:spPr>
              <a:xfrm>
                <a:off x="8706788" y="2833141"/>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5" name="Group 334"/>
          <p:cNvGrpSpPr/>
          <p:nvPr/>
        </p:nvGrpSpPr>
        <p:grpSpPr>
          <a:xfrm>
            <a:off x="6518521" y="3429207"/>
            <a:ext cx="1079758" cy="2149769"/>
            <a:chOff x="6159338" y="686078"/>
            <a:chExt cx="1950615" cy="3924318"/>
          </a:xfrm>
        </p:grpSpPr>
        <p:sp>
          <p:nvSpPr>
            <p:cNvPr id="336" name="Oval 335"/>
            <p:cNvSpPr/>
            <p:nvPr/>
          </p:nvSpPr>
          <p:spPr>
            <a:xfrm>
              <a:off x="7280738" y="4234670"/>
              <a:ext cx="514350" cy="375726"/>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Oval 336"/>
            <p:cNvSpPr/>
            <p:nvPr/>
          </p:nvSpPr>
          <p:spPr>
            <a:xfrm>
              <a:off x="6553858" y="4201022"/>
              <a:ext cx="533400" cy="375726"/>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Trapezoid 337"/>
            <p:cNvSpPr/>
            <p:nvPr/>
          </p:nvSpPr>
          <p:spPr>
            <a:xfrm>
              <a:off x="6436563" y="3640031"/>
              <a:ext cx="1468951" cy="765322"/>
            </a:xfrm>
            <a:prstGeom prst="trapezoid">
              <a:avLst>
                <a:gd name="adj" fmla="val 21586"/>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Oval 338"/>
            <p:cNvSpPr/>
            <p:nvPr/>
          </p:nvSpPr>
          <p:spPr>
            <a:xfrm rot="3819016">
              <a:off x="7553089" y="2814718"/>
              <a:ext cx="704850" cy="40887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Oval 339"/>
            <p:cNvSpPr/>
            <p:nvPr/>
          </p:nvSpPr>
          <p:spPr>
            <a:xfrm rot="18663083">
              <a:off x="6011352" y="2817737"/>
              <a:ext cx="704850" cy="40887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Flowchart: Manual Operation 340"/>
            <p:cNvSpPr/>
            <p:nvPr/>
          </p:nvSpPr>
          <p:spPr>
            <a:xfrm rot="13138101">
              <a:off x="6304134" y="2074923"/>
              <a:ext cx="715537" cy="1083407"/>
            </a:xfrm>
            <a:prstGeom prst="flowChartManualOperation">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Flowchart: Manual Operation 341"/>
            <p:cNvSpPr/>
            <p:nvPr/>
          </p:nvSpPr>
          <p:spPr>
            <a:xfrm rot="9053877">
              <a:off x="7226641" y="2022527"/>
              <a:ext cx="715537" cy="1197225"/>
            </a:xfrm>
            <a:prstGeom prst="flowChartManualOperation">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Trapezoid 342"/>
            <p:cNvSpPr/>
            <p:nvPr/>
          </p:nvSpPr>
          <p:spPr>
            <a:xfrm>
              <a:off x="6553859" y="2002940"/>
              <a:ext cx="1219200" cy="1734670"/>
            </a:xfrm>
            <a:prstGeom prst="trapezoid">
              <a:avLst>
                <a:gd name="adj" fmla="val 23562"/>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Chevron 343"/>
            <p:cNvSpPr/>
            <p:nvPr/>
          </p:nvSpPr>
          <p:spPr>
            <a:xfrm rot="5400000">
              <a:off x="6783278" y="2154521"/>
              <a:ext cx="715537" cy="717176"/>
            </a:xfrm>
            <a:prstGeom prst="chevron">
              <a:avLst>
                <a:gd name="adj" fmla="val 82161"/>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5" name="Isosceles Triangle 344"/>
            <p:cNvSpPr/>
            <p:nvPr/>
          </p:nvSpPr>
          <p:spPr>
            <a:xfrm rot="10800000">
              <a:off x="6840729" y="1877434"/>
              <a:ext cx="609600" cy="7620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Oval 345"/>
            <p:cNvSpPr/>
            <p:nvPr/>
          </p:nvSpPr>
          <p:spPr>
            <a:xfrm>
              <a:off x="6684828" y="885960"/>
              <a:ext cx="881063" cy="143107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Cloud 346"/>
            <p:cNvSpPr/>
            <p:nvPr/>
          </p:nvSpPr>
          <p:spPr>
            <a:xfrm rot="18173890">
              <a:off x="6239061" y="1242167"/>
              <a:ext cx="831501" cy="514219"/>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Cloud 347"/>
            <p:cNvSpPr/>
            <p:nvPr/>
          </p:nvSpPr>
          <p:spPr>
            <a:xfrm rot="3426110" flipH="1">
              <a:off x="7208229" y="1242167"/>
              <a:ext cx="831501" cy="514219"/>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Cloud 348"/>
            <p:cNvSpPr/>
            <p:nvPr/>
          </p:nvSpPr>
          <p:spPr>
            <a:xfrm>
              <a:off x="6519385" y="686078"/>
              <a:ext cx="1057275" cy="613316"/>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Rounded Rectangle 349"/>
            <p:cNvSpPr/>
            <p:nvPr/>
          </p:nvSpPr>
          <p:spPr>
            <a:xfrm>
              <a:off x="6553859" y="3603140"/>
              <a:ext cx="1233488" cy="204439"/>
            </a:xfrm>
            <a:prstGeom prst="roundRect">
              <a:avLst>
                <a:gd name="adj" fmla="val 21765"/>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1" name="Group 350"/>
            <p:cNvGrpSpPr/>
            <p:nvPr/>
          </p:nvGrpSpPr>
          <p:grpSpPr>
            <a:xfrm>
              <a:off x="6477659" y="1088540"/>
              <a:ext cx="1295400" cy="228600"/>
              <a:chOff x="4267200" y="3733800"/>
              <a:chExt cx="1981200" cy="1524000"/>
            </a:xfrm>
          </p:grpSpPr>
          <p:sp>
            <p:nvSpPr>
              <p:cNvPr id="368" name="Rectangle 367"/>
              <p:cNvSpPr/>
              <p:nvPr/>
            </p:nvSpPr>
            <p:spPr>
              <a:xfrm>
                <a:off x="4267200" y="3733800"/>
                <a:ext cx="1981200" cy="1524000"/>
              </a:xfrm>
              <a:prstGeom prst="rect">
                <a:avLst/>
              </a:prstGeom>
              <a:solidFill>
                <a:schemeClr val="accent4">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9" name="Group 368"/>
              <p:cNvGrpSpPr/>
              <p:nvPr/>
            </p:nvGrpSpPr>
            <p:grpSpPr>
              <a:xfrm>
                <a:off x="4438482" y="3818965"/>
                <a:ext cx="1706545" cy="1362635"/>
                <a:chOff x="4438482" y="3818965"/>
                <a:chExt cx="1706545" cy="1362635"/>
              </a:xfrm>
            </p:grpSpPr>
            <p:grpSp>
              <p:nvGrpSpPr>
                <p:cNvPr id="370" name="Group 369"/>
                <p:cNvGrpSpPr/>
                <p:nvPr/>
              </p:nvGrpSpPr>
              <p:grpSpPr>
                <a:xfrm>
                  <a:off x="4438482" y="4052314"/>
                  <a:ext cx="536650" cy="863189"/>
                  <a:chOff x="4438482" y="4052314"/>
                  <a:chExt cx="536650" cy="863189"/>
                </a:xfrm>
              </p:grpSpPr>
              <p:sp>
                <p:nvSpPr>
                  <p:cNvPr id="381" name="Chevron 380"/>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2" name="Chevron 381"/>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71" name="Group 370"/>
                <p:cNvGrpSpPr/>
                <p:nvPr/>
              </p:nvGrpSpPr>
              <p:grpSpPr>
                <a:xfrm>
                  <a:off x="5025671" y="4043350"/>
                  <a:ext cx="536650" cy="863189"/>
                  <a:chOff x="4438482" y="4052314"/>
                  <a:chExt cx="536650" cy="863189"/>
                </a:xfrm>
              </p:grpSpPr>
              <p:sp>
                <p:nvSpPr>
                  <p:cNvPr id="379" name="Chevron 378"/>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0" name="Chevron 379"/>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72" name="Group 371"/>
                <p:cNvGrpSpPr/>
                <p:nvPr/>
              </p:nvGrpSpPr>
              <p:grpSpPr>
                <a:xfrm>
                  <a:off x="5608377" y="4038867"/>
                  <a:ext cx="536650" cy="863189"/>
                  <a:chOff x="4438482" y="4052314"/>
                  <a:chExt cx="536650" cy="863189"/>
                </a:xfrm>
              </p:grpSpPr>
              <p:sp>
                <p:nvSpPr>
                  <p:cNvPr id="377" name="Chevron 376"/>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8" name="Chevron 377"/>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73" name="Diamond 372"/>
                <p:cNvSpPr/>
                <p:nvPr/>
              </p:nvSpPr>
              <p:spPr>
                <a:xfrm>
                  <a:off x="4845424" y="3845859"/>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Diamond 373"/>
                <p:cNvSpPr/>
                <p:nvPr/>
              </p:nvSpPr>
              <p:spPr>
                <a:xfrm>
                  <a:off x="5428130" y="3818965"/>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Diamond 374"/>
                <p:cNvSpPr/>
                <p:nvPr/>
              </p:nvSpPr>
              <p:spPr>
                <a:xfrm>
                  <a:off x="4836459" y="4554070"/>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Diamond 375"/>
                <p:cNvSpPr/>
                <p:nvPr/>
              </p:nvSpPr>
              <p:spPr>
                <a:xfrm>
                  <a:off x="5410200" y="4572000"/>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2" name="Group 37"/>
            <p:cNvGrpSpPr/>
            <p:nvPr/>
          </p:nvGrpSpPr>
          <p:grpSpPr>
            <a:xfrm>
              <a:off x="6553859" y="3603140"/>
              <a:ext cx="1219200" cy="228600"/>
              <a:chOff x="4438482" y="3818965"/>
              <a:chExt cx="1706545" cy="1362635"/>
            </a:xfrm>
          </p:grpSpPr>
          <p:grpSp>
            <p:nvGrpSpPr>
              <p:cNvPr id="355" name="Group 26"/>
              <p:cNvGrpSpPr/>
              <p:nvPr/>
            </p:nvGrpSpPr>
            <p:grpSpPr>
              <a:xfrm>
                <a:off x="4438482" y="4052314"/>
                <a:ext cx="536650" cy="863189"/>
                <a:chOff x="4438482" y="4052314"/>
                <a:chExt cx="536650" cy="863189"/>
              </a:xfrm>
            </p:grpSpPr>
            <p:sp>
              <p:nvSpPr>
                <p:cNvPr id="366" name="Chevron 365"/>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7" name="Chevron 366"/>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6" name="Group 27"/>
              <p:cNvGrpSpPr/>
              <p:nvPr/>
            </p:nvGrpSpPr>
            <p:grpSpPr>
              <a:xfrm>
                <a:off x="5025671" y="4043350"/>
                <a:ext cx="536650" cy="863189"/>
                <a:chOff x="4438482" y="4052314"/>
                <a:chExt cx="536650" cy="863189"/>
              </a:xfrm>
            </p:grpSpPr>
            <p:sp>
              <p:nvSpPr>
                <p:cNvPr id="364" name="Chevron 363"/>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5" name="Chevron 364"/>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7" name="Group 30"/>
              <p:cNvGrpSpPr/>
              <p:nvPr/>
            </p:nvGrpSpPr>
            <p:grpSpPr>
              <a:xfrm>
                <a:off x="5608377" y="4038867"/>
                <a:ext cx="536650" cy="863189"/>
                <a:chOff x="4438482" y="4052314"/>
                <a:chExt cx="536650" cy="863189"/>
              </a:xfrm>
            </p:grpSpPr>
            <p:sp>
              <p:nvSpPr>
                <p:cNvPr id="362" name="Chevron 361"/>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3" name="Chevron 362"/>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58" name="Diamond 357"/>
              <p:cNvSpPr/>
              <p:nvPr/>
            </p:nvSpPr>
            <p:spPr>
              <a:xfrm>
                <a:off x="4845424" y="3845859"/>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Diamond 358"/>
              <p:cNvSpPr/>
              <p:nvPr/>
            </p:nvSpPr>
            <p:spPr>
              <a:xfrm>
                <a:off x="5428130" y="3818965"/>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Diamond 359"/>
              <p:cNvSpPr/>
              <p:nvPr/>
            </p:nvSpPr>
            <p:spPr>
              <a:xfrm>
                <a:off x="4836459" y="4554070"/>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Diamond 360"/>
              <p:cNvSpPr/>
              <p:nvPr/>
            </p:nvSpPr>
            <p:spPr>
              <a:xfrm>
                <a:off x="5410200" y="4572000"/>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3" name="Diamond 352"/>
            <p:cNvSpPr/>
            <p:nvPr/>
          </p:nvSpPr>
          <p:spPr>
            <a:xfrm>
              <a:off x="7006577" y="2711152"/>
              <a:ext cx="304800" cy="609600"/>
            </a:xfrm>
            <a:prstGeom prst="diamond">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4" name="Picture 4" descr="http://icons.iconarchive.com/icons/iconsmind/outline/512/Wolf-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045880" y="2895373"/>
              <a:ext cx="242002" cy="24200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83" name="Group 382"/>
          <p:cNvGrpSpPr/>
          <p:nvPr/>
        </p:nvGrpSpPr>
        <p:grpSpPr>
          <a:xfrm>
            <a:off x="7515210" y="3072620"/>
            <a:ext cx="1129539" cy="2055968"/>
            <a:chOff x="4267200" y="2670596"/>
            <a:chExt cx="1981200" cy="3606146"/>
          </a:xfrm>
        </p:grpSpPr>
        <p:sp>
          <p:nvSpPr>
            <p:cNvPr id="384" name="Round Diagonal Corner Rectangle 383"/>
            <p:cNvSpPr/>
            <p:nvPr/>
          </p:nvSpPr>
          <p:spPr>
            <a:xfrm rot="5204949" flipH="1">
              <a:off x="5023691" y="2959557"/>
              <a:ext cx="1068080" cy="581636"/>
            </a:xfrm>
            <a:prstGeom prst="round2DiagRect">
              <a:avLst>
                <a:gd name="adj1" fmla="val 16667"/>
                <a:gd name="adj2" fmla="val 50000"/>
              </a:avLst>
            </a:prstGeom>
            <a:solidFill>
              <a:srgbClr val="5E180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Round Diagonal Corner Rectangle 384"/>
            <p:cNvSpPr/>
            <p:nvPr/>
          </p:nvSpPr>
          <p:spPr>
            <a:xfrm rot="5751864">
              <a:off x="4315584" y="2962791"/>
              <a:ext cx="1160854" cy="627290"/>
            </a:xfrm>
            <a:prstGeom prst="round2DiagRect">
              <a:avLst>
                <a:gd name="adj1" fmla="val 16667"/>
                <a:gd name="adj2" fmla="val 50000"/>
              </a:avLst>
            </a:prstGeom>
            <a:solidFill>
              <a:srgbClr val="5E180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Oval 385"/>
            <p:cNvSpPr/>
            <p:nvPr/>
          </p:nvSpPr>
          <p:spPr>
            <a:xfrm>
              <a:off x="4267200" y="4648160"/>
              <a:ext cx="412974" cy="531937"/>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Trapezoid 386"/>
            <p:cNvSpPr/>
            <p:nvPr/>
          </p:nvSpPr>
          <p:spPr>
            <a:xfrm rot="1437181">
              <a:off x="4443406" y="3677021"/>
              <a:ext cx="613313" cy="1426758"/>
            </a:xfrm>
            <a:prstGeom prst="trapezoid">
              <a:avLst/>
            </a:prstGeom>
            <a:solidFill>
              <a:srgbClr val="B12B0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Oval 387"/>
            <p:cNvSpPr/>
            <p:nvPr/>
          </p:nvSpPr>
          <p:spPr>
            <a:xfrm rot="4663168">
              <a:off x="5337471" y="5794728"/>
              <a:ext cx="369494" cy="594533"/>
            </a:xfrm>
            <a:prstGeom prst="ellipse">
              <a:avLst/>
            </a:prstGeom>
            <a:solidFill>
              <a:srgbClr val="CC8B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Oval 388"/>
            <p:cNvSpPr/>
            <p:nvPr/>
          </p:nvSpPr>
          <p:spPr>
            <a:xfrm rot="4271122">
              <a:off x="4777745" y="5792203"/>
              <a:ext cx="369494" cy="594533"/>
            </a:xfrm>
            <a:prstGeom prst="ellipse">
              <a:avLst/>
            </a:prstGeom>
            <a:solidFill>
              <a:srgbClr val="CC8B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Oval 389"/>
            <p:cNvSpPr/>
            <p:nvPr/>
          </p:nvSpPr>
          <p:spPr>
            <a:xfrm>
              <a:off x="5835426" y="4706324"/>
              <a:ext cx="412974" cy="531937"/>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Trapezoid 390"/>
            <p:cNvSpPr/>
            <p:nvPr/>
          </p:nvSpPr>
          <p:spPr>
            <a:xfrm rot="20170738">
              <a:off x="5529480" y="3640909"/>
              <a:ext cx="605382" cy="1473036"/>
            </a:xfrm>
            <a:prstGeom prst="trapezoid">
              <a:avLst>
                <a:gd name="adj" fmla="val 37545"/>
              </a:avLst>
            </a:prstGeom>
            <a:solidFill>
              <a:srgbClr val="B12B0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Trapezoid 391"/>
            <p:cNvSpPr/>
            <p:nvPr/>
          </p:nvSpPr>
          <p:spPr>
            <a:xfrm>
              <a:off x="4543403" y="3581400"/>
              <a:ext cx="1434593" cy="2488711"/>
            </a:xfrm>
            <a:prstGeom prst="trapezoid">
              <a:avLst>
                <a:gd name="adj" fmla="val 29129"/>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Trapezoid 392"/>
            <p:cNvSpPr/>
            <p:nvPr/>
          </p:nvSpPr>
          <p:spPr>
            <a:xfrm rot="10800000">
              <a:off x="5017837" y="3657599"/>
              <a:ext cx="459069" cy="354453"/>
            </a:xfrm>
            <a:prstGeom prst="trapezoid">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4" name="Group 250"/>
            <p:cNvGrpSpPr/>
            <p:nvPr/>
          </p:nvGrpSpPr>
          <p:grpSpPr>
            <a:xfrm rot="5400000">
              <a:off x="4984375" y="4374778"/>
              <a:ext cx="555814" cy="1255059"/>
              <a:chOff x="9000565" y="430324"/>
              <a:chExt cx="797858" cy="3047982"/>
            </a:xfrm>
          </p:grpSpPr>
          <p:grpSp>
            <p:nvGrpSpPr>
              <p:cNvPr id="419" name="Group 236"/>
              <p:cNvGrpSpPr/>
              <p:nvPr/>
            </p:nvGrpSpPr>
            <p:grpSpPr>
              <a:xfrm>
                <a:off x="9027459" y="1757082"/>
                <a:ext cx="770964" cy="1721224"/>
                <a:chOff x="9000565" y="475129"/>
                <a:chExt cx="770964" cy="1721224"/>
              </a:xfrm>
            </p:grpSpPr>
            <p:sp>
              <p:nvSpPr>
                <p:cNvPr id="427" name="Multiply 426"/>
                <p:cNvSpPr/>
                <p:nvPr/>
              </p:nvSpPr>
              <p:spPr>
                <a:xfrm>
                  <a:off x="9000565" y="475129"/>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Multiply 427"/>
                <p:cNvSpPr/>
                <p:nvPr/>
              </p:nvSpPr>
              <p:spPr>
                <a:xfrm>
                  <a:off x="9009529" y="1129553"/>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Left-Right Arrow 428"/>
                <p:cNvSpPr/>
                <p:nvPr/>
              </p:nvSpPr>
              <p:spPr>
                <a:xfrm>
                  <a:off x="9144000" y="1219200"/>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Diamond 429"/>
                <p:cNvSpPr/>
                <p:nvPr/>
              </p:nvSpPr>
              <p:spPr>
                <a:xfrm>
                  <a:off x="9296400" y="838200"/>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Diamond 430"/>
                <p:cNvSpPr/>
                <p:nvPr/>
              </p:nvSpPr>
              <p:spPr>
                <a:xfrm>
                  <a:off x="9314329" y="1519517"/>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0" name="Group 235"/>
              <p:cNvGrpSpPr/>
              <p:nvPr/>
            </p:nvGrpSpPr>
            <p:grpSpPr>
              <a:xfrm>
                <a:off x="9000565" y="430324"/>
                <a:ext cx="770964" cy="1766029"/>
                <a:chOff x="9000565" y="430324"/>
                <a:chExt cx="770964" cy="1766029"/>
              </a:xfrm>
            </p:grpSpPr>
            <p:sp>
              <p:nvSpPr>
                <p:cNvPr id="421" name="Multiply 420"/>
                <p:cNvSpPr/>
                <p:nvPr/>
              </p:nvSpPr>
              <p:spPr>
                <a:xfrm>
                  <a:off x="9000565" y="430324"/>
                  <a:ext cx="762001" cy="1111607"/>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Multiply 421"/>
                <p:cNvSpPr/>
                <p:nvPr/>
              </p:nvSpPr>
              <p:spPr>
                <a:xfrm>
                  <a:off x="9009529" y="1129553"/>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Left-Right Arrow 422"/>
                <p:cNvSpPr/>
                <p:nvPr/>
              </p:nvSpPr>
              <p:spPr>
                <a:xfrm>
                  <a:off x="9144000" y="1219200"/>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Left-Right Arrow 423"/>
                <p:cNvSpPr/>
                <p:nvPr/>
              </p:nvSpPr>
              <p:spPr>
                <a:xfrm>
                  <a:off x="9144000" y="1864659"/>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Diamond 424"/>
                <p:cNvSpPr/>
                <p:nvPr/>
              </p:nvSpPr>
              <p:spPr>
                <a:xfrm>
                  <a:off x="9296400" y="838200"/>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Diamond 425"/>
                <p:cNvSpPr/>
                <p:nvPr/>
              </p:nvSpPr>
              <p:spPr>
                <a:xfrm>
                  <a:off x="9314329" y="1519517"/>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95" name="Oval 394"/>
            <p:cNvSpPr/>
            <p:nvPr/>
          </p:nvSpPr>
          <p:spPr>
            <a:xfrm>
              <a:off x="4715554" y="2670596"/>
              <a:ext cx="999446" cy="1232209"/>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6" name="Group 395"/>
            <p:cNvGrpSpPr/>
            <p:nvPr/>
          </p:nvGrpSpPr>
          <p:grpSpPr>
            <a:xfrm>
              <a:off x="4648200" y="2819400"/>
              <a:ext cx="1143000" cy="362174"/>
              <a:chOff x="5029199" y="838201"/>
              <a:chExt cx="1411403" cy="516024"/>
            </a:xfrm>
          </p:grpSpPr>
          <p:sp>
            <p:nvSpPr>
              <p:cNvPr id="397" name="Rounded Rectangle 396"/>
              <p:cNvSpPr/>
              <p:nvPr/>
            </p:nvSpPr>
            <p:spPr>
              <a:xfrm>
                <a:off x="5029200" y="914400"/>
                <a:ext cx="1371600" cy="381000"/>
              </a:xfrm>
              <a:prstGeom prst="roundRect">
                <a:avLst/>
              </a:prstGeom>
              <a:solidFill>
                <a:srgbClr val="CF9E55"/>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8" name="Group 253"/>
              <p:cNvGrpSpPr/>
              <p:nvPr/>
            </p:nvGrpSpPr>
            <p:grpSpPr>
              <a:xfrm rot="5400000">
                <a:off x="5476889" y="390511"/>
                <a:ext cx="516024" cy="1411403"/>
                <a:chOff x="9000565" y="475129"/>
                <a:chExt cx="806823" cy="4258236"/>
              </a:xfrm>
            </p:grpSpPr>
            <p:grpSp>
              <p:nvGrpSpPr>
                <p:cNvPr id="399" name="Group 243"/>
                <p:cNvGrpSpPr/>
                <p:nvPr/>
              </p:nvGrpSpPr>
              <p:grpSpPr>
                <a:xfrm>
                  <a:off x="9036424" y="3012141"/>
                  <a:ext cx="770964" cy="1721224"/>
                  <a:chOff x="9000565" y="475129"/>
                  <a:chExt cx="770964" cy="1721224"/>
                </a:xfrm>
              </p:grpSpPr>
              <p:sp>
                <p:nvSpPr>
                  <p:cNvPr id="414" name="Multiply 413"/>
                  <p:cNvSpPr/>
                  <p:nvPr/>
                </p:nvSpPr>
                <p:spPr>
                  <a:xfrm>
                    <a:off x="9000565" y="475129"/>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Multiply 414"/>
                  <p:cNvSpPr/>
                  <p:nvPr/>
                </p:nvSpPr>
                <p:spPr>
                  <a:xfrm>
                    <a:off x="9009529" y="1129553"/>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Left-Right Arrow 415"/>
                  <p:cNvSpPr/>
                  <p:nvPr/>
                </p:nvSpPr>
                <p:spPr>
                  <a:xfrm>
                    <a:off x="9144000" y="1219200"/>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Diamond 416"/>
                  <p:cNvSpPr/>
                  <p:nvPr/>
                </p:nvSpPr>
                <p:spPr>
                  <a:xfrm>
                    <a:off x="9296400" y="838200"/>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Diamond 417"/>
                  <p:cNvSpPr/>
                  <p:nvPr/>
                </p:nvSpPr>
                <p:spPr>
                  <a:xfrm>
                    <a:off x="9314329" y="1519517"/>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0" name="Group 236"/>
                <p:cNvGrpSpPr/>
                <p:nvPr/>
              </p:nvGrpSpPr>
              <p:grpSpPr>
                <a:xfrm>
                  <a:off x="9027459" y="1757082"/>
                  <a:ext cx="770964" cy="1721224"/>
                  <a:chOff x="9000565" y="475129"/>
                  <a:chExt cx="770964" cy="1721224"/>
                </a:xfrm>
              </p:grpSpPr>
              <p:sp>
                <p:nvSpPr>
                  <p:cNvPr id="408" name="Multiply 407"/>
                  <p:cNvSpPr/>
                  <p:nvPr/>
                </p:nvSpPr>
                <p:spPr>
                  <a:xfrm>
                    <a:off x="9000565" y="475129"/>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Multiply 408"/>
                  <p:cNvSpPr/>
                  <p:nvPr/>
                </p:nvSpPr>
                <p:spPr>
                  <a:xfrm>
                    <a:off x="9009529" y="1129553"/>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Left-Right Arrow 409"/>
                  <p:cNvSpPr/>
                  <p:nvPr/>
                </p:nvSpPr>
                <p:spPr>
                  <a:xfrm>
                    <a:off x="9144000" y="1219200"/>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Left-Right Arrow 410"/>
                  <p:cNvSpPr/>
                  <p:nvPr/>
                </p:nvSpPr>
                <p:spPr>
                  <a:xfrm>
                    <a:off x="9144000" y="1864659"/>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Diamond 411"/>
                  <p:cNvSpPr/>
                  <p:nvPr/>
                </p:nvSpPr>
                <p:spPr>
                  <a:xfrm>
                    <a:off x="9296400" y="838200"/>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Diamond 412"/>
                  <p:cNvSpPr/>
                  <p:nvPr/>
                </p:nvSpPr>
                <p:spPr>
                  <a:xfrm>
                    <a:off x="9314329" y="1519517"/>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1" name="Group 235"/>
                <p:cNvGrpSpPr/>
                <p:nvPr/>
              </p:nvGrpSpPr>
              <p:grpSpPr>
                <a:xfrm>
                  <a:off x="9000565" y="475129"/>
                  <a:ext cx="770964" cy="1721224"/>
                  <a:chOff x="9000565" y="475129"/>
                  <a:chExt cx="770964" cy="1721224"/>
                </a:xfrm>
              </p:grpSpPr>
              <p:sp>
                <p:nvSpPr>
                  <p:cNvPr id="402" name="Multiply 401"/>
                  <p:cNvSpPr/>
                  <p:nvPr/>
                </p:nvSpPr>
                <p:spPr>
                  <a:xfrm>
                    <a:off x="9000565" y="475129"/>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Multiply 402"/>
                  <p:cNvSpPr/>
                  <p:nvPr/>
                </p:nvSpPr>
                <p:spPr>
                  <a:xfrm>
                    <a:off x="9009529" y="1129553"/>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Left-Right Arrow 403"/>
                  <p:cNvSpPr/>
                  <p:nvPr/>
                </p:nvSpPr>
                <p:spPr>
                  <a:xfrm>
                    <a:off x="9144000" y="1219200"/>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Left-Right Arrow 404"/>
                  <p:cNvSpPr/>
                  <p:nvPr/>
                </p:nvSpPr>
                <p:spPr>
                  <a:xfrm>
                    <a:off x="9144000" y="1864659"/>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Diamond 405"/>
                  <p:cNvSpPr/>
                  <p:nvPr/>
                </p:nvSpPr>
                <p:spPr>
                  <a:xfrm>
                    <a:off x="9296400" y="838200"/>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Diamond 406"/>
                  <p:cNvSpPr/>
                  <p:nvPr/>
                </p:nvSpPr>
                <p:spPr>
                  <a:xfrm>
                    <a:off x="9314329" y="1519517"/>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432" name="Group 98"/>
          <p:cNvGrpSpPr/>
          <p:nvPr/>
        </p:nvGrpSpPr>
        <p:grpSpPr>
          <a:xfrm>
            <a:off x="10860556" y="1885979"/>
            <a:ext cx="1257650" cy="2580530"/>
            <a:chOff x="4724400" y="533400"/>
            <a:chExt cx="2743199" cy="5206585"/>
          </a:xfrm>
        </p:grpSpPr>
        <p:grpSp>
          <p:nvGrpSpPr>
            <p:cNvPr id="433" name="Group 91"/>
            <p:cNvGrpSpPr/>
            <p:nvPr/>
          </p:nvGrpSpPr>
          <p:grpSpPr>
            <a:xfrm>
              <a:off x="4724400" y="533400"/>
              <a:ext cx="2743199" cy="5206585"/>
              <a:chOff x="4724400" y="533400"/>
              <a:chExt cx="2743199" cy="5206585"/>
            </a:xfrm>
          </p:grpSpPr>
          <p:sp>
            <p:nvSpPr>
              <p:cNvPr id="443" name="Oval 442"/>
              <p:cNvSpPr/>
              <p:nvPr/>
            </p:nvSpPr>
            <p:spPr>
              <a:xfrm rot="2542647">
                <a:off x="4724400" y="3142747"/>
                <a:ext cx="457445" cy="79161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Oval 443"/>
              <p:cNvSpPr/>
              <p:nvPr/>
            </p:nvSpPr>
            <p:spPr>
              <a:xfrm rot="19057353" flipH="1">
                <a:off x="6958241" y="3142746"/>
                <a:ext cx="457445" cy="79161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Oval 444"/>
              <p:cNvSpPr/>
              <p:nvPr/>
            </p:nvSpPr>
            <p:spPr>
              <a:xfrm rot="2500661">
                <a:off x="5460244" y="4796144"/>
                <a:ext cx="591311" cy="943841"/>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Oval 445"/>
              <p:cNvSpPr/>
              <p:nvPr/>
            </p:nvSpPr>
            <p:spPr>
              <a:xfrm rot="19779230">
                <a:off x="6228316" y="4795453"/>
                <a:ext cx="591311" cy="943841"/>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Oval 100"/>
              <p:cNvSpPr/>
              <p:nvPr/>
            </p:nvSpPr>
            <p:spPr>
              <a:xfrm rot="19779230">
                <a:off x="6106742" y="4511019"/>
                <a:ext cx="591311" cy="98552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Oval 101"/>
              <p:cNvSpPr/>
              <p:nvPr/>
            </p:nvSpPr>
            <p:spPr>
              <a:xfrm rot="2542647">
                <a:off x="5556318" y="4573645"/>
                <a:ext cx="591311" cy="98552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Rounded Rectangle 102"/>
              <p:cNvSpPr/>
              <p:nvPr/>
            </p:nvSpPr>
            <p:spPr>
              <a:xfrm rot="2292215" flipH="1">
                <a:off x="5101587" y="2382780"/>
                <a:ext cx="616974" cy="1126317"/>
              </a:xfrm>
              <a:prstGeom prst="roundRect">
                <a:avLst/>
              </a:prstGeom>
              <a:solidFill>
                <a:srgbClr val="D4B6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Rounded Rectangle 449"/>
              <p:cNvSpPr/>
              <p:nvPr/>
            </p:nvSpPr>
            <p:spPr>
              <a:xfrm rot="19307785">
                <a:off x="6481311" y="2382781"/>
                <a:ext cx="616974" cy="1126317"/>
              </a:xfrm>
              <a:prstGeom prst="roundRect">
                <a:avLst/>
              </a:prstGeom>
              <a:solidFill>
                <a:srgbClr val="D4B6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Trapezoid 450"/>
              <p:cNvSpPr/>
              <p:nvPr/>
            </p:nvSpPr>
            <p:spPr>
              <a:xfrm>
                <a:off x="5302500" y="2209800"/>
                <a:ext cx="1642529" cy="2201027"/>
              </a:xfrm>
              <a:prstGeom prst="trapezoid">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Rounded Rectangle 451"/>
              <p:cNvSpPr/>
              <p:nvPr/>
            </p:nvSpPr>
            <p:spPr>
              <a:xfrm rot="19307785">
                <a:off x="6757249" y="3259625"/>
                <a:ext cx="710350" cy="336630"/>
              </a:xfrm>
              <a:prstGeom prst="round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Rounded Rectangle 452"/>
              <p:cNvSpPr/>
              <p:nvPr/>
            </p:nvSpPr>
            <p:spPr>
              <a:xfrm rot="2292215" flipH="1">
                <a:off x="4732273" y="3202233"/>
                <a:ext cx="710350" cy="336630"/>
              </a:xfrm>
              <a:prstGeom prst="round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Oval 453"/>
              <p:cNvSpPr/>
              <p:nvPr/>
            </p:nvSpPr>
            <p:spPr>
              <a:xfrm>
                <a:off x="5389285" y="761999"/>
                <a:ext cx="1379725" cy="168543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Trapezoid 454"/>
              <p:cNvSpPr/>
              <p:nvPr/>
            </p:nvSpPr>
            <p:spPr>
              <a:xfrm>
                <a:off x="5126480" y="4348094"/>
                <a:ext cx="1971035" cy="703948"/>
              </a:xfrm>
              <a:prstGeom prst="trapezoi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Block Arc 455"/>
              <p:cNvSpPr/>
              <p:nvPr/>
            </p:nvSpPr>
            <p:spPr>
              <a:xfrm>
                <a:off x="5454986" y="5122437"/>
                <a:ext cx="657012" cy="211184"/>
              </a:xfrm>
              <a:prstGeom prst="blockArc">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7" name="Block Arc 456"/>
              <p:cNvSpPr/>
              <p:nvPr/>
            </p:nvSpPr>
            <p:spPr>
              <a:xfrm rot="21278537">
                <a:off x="6185465" y="5084446"/>
                <a:ext cx="657012" cy="211184"/>
              </a:xfrm>
              <a:prstGeom prst="blockArc">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8" name="Wave 457"/>
              <p:cNvSpPr/>
              <p:nvPr/>
            </p:nvSpPr>
            <p:spPr>
              <a:xfrm rot="16200000">
                <a:off x="4792954" y="1684046"/>
                <a:ext cx="1357801" cy="732909"/>
              </a:xfrm>
              <a:prstGeom prst="wav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Wave 458"/>
              <p:cNvSpPr/>
              <p:nvPr/>
            </p:nvSpPr>
            <p:spPr>
              <a:xfrm rot="4166995">
                <a:off x="5991066" y="1550098"/>
                <a:ext cx="1221195" cy="740737"/>
              </a:xfrm>
              <a:prstGeom prst="wav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Wave 459"/>
              <p:cNvSpPr/>
              <p:nvPr/>
            </p:nvSpPr>
            <p:spPr>
              <a:xfrm rot="20844216">
                <a:off x="5373058" y="883019"/>
                <a:ext cx="1337501" cy="615695"/>
              </a:xfrm>
              <a:prstGeom prst="wav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Oval 460"/>
              <p:cNvSpPr/>
              <p:nvPr/>
            </p:nvSpPr>
            <p:spPr>
              <a:xfrm>
                <a:off x="4953000" y="762000"/>
                <a:ext cx="609600" cy="2667000"/>
              </a:xfrm>
              <a:prstGeom prst="ellipse">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Oval 461"/>
              <p:cNvSpPr/>
              <p:nvPr/>
            </p:nvSpPr>
            <p:spPr>
              <a:xfrm rot="21281361">
                <a:off x="6545918" y="747089"/>
                <a:ext cx="609600" cy="2627131"/>
              </a:xfrm>
              <a:prstGeom prst="ellipse">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Oval 116"/>
              <p:cNvSpPr/>
              <p:nvPr/>
            </p:nvSpPr>
            <p:spPr>
              <a:xfrm rot="5400000">
                <a:off x="5753100" y="-38100"/>
                <a:ext cx="533400" cy="1828800"/>
              </a:xfrm>
              <a:prstGeom prst="ellipse">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Oval 117"/>
              <p:cNvSpPr/>
              <p:nvPr/>
            </p:nvSpPr>
            <p:spPr>
              <a:xfrm>
                <a:off x="5105400" y="838200"/>
                <a:ext cx="381000" cy="533400"/>
              </a:xfrm>
              <a:prstGeom prst="ellipse">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Rounded Rectangle 118"/>
              <p:cNvSpPr/>
              <p:nvPr/>
            </p:nvSpPr>
            <p:spPr>
              <a:xfrm>
                <a:off x="5105400" y="990600"/>
                <a:ext cx="1839633" cy="211184"/>
              </a:xfrm>
              <a:prstGeom prst="round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6" name="Group 72"/>
              <p:cNvGrpSpPr/>
              <p:nvPr/>
            </p:nvGrpSpPr>
            <p:grpSpPr>
              <a:xfrm>
                <a:off x="5486400" y="2286000"/>
                <a:ext cx="1143000" cy="1167870"/>
                <a:chOff x="7620000" y="1792574"/>
                <a:chExt cx="1377846" cy="1407826"/>
              </a:xfrm>
            </p:grpSpPr>
            <p:grpSp>
              <p:nvGrpSpPr>
                <p:cNvPr id="476" name="Group 64"/>
                <p:cNvGrpSpPr/>
                <p:nvPr/>
              </p:nvGrpSpPr>
              <p:grpSpPr>
                <a:xfrm>
                  <a:off x="7772400" y="2057400"/>
                  <a:ext cx="1066800" cy="1143000"/>
                  <a:chOff x="7772400" y="2057400"/>
                  <a:chExt cx="1066800" cy="1143000"/>
                </a:xfrm>
              </p:grpSpPr>
              <p:sp>
                <p:nvSpPr>
                  <p:cNvPr id="483" name="Quad Arrow 482"/>
                  <p:cNvSpPr/>
                  <p:nvPr/>
                </p:nvSpPr>
                <p:spPr>
                  <a:xfrm>
                    <a:off x="7772400" y="2057400"/>
                    <a:ext cx="1066800" cy="1143000"/>
                  </a:xfrm>
                  <a:prstGeom prst="quadArrow">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Diamond 483"/>
                  <p:cNvSpPr/>
                  <p:nvPr/>
                </p:nvSpPr>
                <p:spPr>
                  <a:xfrm>
                    <a:off x="8120921" y="2395928"/>
                    <a:ext cx="381000" cy="4572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7" name="Group 65"/>
                <p:cNvGrpSpPr/>
                <p:nvPr/>
              </p:nvGrpSpPr>
              <p:grpSpPr>
                <a:xfrm>
                  <a:off x="7620000" y="1828800"/>
                  <a:ext cx="609600" cy="653143"/>
                  <a:chOff x="7772400" y="2057400"/>
                  <a:chExt cx="1066800" cy="1143000"/>
                </a:xfrm>
              </p:grpSpPr>
              <p:sp>
                <p:nvSpPr>
                  <p:cNvPr id="481" name="Quad Arrow 480"/>
                  <p:cNvSpPr/>
                  <p:nvPr/>
                </p:nvSpPr>
                <p:spPr>
                  <a:xfrm>
                    <a:off x="7772400" y="2057400"/>
                    <a:ext cx="1066800" cy="1143000"/>
                  </a:xfrm>
                  <a:prstGeom prst="quadArrow">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 name="Diamond 481"/>
                  <p:cNvSpPr/>
                  <p:nvPr/>
                </p:nvSpPr>
                <p:spPr>
                  <a:xfrm>
                    <a:off x="8120921" y="2395928"/>
                    <a:ext cx="381000" cy="4572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8" name="Group 68"/>
                <p:cNvGrpSpPr/>
                <p:nvPr/>
              </p:nvGrpSpPr>
              <p:grpSpPr>
                <a:xfrm>
                  <a:off x="8388246" y="1792574"/>
                  <a:ext cx="609600" cy="653143"/>
                  <a:chOff x="7772400" y="2057400"/>
                  <a:chExt cx="1066800" cy="1143000"/>
                </a:xfrm>
              </p:grpSpPr>
              <p:sp>
                <p:nvSpPr>
                  <p:cNvPr id="479" name="Quad Arrow 478"/>
                  <p:cNvSpPr/>
                  <p:nvPr/>
                </p:nvSpPr>
                <p:spPr>
                  <a:xfrm>
                    <a:off x="7772400" y="2057400"/>
                    <a:ext cx="1066800" cy="1143000"/>
                  </a:xfrm>
                  <a:prstGeom prst="quadArrow">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Diamond 479"/>
                  <p:cNvSpPr/>
                  <p:nvPr/>
                </p:nvSpPr>
                <p:spPr>
                  <a:xfrm>
                    <a:off x="8120921" y="2395928"/>
                    <a:ext cx="381000" cy="4572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67" name="Group 82"/>
              <p:cNvGrpSpPr/>
              <p:nvPr/>
            </p:nvGrpSpPr>
            <p:grpSpPr>
              <a:xfrm>
                <a:off x="5029200" y="914400"/>
                <a:ext cx="609600" cy="653143"/>
                <a:chOff x="7772400" y="2057400"/>
                <a:chExt cx="1066800" cy="1143000"/>
              </a:xfrm>
            </p:grpSpPr>
            <p:sp>
              <p:nvSpPr>
                <p:cNvPr id="474" name="Quad Arrow 473"/>
                <p:cNvSpPr/>
                <p:nvPr/>
              </p:nvSpPr>
              <p:spPr>
                <a:xfrm>
                  <a:off x="7772400" y="2057400"/>
                  <a:ext cx="1066800" cy="1143000"/>
                </a:xfrm>
                <a:prstGeom prst="quadArrow">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Diamond 474"/>
                <p:cNvSpPr/>
                <p:nvPr/>
              </p:nvSpPr>
              <p:spPr>
                <a:xfrm>
                  <a:off x="8120921" y="2395928"/>
                  <a:ext cx="381000" cy="4572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8" name="Group 85"/>
              <p:cNvGrpSpPr/>
              <p:nvPr/>
            </p:nvGrpSpPr>
            <p:grpSpPr>
              <a:xfrm>
                <a:off x="6400800" y="914400"/>
                <a:ext cx="609600" cy="653143"/>
                <a:chOff x="7772400" y="2057400"/>
                <a:chExt cx="1066800" cy="1143000"/>
              </a:xfrm>
            </p:grpSpPr>
            <p:sp>
              <p:nvSpPr>
                <p:cNvPr id="472" name="Quad Arrow 471"/>
                <p:cNvSpPr/>
                <p:nvPr/>
              </p:nvSpPr>
              <p:spPr>
                <a:xfrm>
                  <a:off x="7772400" y="2057400"/>
                  <a:ext cx="1066800" cy="1143000"/>
                </a:xfrm>
                <a:prstGeom prst="quadArrow">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Diamond 472"/>
                <p:cNvSpPr/>
                <p:nvPr/>
              </p:nvSpPr>
              <p:spPr>
                <a:xfrm>
                  <a:off x="8120921" y="2395928"/>
                  <a:ext cx="381000" cy="4572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9" name="Group 88"/>
              <p:cNvGrpSpPr/>
              <p:nvPr/>
            </p:nvGrpSpPr>
            <p:grpSpPr>
              <a:xfrm>
                <a:off x="5715000" y="533400"/>
                <a:ext cx="609600" cy="653143"/>
                <a:chOff x="7772400" y="2057400"/>
                <a:chExt cx="1066800" cy="1143000"/>
              </a:xfrm>
            </p:grpSpPr>
            <p:sp>
              <p:nvSpPr>
                <p:cNvPr id="470" name="Quad Arrow 469"/>
                <p:cNvSpPr/>
                <p:nvPr/>
              </p:nvSpPr>
              <p:spPr>
                <a:xfrm>
                  <a:off x="7772400" y="2057400"/>
                  <a:ext cx="1066800" cy="1143000"/>
                </a:xfrm>
                <a:prstGeom prst="quadArrow">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Diamond 470"/>
                <p:cNvSpPr/>
                <p:nvPr/>
              </p:nvSpPr>
              <p:spPr>
                <a:xfrm>
                  <a:off x="8120921" y="2395928"/>
                  <a:ext cx="381000" cy="4572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4" name="Group 65"/>
            <p:cNvGrpSpPr/>
            <p:nvPr/>
          </p:nvGrpSpPr>
          <p:grpSpPr>
            <a:xfrm>
              <a:off x="5257800" y="4038600"/>
              <a:ext cx="609600" cy="653143"/>
              <a:chOff x="7772400" y="2057400"/>
              <a:chExt cx="1066800" cy="1143000"/>
            </a:xfrm>
          </p:grpSpPr>
          <p:sp>
            <p:nvSpPr>
              <p:cNvPr id="441" name="Quad Arrow 440"/>
              <p:cNvSpPr/>
              <p:nvPr/>
            </p:nvSpPr>
            <p:spPr>
              <a:xfrm>
                <a:off x="7772400" y="2057400"/>
                <a:ext cx="1066800" cy="1143000"/>
              </a:xfrm>
              <a:prstGeom prst="quadArrow">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Diamond 441"/>
              <p:cNvSpPr/>
              <p:nvPr/>
            </p:nvSpPr>
            <p:spPr>
              <a:xfrm>
                <a:off x="8120921" y="2395928"/>
                <a:ext cx="381000" cy="4572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5" name="Group 92"/>
            <p:cNvGrpSpPr/>
            <p:nvPr/>
          </p:nvGrpSpPr>
          <p:grpSpPr>
            <a:xfrm>
              <a:off x="5791200" y="4038600"/>
              <a:ext cx="609600" cy="653143"/>
              <a:chOff x="7772400" y="2057400"/>
              <a:chExt cx="1066800" cy="1143000"/>
            </a:xfrm>
          </p:grpSpPr>
          <p:sp>
            <p:nvSpPr>
              <p:cNvPr id="439" name="Quad Arrow 438"/>
              <p:cNvSpPr/>
              <p:nvPr/>
            </p:nvSpPr>
            <p:spPr>
              <a:xfrm>
                <a:off x="7772400" y="2057400"/>
                <a:ext cx="1066800" cy="1143000"/>
              </a:xfrm>
              <a:prstGeom prst="quadArrow">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Diamond 439"/>
              <p:cNvSpPr/>
              <p:nvPr/>
            </p:nvSpPr>
            <p:spPr>
              <a:xfrm>
                <a:off x="8120921" y="2395928"/>
                <a:ext cx="381000" cy="4572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6" name="Group 95"/>
            <p:cNvGrpSpPr/>
            <p:nvPr/>
          </p:nvGrpSpPr>
          <p:grpSpPr>
            <a:xfrm>
              <a:off x="6324600" y="4038600"/>
              <a:ext cx="609600" cy="653143"/>
              <a:chOff x="7772400" y="2057400"/>
              <a:chExt cx="1066800" cy="1143000"/>
            </a:xfrm>
          </p:grpSpPr>
          <p:sp>
            <p:nvSpPr>
              <p:cNvPr id="437" name="Quad Arrow 90"/>
              <p:cNvSpPr/>
              <p:nvPr/>
            </p:nvSpPr>
            <p:spPr>
              <a:xfrm>
                <a:off x="7772400" y="2057400"/>
                <a:ext cx="1066800" cy="1143000"/>
              </a:xfrm>
              <a:prstGeom prst="quadArrow">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Diamond 91"/>
              <p:cNvSpPr/>
              <p:nvPr/>
            </p:nvSpPr>
            <p:spPr>
              <a:xfrm>
                <a:off x="8120921" y="2395928"/>
                <a:ext cx="381000" cy="4572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85" name="Group 484"/>
          <p:cNvGrpSpPr/>
          <p:nvPr/>
        </p:nvGrpSpPr>
        <p:grpSpPr>
          <a:xfrm>
            <a:off x="6184602" y="4101164"/>
            <a:ext cx="1156895" cy="2452522"/>
            <a:chOff x="2069555" y="144697"/>
            <a:chExt cx="1219200" cy="2895600"/>
          </a:xfrm>
        </p:grpSpPr>
        <p:sp>
          <p:nvSpPr>
            <p:cNvPr id="486" name="Cloud 485"/>
            <p:cNvSpPr/>
            <p:nvPr/>
          </p:nvSpPr>
          <p:spPr>
            <a:xfrm>
              <a:off x="2086711" y="417551"/>
              <a:ext cx="1081056" cy="1205749"/>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Cloud 486"/>
            <p:cNvSpPr/>
            <p:nvPr/>
          </p:nvSpPr>
          <p:spPr>
            <a:xfrm rot="19357175">
              <a:off x="2641658" y="144697"/>
              <a:ext cx="444360" cy="704618"/>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Cloud 487"/>
            <p:cNvSpPr/>
            <p:nvPr/>
          </p:nvSpPr>
          <p:spPr>
            <a:xfrm rot="1400185">
              <a:off x="2140266" y="250919"/>
              <a:ext cx="444360" cy="704618"/>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Oval 488"/>
            <p:cNvSpPr/>
            <p:nvPr/>
          </p:nvSpPr>
          <p:spPr>
            <a:xfrm rot="6128217">
              <a:off x="2710508" y="2765374"/>
              <a:ext cx="241518" cy="308328"/>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Oval 489"/>
            <p:cNvSpPr/>
            <p:nvPr/>
          </p:nvSpPr>
          <p:spPr>
            <a:xfrm rot="4472555">
              <a:off x="2423170" y="2757099"/>
              <a:ext cx="221254" cy="324063"/>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 name="Trapezoid 490"/>
            <p:cNvSpPr/>
            <p:nvPr/>
          </p:nvSpPr>
          <p:spPr>
            <a:xfrm>
              <a:off x="2194034" y="1288984"/>
              <a:ext cx="992515" cy="1601415"/>
            </a:xfrm>
            <a:prstGeom prst="trapezoid">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Oval 491"/>
            <p:cNvSpPr/>
            <p:nvPr/>
          </p:nvSpPr>
          <p:spPr>
            <a:xfrm rot="1978812">
              <a:off x="2069555" y="1773288"/>
              <a:ext cx="225227" cy="39026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Oval 492"/>
            <p:cNvSpPr/>
            <p:nvPr/>
          </p:nvSpPr>
          <p:spPr>
            <a:xfrm rot="20226769">
              <a:off x="3059714" y="1846404"/>
              <a:ext cx="229041" cy="31155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Trapezoid 493"/>
            <p:cNvSpPr/>
            <p:nvPr/>
          </p:nvSpPr>
          <p:spPr>
            <a:xfrm rot="1442139">
              <a:off x="2156250" y="1205693"/>
              <a:ext cx="332398" cy="839066"/>
            </a:xfrm>
            <a:prstGeom prst="trapezoid">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Trapezoid 494"/>
            <p:cNvSpPr/>
            <p:nvPr/>
          </p:nvSpPr>
          <p:spPr>
            <a:xfrm rot="19831862">
              <a:off x="2842027" y="1214859"/>
              <a:ext cx="353271" cy="839066"/>
            </a:xfrm>
            <a:prstGeom prst="trapezoid">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Trapezoid 495"/>
            <p:cNvSpPr/>
            <p:nvPr/>
          </p:nvSpPr>
          <p:spPr>
            <a:xfrm rot="21277925">
              <a:off x="2801435" y="1237915"/>
              <a:ext cx="262924" cy="1631755"/>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Moon 496"/>
            <p:cNvSpPr/>
            <p:nvPr/>
          </p:nvSpPr>
          <p:spPr>
            <a:xfrm rot="15844898">
              <a:off x="2491985" y="1235222"/>
              <a:ext cx="408570" cy="508942"/>
            </a:xfrm>
            <a:prstGeom prst="moon">
              <a:avLst>
                <a:gd name="adj" fmla="val 70972"/>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Oval 497"/>
            <p:cNvSpPr/>
            <p:nvPr/>
          </p:nvSpPr>
          <p:spPr>
            <a:xfrm>
              <a:off x="2293562" y="391772"/>
              <a:ext cx="725299" cy="107855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Cloud 498"/>
            <p:cNvSpPr/>
            <p:nvPr/>
          </p:nvSpPr>
          <p:spPr>
            <a:xfrm rot="17055069">
              <a:off x="2364174" y="109134"/>
              <a:ext cx="490045" cy="638930"/>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Cloud 499"/>
            <p:cNvSpPr/>
            <p:nvPr/>
          </p:nvSpPr>
          <p:spPr>
            <a:xfrm>
              <a:off x="2422349" y="1083024"/>
              <a:ext cx="490612" cy="469745"/>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Oval 500"/>
            <p:cNvSpPr/>
            <p:nvPr/>
          </p:nvSpPr>
          <p:spPr>
            <a:xfrm>
              <a:off x="2528837" y="1161315"/>
              <a:ext cx="252910" cy="15209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Rectangle 501"/>
            <p:cNvSpPr/>
            <p:nvPr/>
          </p:nvSpPr>
          <p:spPr>
            <a:xfrm rot="21215670">
              <a:off x="2860441" y="2542146"/>
              <a:ext cx="243512" cy="77335"/>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Rectangle 502"/>
            <p:cNvSpPr/>
            <p:nvPr/>
          </p:nvSpPr>
          <p:spPr>
            <a:xfrm rot="21215670">
              <a:off x="2845347" y="2198488"/>
              <a:ext cx="205415" cy="99973"/>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Rounded Rectangle 503"/>
            <p:cNvSpPr/>
            <p:nvPr/>
          </p:nvSpPr>
          <p:spPr>
            <a:xfrm>
              <a:off x="2142916" y="391131"/>
              <a:ext cx="955480" cy="184825"/>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5" name="Picture 2" descr="http://icons.iconarchive.com/icons/icons8/ios7/512/Travel-Sea-Waves-icon.png"/>
            <p:cNvPicPr>
              <a:picLocks noChangeAspect="1" noChangeArrowheads="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r="914" b="65803"/>
            <a:stretch/>
          </p:blipFill>
          <p:spPr bwMode="auto">
            <a:xfrm>
              <a:off x="2202567" y="294356"/>
              <a:ext cx="813257" cy="355425"/>
            </a:xfrm>
            <a:prstGeom prst="rect">
              <a:avLst/>
            </a:prstGeom>
            <a:noFill/>
            <a:extLst>
              <a:ext uri="{909E8E84-426E-40DD-AFC4-6F175D3DCCD1}">
                <a14:hiddenFill xmlns:a14="http://schemas.microsoft.com/office/drawing/2010/main">
                  <a:solidFill>
                    <a:srgbClr val="FFFFFF"/>
                  </a:solidFill>
                </a14:hiddenFill>
              </a:ext>
            </a:extLst>
          </p:spPr>
        </p:pic>
        <p:grpSp>
          <p:nvGrpSpPr>
            <p:cNvPr id="506" name="Group 505"/>
            <p:cNvGrpSpPr/>
            <p:nvPr/>
          </p:nvGrpSpPr>
          <p:grpSpPr>
            <a:xfrm rot="4983839">
              <a:off x="2618848" y="1746310"/>
              <a:ext cx="588091" cy="315370"/>
              <a:chOff x="4099124" y="1265262"/>
              <a:chExt cx="813257" cy="436117"/>
            </a:xfrm>
          </p:grpSpPr>
          <p:pic>
            <p:nvPicPr>
              <p:cNvPr id="507" name="Picture 2" descr="http://icons.iconarchive.com/icons/icons8/ios7/512/Travel-Sea-Waves-icon.png"/>
              <p:cNvPicPr>
                <a:picLocks noChangeAspect="1" noChangeArrowheads="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r="914" b="65803"/>
              <a:stretch/>
            </p:blipFill>
            <p:spPr bwMode="auto">
              <a:xfrm>
                <a:off x="4099124" y="1345954"/>
                <a:ext cx="813257" cy="355425"/>
              </a:xfrm>
              <a:prstGeom prst="rect">
                <a:avLst/>
              </a:prstGeom>
              <a:noFill/>
              <a:extLst>
                <a:ext uri="{909E8E84-426E-40DD-AFC4-6F175D3DCCD1}">
                  <a14:hiddenFill xmlns:a14="http://schemas.microsoft.com/office/drawing/2010/main">
                    <a:solidFill>
                      <a:srgbClr val="FFFFFF"/>
                    </a:solidFill>
                  </a14:hiddenFill>
                </a:ext>
              </a:extLst>
            </p:spPr>
          </p:pic>
          <p:pic>
            <p:nvPicPr>
              <p:cNvPr id="508" name="Picture 2" descr="http://icons.iconarchive.com/icons/icons8/ios7/512/Travel-Sea-Waves-icon.png"/>
              <p:cNvPicPr>
                <a:picLocks noChangeAspect="1" noChangeArrowheads="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r="914" b="65803"/>
              <a:stretch/>
            </p:blipFill>
            <p:spPr bwMode="auto">
              <a:xfrm rot="10800000">
                <a:off x="4099124" y="1265262"/>
                <a:ext cx="813257" cy="355425"/>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509" name="Group 508"/>
          <p:cNvGrpSpPr/>
          <p:nvPr/>
        </p:nvGrpSpPr>
        <p:grpSpPr>
          <a:xfrm>
            <a:off x="8617650" y="2696002"/>
            <a:ext cx="1175731" cy="2284162"/>
            <a:chOff x="3524486" y="415548"/>
            <a:chExt cx="1175731" cy="2284162"/>
          </a:xfrm>
        </p:grpSpPr>
        <p:sp>
          <p:nvSpPr>
            <p:cNvPr id="510" name="Oval 509"/>
            <p:cNvSpPr/>
            <p:nvPr/>
          </p:nvSpPr>
          <p:spPr>
            <a:xfrm rot="649721" flipH="1">
              <a:off x="4128584" y="2487607"/>
              <a:ext cx="328318" cy="212103"/>
            </a:xfrm>
            <a:prstGeom prst="ellipse">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1" name="Oval 510"/>
            <p:cNvSpPr/>
            <p:nvPr/>
          </p:nvSpPr>
          <p:spPr>
            <a:xfrm rot="649721" flipH="1">
              <a:off x="3864401" y="2487607"/>
              <a:ext cx="328318" cy="212103"/>
            </a:xfrm>
            <a:prstGeom prst="ellipse">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 name="Trapezoid 511"/>
            <p:cNvSpPr/>
            <p:nvPr/>
          </p:nvSpPr>
          <p:spPr>
            <a:xfrm flipH="1">
              <a:off x="3754397" y="2056920"/>
              <a:ext cx="752129" cy="545997"/>
            </a:xfrm>
            <a:prstGeom prst="trapezoid">
              <a:avLst/>
            </a:prstGeom>
            <a:solidFill>
              <a:srgbClr val="F9EBA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 name="Oval 512"/>
            <p:cNvSpPr/>
            <p:nvPr/>
          </p:nvSpPr>
          <p:spPr>
            <a:xfrm rot="19151953">
              <a:off x="3524486" y="1854295"/>
              <a:ext cx="328318" cy="231120"/>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Oval 513"/>
            <p:cNvSpPr/>
            <p:nvPr/>
          </p:nvSpPr>
          <p:spPr>
            <a:xfrm rot="3335437" flipH="1">
              <a:off x="4420956" y="1845468"/>
              <a:ext cx="307741" cy="250780"/>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 name="Trapezoid 514"/>
            <p:cNvSpPr/>
            <p:nvPr/>
          </p:nvSpPr>
          <p:spPr>
            <a:xfrm rot="1217087" flipH="1">
              <a:off x="3700206" y="1191759"/>
              <a:ext cx="294074" cy="781574"/>
            </a:xfrm>
            <a:prstGeom prst="trapezoid">
              <a:avLst/>
            </a:prstGeom>
            <a:solidFill>
              <a:srgbClr val="B12B0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Trapezoid 515"/>
            <p:cNvSpPr/>
            <p:nvPr/>
          </p:nvSpPr>
          <p:spPr>
            <a:xfrm rot="20382913">
              <a:off x="4289179" y="1293008"/>
              <a:ext cx="320116" cy="705492"/>
            </a:xfrm>
            <a:prstGeom prst="trapezoid">
              <a:avLst/>
            </a:prstGeom>
            <a:solidFill>
              <a:srgbClr val="B12B0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Cloud 516"/>
            <p:cNvSpPr/>
            <p:nvPr/>
          </p:nvSpPr>
          <p:spPr>
            <a:xfrm rot="671737">
              <a:off x="3611312" y="723431"/>
              <a:ext cx="413235" cy="809699"/>
            </a:xfrm>
            <a:prstGeom prst="cloud">
              <a:avLst/>
            </a:prstGeom>
            <a:solidFill>
              <a:srgbClr val="F9EBA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Cloud 517"/>
            <p:cNvSpPr/>
            <p:nvPr/>
          </p:nvSpPr>
          <p:spPr>
            <a:xfrm rot="20706537">
              <a:off x="4238841" y="758661"/>
              <a:ext cx="444958" cy="720339"/>
            </a:xfrm>
            <a:prstGeom prst="cloud">
              <a:avLst/>
            </a:prstGeom>
            <a:solidFill>
              <a:srgbClr val="F9EBA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Trapezoid 518"/>
            <p:cNvSpPr/>
            <p:nvPr/>
          </p:nvSpPr>
          <p:spPr>
            <a:xfrm flipH="1">
              <a:off x="3773789" y="1261039"/>
              <a:ext cx="711428" cy="1176153"/>
            </a:xfrm>
            <a:prstGeom prst="trapezoid">
              <a:avLst/>
            </a:prstGeom>
            <a:solidFill>
              <a:srgbClr val="B12B0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Isosceles Triangle 519"/>
            <p:cNvSpPr/>
            <p:nvPr/>
          </p:nvSpPr>
          <p:spPr>
            <a:xfrm rot="10800000" flipH="1">
              <a:off x="4020271" y="1279987"/>
              <a:ext cx="237143" cy="345175"/>
            </a:xfrm>
            <a:prstGeom prst="triangl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 name="Oval 520"/>
            <p:cNvSpPr/>
            <p:nvPr/>
          </p:nvSpPr>
          <p:spPr>
            <a:xfrm flipH="1">
              <a:off x="3829617" y="570689"/>
              <a:ext cx="655601" cy="862939"/>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 name="Cloud 521"/>
            <p:cNvSpPr/>
            <p:nvPr/>
          </p:nvSpPr>
          <p:spPr>
            <a:xfrm rot="16200000">
              <a:off x="3918252" y="260626"/>
              <a:ext cx="467719" cy="777564"/>
            </a:xfrm>
            <a:prstGeom prst="cloud">
              <a:avLst/>
            </a:prstGeom>
            <a:solidFill>
              <a:srgbClr val="F9EBA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 name="Rounded Rectangle 522"/>
            <p:cNvSpPr/>
            <p:nvPr/>
          </p:nvSpPr>
          <p:spPr>
            <a:xfrm>
              <a:off x="3731208" y="612766"/>
              <a:ext cx="799163" cy="206355"/>
            </a:xfrm>
            <a:prstGeom prst="roundRect">
              <a:avLst>
                <a:gd name="adj" fmla="val 25101"/>
              </a:avLst>
            </a:prstGeom>
            <a:solidFill>
              <a:srgbClr val="F5DE7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4" name="Group 118"/>
            <p:cNvGrpSpPr/>
            <p:nvPr/>
          </p:nvGrpSpPr>
          <p:grpSpPr>
            <a:xfrm rot="11700000">
              <a:off x="3703888" y="1566154"/>
              <a:ext cx="333203" cy="1078928"/>
              <a:chOff x="2438400" y="990600"/>
              <a:chExt cx="762000" cy="3200400"/>
            </a:xfrm>
          </p:grpSpPr>
          <p:sp>
            <p:nvSpPr>
              <p:cNvPr id="603" name="Pentagon 602"/>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 name="Plaque 603"/>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5" name="Rounded Rectangle 604"/>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6" name="Donut 605"/>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7" name="Donut 606"/>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25" name="Rounded Rectangle 524"/>
            <p:cNvSpPr/>
            <p:nvPr/>
          </p:nvSpPr>
          <p:spPr>
            <a:xfrm>
              <a:off x="3803977" y="1897268"/>
              <a:ext cx="635510" cy="164098"/>
            </a:xfrm>
            <a:prstGeom prst="roundRect">
              <a:avLst>
                <a:gd name="adj" fmla="val 25101"/>
              </a:avLst>
            </a:prstGeom>
            <a:solidFill>
              <a:srgbClr val="F5DE7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6" name="Group 525"/>
            <p:cNvGrpSpPr/>
            <p:nvPr/>
          </p:nvGrpSpPr>
          <p:grpSpPr>
            <a:xfrm>
              <a:off x="3809272" y="1919281"/>
              <a:ext cx="617466" cy="119145"/>
              <a:chOff x="7162800" y="4789357"/>
              <a:chExt cx="2676993" cy="1001843"/>
            </a:xfrm>
          </p:grpSpPr>
          <p:grpSp>
            <p:nvGrpSpPr>
              <p:cNvPr id="594" name="Group 593"/>
              <p:cNvGrpSpPr/>
              <p:nvPr/>
            </p:nvGrpSpPr>
            <p:grpSpPr>
              <a:xfrm>
                <a:off x="7162800" y="4800600"/>
                <a:ext cx="838200" cy="990600"/>
                <a:chOff x="7162800" y="4800600"/>
                <a:chExt cx="838200" cy="990600"/>
              </a:xfrm>
            </p:grpSpPr>
            <p:sp>
              <p:nvSpPr>
                <p:cNvPr id="601" name="Cross 600"/>
                <p:cNvSpPr/>
                <p:nvPr/>
              </p:nvSpPr>
              <p:spPr>
                <a:xfrm>
                  <a:off x="7162800" y="4800600"/>
                  <a:ext cx="838200" cy="990600"/>
                </a:xfrm>
                <a:prstGeom prst="plus">
                  <a:avLst>
                    <a:gd name="adj" fmla="val 35730"/>
                  </a:avLst>
                </a:prstGeom>
                <a:solidFill>
                  <a:srgbClr val="CD8B2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2" name="Diamond 601"/>
                <p:cNvSpPr/>
                <p:nvPr/>
              </p:nvSpPr>
              <p:spPr>
                <a:xfrm>
                  <a:off x="7391400" y="5029200"/>
                  <a:ext cx="381000" cy="609600"/>
                </a:xfrm>
                <a:prstGeom prst="diamond">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5" name="Group 594"/>
              <p:cNvGrpSpPr/>
              <p:nvPr/>
            </p:nvGrpSpPr>
            <p:grpSpPr>
              <a:xfrm>
                <a:off x="8077200" y="4800600"/>
                <a:ext cx="838200" cy="990600"/>
                <a:chOff x="7162800" y="4800600"/>
                <a:chExt cx="838200" cy="990600"/>
              </a:xfrm>
            </p:grpSpPr>
            <p:sp>
              <p:nvSpPr>
                <p:cNvPr id="599" name="Cross 598"/>
                <p:cNvSpPr/>
                <p:nvPr/>
              </p:nvSpPr>
              <p:spPr>
                <a:xfrm>
                  <a:off x="7162800" y="4800600"/>
                  <a:ext cx="838200" cy="990600"/>
                </a:xfrm>
                <a:prstGeom prst="plus">
                  <a:avLst>
                    <a:gd name="adj" fmla="val 35730"/>
                  </a:avLst>
                </a:prstGeom>
                <a:solidFill>
                  <a:srgbClr val="CD8B2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0" name="Diamond 599"/>
                <p:cNvSpPr/>
                <p:nvPr/>
              </p:nvSpPr>
              <p:spPr>
                <a:xfrm>
                  <a:off x="7391400" y="5029200"/>
                  <a:ext cx="381000" cy="609600"/>
                </a:xfrm>
                <a:prstGeom prst="diamond">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6" name="Group 595"/>
              <p:cNvGrpSpPr/>
              <p:nvPr/>
            </p:nvGrpSpPr>
            <p:grpSpPr>
              <a:xfrm>
                <a:off x="9001593" y="4789357"/>
                <a:ext cx="838200" cy="990600"/>
                <a:chOff x="7162800" y="4800600"/>
                <a:chExt cx="838200" cy="990600"/>
              </a:xfrm>
            </p:grpSpPr>
            <p:sp>
              <p:nvSpPr>
                <p:cNvPr id="597" name="Cross 596"/>
                <p:cNvSpPr/>
                <p:nvPr/>
              </p:nvSpPr>
              <p:spPr>
                <a:xfrm>
                  <a:off x="7162800" y="4800600"/>
                  <a:ext cx="838200" cy="990600"/>
                </a:xfrm>
                <a:prstGeom prst="plus">
                  <a:avLst>
                    <a:gd name="adj" fmla="val 35730"/>
                  </a:avLst>
                </a:prstGeom>
                <a:solidFill>
                  <a:srgbClr val="CD8B2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8" name="Diamond 597"/>
                <p:cNvSpPr/>
                <p:nvPr/>
              </p:nvSpPr>
              <p:spPr>
                <a:xfrm>
                  <a:off x="7391400" y="5029200"/>
                  <a:ext cx="381000" cy="609600"/>
                </a:xfrm>
                <a:prstGeom prst="diamond">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7" name="Group 526"/>
            <p:cNvGrpSpPr/>
            <p:nvPr/>
          </p:nvGrpSpPr>
          <p:grpSpPr>
            <a:xfrm>
              <a:off x="3740071" y="592259"/>
              <a:ext cx="769838" cy="258661"/>
              <a:chOff x="3811872" y="17998"/>
              <a:chExt cx="805120" cy="270515"/>
            </a:xfrm>
          </p:grpSpPr>
          <p:grpSp>
            <p:nvGrpSpPr>
              <p:cNvPr id="528" name="Group 527"/>
              <p:cNvGrpSpPr/>
              <p:nvPr/>
            </p:nvGrpSpPr>
            <p:grpSpPr>
              <a:xfrm>
                <a:off x="3811872" y="17998"/>
                <a:ext cx="627615" cy="262087"/>
                <a:chOff x="4649991" y="5423557"/>
                <a:chExt cx="2704332" cy="1129307"/>
              </a:xfrm>
            </p:grpSpPr>
            <p:grpSp>
              <p:nvGrpSpPr>
                <p:cNvPr id="542" name="Group 541"/>
                <p:cNvGrpSpPr/>
                <p:nvPr/>
              </p:nvGrpSpPr>
              <p:grpSpPr>
                <a:xfrm>
                  <a:off x="4649991" y="5427911"/>
                  <a:ext cx="516959" cy="1119063"/>
                  <a:chOff x="4649991" y="5427911"/>
                  <a:chExt cx="516959" cy="1119063"/>
                </a:xfrm>
              </p:grpSpPr>
              <p:grpSp>
                <p:nvGrpSpPr>
                  <p:cNvPr id="582" name="Group 118"/>
                  <p:cNvGrpSpPr/>
                  <p:nvPr/>
                </p:nvGrpSpPr>
                <p:grpSpPr>
                  <a:xfrm rot="1912894">
                    <a:off x="4649991" y="5427911"/>
                    <a:ext cx="321016" cy="1106001"/>
                    <a:chOff x="2438400" y="990600"/>
                    <a:chExt cx="762000" cy="3200400"/>
                  </a:xfrm>
                </p:grpSpPr>
                <p:sp>
                  <p:nvSpPr>
                    <p:cNvPr id="589" name="Pentagon 588"/>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0" name="Plaque 589"/>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1" name="Rounded Rectangle 590"/>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2" name="Donut 591"/>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3" name="Donut 592"/>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83" name="Group 118"/>
                  <p:cNvGrpSpPr/>
                  <p:nvPr/>
                </p:nvGrpSpPr>
                <p:grpSpPr>
                  <a:xfrm rot="19542321">
                    <a:off x="4845934" y="5440973"/>
                    <a:ext cx="321016" cy="1106001"/>
                    <a:chOff x="2438400" y="990600"/>
                    <a:chExt cx="762000" cy="3200400"/>
                  </a:xfrm>
                </p:grpSpPr>
                <p:sp>
                  <p:nvSpPr>
                    <p:cNvPr id="584" name="Pentagon 583"/>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5" name="Plaque 584"/>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Rounded Rectangle 585"/>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Donut 586"/>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8" name="Donut 587"/>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543" name="Group 542"/>
                <p:cNvGrpSpPr/>
                <p:nvPr/>
              </p:nvGrpSpPr>
              <p:grpSpPr>
                <a:xfrm rot="10800000">
                  <a:off x="5378679" y="5433801"/>
                  <a:ext cx="516959" cy="1119063"/>
                  <a:chOff x="4649991" y="5427911"/>
                  <a:chExt cx="516959" cy="1119063"/>
                </a:xfrm>
              </p:grpSpPr>
              <p:grpSp>
                <p:nvGrpSpPr>
                  <p:cNvPr id="570" name="Group 118"/>
                  <p:cNvGrpSpPr/>
                  <p:nvPr/>
                </p:nvGrpSpPr>
                <p:grpSpPr>
                  <a:xfrm rot="1912894">
                    <a:off x="4649991" y="5427911"/>
                    <a:ext cx="321016" cy="1106001"/>
                    <a:chOff x="2438400" y="990600"/>
                    <a:chExt cx="762000" cy="3200400"/>
                  </a:xfrm>
                </p:grpSpPr>
                <p:sp>
                  <p:nvSpPr>
                    <p:cNvPr id="577" name="Pentagon 576"/>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8" name="Plaque 577"/>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9" name="Rounded Rectangle 578"/>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0" name="Donut 579"/>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1" name="Donut 580"/>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71" name="Group 118"/>
                  <p:cNvGrpSpPr/>
                  <p:nvPr/>
                </p:nvGrpSpPr>
                <p:grpSpPr>
                  <a:xfrm rot="19542321">
                    <a:off x="4845934" y="5440973"/>
                    <a:ext cx="321016" cy="1106001"/>
                    <a:chOff x="2438400" y="990600"/>
                    <a:chExt cx="762000" cy="3200400"/>
                  </a:xfrm>
                </p:grpSpPr>
                <p:sp>
                  <p:nvSpPr>
                    <p:cNvPr id="572" name="Pentagon 571"/>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 name="Plaque 572"/>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4" name="Rounded Rectangle 573"/>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5" name="Donut 574"/>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6" name="Donut 575"/>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544" name="Group 543"/>
                <p:cNvGrpSpPr/>
                <p:nvPr/>
              </p:nvGrpSpPr>
              <p:grpSpPr>
                <a:xfrm>
                  <a:off x="6108676" y="5423557"/>
                  <a:ext cx="516959" cy="1119063"/>
                  <a:chOff x="4649991" y="5427911"/>
                  <a:chExt cx="516959" cy="1119063"/>
                </a:xfrm>
              </p:grpSpPr>
              <p:grpSp>
                <p:nvGrpSpPr>
                  <p:cNvPr id="558" name="Group 118"/>
                  <p:cNvGrpSpPr/>
                  <p:nvPr/>
                </p:nvGrpSpPr>
                <p:grpSpPr>
                  <a:xfrm rot="1912894">
                    <a:off x="4649991" y="5427911"/>
                    <a:ext cx="321016" cy="1106001"/>
                    <a:chOff x="2438400" y="990600"/>
                    <a:chExt cx="762000" cy="3200400"/>
                  </a:xfrm>
                </p:grpSpPr>
                <p:sp>
                  <p:nvSpPr>
                    <p:cNvPr id="565" name="Pentagon 564"/>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6" name="Plaque 565"/>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7" name="Rounded Rectangle 566"/>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8" name="Donut 567"/>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9" name="Donut 568"/>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59" name="Group 118"/>
                  <p:cNvGrpSpPr/>
                  <p:nvPr/>
                </p:nvGrpSpPr>
                <p:grpSpPr>
                  <a:xfrm rot="19542321">
                    <a:off x="4845934" y="5440973"/>
                    <a:ext cx="321016" cy="1106001"/>
                    <a:chOff x="2438400" y="990600"/>
                    <a:chExt cx="762000" cy="3200400"/>
                  </a:xfrm>
                </p:grpSpPr>
                <p:sp>
                  <p:nvSpPr>
                    <p:cNvPr id="560" name="Pentagon 559"/>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1" name="Plaque 560"/>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2" name="Rounded Rectangle 561"/>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 name="Donut 562"/>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4" name="Donut 563"/>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545" name="Group 544"/>
                <p:cNvGrpSpPr/>
                <p:nvPr/>
              </p:nvGrpSpPr>
              <p:grpSpPr>
                <a:xfrm rot="10800000">
                  <a:off x="6837364" y="5429447"/>
                  <a:ext cx="516959" cy="1119063"/>
                  <a:chOff x="4649991" y="5427911"/>
                  <a:chExt cx="516959" cy="1119063"/>
                </a:xfrm>
              </p:grpSpPr>
              <p:grpSp>
                <p:nvGrpSpPr>
                  <p:cNvPr id="546" name="Group 118"/>
                  <p:cNvGrpSpPr/>
                  <p:nvPr/>
                </p:nvGrpSpPr>
                <p:grpSpPr>
                  <a:xfrm rot="1912894">
                    <a:off x="4649991" y="5427911"/>
                    <a:ext cx="321016" cy="1106001"/>
                    <a:chOff x="2438400" y="990600"/>
                    <a:chExt cx="762000" cy="3200400"/>
                  </a:xfrm>
                </p:grpSpPr>
                <p:sp>
                  <p:nvSpPr>
                    <p:cNvPr id="553" name="Pentagon 552"/>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4" name="Plaque 553"/>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 name="Rounded Rectangle 554"/>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6" name="Donut 555"/>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7" name="Donut 556"/>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47" name="Group 118"/>
                  <p:cNvGrpSpPr/>
                  <p:nvPr/>
                </p:nvGrpSpPr>
                <p:grpSpPr>
                  <a:xfrm rot="19542321">
                    <a:off x="4845934" y="5440973"/>
                    <a:ext cx="321016" cy="1106001"/>
                    <a:chOff x="2438400" y="990600"/>
                    <a:chExt cx="762000" cy="3200400"/>
                  </a:xfrm>
                </p:grpSpPr>
                <p:sp>
                  <p:nvSpPr>
                    <p:cNvPr id="548" name="Pentagon 547"/>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9" name="Plaque 548"/>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0" name="Rounded Rectangle 549"/>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1" name="Donut 550"/>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2" name="Donut 551"/>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529" name="Group 528"/>
              <p:cNvGrpSpPr/>
              <p:nvPr/>
            </p:nvGrpSpPr>
            <p:grpSpPr>
              <a:xfrm>
                <a:off x="4497017" y="28803"/>
                <a:ext cx="119975" cy="259710"/>
                <a:chOff x="4649991" y="5427911"/>
                <a:chExt cx="516959" cy="1119063"/>
              </a:xfrm>
            </p:grpSpPr>
            <p:grpSp>
              <p:nvGrpSpPr>
                <p:cNvPr id="530" name="Group 118"/>
                <p:cNvGrpSpPr/>
                <p:nvPr/>
              </p:nvGrpSpPr>
              <p:grpSpPr>
                <a:xfrm rot="1912894">
                  <a:off x="4649991" y="5427911"/>
                  <a:ext cx="321016" cy="1106001"/>
                  <a:chOff x="2438400" y="990600"/>
                  <a:chExt cx="762000" cy="3200400"/>
                </a:xfrm>
              </p:grpSpPr>
              <p:sp>
                <p:nvSpPr>
                  <p:cNvPr id="537" name="Pentagon 536"/>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8" name="Plaque 537"/>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9" name="Rounded Rectangle 538"/>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0" name="Donut 539"/>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1" name="Donut 540"/>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31" name="Group 118"/>
                <p:cNvGrpSpPr/>
                <p:nvPr/>
              </p:nvGrpSpPr>
              <p:grpSpPr>
                <a:xfrm rot="19542321">
                  <a:off x="4845934" y="5440973"/>
                  <a:ext cx="321016" cy="1106001"/>
                  <a:chOff x="2438400" y="990600"/>
                  <a:chExt cx="762000" cy="3200400"/>
                </a:xfrm>
              </p:grpSpPr>
              <p:sp>
                <p:nvSpPr>
                  <p:cNvPr id="532" name="Pentagon 531"/>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3" name="Plaque 532"/>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Rounded Rectangle 533"/>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 name="Donut 534"/>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6" name="Donut 535"/>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grpSp>
        <p:nvGrpSpPr>
          <p:cNvPr id="608" name="Group 607"/>
          <p:cNvGrpSpPr/>
          <p:nvPr/>
        </p:nvGrpSpPr>
        <p:grpSpPr>
          <a:xfrm>
            <a:off x="8076866" y="3683340"/>
            <a:ext cx="995440" cy="2459247"/>
            <a:chOff x="536022" y="3314942"/>
            <a:chExt cx="1296534" cy="3203103"/>
          </a:xfrm>
        </p:grpSpPr>
        <p:sp>
          <p:nvSpPr>
            <p:cNvPr id="609" name="Oval 608"/>
            <p:cNvSpPr/>
            <p:nvPr/>
          </p:nvSpPr>
          <p:spPr>
            <a:xfrm rot="6360011">
              <a:off x="498256" y="5160706"/>
              <a:ext cx="476734" cy="29629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0" name="Oval 609"/>
            <p:cNvSpPr/>
            <p:nvPr/>
          </p:nvSpPr>
          <p:spPr>
            <a:xfrm rot="3628137">
              <a:off x="1436513" y="5182759"/>
              <a:ext cx="476734" cy="2605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1" name="Trapezoid 610"/>
            <p:cNvSpPr/>
            <p:nvPr/>
          </p:nvSpPr>
          <p:spPr>
            <a:xfrm rot="20378210">
              <a:off x="1283225" y="4439267"/>
              <a:ext cx="409303" cy="981952"/>
            </a:xfrm>
            <a:prstGeom prst="trapezoid">
              <a:avLst>
                <a:gd name="adj" fmla="val 20429"/>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2" name="Trapezoid 611"/>
            <p:cNvSpPr/>
            <p:nvPr/>
          </p:nvSpPr>
          <p:spPr>
            <a:xfrm rot="1422945">
              <a:off x="672780" y="4491994"/>
              <a:ext cx="485515" cy="918299"/>
            </a:xfrm>
            <a:prstGeom prst="trapezoid">
              <a:avLst>
                <a:gd name="adj" fmla="val 20429"/>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3" name="Trapezoid 612"/>
            <p:cNvSpPr/>
            <p:nvPr/>
          </p:nvSpPr>
          <p:spPr>
            <a:xfrm rot="10800000">
              <a:off x="861937" y="4224592"/>
              <a:ext cx="692686" cy="1182131"/>
            </a:xfrm>
            <a:prstGeom prst="trapezoid">
              <a:avLst>
                <a:gd name="adj" fmla="val 20429"/>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 name="Regular Pentagon 613"/>
            <p:cNvSpPr/>
            <p:nvPr/>
          </p:nvSpPr>
          <p:spPr>
            <a:xfrm rot="10800000">
              <a:off x="1020787" y="3900992"/>
              <a:ext cx="377829" cy="953469"/>
            </a:xfrm>
            <a:prstGeom prst="pentagon">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 name="Oval 614"/>
            <p:cNvSpPr/>
            <p:nvPr/>
          </p:nvSpPr>
          <p:spPr>
            <a:xfrm flipH="1">
              <a:off x="766479" y="3564102"/>
              <a:ext cx="864275" cy="11302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616" name="Group 101"/>
            <p:cNvGrpSpPr/>
            <p:nvPr/>
          </p:nvGrpSpPr>
          <p:grpSpPr>
            <a:xfrm rot="7128265">
              <a:off x="1266712" y="6168842"/>
              <a:ext cx="230789" cy="449153"/>
              <a:chOff x="4267200" y="5105400"/>
              <a:chExt cx="685800" cy="609600"/>
            </a:xfrm>
          </p:grpSpPr>
          <p:sp>
            <p:nvSpPr>
              <p:cNvPr id="841" name="Oval 99"/>
              <p:cNvSpPr/>
              <p:nvPr/>
            </p:nvSpPr>
            <p:spPr>
              <a:xfrm>
                <a:off x="4267200" y="5105400"/>
                <a:ext cx="685800" cy="609600"/>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2" name="Oval 100"/>
              <p:cNvSpPr/>
              <p:nvPr/>
            </p:nvSpPr>
            <p:spPr>
              <a:xfrm>
                <a:off x="4343400" y="5257800"/>
                <a:ext cx="457200" cy="457200"/>
              </a:xfrm>
              <a:prstGeom prst="ellipse">
                <a:avLst/>
              </a:prstGeom>
              <a:solidFill>
                <a:srgbClr val="F8AB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7" name="Group 102"/>
            <p:cNvGrpSpPr/>
            <p:nvPr/>
          </p:nvGrpSpPr>
          <p:grpSpPr>
            <a:xfrm rot="14157531">
              <a:off x="1014825" y="6178074"/>
              <a:ext cx="230789" cy="449153"/>
              <a:chOff x="4267200" y="5105400"/>
              <a:chExt cx="685800" cy="609600"/>
            </a:xfrm>
          </p:grpSpPr>
          <p:sp>
            <p:nvSpPr>
              <p:cNvPr id="839" name="Oval 838"/>
              <p:cNvSpPr/>
              <p:nvPr/>
            </p:nvSpPr>
            <p:spPr>
              <a:xfrm>
                <a:off x="4267200" y="5105400"/>
                <a:ext cx="685800" cy="609600"/>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0" name="Oval 839"/>
              <p:cNvSpPr/>
              <p:nvPr/>
            </p:nvSpPr>
            <p:spPr>
              <a:xfrm>
                <a:off x="4343400" y="5257800"/>
                <a:ext cx="457200" cy="457200"/>
              </a:xfrm>
              <a:prstGeom prst="ellipse">
                <a:avLst/>
              </a:prstGeom>
              <a:solidFill>
                <a:srgbClr val="F8AB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8" name="Group 70"/>
            <p:cNvGrpSpPr/>
            <p:nvPr/>
          </p:nvGrpSpPr>
          <p:grpSpPr>
            <a:xfrm>
              <a:off x="615449" y="3393845"/>
              <a:ext cx="1196458" cy="1028329"/>
              <a:chOff x="2731569" y="4101704"/>
              <a:chExt cx="2435810" cy="2042401"/>
            </a:xfrm>
          </p:grpSpPr>
          <p:sp>
            <p:nvSpPr>
              <p:cNvPr id="830" name="Moon 68"/>
              <p:cNvSpPr/>
              <p:nvPr/>
            </p:nvSpPr>
            <p:spPr>
              <a:xfrm rot="9849500">
                <a:off x="4439437" y="4238028"/>
                <a:ext cx="609600" cy="19050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1" name="Moon 67"/>
              <p:cNvSpPr/>
              <p:nvPr/>
            </p:nvSpPr>
            <p:spPr>
              <a:xfrm rot="833472">
                <a:off x="2744907" y="4239105"/>
                <a:ext cx="609600" cy="19050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2" name="Moon 61"/>
              <p:cNvSpPr/>
              <p:nvPr/>
            </p:nvSpPr>
            <p:spPr>
              <a:xfrm>
                <a:off x="3581400" y="4191000"/>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3" name="Moon 62"/>
              <p:cNvSpPr/>
              <p:nvPr/>
            </p:nvSpPr>
            <p:spPr>
              <a:xfrm rot="20163857">
                <a:off x="3829522" y="4247461"/>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4" name="Moon 63"/>
              <p:cNvSpPr/>
              <p:nvPr/>
            </p:nvSpPr>
            <p:spPr>
              <a:xfrm rot="1214739">
                <a:off x="3266487" y="4101704"/>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5" name="Moon 64"/>
              <p:cNvSpPr/>
              <p:nvPr/>
            </p:nvSpPr>
            <p:spPr>
              <a:xfrm rot="6545841">
                <a:off x="4176779" y="3789002"/>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6" name="Moon 65"/>
              <p:cNvSpPr/>
              <p:nvPr/>
            </p:nvSpPr>
            <p:spPr>
              <a:xfrm rot="8444331">
                <a:off x="4175211" y="4152889"/>
                <a:ext cx="609600" cy="1371600"/>
              </a:xfrm>
              <a:prstGeom prst="moon">
                <a:avLst>
                  <a:gd name="adj" fmla="val 65904"/>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7" name="Moon 66"/>
              <p:cNvSpPr/>
              <p:nvPr/>
            </p:nvSpPr>
            <p:spPr>
              <a:xfrm rot="4022086">
                <a:off x="3112569" y="3901022"/>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8" name="Oval 69"/>
              <p:cNvSpPr/>
              <p:nvPr/>
            </p:nvSpPr>
            <p:spPr>
              <a:xfrm>
                <a:off x="3048000" y="4267200"/>
                <a:ext cx="1828800" cy="990600"/>
              </a:xfrm>
              <a:prstGeom prst="ellipse">
                <a:avLst/>
              </a:prstGeom>
              <a:solidFill>
                <a:srgbClr val="3D281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9" name="Trapezoid 618"/>
            <p:cNvSpPr/>
            <p:nvPr/>
          </p:nvSpPr>
          <p:spPr>
            <a:xfrm>
              <a:off x="804363" y="5406724"/>
              <a:ext cx="798838" cy="938334"/>
            </a:xfrm>
            <a:prstGeom prst="trapezoid">
              <a:avLst>
                <a:gd name="adj" fmla="val 23751"/>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0" name="Group 97"/>
            <p:cNvGrpSpPr/>
            <p:nvPr/>
          </p:nvGrpSpPr>
          <p:grpSpPr>
            <a:xfrm>
              <a:off x="962691" y="5459694"/>
              <a:ext cx="469239" cy="635646"/>
              <a:chOff x="4648200" y="4038600"/>
              <a:chExt cx="838200" cy="1349829"/>
            </a:xfrm>
          </p:grpSpPr>
          <p:sp>
            <p:nvSpPr>
              <p:cNvPr id="809" name="Trapezoid 808"/>
              <p:cNvSpPr/>
              <p:nvPr/>
            </p:nvSpPr>
            <p:spPr>
              <a:xfrm>
                <a:off x="4648200" y="4038600"/>
                <a:ext cx="838200" cy="1349829"/>
              </a:xfrm>
              <a:prstGeom prst="trapezoid">
                <a:avLst>
                  <a:gd name="adj" fmla="val 20429"/>
                </a:avLst>
              </a:prstGeom>
              <a:solidFill>
                <a:srgbClr val="51A59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0" name="Group 809"/>
              <p:cNvGrpSpPr/>
              <p:nvPr/>
            </p:nvGrpSpPr>
            <p:grpSpPr>
              <a:xfrm rot="5595418">
                <a:off x="4297276" y="4567385"/>
                <a:ext cx="1211525" cy="322729"/>
                <a:chOff x="6019800" y="5334000"/>
                <a:chExt cx="2590800" cy="914400"/>
              </a:xfrm>
            </p:grpSpPr>
            <p:grpSp>
              <p:nvGrpSpPr>
                <p:cNvPr id="821" name="Group 79"/>
                <p:cNvGrpSpPr/>
                <p:nvPr/>
              </p:nvGrpSpPr>
              <p:grpSpPr>
                <a:xfrm>
                  <a:off x="6019800" y="5334000"/>
                  <a:ext cx="914400" cy="914400"/>
                  <a:chOff x="6019800" y="5334000"/>
                  <a:chExt cx="914400" cy="914400"/>
                </a:xfrm>
              </p:grpSpPr>
              <p:sp>
                <p:nvSpPr>
                  <p:cNvPr id="828" name="Quad Arrow 827"/>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9" name="Diamond 828"/>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2" name="Group 80"/>
                <p:cNvGrpSpPr/>
                <p:nvPr/>
              </p:nvGrpSpPr>
              <p:grpSpPr>
                <a:xfrm>
                  <a:off x="6858000" y="5334000"/>
                  <a:ext cx="914400" cy="914400"/>
                  <a:chOff x="6019800" y="5334000"/>
                  <a:chExt cx="914400" cy="914400"/>
                </a:xfrm>
              </p:grpSpPr>
              <p:sp>
                <p:nvSpPr>
                  <p:cNvPr id="826" name="Quad Arrow 825"/>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7" name="Diamond 826"/>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3" name="Group 83"/>
                <p:cNvGrpSpPr/>
                <p:nvPr/>
              </p:nvGrpSpPr>
              <p:grpSpPr>
                <a:xfrm>
                  <a:off x="7696200" y="5334000"/>
                  <a:ext cx="914400" cy="914400"/>
                  <a:chOff x="6019800" y="5334000"/>
                  <a:chExt cx="914400" cy="914400"/>
                </a:xfrm>
              </p:grpSpPr>
              <p:sp>
                <p:nvSpPr>
                  <p:cNvPr id="824" name="Quad Arrow 823"/>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5" name="Diamond 824"/>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11" name="Group 810"/>
              <p:cNvGrpSpPr/>
              <p:nvPr/>
            </p:nvGrpSpPr>
            <p:grpSpPr>
              <a:xfrm rot="5160593">
                <a:off x="4618957" y="4567387"/>
                <a:ext cx="1211525" cy="322729"/>
                <a:chOff x="6019800" y="5334000"/>
                <a:chExt cx="2590800" cy="914400"/>
              </a:xfrm>
            </p:grpSpPr>
            <p:grpSp>
              <p:nvGrpSpPr>
                <p:cNvPr id="812" name="Group 79"/>
                <p:cNvGrpSpPr/>
                <p:nvPr/>
              </p:nvGrpSpPr>
              <p:grpSpPr>
                <a:xfrm>
                  <a:off x="6019800" y="5334000"/>
                  <a:ext cx="914400" cy="914400"/>
                  <a:chOff x="6019800" y="5334000"/>
                  <a:chExt cx="914400" cy="914400"/>
                </a:xfrm>
              </p:grpSpPr>
              <p:sp>
                <p:nvSpPr>
                  <p:cNvPr id="819" name="Quad Arrow 818"/>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 name="Diamond 819"/>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3" name="Group 80"/>
                <p:cNvGrpSpPr/>
                <p:nvPr/>
              </p:nvGrpSpPr>
              <p:grpSpPr>
                <a:xfrm>
                  <a:off x="6858000" y="5334000"/>
                  <a:ext cx="914400" cy="914400"/>
                  <a:chOff x="6019800" y="5334000"/>
                  <a:chExt cx="914400" cy="914400"/>
                </a:xfrm>
              </p:grpSpPr>
              <p:sp>
                <p:nvSpPr>
                  <p:cNvPr id="817" name="Quad Arrow 816"/>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8" name="Diamond 817"/>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4" name="Group 83"/>
                <p:cNvGrpSpPr/>
                <p:nvPr/>
              </p:nvGrpSpPr>
              <p:grpSpPr>
                <a:xfrm>
                  <a:off x="7696200" y="5334000"/>
                  <a:ext cx="914400" cy="914400"/>
                  <a:chOff x="6019800" y="5334000"/>
                  <a:chExt cx="914400" cy="914400"/>
                </a:xfrm>
              </p:grpSpPr>
              <p:sp>
                <p:nvSpPr>
                  <p:cNvPr id="815" name="Quad Arrow 814"/>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6" name="Diamond 815"/>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621" name="Rounded Rectangle 620"/>
            <p:cNvSpPr/>
            <p:nvPr/>
          </p:nvSpPr>
          <p:spPr>
            <a:xfrm>
              <a:off x="993277" y="5353753"/>
              <a:ext cx="440800" cy="105941"/>
            </a:xfrm>
            <a:prstGeom prst="round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2" name="Group 125"/>
            <p:cNvGrpSpPr/>
            <p:nvPr/>
          </p:nvGrpSpPr>
          <p:grpSpPr>
            <a:xfrm flipV="1">
              <a:off x="615448" y="3764639"/>
              <a:ext cx="1133486" cy="180100"/>
              <a:chOff x="5029200" y="838200"/>
              <a:chExt cx="1905000" cy="457200"/>
            </a:xfrm>
          </p:grpSpPr>
          <p:sp>
            <p:nvSpPr>
              <p:cNvPr id="798" name="Rounded Rectangle 797"/>
              <p:cNvSpPr/>
              <p:nvPr/>
            </p:nvSpPr>
            <p:spPr>
              <a:xfrm>
                <a:off x="5029200" y="838200"/>
                <a:ext cx="1905000" cy="457200"/>
              </a:xfrm>
              <a:prstGeom prst="roundRect">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9" name="Group 114"/>
              <p:cNvGrpSpPr/>
              <p:nvPr/>
            </p:nvGrpSpPr>
            <p:grpSpPr>
              <a:xfrm rot="10800000">
                <a:off x="5334000" y="914400"/>
                <a:ext cx="1211525" cy="322729"/>
                <a:chOff x="6019800" y="5334000"/>
                <a:chExt cx="2590800" cy="914400"/>
              </a:xfrm>
            </p:grpSpPr>
            <p:grpSp>
              <p:nvGrpSpPr>
                <p:cNvPr id="800" name="Group 79"/>
                <p:cNvGrpSpPr/>
                <p:nvPr/>
              </p:nvGrpSpPr>
              <p:grpSpPr>
                <a:xfrm>
                  <a:off x="6019800" y="5334000"/>
                  <a:ext cx="914400" cy="914400"/>
                  <a:chOff x="6019800" y="5334000"/>
                  <a:chExt cx="914400" cy="914400"/>
                </a:xfrm>
              </p:grpSpPr>
              <p:sp>
                <p:nvSpPr>
                  <p:cNvPr id="807" name="Quad Arrow 806"/>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8" name="Diamond 807"/>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1" name="Group 80"/>
                <p:cNvGrpSpPr/>
                <p:nvPr/>
              </p:nvGrpSpPr>
              <p:grpSpPr>
                <a:xfrm>
                  <a:off x="6858000" y="5334000"/>
                  <a:ext cx="914400" cy="914400"/>
                  <a:chOff x="6019800" y="5334000"/>
                  <a:chExt cx="914400" cy="914400"/>
                </a:xfrm>
              </p:grpSpPr>
              <p:sp>
                <p:nvSpPr>
                  <p:cNvPr id="805" name="Quad Arrow 804"/>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6" name="Diamond 805"/>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2" name="Group 83"/>
                <p:cNvGrpSpPr/>
                <p:nvPr/>
              </p:nvGrpSpPr>
              <p:grpSpPr>
                <a:xfrm>
                  <a:off x="7696200" y="5334000"/>
                  <a:ext cx="914400" cy="914400"/>
                  <a:chOff x="6019800" y="5334000"/>
                  <a:chExt cx="914400" cy="914400"/>
                </a:xfrm>
              </p:grpSpPr>
              <p:sp>
                <p:nvSpPr>
                  <p:cNvPr id="803" name="Quad Arrow 802"/>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4" name="Diamond 803"/>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623" name="Group 622"/>
            <p:cNvGrpSpPr/>
            <p:nvPr/>
          </p:nvGrpSpPr>
          <p:grpSpPr>
            <a:xfrm>
              <a:off x="536022" y="3314942"/>
              <a:ext cx="1296534" cy="697352"/>
              <a:chOff x="4823577" y="4053405"/>
              <a:chExt cx="2270956" cy="1287310"/>
            </a:xfrm>
          </p:grpSpPr>
          <p:grpSp>
            <p:nvGrpSpPr>
              <p:cNvPr id="624" name="Group 113"/>
              <p:cNvGrpSpPr/>
              <p:nvPr/>
            </p:nvGrpSpPr>
            <p:grpSpPr>
              <a:xfrm>
                <a:off x="4823577" y="4493188"/>
                <a:ext cx="1404453" cy="847527"/>
                <a:chOff x="5334000" y="1676401"/>
                <a:chExt cx="3200400" cy="2295940"/>
              </a:xfrm>
            </p:grpSpPr>
            <p:grpSp>
              <p:nvGrpSpPr>
                <p:cNvPr id="741" name="Group 59"/>
                <p:cNvGrpSpPr/>
                <p:nvPr/>
              </p:nvGrpSpPr>
              <p:grpSpPr>
                <a:xfrm>
                  <a:off x="5334000" y="1676401"/>
                  <a:ext cx="3200400" cy="2295940"/>
                  <a:chOff x="3329709" y="1676400"/>
                  <a:chExt cx="5204691" cy="3733801"/>
                </a:xfrm>
              </p:grpSpPr>
              <p:grpSp>
                <p:nvGrpSpPr>
                  <p:cNvPr id="745" name="Group 139"/>
                  <p:cNvGrpSpPr/>
                  <p:nvPr/>
                </p:nvGrpSpPr>
                <p:grpSpPr>
                  <a:xfrm>
                    <a:off x="5784951" y="1676400"/>
                    <a:ext cx="2749449" cy="2932281"/>
                    <a:chOff x="4370181" y="2237947"/>
                    <a:chExt cx="1395285" cy="1533800"/>
                  </a:xfrm>
                  <a:solidFill>
                    <a:schemeClr val="accent6">
                      <a:lumMod val="50000"/>
                    </a:schemeClr>
                  </a:solidFill>
                </p:grpSpPr>
                <p:sp>
                  <p:nvSpPr>
                    <p:cNvPr id="777" name="Rounded Rectangle 3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8" name="Group 122"/>
                    <p:cNvGrpSpPr/>
                    <p:nvPr/>
                  </p:nvGrpSpPr>
                  <p:grpSpPr>
                    <a:xfrm>
                      <a:off x="4975163" y="2434420"/>
                      <a:ext cx="790303" cy="409072"/>
                      <a:chOff x="4975163" y="2434420"/>
                      <a:chExt cx="790303" cy="409072"/>
                    </a:xfrm>
                    <a:grpFill/>
                  </p:grpSpPr>
                  <p:sp>
                    <p:nvSpPr>
                      <p:cNvPr id="795" name="Moon 5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6" name="Moon 5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7" name="Moon 5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9" name="Group 123"/>
                    <p:cNvGrpSpPr/>
                    <p:nvPr/>
                  </p:nvGrpSpPr>
                  <p:grpSpPr>
                    <a:xfrm>
                      <a:off x="4842164" y="2673927"/>
                      <a:ext cx="856672" cy="364837"/>
                      <a:chOff x="4975163" y="2434420"/>
                      <a:chExt cx="790303" cy="409072"/>
                    </a:xfrm>
                    <a:grpFill/>
                  </p:grpSpPr>
                  <p:sp>
                    <p:nvSpPr>
                      <p:cNvPr id="792" name="Moon 5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3" name="Moon 5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4" name="Moon 5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0" name="Group 127"/>
                    <p:cNvGrpSpPr/>
                    <p:nvPr/>
                  </p:nvGrpSpPr>
                  <p:grpSpPr>
                    <a:xfrm>
                      <a:off x="4702690" y="2882384"/>
                      <a:ext cx="790303" cy="409072"/>
                      <a:chOff x="4975163" y="2434420"/>
                      <a:chExt cx="790303" cy="409072"/>
                    </a:xfrm>
                    <a:grpFill/>
                  </p:grpSpPr>
                  <p:sp>
                    <p:nvSpPr>
                      <p:cNvPr id="789" name="Moon 5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0" name="Moon 5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1" name="Moon 5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1" name="Group 131"/>
                    <p:cNvGrpSpPr/>
                    <p:nvPr/>
                  </p:nvGrpSpPr>
                  <p:grpSpPr>
                    <a:xfrm>
                      <a:off x="4545672" y="3122529"/>
                      <a:ext cx="790303" cy="409072"/>
                      <a:chOff x="4975163" y="2434420"/>
                      <a:chExt cx="790303" cy="409072"/>
                    </a:xfrm>
                    <a:grpFill/>
                  </p:grpSpPr>
                  <p:sp>
                    <p:nvSpPr>
                      <p:cNvPr id="786" name="Moon 4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7" name="Moon 4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8" name="Moon 4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2" name="Group 135"/>
                    <p:cNvGrpSpPr/>
                    <p:nvPr/>
                  </p:nvGrpSpPr>
                  <p:grpSpPr>
                    <a:xfrm rot="1269795">
                      <a:off x="4370181" y="3362675"/>
                      <a:ext cx="790303" cy="409072"/>
                      <a:chOff x="4975163" y="2434420"/>
                      <a:chExt cx="790303" cy="409072"/>
                    </a:xfrm>
                    <a:grpFill/>
                  </p:grpSpPr>
                  <p:sp>
                    <p:nvSpPr>
                      <p:cNvPr id="783" name="Moon 4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4" name="Moon 4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5" name="Moon 4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6" name="Group 140"/>
                  <p:cNvGrpSpPr/>
                  <p:nvPr/>
                </p:nvGrpSpPr>
                <p:grpSpPr>
                  <a:xfrm flipH="1">
                    <a:off x="3329709" y="1768267"/>
                    <a:ext cx="2749449" cy="2932281"/>
                    <a:chOff x="4370181" y="2237947"/>
                    <a:chExt cx="1395285" cy="1533800"/>
                  </a:xfrm>
                  <a:solidFill>
                    <a:schemeClr val="accent6">
                      <a:lumMod val="50000"/>
                    </a:schemeClr>
                  </a:solidFill>
                </p:grpSpPr>
                <p:sp>
                  <p:nvSpPr>
                    <p:cNvPr id="756" name="Rounded Rectangle 755"/>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7" name="Group 122"/>
                    <p:cNvGrpSpPr/>
                    <p:nvPr/>
                  </p:nvGrpSpPr>
                  <p:grpSpPr>
                    <a:xfrm>
                      <a:off x="4975163" y="2434420"/>
                      <a:ext cx="790303" cy="409072"/>
                      <a:chOff x="4975163" y="2434420"/>
                      <a:chExt cx="790303" cy="409072"/>
                    </a:xfrm>
                    <a:grpFill/>
                  </p:grpSpPr>
                  <p:sp>
                    <p:nvSpPr>
                      <p:cNvPr id="774" name="Moon 3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5" name="Moon 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6" name="Moon 3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8" name="Group 123"/>
                    <p:cNvGrpSpPr/>
                    <p:nvPr/>
                  </p:nvGrpSpPr>
                  <p:grpSpPr>
                    <a:xfrm>
                      <a:off x="4842164" y="2673927"/>
                      <a:ext cx="856672" cy="364837"/>
                      <a:chOff x="4975163" y="2434420"/>
                      <a:chExt cx="790303" cy="409072"/>
                    </a:xfrm>
                    <a:grpFill/>
                  </p:grpSpPr>
                  <p:sp>
                    <p:nvSpPr>
                      <p:cNvPr id="771" name="Moon 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2" name="Moon 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3" name="Moon 3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9" name="Group 127"/>
                    <p:cNvGrpSpPr/>
                    <p:nvPr/>
                  </p:nvGrpSpPr>
                  <p:grpSpPr>
                    <a:xfrm>
                      <a:off x="4702690" y="2882384"/>
                      <a:ext cx="790303" cy="409072"/>
                      <a:chOff x="4975163" y="2434420"/>
                      <a:chExt cx="790303" cy="409072"/>
                    </a:xfrm>
                    <a:grpFill/>
                  </p:grpSpPr>
                  <p:sp>
                    <p:nvSpPr>
                      <p:cNvPr id="768" name="Moon 2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9" name="Moon 76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0" name="Moon 76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0" name="Group 131"/>
                    <p:cNvGrpSpPr/>
                    <p:nvPr/>
                  </p:nvGrpSpPr>
                  <p:grpSpPr>
                    <a:xfrm>
                      <a:off x="4545672" y="3122529"/>
                      <a:ext cx="790303" cy="409072"/>
                      <a:chOff x="4975163" y="2434420"/>
                      <a:chExt cx="790303" cy="409072"/>
                    </a:xfrm>
                    <a:grpFill/>
                  </p:grpSpPr>
                  <p:sp>
                    <p:nvSpPr>
                      <p:cNvPr id="765" name="Moon 76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6" name="Moon 76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7" name="Moon 2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1" name="Group 135"/>
                    <p:cNvGrpSpPr/>
                    <p:nvPr/>
                  </p:nvGrpSpPr>
                  <p:grpSpPr>
                    <a:xfrm rot="1269795">
                      <a:off x="4370181" y="3362675"/>
                      <a:ext cx="790303" cy="409072"/>
                      <a:chOff x="4975163" y="2434420"/>
                      <a:chExt cx="790303" cy="409072"/>
                    </a:xfrm>
                    <a:grpFill/>
                  </p:grpSpPr>
                  <p:sp>
                    <p:nvSpPr>
                      <p:cNvPr id="762" name="Moon 76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3" name="Moon 762"/>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4" name="Moon 76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7" name="Group 162"/>
                  <p:cNvGrpSpPr/>
                  <p:nvPr/>
                </p:nvGrpSpPr>
                <p:grpSpPr>
                  <a:xfrm rot="4467257">
                    <a:off x="4822952" y="4237309"/>
                    <a:ext cx="1510882" cy="806088"/>
                    <a:chOff x="4975163" y="2434420"/>
                    <a:chExt cx="790303" cy="409072"/>
                  </a:xfrm>
                  <a:solidFill>
                    <a:schemeClr val="accent6">
                      <a:lumMod val="50000"/>
                    </a:schemeClr>
                  </a:solidFill>
                </p:grpSpPr>
                <p:sp>
                  <p:nvSpPr>
                    <p:cNvPr id="753" name="Moon 75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4" name="Moon 1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5" name="Moon 1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8" name="Group 166"/>
                  <p:cNvGrpSpPr/>
                  <p:nvPr/>
                </p:nvGrpSpPr>
                <p:grpSpPr>
                  <a:xfrm rot="16200000" flipH="1">
                    <a:off x="5569396" y="4270840"/>
                    <a:ext cx="1602452" cy="676270"/>
                    <a:chOff x="4975163" y="2434420"/>
                    <a:chExt cx="790303" cy="409072"/>
                  </a:xfrm>
                  <a:solidFill>
                    <a:schemeClr val="accent6">
                      <a:lumMod val="50000"/>
                    </a:schemeClr>
                  </a:solidFill>
                </p:grpSpPr>
                <p:sp>
                  <p:nvSpPr>
                    <p:cNvPr id="750" name="Moon 1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1" name="Moon 750"/>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2" name="Moon 1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9" name="Oval 748"/>
                  <p:cNvSpPr/>
                  <p:nvPr/>
                </p:nvSpPr>
                <p:spPr>
                  <a:xfrm>
                    <a:off x="5870539" y="3729189"/>
                    <a:ext cx="138361" cy="201352"/>
                  </a:xfrm>
                  <a:prstGeom prst="ellipse">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2" name="Group 110"/>
                <p:cNvGrpSpPr/>
                <p:nvPr/>
              </p:nvGrpSpPr>
              <p:grpSpPr>
                <a:xfrm>
                  <a:off x="6705600" y="2819400"/>
                  <a:ext cx="457200" cy="457200"/>
                  <a:chOff x="6019800" y="5334000"/>
                  <a:chExt cx="914400" cy="914400"/>
                </a:xfrm>
              </p:grpSpPr>
              <p:sp>
                <p:nvSpPr>
                  <p:cNvPr id="743" name="Quad Arrow 742"/>
                  <p:cNvSpPr/>
                  <p:nvPr/>
                </p:nvSpPr>
                <p:spPr>
                  <a:xfrm>
                    <a:off x="6019800" y="5334000"/>
                    <a:ext cx="914400" cy="914400"/>
                  </a:xfrm>
                  <a:prstGeom prst="quadArrow">
                    <a:avLst/>
                  </a:prstGeom>
                  <a:solidFill>
                    <a:srgbClr val="738A8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4" name="Diamond 743"/>
                  <p:cNvSpPr/>
                  <p:nvPr/>
                </p:nvSpPr>
                <p:spPr>
                  <a:xfrm>
                    <a:off x="6361611" y="5617029"/>
                    <a:ext cx="235132" cy="36576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5" name="Group 113"/>
              <p:cNvGrpSpPr/>
              <p:nvPr/>
            </p:nvGrpSpPr>
            <p:grpSpPr>
              <a:xfrm rot="10800000">
                <a:off x="5254651" y="4053405"/>
                <a:ext cx="1404453" cy="847527"/>
                <a:chOff x="5334000" y="1676401"/>
                <a:chExt cx="3200400" cy="2295940"/>
              </a:xfrm>
            </p:grpSpPr>
            <p:grpSp>
              <p:nvGrpSpPr>
                <p:cNvPr id="684" name="Group 59"/>
                <p:cNvGrpSpPr/>
                <p:nvPr/>
              </p:nvGrpSpPr>
              <p:grpSpPr>
                <a:xfrm>
                  <a:off x="5334000" y="1676401"/>
                  <a:ext cx="3200400" cy="2295940"/>
                  <a:chOff x="3329709" y="1676400"/>
                  <a:chExt cx="5204691" cy="3733801"/>
                </a:xfrm>
              </p:grpSpPr>
              <p:grpSp>
                <p:nvGrpSpPr>
                  <p:cNvPr id="688" name="Group 139"/>
                  <p:cNvGrpSpPr/>
                  <p:nvPr/>
                </p:nvGrpSpPr>
                <p:grpSpPr>
                  <a:xfrm>
                    <a:off x="5784951" y="1676400"/>
                    <a:ext cx="2749449" cy="2932281"/>
                    <a:chOff x="4370181" y="2237947"/>
                    <a:chExt cx="1395285" cy="1533800"/>
                  </a:xfrm>
                  <a:solidFill>
                    <a:schemeClr val="accent6">
                      <a:lumMod val="50000"/>
                    </a:schemeClr>
                  </a:solidFill>
                </p:grpSpPr>
                <p:sp>
                  <p:nvSpPr>
                    <p:cNvPr id="720" name="Rounded Rectangle 3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1" name="Group 122"/>
                    <p:cNvGrpSpPr/>
                    <p:nvPr/>
                  </p:nvGrpSpPr>
                  <p:grpSpPr>
                    <a:xfrm>
                      <a:off x="4975163" y="2434420"/>
                      <a:ext cx="790303" cy="409072"/>
                      <a:chOff x="4975163" y="2434420"/>
                      <a:chExt cx="790303" cy="409072"/>
                    </a:xfrm>
                    <a:grpFill/>
                  </p:grpSpPr>
                  <p:sp>
                    <p:nvSpPr>
                      <p:cNvPr id="738" name="Moon 5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9" name="Moon 5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0" name="Moon 5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2" name="Group 123"/>
                    <p:cNvGrpSpPr/>
                    <p:nvPr/>
                  </p:nvGrpSpPr>
                  <p:grpSpPr>
                    <a:xfrm>
                      <a:off x="4842164" y="2673927"/>
                      <a:ext cx="856672" cy="364837"/>
                      <a:chOff x="4975163" y="2434420"/>
                      <a:chExt cx="790303" cy="409072"/>
                    </a:xfrm>
                    <a:grpFill/>
                  </p:grpSpPr>
                  <p:sp>
                    <p:nvSpPr>
                      <p:cNvPr id="735" name="Moon 5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6" name="Moon 5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7" name="Moon 5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3" name="Group 127"/>
                    <p:cNvGrpSpPr/>
                    <p:nvPr/>
                  </p:nvGrpSpPr>
                  <p:grpSpPr>
                    <a:xfrm>
                      <a:off x="4702690" y="2882384"/>
                      <a:ext cx="790303" cy="409072"/>
                      <a:chOff x="4975163" y="2434420"/>
                      <a:chExt cx="790303" cy="409072"/>
                    </a:xfrm>
                    <a:grpFill/>
                  </p:grpSpPr>
                  <p:sp>
                    <p:nvSpPr>
                      <p:cNvPr id="732" name="Moon 5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3" name="Moon 5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4" name="Moon 5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4" name="Group 131"/>
                    <p:cNvGrpSpPr/>
                    <p:nvPr/>
                  </p:nvGrpSpPr>
                  <p:grpSpPr>
                    <a:xfrm>
                      <a:off x="4545672" y="3122529"/>
                      <a:ext cx="790303" cy="409072"/>
                      <a:chOff x="4975163" y="2434420"/>
                      <a:chExt cx="790303" cy="409072"/>
                    </a:xfrm>
                    <a:grpFill/>
                  </p:grpSpPr>
                  <p:sp>
                    <p:nvSpPr>
                      <p:cNvPr id="729" name="Moon 4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0" name="Moon 4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1" name="Moon 4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5" name="Group 135"/>
                    <p:cNvGrpSpPr/>
                    <p:nvPr/>
                  </p:nvGrpSpPr>
                  <p:grpSpPr>
                    <a:xfrm rot="1269795">
                      <a:off x="4370181" y="3362675"/>
                      <a:ext cx="790303" cy="409072"/>
                      <a:chOff x="4975163" y="2434420"/>
                      <a:chExt cx="790303" cy="409072"/>
                    </a:xfrm>
                    <a:grpFill/>
                  </p:grpSpPr>
                  <p:sp>
                    <p:nvSpPr>
                      <p:cNvPr id="726" name="Moon 4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7" name="Moon 4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8" name="Moon 4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89" name="Group 140"/>
                  <p:cNvGrpSpPr/>
                  <p:nvPr/>
                </p:nvGrpSpPr>
                <p:grpSpPr>
                  <a:xfrm flipH="1">
                    <a:off x="3329709" y="1768267"/>
                    <a:ext cx="2749449" cy="2932281"/>
                    <a:chOff x="4370181" y="2237947"/>
                    <a:chExt cx="1395285" cy="1533800"/>
                  </a:xfrm>
                  <a:solidFill>
                    <a:schemeClr val="accent6">
                      <a:lumMod val="50000"/>
                    </a:schemeClr>
                  </a:solidFill>
                </p:grpSpPr>
                <p:sp>
                  <p:nvSpPr>
                    <p:cNvPr id="699" name="Rounded Rectangle 69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0" name="Group 122"/>
                    <p:cNvGrpSpPr/>
                    <p:nvPr/>
                  </p:nvGrpSpPr>
                  <p:grpSpPr>
                    <a:xfrm>
                      <a:off x="4975163" y="2434420"/>
                      <a:ext cx="790303" cy="409072"/>
                      <a:chOff x="4975163" y="2434420"/>
                      <a:chExt cx="790303" cy="409072"/>
                    </a:xfrm>
                    <a:grpFill/>
                  </p:grpSpPr>
                  <p:sp>
                    <p:nvSpPr>
                      <p:cNvPr id="717" name="Moon 3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 name="Moon 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9" name="Moon 3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1" name="Group 123"/>
                    <p:cNvGrpSpPr/>
                    <p:nvPr/>
                  </p:nvGrpSpPr>
                  <p:grpSpPr>
                    <a:xfrm>
                      <a:off x="4842164" y="2673927"/>
                      <a:ext cx="856672" cy="364837"/>
                      <a:chOff x="4975163" y="2434420"/>
                      <a:chExt cx="790303" cy="409072"/>
                    </a:xfrm>
                    <a:grpFill/>
                  </p:grpSpPr>
                  <p:sp>
                    <p:nvSpPr>
                      <p:cNvPr id="714" name="Moon 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5" name="Moon 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6" name="Moon 3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2" name="Group 127"/>
                    <p:cNvGrpSpPr/>
                    <p:nvPr/>
                  </p:nvGrpSpPr>
                  <p:grpSpPr>
                    <a:xfrm>
                      <a:off x="4702690" y="2882384"/>
                      <a:ext cx="790303" cy="409072"/>
                      <a:chOff x="4975163" y="2434420"/>
                      <a:chExt cx="790303" cy="409072"/>
                    </a:xfrm>
                    <a:grpFill/>
                  </p:grpSpPr>
                  <p:sp>
                    <p:nvSpPr>
                      <p:cNvPr id="711" name="Moon 2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2" name="Moon 71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3" name="Moon 71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3" name="Group 131"/>
                    <p:cNvGrpSpPr/>
                    <p:nvPr/>
                  </p:nvGrpSpPr>
                  <p:grpSpPr>
                    <a:xfrm>
                      <a:off x="4545672" y="3122529"/>
                      <a:ext cx="790303" cy="409072"/>
                      <a:chOff x="4975163" y="2434420"/>
                      <a:chExt cx="790303" cy="409072"/>
                    </a:xfrm>
                    <a:grpFill/>
                  </p:grpSpPr>
                  <p:sp>
                    <p:nvSpPr>
                      <p:cNvPr id="708" name="Moon 70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9" name="Moon 70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0" name="Moon 2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4" name="Group 135"/>
                    <p:cNvGrpSpPr/>
                    <p:nvPr/>
                  </p:nvGrpSpPr>
                  <p:grpSpPr>
                    <a:xfrm rot="1269795">
                      <a:off x="4370181" y="3362675"/>
                      <a:ext cx="790303" cy="409072"/>
                      <a:chOff x="4975163" y="2434420"/>
                      <a:chExt cx="790303" cy="409072"/>
                    </a:xfrm>
                    <a:grpFill/>
                  </p:grpSpPr>
                  <p:sp>
                    <p:nvSpPr>
                      <p:cNvPr id="705" name="Moon 70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6" name="Moon 70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7" name="Moon 70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90" name="Group 162"/>
                  <p:cNvGrpSpPr/>
                  <p:nvPr/>
                </p:nvGrpSpPr>
                <p:grpSpPr>
                  <a:xfrm rot="4467257">
                    <a:off x="4822952" y="4237309"/>
                    <a:ext cx="1510882" cy="806088"/>
                    <a:chOff x="4975163" y="2434420"/>
                    <a:chExt cx="790303" cy="409072"/>
                  </a:xfrm>
                  <a:solidFill>
                    <a:schemeClr val="accent6">
                      <a:lumMod val="50000"/>
                    </a:schemeClr>
                  </a:solidFill>
                </p:grpSpPr>
                <p:sp>
                  <p:nvSpPr>
                    <p:cNvPr id="696" name="Moon 69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7" name="Moon 1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8" name="Moon 1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1" name="Group 166"/>
                  <p:cNvGrpSpPr/>
                  <p:nvPr/>
                </p:nvGrpSpPr>
                <p:grpSpPr>
                  <a:xfrm rot="16200000" flipH="1">
                    <a:off x="5569396" y="4270840"/>
                    <a:ext cx="1602452" cy="676270"/>
                    <a:chOff x="4975163" y="2434420"/>
                    <a:chExt cx="790303" cy="409072"/>
                  </a:xfrm>
                  <a:solidFill>
                    <a:schemeClr val="accent6">
                      <a:lumMod val="50000"/>
                    </a:schemeClr>
                  </a:solidFill>
                </p:grpSpPr>
                <p:sp>
                  <p:nvSpPr>
                    <p:cNvPr id="693" name="Moon 1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4" name="Moon 69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5" name="Moon 1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2" name="Oval 691"/>
                  <p:cNvSpPr/>
                  <p:nvPr/>
                </p:nvSpPr>
                <p:spPr>
                  <a:xfrm>
                    <a:off x="5870539" y="3729189"/>
                    <a:ext cx="138361" cy="201352"/>
                  </a:xfrm>
                  <a:prstGeom prst="ellipse">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5" name="Group 110"/>
                <p:cNvGrpSpPr/>
                <p:nvPr/>
              </p:nvGrpSpPr>
              <p:grpSpPr>
                <a:xfrm>
                  <a:off x="6705600" y="2819400"/>
                  <a:ext cx="457200" cy="457200"/>
                  <a:chOff x="6019800" y="5334000"/>
                  <a:chExt cx="914400" cy="914400"/>
                </a:xfrm>
              </p:grpSpPr>
              <p:sp>
                <p:nvSpPr>
                  <p:cNvPr id="686" name="Quad Arrow 685"/>
                  <p:cNvSpPr/>
                  <p:nvPr/>
                </p:nvSpPr>
                <p:spPr>
                  <a:xfrm>
                    <a:off x="6019800" y="5334000"/>
                    <a:ext cx="914400" cy="914400"/>
                  </a:xfrm>
                  <a:prstGeom prst="quadArrow">
                    <a:avLst/>
                  </a:prstGeom>
                  <a:solidFill>
                    <a:srgbClr val="738A8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7" name="Diamond 686"/>
                  <p:cNvSpPr/>
                  <p:nvPr/>
                </p:nvSpPr>
                <p:spPr>
                  <a:xfrm>
                    <a:off x="6361611" y="5617029"/>
                    <a:ext cx="235132" cy="36576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6" name="Group 113"/>
              <p:cNvGrpSpPr/>
              <p:nvPr/>
            </p:nvGrpSpPr>
            <p:grpSpPr>
              <a:xfrm>
                <a:off x="5690080" y="4462708"/>
                <a:ext cx="1404453" cy="847527"/>
                <a:chOff x="5334000" y="1676401"/>
                <a:chExt cx="3200400" cy="2295940"/>
              </a:xfrm>
            </p:grpSpPr>
            <p:grpSp>
              <p:nvGrpSpPr>
                <p:cNvPr id="627" name="Group 59"/>
                <p:cNvGrpSpPr/>
                <p:nvPr/>
              </p:nvGrpSpPr>
              <p:grpSpPr>
                <a:xfrm>
                  <a:off x="5334000" y="1676401"/>
                  <a:ext cx="3200400" cy="2295940"/>
                  <a:chOff x="3329709" y="1676400"/>
                  <a:chExt cx="5204691" cy="3733801"/>
                </a:xfrm>
              </p:grpSpPr>
              <p:grpSp>
                <p:nvGrpSpPr>
                  <p:cNvPr id="631" name="Group 139"/>
                  <p:cNvGrpSpPr/>
                  <p:nvPr/>
                </p:nvGrpSpPr>
                <p:grpSpPr>
                  <a:xfrm>
                    <a:off x="5784951" y="1676400"/>
                    <a:ext cx="2749449" cy="2932281"/>
                    <a:chOff x="4370181" y="2237947"/>
                    <a:chExt cx="1395285" cy="1533800"/>
                  </a:xfrm>
                  <a:solidFill>
                    <a:schemeClr val="accent6">
                      <a:lumMod val="50000"/>
                    </a:schemeClr>
                  </a:solidFill>
                </p:grpSpPr>
                <p:sp>
                  <p:nvSpPr>
                    <p:cNvPr id="663" name="Rounded Rectangle 3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4" name="Group 122"/>
                    <p:cNvGrpSpPr/>
                    <p:nvPr/>
                  </p:nvGrpSpPr>
                  <p:grpSpPr>
                    <a:xfrm>
                      <a:off x="4975163" y="2434420"/>
                      <a:ext cx="790303" cy="409072"/>
                      <a:chOff x="4975163" y="2434420"/>
                      <a:chExt cx="790303" cy="409072"/>
                    </a:xfrm>
                    <a:grpFill/>
                  </p:grpSpPr>
                  <p:sp>
                    <p:nvSpPr>
                      <p:cNvPr id="681" name="Moon 5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2" name="Moon 5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3" name="Moon 5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5" name="Group 123"/>
                    <p:cNvGrpSpPr/>
                    <p:nvPr/>
                  </p:nvGrpSpPr>
                  <p:grpSpPr>
                    <a:xfrm>
                      <a:off x="4842164" y="2673927"/>
                      <a:ext cx="856672" cy="364837"/>
                      <a:chOff x="4975163" y="2434420"/>
                      <a:chExt cx="790303" cy="409072"/>
                    </a:xfrm>
                    <a:grpFill/>
                  </p:grpSpPr>
                  <p:sp>
                    <p:nvSpPr>
                      <p:cNvPr id="678" name="Moon 5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9" name="Moon 5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0" name="Moon 5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6" name="Group 127"/>
                    <p:cNvGrpSpPr/>
                    <p:nvPr/>
                  </p:nvGrpSpPr>
                  <p:grpSpPr>
                    <a:xfrm>
                      <a:off x="4702690" y="2882384"/>
                      <a:ext cx="790303" cy="409072"/>
                      <a:chOff x="4975163" y="2434420"/>
                      <a:chExt cx="790303" cy="409072"/>
                    </a:xfrm>
                    <a:grpFill/>
                  </p:grpSpPr>
                  <p:sp>
                    <p:nvSpPr>
                      <p:cNvPr id="675" name="Moon 5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6" name="Moon 5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7" name="Moon 5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7" name="Group 131"/>
                    <p:cNvGrpSpPr/>
                    <p:nvPr/>
                  </p:nvGrpSpPr>
                  <p:grpSpPr>
                    <a:xfrm>
                      <a:off x="4545672" y="3122529"/>
                      <a:ext cx="790303" cy="409072"/>
                      <a:chOff x="4975163" y="2434420"/>
                      <a:chExt cx="790303" cy="409072"/>
                    </a:xfrm>
                    <a:grpFill/>
                  </p:grpSpPr>
                  <p:sp>
                    <p:nvSpPr>
                      <p:cNvPr id="672" name="Moon 4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3" name="Moon 4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4" name="Moon 4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8" name="Group 135"/>
                    <p:cNvGrpSpPr/>
                    <p:nvPr/>
                  </p:nvGrpSpPr>
                  <p:grpSpPr>
                    <a:xfrm rot="1269795">
                      <a:off x="4370181" y="3362675"/>
                      <a:ext cx="790303" cy="409072"/>
                      <a:chOff x="4975163" y="2434420"/>
                      <a:chExt cx="790303" cy="409072"/>
                    </a:xfrm>
                    <a:grpFill/>
                  </p:grpSpPr>
                  <p:sp>
                    <p:nvSpPr>
                      <p:cNvPr id="669" name="Moon 4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0" name="Moon 4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1" name="Moon 4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2" name="Group 140"/>
                  <p:cNvGrpSpPr/>
                  <p:nvPr/>
                </p:nvGrpSpPr>
                <p:grpSpPr>
                  <a:xfrm flipH="1">
                    <a:off x="3329709" y="1768267"/>
                    <a:ext cx="2749449" cy="2932281"/>
                    <a:chOff x="4370181" y="2237947"/>
                    <a:chExt cx="1395285" cy="1533800"/>
                  </a:xfrm>
                  <a:solidFill>
                    <a:schemeClr val="accent6">
                      <a:lumMod val="50000"/>
                    </a:schemeClr>
                  </a:solidFill>
                </p:grpSpPr>
                <p:sp>
                  <p:nvSpPr>
                    <p:cNvPr id="642" name="Rounded Rectangle 641"/>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3" name="Group 122"/>
                    <p:cNvGrpSpPr/>
                    <p:nvPr/>
                  </p:nvGrpSpPr>
                  <p:grpSpPr>
                    <a:xfrm>
                      <a:off x="4975163" y="2434420"/>
                      <a:ext cx="790303" cy="409072"/>
                      <a:chOff x="4975163" y="2434420"/>
                      <a:chExt cx="790303" cy="409072"/>
                    </a:xfrm>
                    <a:grpFill/>
                  </p:grpSpPr>
                  <p:sp>
                    <p:nvSpPr>
                      <p:cNvPr id="660" name="Moon 3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1" name="Moon 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2" name="Moon 3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4" name="Group 123"/>
                    <p:cNvGrpSpPr/>
                    <p:nvPr/>
                  </p:nvGrpSpPr>
                  <p:grpSpPr>
                    <a:xfrm>
                      <a:off x="4842164" y="2673927"/>
                      <a:ext cx="856672" cy="364837"/>
                      <a:chOff x="4975163" y="2434420"/>
                      <a:chExt cx="790303" cy="409072"/>
                    </a:xfrm>
                    <a:grpFill/>
                  </p:grpSpPr>
                  <p:sp>
                    <p:nvSpPr>
                      <p:cNvPr id="657" name="Moon 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8" name="Moon 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9" name="Moon 3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5" name="Group 127"/>
                    <p:cNvGrpSpPr/>
                    <p:nvPr/>
                  </p:nvGrpSpPr>
                  <p:grpSpPr>
                    <a:xfrm>
                      <a:off x="4702690" y="2882384"/>
                      <a:ext cx="790303" cy="409072"/>
                      <a:chOff x="4975163" y="2434420"/>
                      <a:chExt cx="790303" cy="409072"/>
                    </a:xfrm>
                    <a:grpFill/>
                  </p:grpSpPr>
                  <p:sp>
                    <p:nvSpPr>
                      <p:cNvPr id="654" name="Moon 2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5" name="Moon 65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6" name="Moon 65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6" name="Group 131"/>
                    <p:cNvGrpSpPr/>
                    <p:nvPr/>
                  </p:nvGrpSpPr>
                  <p:grpSpPr>
                    <a:xfrm>
                      <a:off x="4545672" y="3122529"/>
                      <a:ext cx="790303" cy="409072"/>
                      <a:chOff x="4975163" y="2434420"/>
                      <a:chExt cx="790303" cy="409072"/>
                    </a:xfrm>
                    <a:grpFill/>
                  </p:grpSpPr>
                  <p:sp>
                    <p:nvSpPr>
                      <p:cNvPr id="651" name="Moon 65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2" name="Moon 65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3" name="Moon 2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7" name="Group 135"/>
                    <p:cNvGrpSpPr/>
                    <p:nvPr/>
                  </p:nvGrpSpPr>
                  <p:grpSpPr>
                    <a:xfrm rot="1269795">
                      <a:off x="4370181" y="3362675"/>
                      <a:ext cx="790303" cy="409072"/>
                      <a:chOff x="4975163" y="2434420"/>
                      <a:chExt cx="790303" cy="409072"/>
                    </a:xfrm>
                    <a:grpFill/>
                  </p:grpSpPr>
                  <p:sp>
                    <p:nvSpPr>
                      <p:cNvPr id="648" name="Moon 64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9" name="Moon 64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0" name="Moon 64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3" name="Group 162"/>
                  <p:cNvGrpSpPr/>
                  <p:nvPr/>
                </p:nvGrpSpPr>
                <p:grpSpPr>
                  <a:xfrm rot="4467257">
                    <a:off x="4822952" y="4237309"/>
                    <a:ext cx="1510882" cy="806088"/>
                    <a:chOff x="4975163" y="2434420"/>
                    <a:chExt cx="790303" cy="409072"/>
                  </a:xfrm>
                  <a:solidFill>
                    <a:schemeClr val="accent6">
                      <a:lumMod val="50000"/>
                    </a:schemeClr>
                  </a:solidFill>
                </p:grpSpPr>
                <p:sp>
                  <p:nvSpPr>
                    <p:cNvPr id="639" name="Moon 638"/>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0" name="Moon 1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1" name="Moon 1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4" name="Group 166"/>
                  <p:cNvGrpSpPr/>
                  <p:nvPr/>
                </p:nvGrpSpPr>
                <p:grpSpPr>
                  <a:xfrm rot="16200000" flipH="1">
                    <a:off x="5569396" y="4270840"/>
                    <a:ext cx="1602452" cy="676270"/>
                    <a:chOff x="4975163" y="2434420"/>
                    <a:chExt cx="790303" cy="409072"/>
                  </a:xfrm>
                  <a:solidFill>
                    <a:schemeClr val="accent6">
                      <a:lumMod val="50000"/>
                    </a:schemeClr>
                  </a:solidFill>
                </p:grpSpPr>
                <p:sp>
                  <p:nvSpPr>
                    <p:cNvPr id="636" name="Moon 1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7" name="Moon 6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8" name="Moon 1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5" name="Oval 634"/>
                  <p:cNvSpPr/>
                  <p:nvPr/>
                </p:nvSpPr>
                <p:spPr>
                  <a:xfrm>
                    <a:off x="5870539" y="3729189"/>
                    <a:ext cx="138361" cy="201352"/>
                  </a:xfrm>
                  <a:prstGeom prst="ellipse">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8" name="Group 110"/>
                <p:cNvGrpSpPr/>
                <p:nvPr/>
              </p:nvGrpSpPr>
              <p:grpSpPr>
                <a:xfrm>
                  <a:off x="6705600" y="2819400"/>
                  <a:ext cx="457200" cy="457200"/>
                  <a:chOff x="6019800" y="5334000"/>
                  <a:chExt cx="914400" cy="914400"/>
                </a:xfrm>
              </p:grpSpPr>
              <p:sp>
                <p:nvSpPr>
                  <p:cNvPr id="629" name="Quad Arrow 628"/>
                  <p:cNvSpPr/>
                  <p:nvPr/>
                </p:nvSpPr>
                <p:spPr>
                  <a:xfrm>
                    <a:off x="6019800" y="5334000"/>
                    <a:ext cx="914400" cy="914400"/>
                  </a:xfrm>
                  <a:prstGeom prst="quadArrow">
                    <a:avLst/>
                  </a:prstGeom>
                  <a:solidFill>
                    <a:srgbClr val="738A8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0" name="Diamond 629"/>
                  <p:cNvSpPr/>
                  <p:nvPr/>
                </p:nvSpPr>
                <p:spPr>
                  <a:xfrm>
                    <a:off x="6361611" y="5617029"/>
                    <a:ext cx="235132" cy="36576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843" name="Group 842"/>
          <p:cNvGrpSpPr/>
          <p:nvPr/>
        </p:nvGrpSpPr>
        <p:grpSpPr>
          <a:xfrm>
            <a:off x="9743218" y="1574431"/>
            <a:ext cx="1147363" cy="2570177"/>
            <a:chOff x="2810141" y="3200039"/>
            <a:chExt cx="1626200" cy="3106161"/>
          </a:xfrm>
        </p:grpSpPr>
        <p:sp>
          <p:nvSpPr>
            <p:cNvPr id="844" name="Cloud 843"/>
            <p:cNvSpPr/>
            <p:nvPr/>
          </p:nvSpPr>
          <p:spPr>
            <a:xfrm rot="17452337">
              <a:off x="3174911" y="3361697"/>
              <a:ext cx="1097961" cy="1019750"/>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5" name="Oval 844"/>
            <p:cNvSpPr/>
            <p:nvPr/>
          </p:nvSpPr>
          <p:spPr>
            <a:xfrm rot="18915480">
              <a:off x="4117506" y="4683484"/>
              <a:ext cx="318835" cy="55208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6" name="Oval 845"/>
            <p:cNvSpPr/>
            <p:nvPr/>
          </p:nvSpPr>
          <p:spPr>
            <a:xfrm rot="3145143">
              <a:off x="2921962" y="4706511"/>
              <a:ext cx="315975" cy="53961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7" name="Oval 846"/>
            <p:cNvSpPr/>
            <p:nvPr/>
          </p:nvSpPr>
          <p:spPr>
            <a:xfrm rot="3145143">
              <a:off x="3407374" y="5845284"/>
              <a:ext cx="382214" cy="539618"/>
            </a:xfrm>
            <a:prstGeom prst="ellipse">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8" name="Oval 847"/>
            <p:cNvSpPr/>
            <p:nvPr/>
          </p:nvSpPr>
          <p:spPr>
            <a:xfrm rot="18594148">
              <a:off x="3679565" y="5816741"/>
              <a:ext cx="382214" cy="539618"/>
            </a:xfrm>
            <a:prstGeom prst="ellipse">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9" name="Trapezoid 848"/>
            <p:cNvSpPr/>
            <p:nvPr/>
          </p:nvSpPr>
          <p:spPr>
            <a:xfrm>
              <a:off x="3263935" y="4983702"/>
              <a:ext cx="954708" cy="1108863"/>
            </a:xfrm>
            <a:prstGeom prst="trapezoid">
              <a:avLst>
                <a:gd name="adj" fmla="val 21172"/>
              </a:avLst>
            </a:prstGeom>
            <a:solidFill>
              <a:srgbClr val="FFD13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0" name="Trapezoid 849"/>
            <p:cNvSpPr/>
            <p:nvPr/>
          </p:nvSpPr>
          <p:spPr>
            <a:xfrm rot="1778885">
              <a:off x="3087569" y="3990796"/>
              <a:ext cx="539274" cy="1105358"/>
            </a:xfrm>
            <a:prstGeom prst="trapezoid">
              <a:avLst/>
            </a:prstGeom>
            <a:solidFill>
              <a:srgbClr val="FFD13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1" name="Trapezoid 850"/>
            <p:cNvSpPr/>
            <p:nvPr/>
          </p:nvSpPr>
          <p:spPr>
            <a:xfrm rot="20027387">
              <a:off x="3769216" y="3977652"/>
              <a:ext cx="539274" cy="1105358"/>
            </a:xfrm>
            <a:prstGeom prst="trapezoid">
              <a:avLst/>
            </a:prstGeom>
            <a:solidFill>
              <a:srgbClr val="FFD13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2" name="Trapezoid 851"/>
            <p:cNvSpPr/>
            <p:nvPr/>
          </p:nvSpPr>
          <p:spPr>
            <a:xfrm rot="10800000">
              <a:off x="3244974" y="4091871"/>
              <a:ext cx="954708" cy="1019236"/>
            </a:xfrm>
            <a:prstGeom prst="trapezoid">
              <a:avLst>
                <a:gd name="adj" fmla="val 21938"/>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3" name="Trapezoid 852"/>
            <p:cNvSpPr/>
            <p:nvPr/>
          </p:nvSpPr>
          <p:spPr>
            <a:xfrm rot="10800000">
              <a:off x="3568183" y="3976652"/>
              <a:ext cx="332072" cy="424682"/>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4" name="Oval 853"/>
            <p:cNvSpPr/>
            <p:nvPr/>
          </p:nvSpPr>
          <p:spPr>
            <a:xfrm>
              <a:off x="3395267" y="3247199"/>
              <a:ext cx="664145" cy="101923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5" name="Cloud 854"/>
            <p:cNvSpPr/>
            <p:nvPr/>
          </p:nvSpPr>
          <p:spPr>
            <a:xfrm>
              <a:off x="3353758" y="3204731"/>
              <a:ext cx="498108" cy="382214"/>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6" name="Cloud 855"/>
            <p:cNvSpPr/>
            <p:nvPr/>
          </p:nvSpPr>
          <p:spPr>
            <a:xfrm rot="2597059">
              <a:off x="3621618" y="3200039"/>
              <a:ext cx="498108" cy="382214"/>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7" name="Oval 856"/>
            <p:cNvSpPr/>
            <p:nvPr/>
          </p:nvSpPr>
          <p:spPr>
            <a:xfrm rot="4422778">
              <a:off x="3547319" y="3200261"/>
              <a:ext cx="235513" cy="294250"/>
            </a:xfrm>
            <a:prstGeom prst="ellipse">
              <a:avLst/>
            </a:prstGeom>
            <a:solidFill>
              <a:srgbClr val="635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8" name="Rounded Rectangle 857"/>
            <p:cNvSpPr/>
            <p:nvPr/>
          </p:nvSpPr>
          <p:spPr>
            <a:xfrm rot="10800000">
              <a:off x="3327992" y="3327443"/>
              <a:ext cx="788672" cy="297277"/>
            </a:xfrm>
            <a:prstGeom prst="roundRec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9" name="Group 133"/>
            <p:cNvGrpSpPr/>
            <p:nvPr/>
          </p:nvGrpSpPr>
          <p:grpSpPr>
            <a:xfrm rot="10800000">
              <a:off x="3322549" y="4404207"/>
              <a:ext cx="848142" cy="255632"/>
              <a:chOff x="1888761" y="6137223"/>
              <a:chExt cx="4207239" cy="720777"/>
            </a:xfrm>
          </p:grpSpPr>
          <p:sp>
            <p:nvSpPr>
              <p:cNvPr id="903" name="Left-Right-Up Arrow 902"/>
              <p:cNvSpPr/>
              <p:nvPr/>
            </p:nvSpPr>
            <p:spPr>
              <a:xfrm>
                <a:off x="1888761" y="6172200"/>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4" name="Left-Right-Up Arrow 903"/>
              <p:cNvSpPr/>
              <p:nvPr/>
            </p:nvSpPr>
            <p:spPr>
              <a:xfrm>
                <a:off x="2588302" y="6152214"/>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5" name="Left-Right-Up Arrow 904"/>
              <p:cNvSpPr/>
              <p:nvPr/>
            </p:nvSpPr>
            <p:spPr>
              <a:xfrm>
                <a:off x="3276600" y="6137223"/>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6" name="Left-Right-Up Arrow 905"/>
              <p:cNvSpPr/>
              <p:nvPr/>
            </p:nvSpPr>
            <p:spPr>
              <a:xfrm>
                <a:off x="3946161" y="6172200"/>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7" name="Left-Right-Up Arrow 906"/>
              <p:cNvSpPr/>
              <p:nvPr/>
            </p:nvSpPr>
            <p:spPr>
              <a:xfrm>
                <a:off x="4645702" y="6152214"/>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8" name="Left-Right-Up Arrow 907"/>
              <p:cNvSpPr/>
              <p:nvPr/>
            </p:nvSpPr>
            <p:spPr>
              <a:xfrm>
                <a:off x="5334000" y="6137223"/>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9" name="Diamond 908"/>
              <p:cNvSpPr/>
              <p:nvPr/>
            </p:nvSpPr>
            <p:spPr>
              <a:xfrm>
                <a:off x="2133600" y="6400800"/>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0" name="Diamond 909"/>
              <p:cNvSpPr/>
              <p:nvPr/>
            </p:nvSpPr>
            <p:spPr>
              <a:xfrm>
                <a:off x="2825646" y="6388308"/>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1" name="Diamond 910"/>
              <p:cNvSpPr/>
              <p:nvPr/>
            </p:nvSpPr>
            <p:spPr>
              <a:xfrm>
                <a:off x="3547672" y="6360826"/>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2" name="Diamond 911"/>
              <p:cNvSpPr/>
              <p:nvPr/>
            </p:nvSpPr>
            <p:spPr>
              <a:xfrm>
                <a:off x="4228475" y="6359577"/>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3" name="Diamond 912"/>
              <p:cNvSpPr/>
              <p:nvPr/>
            </p:nvSpPr>
            <p:spPr>
              <a:xfrm>
                <a:off x="4901783" y="6353331"/>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4" name="Diamond 913"/>
              <p:cNvSpPr/>
              <p:nvPr/>
            </p:nvSpPr>
            <p:spPr>
              <a:xfrm>
                <a:off x="5613816" y="6373318"/>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0" name="Rounded Rectangle 859"/>
            <p:cNvSpPr/>
            <p:nvPr/>
          </p:nvSpPr>
          <p:spPr>
            <a:xfrm>
              <a:off x="3396843" y="4981804"/>
              <a:ext cx="687281" cy="190758"/>
            </a:xfrm>
            <a:prstGeom prst="roundRec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1" name="Group 860"/>
            <p:cNvGrpSpPr/>
            <p:nvPr/>
          </p:nvGrpSpPr>
          <p:grpSpPr>
            <a:xfrm>
              <a:off x="3409490" y="4967513"/>
              <a:ext cx="650220" cy="197452"/>
              <a:chOff x="4720480" y="4388132"/>
              <a:chExt cx="1756255" cy="533320"/>
            </a:xfrm>
          </p:grpSpPr>
          <p:grpSp>
            <p:nvGrpSpPr>
              <p:cNvPr id="883" name="Group 882"/>
              <p:cNvGrpSpPr/>
              <p:nvPr/>
            </p:nvGrpSpPr>
            <p:grpSpPr>
              <a:xfrm>
                <a:off x="4720480" y="4427320"/>
                <a:ext cx="471740" cy="446235"/>
                <a:chOff x="5108731" y="4165198"/>
                <a:chExt cx="1206700" cy="1141460"/>
              </a:xfrm>
            </p:grpSpPr>
            <p:sp>
              <p:nvSpPr>
                <p:cNvPr id="900" name="Right Triangle 899"/>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1" name="Right Triangle 900"/>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2" name="Diagonal Stripe 901"/>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84" name="Group 883"/>
              <p:cNvGrpSpPr/>
              <p:nvPr/>
            </p:nvGrpSpPr>
            <p:grpSpPr>
              <a:xfrm rot="10800000">
                <a:off x="5064468" y="4388132"/>
                <a:ext cx="471740" cy="446235"/>
                <a:chOff x="5108731" y="4165198"/>
                <a:chExt cx="1206700" cy="1141460"/>
              </a:xfrm>
            </p:grpSpPr>
            <p:sp>
              <p:nvSpPr>
                <p:cNvPr id="897" name="Right Triangle 896"/>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8" name="Right Triangle 897"/>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9" name="Diagonal Stripe 898"/>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85" name="Group 884"/>
              <p:cNvGrpSpPr/>
              <p:nvPr/>
            </p:nvGrpSpPr>
            <p:grpSpPr>
              <a:xfrm>
                <a:off x="5360560" y="4449092"/>
                <a:ext cx="471740" cy="446235"/>
                <a:chOff x="5108731" y="4165198"/>
                <a:chExt cx="1206700" cy="1141460"/>
              </a:xfrm>
            </p:grpSpPr>
            <p:sp>
              <p:nvSpPr>
                <p:cNvPr id="894" name="Right Triangle 893"/>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5" name="Right Triangle 894"/>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6" name="Diagonal Stripe 895"/>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86" name="Group 885"/>
              <p:cNvGrpSpPr/>
              <p:nvPr/>
            </p:nvGrpSpPr>
            <p:grpSpPr>
              <a:xfrm rot="10800000">
                <a:off x="5704548" y="4409904"/>
                <a:ext cx="471740" cy="446235"/>
                <a:chOff x="5108731" y="4165198"/>
                <a:chExt cx="1206700" cy="1141460"/>
              </a:xfrm>
            </p:grpSpPr>
            <p:sp>
              <p:nvSpPr>
                <p:cNvPr id="891" name="Right Triangle 890"/>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2" name="Right Triangle 891"/>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3" name="Diagonal Stripe 892"/>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87" name="Group 886"/>
              <p:cNvGrpSpPr/>
              <p:nvPr/>
            </p:nvGrpSpPr>
            <p:grpSpPr>
              <a:xfrm>
                <a:off x="6004995" y="4475217"/>
                <a:ext cx="471740" cy="446235"/>
                <a:chOff x="5108731" y="4165198"/>
                <a:chExt cx="1206700" cy="1141460"/>
              </a:xfrm>
            </p:grpSpPr>
            <p:sp>
              <p:nvSpPr>
                <p:cNvPr id="888" name="Right Triangle 887"/>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9" name="Right Triangle 888"/>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0" name="Diagonal Stripe 889"/>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862" name="Group 861"/>
            <p:cNvGrpSpPr/>
            <p:nvPr/>
          </p:nvGrpSpPr>
          <p:grpSpPr>
            <a:xfrm>
              <a:off x="3344176" y="3352800"/>
              <a:ext cx="748852" cy="266394"/>
              <a:chOff x="4720480" y="4388132"/>
              <a:chExt cx="1756255" cy="533320"/>
            </a:xfrm>
          </p:grpSpPr>
          <p:grpSp>
            <p:nvGrpSpPr>
              <p:cNvPr id="863" name="Group 862"/>
              <p:cNvGrpSpPr/>
              <p:nvPr/>
            </p:nvGrpSpPr>
            <p:grpSpPr>
              <a:xfrm>
                <a:off x="4720480" y="4427320"/>
                <a:ext cx="471740" cy="446235"/>
                <a:chOff x="5108731" y="4165198"/>
                <a:chExt cx="1206700" cy="1141460"/>
              </a:xfrm>
            </p:grpSpPr>
            <p:sp>
              <p:nvSpPr>
                <p:cNvPr id="880" name="Right Triangle 879"/>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1" name="Right Triangle 880"/>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2" name="Diagonal Stripe 881"/>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64" name="Group 863"/>
              <p:cNvGrpSpPr/>
              <p:nvPr/>
            </p:nvGrpSpPr>
            <p:grpSpPr>
              <a:xfrm rot="10800000">
                <a:off x="5064468" y="4388132"/>
                <a:ext cx="471740" cy="446235"/>
                <a:chOff x="5108731" y="4165198"/>
                <a:chExt cx="1206700" cy="1141460"/>
              </a:xfrm>
            </p:grpSpPr>
            <p:sp>
              <p:nvSpPr>
                <p:cNvPr id="877" name="Right Triangle 876"/>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8" name="Right Triangle 877"/>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9" name="Diagonal Stripe 878"/>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65" name="Group 864"/>
              <p:cNvGrpSpPr/>
              <p:nvPr/>
            </p:nvGrpSpPr>
            <p:grpSpPr>
              <a:xfrm>
                <a:off x="5360560" y="4449092"/>
                <a:ext cx="471740" cy="446235"/>
                <a:chOff x="5108731" y="4165198"/>
                <a:chExt cx="1206700" cy="1141460"/>
              </a:xfrm>
            </p:grpSpPr>
            <p:sp>
              <p:nvSpPr>
                <p:cNvPr id="874" name="Right Triangle 873"/>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5" name="Right Triangle 874"/>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6" name="Diagonal Stripe 875"/>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66" name="Group 865"/>
              <p:cNvGrpSpPr/>
              <p:nvPr/>
            </p:nvGrpSpPr>
            <p:grpSpPr>
              <a:xfrm rot="10800000">
                <a:off x="5704548" y="4409904"/>
                <a:ext cx="471740" cy="446235"/>
                <a:chOff x="5108731" y="4165198"/>
                <a:chExt cx="1206700" cy="1141460"/>
              </a:xfrm>
            </p:grpSpPr>
            <p:sp>
              <p:nvSpPr>
                <p:cNvPr id="871" name="Right Triangle 870"/>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2" name="Right Triangle 871"/>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3" name="Diagonal Stripe 872"/>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67" name="Group 866"/>
              <p:cNvGrpSpPr/>
              <p:nvPr/>
            </p:nvGrpSpPr>
            <p:grpSpPr>
              <a:xfrm>
                <a:off x="6004995" y="4475217"/>
                <a:ext cx="471740" cy="446235"/>
                <a:chOff x="5108731" y="4165198"/>
                <a:chExt cx="1206700" cy="1141460"/>
              </a:xfrm>
            </p:grpSpPr>
            <p:sp>
              <p:nvSpPr>
                <p:cNvPr id="868" name="Right Triangle 867"/>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9" name="Right Triangle 868"/>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0" name="Diagonal Stripe 869"/>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915" name="Group 914"/>
          <p:cNvGrpSpPr/>
          <p:nvPr/>
        </p:nvGrpSpPr>
        <p:grpSpPr>
          <a:xfrm>
            <a:off x="9454780" y="3373202"/>
            <a:ext cx="1238014" cy="2130186"/>
            <a:chOff x="3569907" y="3980757"/>
            <a:chExt cx="1238014" cy="2130186"/>
          </a:xfrm>
        </p:grpSpPr>
        <p:grpSp>
          <p:nvGrpSpPr>
            <p:cNvPr id="916" name="Group 915"/>
            <p:cNvGrpSpPr/>
            <p:nvPr/>
          </p:nvGrpSpPr>
          <p:grpSpPr>
            <a:xfrm>
              <a:off x="3569907" y="3980757"/>
              <a:ext cx="1238014" cy="2130186"/>
              <a:chOff x="5181600" y="457201"/>
              <a:chExt cx="1904282" cy="3276599"/>
            </a:xfrm>
          </p:grpSpPr>
          <p:sp>
            <p:nvSpPr>
              <p:cNvPr id="943" name="Oval 942"/>
              <p:cNvSpPr/>
              <p:nvPr/>
            </p:nvSpPr>
            <p:spPr>
              <a:xfrm rot="649721" flipH="1">
                <a:off x="6094507" y="3397014"/>
                <a:ext cx="529005" cy="336786"/>
              </a:xfrm>
              <a:prstGeom prst="ellipse">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4" name="Oval 943"/>
              <p:cNvSpPr/>
              <p:nvPr/>
            </p:nvSpPr>
            <p:spPr>
              <a:xfrm rot="649721" flipH="1">
                <a:off x="5683027" y="3397014"/>
                <a:ext cx="529005" cy="336786"/>
              </a:xfrm>
              <a:prstGeom prst="ellipse">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5" name="Cloud 944"/>
              <p:cNvSpPr/>
              <p:nvPr/>
            </p:nvSpPr>
            <p:spPr>
              <a:xfrm rot="671737">
                <a:off x="5332272" y="743955"/>
                <a:ext cx="539412" cy="674331"/>
              </a:xfrm>
              <a:prstGeom prst="cloud">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6" name="Cloud 945"/>
              <p:cNvSpPr/>
              <p:nvPr/>
            </p:nvSpPr>
            <p:spPr>
              <a:xfrm rot="20706537">
                <a:off x="6302782" y="802413"/>
                <a:ext cx="616594" cy="613153"/>
              </a:xfrm>
              <a:prstGeom prst="cloud">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7" name="Oval 946"/>
              <p:cNvSpPr/>
              <p:nvPr/>
            </p:nvSpPr>
            <p:spPr>
              <a:xfrm rot="18905227">
                <a:off x="5181600" y="2505517"/>
                <a:ext cx="529005" cy="297646"/>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8" name="Oval 947"/>
              <p:cNvSpPr/>
              <p:nvPr/>
            </p:nvSpPr>
            <p:spPr>
              <a:xfrm rot="2323083" flipH="1">
                <a:off x="6556877" y="2572328"/>
                <a:ext cx="529005" cy="286794"/>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9" name="Trapezoid 948"/>
              <p:cNvSpPr/>
              <p:nvPr/>
            </p:nvSpPr>
            <p:spPr>
              <a:xfrm flipH="1">
                <a:off x="5528611" y="1603110"/>
                <a:ext cx="1146297" cy="1867546"/>
              </a:xfrm>
              <a:prstGeom prst="trapezoid">
                <a:avLst/>
              </a:prstGeom>
              <a:solidFill>
                <a:srgbClr val="7030A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0" name="Trapezoid 949"/>
              <p:cNvSpPr/>
              <p:nvPr/>
            </p:nvSpPr>
            <p:spPr>
              <a:xfrm rot="1217087" flipH="1">
                <a:off x="5410049" y="1493105"/>
                <a:ext cx="473830" cy="1241017"/>
              </a:xfrm>
              <a:prstGeom prst="trapezoid">
                <a:avLst/>
              </a:prstGeom>
              <a:solidFill>
                <a:srgbClr val="7030A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1" name="Trapezoid 950"/>
              <p:cNvSpPr/>
              <p:nvPr/>
            </p:nvSpPr>
            <p:spPr>
              <a:xfrm rot="20382913">
                <a:off x="6359039" y="1653872"/>
                <a:ext cx="515791" cy="1120209"/>
              </a:xfrm>
              <a:prstGeom prst="trapezoid">
                <a:avLst/>
              </a:prstGeom>
              <a:solidFill>
                <a:srgbClr val="7030A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2" name="Isosceles Triangle 951"/>
              <p:cNvSpPr/>
              <p:nvPr/>
            </p:nvSpPr>
            <p:spPr>
              <a:xfrm rot="10800000" flipH="1">
                <a:off x="5910711" y="1785806"/>
                <a:ext cx="382099" cy="548084"/>
              </a:xfrm>
              <a:prstGeom prst="triangl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3" name="Oval 952"/>
              <p:cNvSpPr/>
              <p:nvPr/>
            </p:nvSpPr>
            <p:spPr>
              <a:xfrm flipH="1">
                <a:off x="5618564" y="506944"/>
                <a:ext cx="1056344" cy="1370211"/>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4" name="Cloud 953"/>
              <p:cNvSpPr/>
              <p:nvPr/>
            </p:nvSpPr>
            <p:spPr>
              <a:xfrm rot="16200000">
                <a:off x="5865154" y="103805"/>
                <a:ext cx="546068" cy="1252859"/>
              </a:xfrm>
              <a:prstGeom prst="cloud">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5" name="Group 954"/>
              <p:cNvGrpSpPr/>
              <p:nvPr/>
            </p:nvGrpSpPr>
            <p:grpSpPr>
              <a:xfrm>
                <a:off x="5410200" y="685800"/>
                <a:ext cx="1447800" cy="381000"/>
                <a:chOff x="7086600" y="914400"/>
                <a:chExt cx="1828800" cy="472130"/>
              </a:xfrm>
            </p:grpSpPr>
            <p:sp>
              <p:nvSpPr>
                <p:cNvPr id="981" name="Rounded Rectangle 980"/>
                <p:cNvSpPr/>
                <p:nvPr/>
              </p:nvSpPr>
              <p:spPr>
                <a:xfrm>
                  <a:off x="7086600" y="990600"/>
                  <a:ext cx="1828800" cy="304800"/>
                </a:xfrm>
                <a:prstGeom prst="roundRect">
                  <a:avLst/>
                </a:prstGeom>
                <a:solidFill>
                  <a:srgbClr val="7030A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2" name="Group 981"/>
                <p:cNvGrpSpPr/>
                <p:nvPr/>
              </p:nvGrpSpPr>
              <p:grpSpPr>
                <a:xfrm>
                  <a:off x="7086600" y="914400"/>
                  <a:ext cx="1828800" cy="472130"/>
                  <a:chOff x="1578077" y="297425"/>
                  <a:chExt cx="3603523" cy="958646"/>
                </a:xfrm>
              </p:grpSpPr>
              <p:grpSp>
                <p:nvGrpSpPr>
                  <p:cNvPr id="983" name="Group 982"/>
                  <p:cNvGrpSpPr/>
                  <p:nvPr/>
                </p:nvGrpSpPr>
                <p:grpSpPr>
                  <a:xfrm>
                    <a:off x="3352800" y="304800"/>
                    <a:ext cx="1828800" cy="951271"/>
                    <a:chOff x="3352800" y="304800"/>
                    <a:chExt cx="1828800" cy="951271"/>
                  </a:xfrm>
                </p:grpSpPr>
                <p:grpSp>
                  <p:nvGrpSpPr>
                    <p:cNvPr id="993" name="Group 992"/>
                    <p:cNvGrpSpPr/>
                    <p:nvPr/>
                  </p:nvGrpSpPr>
                  <p:grpSpPr>
                    <a:xfrm>
                      <a:off x="4267200" y="341671"/>
                      <a:ext cx="914400" cy="914400"/>
                      <a:chOff x="3352800" y="304800"/>
                      <a:chExt cx="914400" cy="914400"/>
                    </a:xfrm>
                  </p:grpSpPr>
                  <p:sp>
                    <p:nvSpPr>
                      <p:cNvPr id="998" name="Quad Arrow Callout 997"/>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9" name="Quad Arrow 998"/>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4" name="Group 993"/>
                    <p:cNvGrpSpPr/>
                    <p:nvPr/>
                  </p:nvGrpSpPr>
                  <p:grpSpPr>
                    <a:xfrm>
                      <a:off x="3352800" y="304800"/>
                      <a:ext cx="914400" cy="914400"/>
                      <a:chOff x="3352800" y="304800"/>
                      <a:chExt cx="914400" cy="914400"/>
                    </a:xfrm>
                  </p:grpSpPr>
                  <p:sp>
                    <p:nvSpPr>
                      <p:cNvPr id="996" name="Quad Arrow Callout 995"/>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7" name="Quad Arrow 996"/>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95" name="Quad Arrow 994"/>
                    <p:cNvSpPr/>
                    <p:nvPr/>
                  </p:nvSpPr>
                  <p:spPr>
                    <a:xfrm>
                      <a:off x="41148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4" name="Group 983"/>
                  <p:cNvGrpSpPr/>
                  <p:nvPr/>
                </p:nvGrpSpPr>
                <p:grpSpPr>
                  <a:xfrm>
                    <a:off x="1578077" y="297425"/>
                    <a:ext cx="1828800" cy="951271"/>
                    <a:chOff x="3352800" y="304800"/>
                    <a:chExt cx="1828800" cy="951271"/>
                  </a:xfrm>
                </p:grpSpPr>
                <p:grpSp>
                  <p:nvGrpSpPr>
                    <p:cNvPr id="986" name="Group 256"/>
                    <p:cNvGrpSpPr/>
                    <p:nvPr/>
                  </p:nvGrpSpPr>
                  <p:grpSpPr>
                    <a:xfrm>
                      <a:off x="4267200" y="341671"/>
                      <a:ext cx="914400" cy="914400"/>
                      <a:chOff x="3352800" y="304800"/>
                      <a:chExt cx="914400" cy="914400"/>
                    </a:xfrm>
                  </p:grpSpPr>
                  <p:sp>
                    <p:nvSpPr>
                      <p:cNvPr id="991" name="Quad Arrow Callout 990"/>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2" name="Quad Arrow 991"/>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7" name="Group 254"/>
                    <p:cNvGrpSpPr/>
                    <p:nvPr/>
                  </p:nvGrpSpPr>
                  <p:grpSpPr>
                    <a:xfrm>
                      <a:off x="3352800" y="304800"/>
                      <a:ext cx="914400" cy="914400"/>
                      <a:chOff x="3352800" y="304800"/>
                      <a:chExt cx="914400" cy="914400"/>
                    </a:xfrm>
                  </p:grpSpPr>
                  <p:sp>
                    <p:nvSpPr>
                      <p:cNvPr id="989" name="Quad Arrow Callout 988"/>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0" name="Quad Arrow 989"/>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88" name="Quad Arrow 987"/>
                    <p:cNvSpPr/>
                    <p:nvPr/>
                  </p:nvSpPr>
                  <p:spPr>
                    <a:xfrm>
                      <a:off x="41148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85" name="Quad Arrow 984"/>
                  <p:cNvSpPr/>
                  <p:nvPr/>
                </p:nvSpPr>
                <p:spPr>
                  <a:xfrm>
                    <a:off x="3220065" y="528484"/>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56" name="Group 269"/>
              <p:cNvGrpSpPr/>
              <p:nvPr/>
            </p:nvGrpSpPr>
            <p:grpSpPr>
              <a:xfrm>
                <a:off x="5562600" y="3124200"/>
                <a:ext cx="1066800" cy="304800"/>
                <a:chOff x="1578077" y="297425"/>
                <a:chExt cx="3603523" cy="958646"/>
              </a:xfrm>
            </p:grpSpPr>
            <p:grpSp>
              <p:nvGrpSpPr>
                <p:cNvPr id="964" name="Group 259"/>
                <p:cNvGrpSpPr/>
                <p:nvPr/>
              </p:nvGrpSpPr>
              <p:grpSpPr>
                <a:xfrm>
                  <a:off x="3352800" y="304800"/>
                  <a:ext cx="1828800" cy="951271"/>
                  <a:chOff x="3352800" y="304800"/>
                  <a:chExt cx="1828800" cy="951271"/>
                </a:xfrm>
              </p:grpSpPr>
              <p:grpSp>
                <p:nvGrpSpPr>
                  <p:cNvPr id="974" name="Group 256"/>
                  <p:cNvGrpSpPr/>
                  <p:nvPr/>
                </p:nvGrpSpPr>
                <p:grpSpPr>
                  <a:xfrm>
                    <a:off x="4267200" y="341671"/>
                    <a:ext cx="914400" cy="914400"/>
                    <a:chOff x="3352800" y="304800"/>
                    <a:chExt cx="914400" cy="914400"/>
                  </a:xfrm>
                </p:grpSpPr>
                <p:sp>
                  <p:nvSpPr>
                    <p:cNvPr id="979" name="Quad Arrow Callout 978"/>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0" name="Quad Arrow 979"/>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5" name="Group 254"/>
                  <p:cNvGrpSpPr/>
                  <p:nvPr/>
                </p:nvGrpSpPr>
                <p:grpSpPr>
                  <a:xfrm>
                    <a:off x="3352800" y="304800"/>
                    <a:ext cx="914400" cy="914400"/>
                    <a:chOff x="3352800" y="304800"/>
                    <a:chExt cx="914400" cy="914400"/>
                  </a:xfrm>
                </p:grpSpPr>
                <p:sp>
                  <p:nvSpPr>
                    <p:cNvPr id="977" name="Quad Arrow Callout 976"/>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8" name="Quad Arrow 977"/>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6" name="Quad Arrow 975"/>
                  <p:cNvSpPr/>
                  <p:nvPr/>
                </p:nvSpPr>
                <p:spPr>
                  <a:xfrm>
                    <a:off x="41148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5" name="Group 260"/>
                <p:cNvGrpSpPr/>
                <p:nvPr/>
              </p:nvGrpSpPr>
              <p:grpSpPr>
                <a:xfrm>
                  <a:off x="1578077" y="297425"/>
                  <a:ext cx="1828800" cy="951271"/>
                  <a:chOff x="3352800" y="304800"/>
                  <a:chExt cx="1828800" cy="951271"/>
                </a:xfrm>
              </p:grpSpPr>
              <p:grpSp>
                <p:nvGrpSpPr>
                  <p:cNvPr id="967" name="Group 256"/>
                  <p:cNvGrpSpPr/>
                  <p:nvPr/>
                </p:nvGrpSpPr>
                <p:grpSpPr>
                  <a:xfrm>
                    <a:off x="4267200" y="341671"/>
                    <a:ext cx="914400" cy="914400"/>
                    <a:chOff x="3352800" y="304800"/>
                    <a:chExt cx="914400" cy="914400"/>
                  </a:xfrm>
                </p:grpSpPr>
                <p:sp>
                  <p:nvSpPr>
                    <p:cNvPr id="972" name="Quad Arrow Callout 971"/>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3" name="Quad Arrow 972"/>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8" name="Group 254"/>
                  <p:cNvGrpSpPr/>
                  <p:nvPr/>
                </p:nvGrpSpPr>
                <p:grpSpPr>
                  <a:xfrm>
                    <a:off x="3352800" y="304800"/>
                    <a:ext cx="914400" cy="914400"/>
                    <a:chOff x="3352800" y="304800"/>
                    <a:chExt cx="914400" cy="914400"/>
                  </a:xfrm>
                </p:grpSpPr>
                <p:sp>
                  <p:nvSpPr>
                    <p:cNvPr id="970" name="Quad Arrow Callout 969"/>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1" name="Quad Arrow 970"/>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9" name="Quad Arrow 968"/>
                  <p:cNvSpPr/>
                  <p:nvPr/>
                </p:nvSpPr>
                <p:spPr>
                  <a:xfrm>
                    <a:off x="41148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6" name="Quad Arrow 965"/>
                <p:cNvSpPr/>
                <p:nvPr/>
              </p:nvSpPr>
              <p:spPr>
                <a:xfrm>
                  <a:off x="3220065" y="528484"/>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57" name="Moon 956"/>
              <p:cNvSpPr/>
              <p:nvPr/>
            </p:nvSpPr>
            <p:spPr>
              <a:xfrm rot="16200000">
                <a:off x="5910416" y="1861984"/>
                <a:ext cx="381000" cy="619432"/>
              </a:xfrm>
              <a:prstGeom prst="moon">
                <a:avLst>
                  <a:gd name="adj" fmla="val 61693"/>
                </a:avLst>
              </a:prstGeom>
              <a:solidFill>
                <a:srgbClr val="BE450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8" name="Group 957"/>
              <p:cNvGrpSpPr/>
              <p:nvPr/>
            </p:nvGrpSpPr>
            <p:grpSpPr>
              <a:xfrm>
                <a:off x="5715000" y="1828800"/>
                <a:ext cx="228600" cy="304800"/>
                <a:chOff x="3352800" y="304800"/>
                <a:chExt cx="914400" cy="914400"/>
              </a:xfrm>
            </p:grpSpPr>
            <p:sp>
              <p:nvSpPr>
                <p:cNvPr id="962" name="Quad Arrow Callout 961"/>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3" name="Quad Arrow 962"/>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9" name="Group 958"/>
              <p:cNvGrpSpPr/>
              <p:nvPr/>
            </p:nvGrpSpPr>
            <p:grpSpPr>
              <a:xfrm>
                <a:off x="6248400" y="1828800"/>
                <a:ext cx="228600" cy="304800"/>
                <a:chOff x="3352800" y="304800"/>
                <a:chExt cx="914400" cy="914400"/>
              </a:xfrm>
            </p:grpSpPr>
            <p:sp>
              <p:nvSpPr>
                <p:cNvPr id="960" name="Quad Arrow Callout 959"/>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1" name="Quad Arrow 960"/>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17" name="Group 916"/>
            <p:cNvGrpSpPr/>
            <p:nvPr/>
          </p:nvGrpSpPr>
          <p:grpSpPr>
            <a:xfrm>
              <a:off x="4087151" y="5079813"/>
              <a:ext cx="187605" cy="313552"/>
              <a:chOff x="4891517" y="3980757"/>
              <a:chExt cx="454821" cy="760162"/>
            </a:xfrm>
          </p:grpSpPr>
          <p:sp>
            <p:nvSpPr>
              <p:cNvPr id="918" name="Oval 917"/>
              <p:cNvSpPr/>
              <p:nvPr/>
            </p:nvSpPr>
            <p:spPr>
              <a:xfrm>
                <a:off x="4891517" y="3980757"/>
                <a:ext cx="454821" cy="760162"/>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9" name="Group 918"/>
              <p:cNvGrpSpPr/>
              <p:nvPr/>
            </p:nvGrpSpPr>
            <p:grpSpPr>
              <a:xfrm>
                <a:off x="4940734" y="4074291"/>
                <a:ext cx="345534" cy="531366"/>
                <a:chOff x="4572000" y="3187148"/>
                <a:chExt cx="1335603" cy="2146852"/>
              </a:xfrm>
            </p:grpSpPr>
            <p:grpSp>
              <p:nvGrpSpPr>
                <p:cNvPr id="920" name="Group 38"/>
                <p:cNvGrpSpPr/>
                <p:nvPr/>
              </p:nvGrpSpPr>
              <p:grpSpPr>
                <a:xfrm>
                  <a:off x="4572000" y="3269477"/>
                  <a:ext cx="1335603" cy="2064523"/>
                  <a:chOff x="4572000" y="3269477"/>
                  <a:chExt cx="1335603" cy="2064523"/>
                </a:xfrm>
              </p:grpSpPr>
              <p:sp>
                <p:nvSpPr>
                  <p:cNvPr id="925" name="Moon 924"/>
                  <p:cNvSpPr/>
                  <p:nvPr/>
                </p:nvSpPr>
                <p:spPr>
                  <a:xfrm rot="10341631" flipH="1">
                    <a:off x="5411733" y="3269477"/>
                    <a:ext cx="307877" cy="990600"/>
                  </a:xfrm>
                  <a:prstGeom prst="moon">
                    <a:avLst>
                      <a:gd name="adj" fmla="val 87500"/>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26" name="Moon 925"/>
                  <p:cNvSpPr/>
                  <p:nvPr/>
                </p:nvSpPr>
                <p:spPr>
                  <a:xfrm rot="10341631" flipH="1">
                    <a:off x="5575521" y="3471051"/>
                    <a:ext cx="117865" cy="501327"/>
                  </a:xfrm>
                  <a:prstGeom prst="moon">
                    <a:avLst>
                      <a:gd name="adj" fmla="val 87500"/>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27" name="Moon 2"/>
                  <p:cNvSpPr/>
                  <p:nvPr/>
                </p:nvSpPr>
                <p:spPr>
                  <a:xfrm rot="11258369">
                    <a:off x="4788878" y="3292668"/>
                    <a:ext cx="307877" cy="990600"/>
                  </a:xfrm>
                  <a:prstGeom prst="moon">
                    <a:avLst>
                      <a:gd name="adj" fmla="val 87500"/>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28" name="Moon 927"/>
                  <p:cNvSpPr/>
                  <p:nvPr/>
                </p:nvSpPr>
                <p:spPr>
                  <a:xfrm rot="11258369">
                    <a:off x="4833399" y="3434608"/>
                    <a:ext cx="117865" cy="501327"/>
                  </a:xfrm>
                  <a:prstGeom prst="moon">
                    <a:avLst>
                      <a:gd name="adj" fmla="val 87500"/>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29" name="Oval 4"/>
                  <p:cNvSpPr/>
                  <p:nvPr/>
                </p:nvSpPr>
                <p:spPr>
                  <a:xfrm>
                    <a:off x="4572000" y="3657600"/>
                    <a:ext cx="1335603" cy="1345601"/>
                  </a:xfrm>
                  <a:prstGeom prst="ellipse">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930" name="Group 21"/>
                  <p:cNvGrpSpPr/>
                  <p:nvPr/>
                </p:nvGrpSpPr>
                <p:grpSpPr>
                  <a:xfrm>
                    <a:off x="4800600" y="4038600"/>
                    <a:ext cx="381601" cy="369671"/>
                    <a:chOff x="4884918" y="4083918"/>
                    <a:chExt cx="381601" cy="369671"/>
                  </a:xfrm>
                </p:grpSpPr>
                <p:sp>
                  <p:nvSpPr>
                    <p:cNvPr id="941" name="Oval 940"/>
                    <p:cNvSpPr/>
                    <p:nvPr/>
                  </p:nvSpPr>
                  <p:spPr>
                    <a:xfrm>
                      <a:off x="4884918" y="4083918"/>
                      <a:ext cx="381601" cy="369671"/>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42" name="Oval 941"/>
                    <p:cNvSpPr/>
                    <p:nvPr/>
                  </p:nvSpPr>
                  <p:spPr>
                    <a:xfrm>
                      <a:off x="5012118" y="4207141"/>
                      <a:ext cx="190800" cy="184835"/>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931" name="Group 22"/>
                  <p:cNvGrpSpPr/>
                  <p:nvPr/>
                </p:nvGrpSpPr>
                <p:grpSpPr>
                  <a:xfrm>
                    <a:off x="5334000" y="4038600"/>
                    <a:ext cx="381601" cy="369671"/>
                    <a:chOff x="5266519" y="4083918"/>
                    <a:chExt cx="381601" cy="369671"/>
                  </a:xfrm>
                </p:grpSpPr>
                <p:sp>
                  <p:nvSpPr>
                    <p:cNvPr id="939" name="Oval 938"/>
                    <p:cNvSpPr/>
                    <p:nvPr/>
                  </p:nvSpPr>
                  <p:spPr>
                    <a:xfrm>
                      <a:off x="5266519" y="4083918"/>
                      <a:ext cx="381601" cy="369671"/>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40" name="Oval 939"/>
                    <p:cNvSpPr/>
                    <p:nvPr/>
                  </p:nvSpPr>
                  <p:spPr>
                    <a:xfrm>
                      <a:off x="5330119" y="4207141"/>
                      <a:ext cx="190800" cy="184835"/>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932" name="Oval 931"/>
                  <p:cNvSpPr/>
                  <p:nvPr/>
                </p:nvSpPr>
                <p:spPr>
                  <a:xfrm>
                    <a:off x="4724400" y="4572000"/>
                    <a:ext cx="1066800" cy="762000"/>
                  </a:xfrm>
                  <a:prstGeom prst="ellipse">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33" name="Oval 932"/>
                  <p:cNvSpPr/>
                  <p:nvPr/>
                </p:nvSpPr>
                <p:spPr>
                  <a:xfrm>
                    <a:off x="4800600" y="4495800"/>
                    <a:ext cx="858317" cy="457200"/>
                  </a:xfrm>
                  <a:prstGeom prst="ellipse">
                    <a:avLst/>
                  </a:prstGeom>
                  <a:solidFill>
                    <a:srgbClr val="996633"/>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934" name="Group 31"/>
                  <p:cNvGrpSpPr/>
                  <p:nvPr/>
                </p:nvGrpSpPr>
                <p:grpSpPr>
                  <a:xfrm>
                    <a:off x="4800600" y="4800600"/>
                    <a:ext cx="914400" cy="533400"/>
                    <a:chOff x="4800600" y="6172200"/>
                    <a:chExt cx="914400" cy="533400"/>
                  </a:xfrm>
                </p:grpSpPr>
                <p:sp>
                  <p:nvSpPr>
                    <p:cNvPr id="936" name="Oval 935"/>
                    <p:cNvSpPr/>
                    <p:nvPr/>
                  </p:nvSpPr>
                  <p:spPr>
                    <a:xfrm>
                      <a:off x="4800600" y="6172200"/>
                      <a:ext cx="914400" cy="533400"/>
                    </a:xfrm>
                    <a:prstGeom prst="ellipse">
                      <a:avLst/>
                    </a:prstGeom>
                    <a:solidFill>
                      <a:srgbClr val="6633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7" name="Teardrop 936"/>
                    <p:cNvSpPr/>
                    <p:nvPr/>
                  </p:nvSpPr>
                  <p:spPr>
                    <a:xfrm>
                      <a:off x="5062330" y="6324601"/>
                      <a:ext cx="129209" cy="195470"/>
                    </a:xfrm>
                    <a:prstGeom prst="teardrop">
                      <a:avLst/>
                    </a:prstGeom>
                    <a:solidFill>
                      <a:schemeClr val="tx1">
                        <a:lumMod val="85000"/>
                        <a:lumOff val="1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8" name="Teardrop 937"/>
                    <p:cNvSpPr/>
                    <p:nvPr/>
                  </p:nvSpPr>
                  <p:spPr>
                    <a:xfrm flipH="1">
                      <a:off x="5334000" y="6324600"/>
                      <a:ext cx="139148" cy="195470"/>
                    </a:xfrm>
                    <a:prstGeom prst="teardrop">
                      <a:avLst/>
                    </a:prstGeom>
                    <a:solidFill>
                      <a:schemeClr val="tx1">
                        <a:lumMod val="85000"/>
                        <a:lumOff val="1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35" name="Left-Right Arrow 934"/>
                  <p:cNvSpPr/>
                  <p:nvPr/>
                </p:nvSpPr>
                <p:spPr>
                  <a:xfrm flipH="1">
                    <a:off x="5211417" y="3800061"/>
                    <a:ext cx="76200" cy="533400"/>
                  </a:xfrm>
                  <a:prstGeom prst="leftRightArrow">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1" name="Group 42"/>
                <p:cNvGrpSpPr/>
                <p:nvPr/>
              </p:nvGrpSpPr>
              <p:grpSpPr>
                <a:xfrm>
                  <a:off x="5078895" y="3187148"/>
                  <a:ext cx="407504" cy="682487"/>
                  <a:chOff x="2971800" y="6858000"/>
                  <a:chExt cx="699126" cy="1447800"/>
                </a:xfrm>
              </p:grpSpPr>
              <p:sp>
                <p:nvSpPr>
                  <p:cNvPr id="922" name="Moon 921"/>
                  <p:cNvSpPr/>
                  <p:nvPr/>
                </p:nvSpPr>
                <p:spPr>
                  <a:xfrm>
                    <a:off x="3124200" y="6858000"/>
                    <a:ext cx="457200" cy="1371600"/>
                  </a:xfrm>
                  <a:prstGeom prst="moon">
                    <a:avLst>
                      <a:gd name="adj" fmla="val 73188"/>
                    </a:avLst>
                  </a:prstGeom>
                  <a:solidFill>
                    <a:srgbClr val="6633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3" name="Moon 922"/>
                  <p:cNvSpPr/>
                  <p:nvPr/>
                </p:nvSpPr>
                <p:spPr>
                  <a:xfrm rot="20790105">
                    <a:off x="2971800" y="6934200"/>
                    <a:ext cx="457200" cy="1371600"/>
                  </a:xfrm>
                  <a:prstGeom prst="moon">
                    <a:avLst>
                      <a:gd name="adj" fmla="val 42185"/>
                    </a:avLst>
                  </a:prstGeom>
                  <a:solidFill>
                    <a:srgbClr val="6633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4" name="Moon 923"/>
                  <p:cNvSpPr/>
                  <p:nvPr/>
                </p:nvSpPr>
                <p:spPr>
                  <a:xfrm rot="877349">
                    <a:off x="3213726" y="6893497"/>
                    <a:ext cx="457200" cy="1371600"/>
                  </a:xfrm>
                  <a:prstGeom prst="moon">
                    <a:avLst>
                      <a:gd name="adj" fmla="val 54897"/>
                    </a:avLst>
                  </a:prstGeom>
                  <a:solidFill>
                    <a:srgbClr val="6633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1000" name="Group 999"/>
          <p:cNvGrpSpPr/>
          <p:nvPr/>
        </p:nvGrpSpPr>
        <p:grpSpPr>
          <a:xfrm>
            <a:off x="7317035" y="4224219"/>
            <a:ext cx="1049220" cy="2331214"/>
            <a:chOff x="1655513" y="3505187"/>
            <a:chExt cx="1233280" cy="2498147"/>
          </a:xfrm>
        </p:grpSpPr>
        <p:grpSp>
          <p:nvGrpSpPr>
            <p:cNvPr id="1001" name="Group 1000"/>
            <p:cNvGrpSpPr/>
            <p:nvPr/>
          </p:nvGrpSpPr>
          <p:grpSpPr>
            <a:xfrm>
              <a:off x="1655513" y="3505187"/>
              <a:ext cx="1233280" cy="2498147"/>
              <a:chOff x="1655513" y="3505187"/>
              <a:chExt cx="1233280" cy="2498147"/>
            </a:xfrm>
          </p:grpSpPr>
          <p:sp>
            <p:nvSpPr>
              <p:cNvPr id="1003" name="Double Wave 1002"/>
              <p:cNvSpPr/>
              <p:nvPr/>
            </p:nvSpPr>
            <p:spPr>
              <a:xfrm rot="21312529">
                <a:off x="1806013" y="3505187"/>
                <a:ext cx="754513" cy="278483"/>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4" name="Group 1003"/>
              <p:cNvGrpSpPr/>
              <p:nvPr/>
            </p:nvGrpSpPr>
            <p:grpSpPr>
              <a:xfrm>
                <a:off x="1655513" y="3519315"/>
                <a:ext cx="1233280" cy="2484019"/>
                <a:chOff x="1821104" y="3222841"/>
                <a:chExt cx="1233280" cy="2484019"/>
              </a:xfrm>
            </p:grpSpPr>
            <p:sp>
              <p:nvSpPr>
                <p:cNvPr id="1005" name="Double Wave 1004"/>
                <p:cNvSpPr/>
                <p:nvPr/>
              </p:nvSpPr>
              <p:spPr>
                <a:xfrm rot="5914368" flipH="1">
                  <a:off x="1714746" y="3785054"/>
                  <a:ext cx="676315" cy="295019"/>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6" name="Double Wave 1005"/>
                <p:cNvSpPr/>
                <p:nvPr/>
              </p:nvSpPr>
              <p:spPr>
                <a:xfrm>
                  <a:off x="1860009" y="3359650"/>
                  <a:ext cx="661388" cy="278483"/>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7" name="Double Wave 1006"/>
                <p:cNvSpPr/>
                <p:nvPr/>
              </p:nvSpPr>
              <p:spPr>
                <a:xfrm rot="15274472">
                  <a:off x="2222427" y="3593326"/>
                  <a:ext cx="1019453" cy="278483"/>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8" name="Oval 1007"/>
                <p:cNvSpPr/>
                <p:nvPr/>
              </p:nvSpPr>
              <p:spPr>
                <a:xfrm rot="6922285">
                  <a:off x="2078202" y="5401495"/>
                  <a:ext cx="328679" cy="277515"/>
                </a:xfrm>
                <a:prstGeom prst="ellipse">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9" name="Oval 1008"/>
                <p:cNvSpPr/>
                <p:nvPr/>
              </p:nvSpPr>
              <p:spPr>
                <a:xfrm rot="3646842">
                  <a:off x="2480759" y="5403763"/>
                  <a:ext cx="328679" cy="277515"/>
                </a:xfrm>
                <a:prstGeom prst="ellipse">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0" name="Trapezoid 1009"/>
                <p:cNvSpPr/>
                <p:nvPr/>
              </p:nvSpPr>
              <p:spPr>
                <a:xfrm>
                  <a:off x="1981087" y="4638456"/>
                  <a:ext cx="961112" cy="850819"/>
                </a:xfrm>
                <a:prstGeom prst="trapezoid">
                  <a:avLst>
                    <a:gd name="adj" fmla="val 21250"/>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1" name="Oval 1010"/>
                <p:cNvSpPr/>
                <p:nvPr/>
              </p:nvSpPr>
              <p:spPr>
                <a:xfrm rot="4724043">
                  <a:off x="2724067" y="4484675"/>
                  <a:ext cx="328679" cy="27751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2" name="Oval 1011"/>
                <p:cNvSpPr/>
                <p:nvPr/>
              </p:nvSpPr>
              <p:spPr>
                <a:xfrm rot="6922285">
                  <a:off x="1795522" y="4550676"/>
                  <a:ext cx="328679" cy="27751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3" name="Trapezoid 1012"/>
                <p:cNvSpPr/>
                <p:nvPr/>
              </p:nvSpPr>
              <p:spPr>
                <a:xfrm rot="19684206">
                  <a:off x="2589334" y="4035057"/>
                  <a:ext cx="403489" cy="624276"/>
                </a:xfrm>
                <a:prstGeom prst="trapezoid">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4" name="Trapezoid 1013"/>
                <p:cNvSpPr/>
                <p:nvPr/>
              </p:nvSpPr>
              <p:spPr>
                <a:xfrm rot="1711066">
                  <a:off x="1898808" y="4085272"/>
                  <a:ext cx="403489" cy="624276"/>
                </a:xfrm>
                <a:prstGeom prst="trapezoid">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5" name="Trapezoid 1014"/>
                <p:cNvSpPr/>
                <p:nvPr/>
              </p:nvSpPr>
              <p:spPr>
                <a:xfrm>
                  <a:off x="2037623" y="4087926"/>
                  <a:ext cx="848040" cy="1000964"/>
                </a:xfrm>
                <a:prstGeom prst="trapezoid">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6" name="Isosceles Triangle 1015"/>
                <p:cNvSpPr/>
                <p:nvPr/>
              </p:nvSpPr>
              <p:spPr>
                <a:xfrm rot="10800000">
                  <a:off x="2293166" y="3881727"/>
                  <a:ext cx="282680" cy="500482"/>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7" name="Oval 1016"/>
                <p:cNvSpPr/>
                <p:nvPr/>
              </p:nvSpPr>
              <p:spPr>
                <a:xfrm>
                  <a:off x="1981087" y="3373940"/>
                  <a:ext cx="864479" cy="81144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8" name="Group 68"/>
                <p:cNvGrpSpPr/>
                <p:nvPr/>
              </p:nvGrpSpPr>
              <p:grpSpPr>
                <a:xfrm>
                  <a:off x="2094159" y="4688504"/>
                  <a:ext cx="734968" cy="550530"/>
                  <a:chOff x="5715000" y="5771234"/>
                  <a:chExt cx="1154507" cy="1086766"/>
                </a:xfrm>
              </p:grpSpPr>
              <p:sp>
                <p:nvSpPr>
                  <p:cNvPr id="1039" name="Wave 1038"/>
                  <p:cNvSpPr/>
                  <p:nvPr/>
                </p:nvSpPr>
                <p:spPr>
                  <a:xfrm rot="16200000">
                    <a:off x="6093773" y="6319799"/>
                    <a:ext cx="845228" cy="231174"/>
                  </a:xfrm>
                  <a:prstGeom prst="wave">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40" name="Group 67"/>
                  <p:cNvGrpSpPr/>
                  <p:nvPr/>
                </p:nvGrpSpPr>
                <p:grpSpPr>
                  <a:xfrm>
                    <a:off x="5715000" y="5771234"/>
                    <a:ext cx="1154507" cy="1086766"/>
                    <a:chOff x="1205362" y="4212084"/>
                    <a:chExt cx="1154507" cy="1086766"/>
                  </a:xfrm>
                </p:grpSpPr>
                <p:sp>
                  <p:nvSpPr>
                    <p:cNvPr id="1041" name="Rounded Rectangle 16"/>
                    <p:cNvSpPr/>
                    <p:nvPr/>
                  </p:nvSpPr>
                  <p:spPr>
                    <a:xfrm>
                      <a:off x="1205362" y="4264912"/>
                      <a:ext cx="1154507" cy="211307"/>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2" name="Wave 1041"/>
                    <p:cNvSpPr/>
                    <p:nvPr/>
                  </p:nvSpPr>
                  <p:spPr>
                    <a:xfrm rot="15242885">
                      <a:off x="1667743" y="4683044"/>
                      <a:ext cx="917103" cy="314510"/>
                    </a:xfrm>
                    <a:prstGeom prst="wave">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3" name="Rounded Rectangle 1042"/>
                    <p:cNvSpPr/>
                    <p:nvPr/>
                  </p:nvSpPr>
                  <p:spPr>
                    <a:xfrm>
                      <a:off x="1866223" y="4212084"/>
                      <a:ext cx="314099" cy="264134"/>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19" name="Double Wave 1018"/>
                <p:cNvSpPr/>
                <p:nvPr/>
              </p:nvSpPr>
              <p:spPr>
                <a:xfrm rot="18860797">
                  <a:off x="1705845" y="3494166"/>
                  <a:ext cx="676315" cy="194526"/>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0" name="Double Wave 1019"/>
                <p:cNvSpPr/>
                <p:nvPr/>
              </p:nvSpPr>
              <p:spPr>
                <a:xfrm rot="2136674">
                  <a:off x="2392996" y="3500296"/>
                  <a:ext cx="661388" cy="176173"/>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1" name="Double Wave 1020"/>
                <p:cNvSpPr/>
                <p:nvPr/>
              </p:nvSpPr>
              <p:spPr>
                <a:xfrm>
                  <a:off x="1920217" y="3263735"/>
                  <a:ext cx="661388" cy="217098"/>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2" name="Oval 1021"/>
                <p:cNvSpPr/>
                <p:nvPr/>
              </p:nvSpPr>
              <p:spPr>
                <a:xfrm rot="19309547">
                  <a:off x="1975429" y="3359801"/>
                  <a:ext cx="427957" cy="147141"/>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3" name="Oval 1022"/>
                <p:cNvSpPr/>
                <p:nvPr/>
              </p:nvSpPr>
              <p:spPr>
                <a:xfrm rot="1328677">
                  <a:off x="2485082" y="3407211"/>
                  <a:ext cx="427957" cy="185639"/>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 name="Rounded Rectangle 1023"/>
                <p:cNvSpPr/>
                <p:nvPr/>
              </p:nvSpPr>
              <p:spPr>
                <a:xfrm>
                  <a:off x="1898914" y="3439216"/>
                  <a:ext cx="1021656" cy="165533"/>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5" name="Group 91"/>
                <p:cNvGrpSpPr/>
                <p:nvPr/>
              </p:nvGrpSpPr>
              <p:grpSpPr>
                <a:xfrm>
                  <a:off x="1976724" y="3439216"/>
                  <a:ext cx="894819" cy="156271"/>
                  <a:chOff x="4038600" y="287312"/>
                  <a:chExt cx="5102902" cy="474688"/>
                </a:xfrm>
                <a:solidFill>
                  <a:srgbClr val="996633"/>
                </a:solidFill>
              </p:grpSpPr>
              <p:sp>
                <p:nvSpPr>
                  <p:cNvPr id="1035" name="Quad Arrow Callout 1034"/>
                  <p:cNvSpPr/>
                  <p:nvPr/>
                </p:nvSpPr>
                <p:spPr>
                  <a:xfrm>
                    <a:off x="4038600" y="304800"/>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6" name="Quad Arrow Callout 1035"/>
                  <p:cNvSpPr/>
                  <p:nvPr/>
                </p:nvSpPr>
                <p:spPr>
                  <a:xfrm>
                    <a:off x="5257800" y="304800"/>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Quad Arrow Callout 1036"/>
                  <p:cNvSpPr/>
                  <p:nvPr/>
                </p:nvSpPr>
                <p:spPr>
                  <a:xfrm>
                    <a:off x="6551951" y="296056"/>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8" name="Quad Arrow Callout 1037"/>
                  <p:cNvSpPr/>
                  <p:nvPr/>
                </p:nvSpPr>
                <p:spPr>
                  <a:xfrm>
                    <a:off x="7846102" y="287312"/>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7" name="Group 91"/>
                <p:cNvGrpSpPr/>
                <p:nvPr/>
              </p:nvGrpSpPr>
              <p:grpSpPr>
                <a:xfrm>
                  <a:off x="2015629" y="5309028"/>
                  <a:ext cx="894819" cy="156271"/>
                  <a:chOff x="4038600" y="287312"/>
                  <a:chExt cx="5102902" cy="474688"/>
                </a:xfrm>
                <a:solidFill>
                  <a:srgbClr val="996633"/>
                </a:solidFill>
              </p:grpSpPr>
              <p:sp>
                <p:nvSpPr>
                  <p:cNvPr id="1031" name="Quad Arrow Callout 1030"/>
                  <p:cNvSpPr/>
                  <p:nvPr/>
                </p:nvSpPr>
                <p:spPr>
                  <a:xfrm>
                    <a:off x="4038600" y="304800"/>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Quad Arrow Callout 1031"/>
                  <p:cNvSpPr/>
                  <p:nvPr/>
                </p:nvSpPr>
                <p:spPr>
                  <a:xfrm>
                    <a:off x="5257800" y="304800"/>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Quad Arrow Callout 1032"/>
                  <p:cNvSpPr/>
                  <p:nvPr/>
                </p:nvSpPr>
                <p:spPr>
                  <a:xfrm>
                    <a:off x="6551951" y="296056"/>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 name="Quad Arrow Callout 1033"/>
                  <p:cNvSpPr/>
                  <p:nvPr/>
                </p:nvSpPr>
                <p:spPr>
                  <a:xfrm>
                    <a:off x="7846102" y="287312"/>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8" name="Group 1027"/>
                <p:cNvGrpSpPr/>
                <p:nvPr/>
              </p:nvGrpSpPr>
              <p:grpSpPr>
                <a:xfrm rot="10513801">
                  <a:off x="2022495" y="4103068"/>
                  <a:ext cx="851420" cy="450921"/>
                  <a:chOff x="3024620" y="4518547"/>
                  <a:chExt cx="1482948" cy="785384"/>
                </a:xfrm>
              </p:grpSpPr>
              <p:pic>
                <p:nvPicPr>
                  <p:cNvPr id="1029" name="Picture 4" descr="https://d30y9cdsu7xlg0.cloudfront.net/png/29220-200.png"/>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0757114">
                    <a:off x="3024620" y="4518547"/>
                    <a:ext cx="767632" cy="76763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4" descr="https://d30y9cdsu7xlg0.cloudfront.net/png/29220-200.png"/>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65599" flipH="1">
                    <a:off x="3739935" y="4536300"/>
                    <a:ext cx="767633" cy="767631"/>
                  </a:xfrm>
                  <a:prstGeom prst="rect">
                    <a:avLst/>
                  </a:prstGeom>
                  <a:noFill/>
                  <a:extLst>
                    <a:ext uri="{909E8E84-426E-40DD-AFC4-6F175D3DCCD1}">
                      <a14:hiddenFill xmlns:a14="http://schemas.microsoft.com/office/drawing/2010/main">
                        <a:solidFill>
                          <a:srgbClr val="FFFFFF"/>
                        </a:solidFill>
                      </a14:hiddenFill>
                    </a:ext>
                  </a:extLst>
                </p:spPr>
              </p:pic>
            </p:grpSp>
          </p:grpSp>
        </p:grpSp>
        <p:sp>
          <p:nvSpPr>
            <p:cNvPr id="1002" name="Oval 1001"/>
            <p:cNvSpPr/>
            <p:nvPr/>
          </p:nvSpPr>
          <p:spPr>
            <a:xfrm>
              <a:off x="2126437" y="3514950"/>
              <a:ext cx="352360" cy="223619"/>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4" name="Group 1043"/>
          <p:cNvGrpSpPr/>
          <p:nvPr/>
        </p:nvGrpSpPr>
        <p:grpSpPr>
          <a:xfrm>
            <a:off x="10194878" y="3059353"/>
            <a:ext cx="1588137" cy="2975396"/>
            <a:chOff x="3248296" y="3312729"/>
            <a:chExt cx="1588137" cy="2975396"/>
          </a:xfrm>
        </p:grpSpPr>
        <p:sp>
          <p:nvSpPr>
            <p:cNvPr id="1045" name="Oval 1044"/>
            <p:cNvSpPr/>
            <p:nvPr/>
          </p:nvSpPr>
          <p:spPr>
            <a:xfrm rot="20950279">
              <a:off x="3746484" y="6057079"/>
              <a:ext cx="329338" cy="231046"/>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6" name="Oval 1045"/>
            <p:cNvSpPr/>
            <p:nvPr/>
          </p:nvSpPr>
          <p:spPr>
            <a:xfrm rot="20950279">
              <a:off x="4042065" y="6057079"/>
              <a:ext cx="329338" cy="231046"/>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7" name="Oval 1046"/>
            <p:cNvSpPr/>
            <p:nvPr/>
          </p:nvSpPr>
          <p:spPr>
            <a:xfrm rot="7671173" flipH="1">
              <a:off x="3210648" y="5120950"/>
              <a:ext cx="329338" cy="25404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 name="Trapezoid 1047"/>
            <p:cNvSpPr/>
            <p:nvPr/>
          </p:nvSpPr>
          <p:spPr>
            <a:xfrm rot="2381348" flipH="1">
              <a:off x="3461583" y="4379062"/>
              <a:ext cx="586879" cy="974561"/>
            </a:xfrm>
            <a:prstGeom prst="trapezoid">
              <a:avLst>
                <a:gd name="adj" fmla="val 30356"/>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9" name="Trapezoid 1048"/>
            <p:cNvSpPr/>
            <p:nvPr/>
          </p:nvSpPr>
          <p:spPr>
            <a:xfrm>
              <a:off x="3579922" y="4451762"/>
              <a:ext cx="936009" cy="1669959"/>
            </a:xfrm>
            <a:prstGeom prst="trapezoid">
              <a:avLst>
                <a:gd name="adj" fmla="val 33441"/>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0" name="Oval 1049"/>
            <p:cNvSpPr/>
            <p:nvPr/>
          </p:nvSpPr>
          <p:spPr>
            <a:xfrm rot="3718254" flipH="1">
              <a:off x="4516464" y="5128645"/>
              <a:ext cx="329338" cy="31060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1" name="Trapezoid 1050"/>
            <p:cNvSpPr/>
            <p:nvPr/>
          </p:nvSpPr>
          <p:spPr>
            <a:xfrm rot="19819352" flipH="1">
              <a:off x="4112595" y="4390623"/>
              <a:ext cx="615070" cy="1000434"/>
            </a:xfrm>
            <a:prstGeom prst="trapezoid">
              <a:avLst>
                <a:gd name="adj" fmla="val 45365"/>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2" name="Trapezoid 1051"/>
            <p:cNvSpPr/>
            <p:nvPr/>
          </p:nvSpPr>
          <p:spPr>
            <a:xfrm>
              <a:off x="3875504" y="4168419"/>
              <a:ext cx="394109" cy="283344"/>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3" name="Cloud 1052"/>
            <p:cNvSpPr/>
            <p:nvPr/>
          </p:nvSpPr>
          <p:spPr>
            <a:xfrm rot="671737">
              <a:off x="3570005" y="3753786"/>
              <a:ext cx="464471" cy="589224"/>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4" name="Cloud 1053"/>
            <p:cNvSpPr/>
            <p:nvPr/>
          </p:nvSpPr>
          <p:spPr>
            <a:xfrm rot="20928263" flipH="1">
              <a:off x="4121696" y="3754590"/>
              <a:ext cx="484642" cy="553664"/>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5" name="Oval 1054"/>
            <p:cNvSpPr/>
            <p:nvPr/>
          </p:nvSpPr>
          <p:spPr>
            <a:xfrm>
              <a:off x="3673294" y="3554218"/>
              <a:ext cx="713638" cy="94000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6" name="Group 26"/>
            <p:cNvGrpSpPr/>
            <p:nvPr/>
          </p:nvGrpSpPr>
          <p:grpSpPr>
            <a:xfrm>
              <a:off x="3711292" y="3312729"/>
              <a:ext cx="752390" cy="503086"/>
              <a:chOff x="3276599" y="3962400"/>
              <a:chExt cx="2362200" cy="1430616"/>
            </a:xfrm>
          </p:grpSpPr>
          <p:sp>
            <p:nvSpPr>
              <p:cNvPr id="1095" name="Moon 1094"/>
              <p:cNvSpPr/>
              <p:nvPr/>
            </p:nvSpPr>
            <p:spPr>
              <a:xfrm rot="5400000">
                <a:off x="3728847" y="3510153"/>
                <a:ext cx="1430616" cy="2335110"/>
              </a:xfrm>
              <a:prstGeom prst="moon">
                <a:avLst>
                  <a:gd name="adj" fmla="val 86492"/>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6" name="Moon 18"/>
              <p:cNvSpPr/>
              <p:nvPr/>
            </p:nvSpPr>
            <p:spPr>
              <a:xfrm rot="5400000">
                <a:off x="4169067" y="3831933"/>
                <a:ext cx="577264" cy="2362200"/>
              </a:xfrm>
              <a:prstGeom prst="moon">
                <a:avLst>
                  <a:gd name="adj" fmla="val 5735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7" name="Pentagon 20"/>
              <p:cNvSpPr/>
              <p:nvPr/>
            </p:nvSpPr>
            <p:spPr>
              <a:xfrm rot="15286294">
                <a:off x="3471073" y="4452990"/>
                <a:ext cx="610032" cy="348537"/>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8" name="Pentagon 21"/>
              <p:cNvSpPr/>
              <p:nvPr/>
            </p:nvSpPr>
            <p:spPr>
              <a:xfrm rot="17484679">
                <a:off x="4843143" y="4516139"/>
                <a:ext cx="610032" cy="348537"/>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9" name="Pentagon 1098"/>
              <p:cNvSpPr/>
              <p:nvPr/>
            </p:nvSpPr>
            <p:spPr>
              <a:xfrm rot="15286294">
                <a:off x="3743390" y="4359000"/>
                <a:ext cx="723762" cy="237611"/>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0" name="Pentagon 1099"/>
              <p:cNvSpPr/>
              <p:nvPr/>
            </p:nvSpPr>
            <p:spPr>
              <a:xfrm rot="17383046">
                <a:off x="4449825" y="4387920"/>
                <a:ext cx="723762" cy="237611"/>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1" name="Pentagon 1100"/>
              <p:cNvSpPr/>
              <p:nvPr/>
            </p:nvSpPr>
            <p:spPr>
              <a:xfrm rot="16200000">
                <a:off x="4065053" y="4295958"/>
                <a:ext cx="783965" cy="229936"/>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2" name="Moon 1101"/>
              <p:cNvSpPr/>
              <p:nvPr/>
            </p:nvSpPr>
            <p:spPr>
              <a:xfrm rot="5400000">
                <a:off x="4231409" y="3945081"/>
                <a:ext cx="406399" cy="2048165"/>
              </a:xfrm>
              <a:prstGeom prst="moon">
                <a:avLst>
                  <a:gd name="adj" fmla="val 5735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7" name="Cloud 1056"/>
            <p:cNvSpPr/>
            <p:nvPr/>
          </p:nvSpPr>
          <p:spPr>
            <a:xfrm rot="16710403" flipH="1">
              <a:off x="3798412" y="4256010"/>
              <a:ext cx="487783" cy="331848"/>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8" name="Oval 1057"/>
            <p:cNvSpPr/>
            <p:nvPr/>
          </p:nvSpPr>
          <p:spPr>
            <a:xfrm>
              <a:off x="3972538" y="4214403"/>
              <a:ext cx="126891" cy="10002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9" name="Group 44"/>
            <p:cNvGrpSpPr/>
            <p:nvPr/>
          </p:nvGrpSpPr>
          <p:grpSpPr>
            <a:xfrm>
              <a:off x="3766363" y="4463759"/>
              <a:ext cx="543951" cy="288954"/>
              <a:chOff x="3416724" y="3667852"/>
              <a:chExt cx="2655030" cy="1513748"/>
            </a:xfrm>
          </p:grpSpPr>
          <p:grpSp>
            <p:nvGrpSpPr>
              <p:cNvPr id="1083" name="Group 31"/>
              <p:cNvGrpSpPr/>
              <p:nvPr/>
            </p:nvGrpSpPr>
            <p:grpSpPr>
              <a:xfrm>
                <a:off x="4114800" y="4495800"/>
                <a:ext cx="1219200" cy="685800"/>
                <a:chOff x="4114800" y="4495800"/>
                <a:chExt cx="1219200" cy="685800"/>
              </a:xfrm>
            </p:grpSpPr>
            <p:sp>
              <p:nvSpPr>
                <p:cNvPr id="1092" name="Trapezoid 19"/>
                <p:cNvSpPr/>
                <p:nvPr/>
              </p:nvSpPr>
              <p:spPr>
                <a:xfrm>
                  <a:off x="4114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3" name="Trapezoid 1092"/>
                <p:cNvSpPr/>
                <p:nvPr/>
              </p:nvSpPr>
              <p:spPr>
                <a:xfrm>
                  <a:off x="4495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4" name="Trapezoid 1093"/>
                <p:cNvSpPr/>
                <p:nvPr/>
              </p:nvSpPr>
              <p:spPr>
                <a:xfrm>
                  <a:off x="4876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4" name="Group 36"/>
              <p:cNvGrpSpPr/>
              <p:nvPr/>
            </p:nvGrpSpPr>
            <p:grpSpPr>
              <a:xfrm rot="3976231">
                <a:off x="3150024" y="3934552"/>
                <a:ext cx="1219200" cy="685800"/>
                <a:chOff x="4114800" y="4495800"/>
                <a:chExt cx="1219200" cy="685800"/>
              </a:xfrm>
            </p:grpSpPr>
            <p:sp>
              <p:nvSpPr>
                <p:cNvPr id="1089" name="Trapezoid 1088"/>
                <p:cNvSpPr/>
                <p:nvPr/>
              </p:nvSpPr>
              <p:spPr>
                <a:xfrm>
                  <a:off x="4114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0" name="Trapezoid 1089"/>
                <p:cNvSpPr/>
                <p:nvPr/>
              </p:nvSpPr>
              <p:spPr>
                <a:xfrm>
                  <a:off x="4495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1" name="Trapezoid 1090"/>
                <p:cNvSpPr/>
                <p:nvPr/>
              </p:nvSpPr>
              <p:spPr>
                <a:xfrm>
                  <a:off x="4876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5" name="Group 40"/>
              <p:cNvGrpSpPr/>
              <p:nvPr/>
            </p:nvGrpSpPr>
            <p:grpSpPr>
              <a:xfrm rot="18434064">
                <a:off x="5119254" y="3990109"/>
                <a:ext cx="1219200" cy="685800"/>
                <a:chOff x="4114800" y="4495800"/>
                <a:chExt cx="1219200" cy="685800"/>
              </a:xfrm>
            </p:grpSpPr>
            <p:sp>
              <p:nvSpPr>
                <p:cNvPr id="1086" name="Trapezoid 1085"/>
                <p:cNvSpPr/>
                <p:nvPr/>
              </p:nvSpPr>
              <p:spPr>
                <a:xfrm>
                  <a:off x="4114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7" name="Trapezoid 1086"/>
                <p:cNvSpPr/>
                <p:nvPr/>
              </p:nvSpPr>
              <p:spPr>
                <a:xfrm>
                  <a:off x="4495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8" name="Trapezoid 1087"/>
                <p:cNvSpPr/>
                <p:nvPr/>
              </p:nvSpPr>
              <p:spPr>
                <a:xfrm>
                  <a:off x="4876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60" name="Group 60"/>
            <p:cNvGrpSpPr/>
            <p:nvPr/>
          </p:nvGrpSpPr>
          <p:grpSpPr>
            <a:xfrm>
              <a:off x="3849838" y="4672186"/>
              <a:ext cx="364753" cy="262180"/>
              <a:chOff x="4724400" y="4267200"/>
              <a:chExt cx="1905000" cy="1369291"/>
            </a:xfrm>
          </p:grpSpPr>
          <p:sp>
            <p:nvSpPr>
              <p:cNvPr id="1071" name="Hexagon 1070"/>
              <p:cNvSpPr/>
              <p:nvPr/>
            </p:nvSpPr>
            <p:spPr>
              <a:xfrm>
                <a:off x="5354782" y="5026891"/>
                <a:ext cx="685800" cy="609600"/>
              </a:xfrm>
              <a:prstGeom prst="hexagon">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2" name="Rounded Rectangle 1071"/>
              <p:cNvSpPr/>
              <p:nvPr/>
            </p:nvSpPr>
            <p:spPr>
              <a:xfrm>
                <a:off x="4876800" y="43434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3" name="Rounded Rectangle 1072"/>
              <p:cNvSpPr/>
              <p:nvPr/>
            </p:nvSpPr>
            <p:spPr>
              <a:xfrm>
                <a:off x="5715000" y="43434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4" name="Rounded Rectangle 1073"/>
              <p:cNvSpPr/>
              <p:nvPr/>
            </p:nvSpPr>
            <p:spPr>
              <a:xfrm>
                <a:off x="5715000" y="46482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5" name="Rounded Rectangle 1074"/>
              <p:cNvSpPr/>
              <p:nvPr/>
            </p:nvSpPr>
            <p:spPr>
              <a:xfrm>
                <a:off x="4876800" y="46482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6" name="Rounded Rectangle 1075"/>
              <p:cNvSpPr/>
              <p:nvPr/>
            </p:nvSpPr>
            <p:spPr>
              <a:xfrm>
                <a:off x="4876800" y="49530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7" name="Rounded Rectangle 1076"/>
              <p:cNvSpPr/>
              <p:nvPr/>
            </p:nvSpPr>
            <p:spPr>
              <a:xfrm>
                <a:off x="5715000" y="49530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8" name="Oval 1077"/>
              <p:cNvSpPr/>
              <p:nvPr/>
            </p:nvSpPr>
            <p:spPr>
              <a:xfrm>
                <a:off x="4724400" y="4267200"/>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9" name="Oval 1078"/>
              <p:cNvSpPr/>
              <p:nvPr/>
            </p:nvSpPr>
            <p:spPr>
              <a:xfrm>
                <a:off x="5527964" y="4447309"/>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0" name="Oval 1079"/>
              <p:cNvSpPr/>
              <p:nvPr/>
            </p:nvSpPr>
            <p:spPr>
              <a:xfrm>
                <a:off x="5532582" y="4770582"/>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1" name="Oval 1080"/>
              <p:cNvSpPr/>
              <p:nvPr/>
            </p:nvSpPr>
            <p:spPr>
              <a:xfrm>
                <a:off x="6324600" y="4267200"/>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2" name="Oval 1081"/>
              <p:cNvSpPr/>
              <p:nvPr/>
            </p:nvSpPr>
            <p:spPr>
              <a:xfrm>
                <a:off x="5537200" y="5073073"/>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1" name="Group 79"/>
            <p:cNvGrpSpPr/>
            <p:nvPr/>
          </p:nvGrpSpPr>
          <p:grpSpPr>
            <a:xfrm>
              <a:off x="3690393" y="5281781"/>
              <a:ext cx="738954" cy="194462"/>
              <a:chOff x="3886201" y="4953000"/>
              <a:chExt cx="1447796" cy="381000"/>
            </a:xfrm>
          </p:grpSpPr>
          <p:sp>
            <p:nvSpPr>
              <p:cNvPr id="1062" name="Rectangle 16"/>
              <p:cNvSpPr/>
              <p:nvPr/>
            </p:nvSpPr>
            <p:spPr>
              <a:xfrm>
                <a:off x="3886201" y="4953000"/>
                <a:ext cx="228600" cy="381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3" name="Rectangle 1062"/>
              <p:cNvSpPr/>
              <p:nvPr/>
            </p:nvSpPr>
            <p:spPr>
              <a:xfrm>
                <a:off x="4191000" y="4953000"/>
                <a:ext cx="228600" cy="381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4" name="Rectangle 1063"/>
              <p:cNvSpPr/>
              <p:nvPr/>
            </p:nvSpPr>
            <p:spPr>
              <a:xfrm>
                <a:off x="4495799" y="4953000"/>
                <a:ext cx="228600" cy="381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5" name="Rectangle 1064"/>
              <p:cNvSpPr/>
              <p:nvPr/>
            </p:nvSpPr>
            <p:spPr>
              <a:xfrm>
                <a:off x="4800598" y="4953000"/>
                <a:ext cx="228600" cy="381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6" name="Rectangle 1065"/>
              <p:cNvSpPr/>
              <p:nvPr/>
            </p:nvSpPr>
            <p:spPr>
              <a:xfrm>
                <a:off x="5105397" y="4953000"/>
                <a:ext cx="228600" cy="381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7" name="Oval 1066"/>
              <p:cNvSpPr/>
              <p:nvPr/>
            </p:nvSpPr>
            <p:spPr>
              <a:xfrm>
                <a:off x="4054764" y="5045364"/>
                <a:ext cx="254000" cy="177800"/>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8" name="Oval 1067"/>
              <p:cNvSpPr/>
              <p:nvPr/>
            </p:nvSpPr>
            <p:spPr>
              <a:xfrm>
                <a:off x="4364182" y="5049983"/>
                <a:ext cx="254000" cy="177800"/>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9" name="Oval 1068"/>
              <p:cNvSpPr/>
              <p:nvPr/>
            </p:nvSpPr>
            <p:spPr>
              <a:xfrm>
                <a:off x="4668982" y="5040746"/>
                <a:ext cx="254000" cy="177800"/>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0" name="Oval 1069"/>
              <p:cNvSpPr/>
              <p:nvPr/>
            </p:nvSpPr>
            <p:spPr>
              <a:xfrm>
                <a:off x="4955310" y="5049982"/>
                <a:ext cx="254000" cy="177800"/>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03" name="Group 1102"/>
          <p:cNvGrpSpPr/>
          <p:nvPr/>
        </p:nvGrpSpPr>
        <p:grpSpPr>
          <a:xfrm>
            <a:off x="10825943" y="3727136"/>
            <a:ext cx="1219671" cy="2900362"/>
            <a:chOff x="5110883" y="3337762"/>
            <a:chExt cx="1219671" cy="2900362"/>
          </a:xfrm>
        </p:grpSpPr>
        <p:sp>
          <p:nvSpPr>
            <p:cNvPr id="1104" name="Oval 112"/>
            <p:cNvSpPr/>
            <p:nvPr/>
          </p:nvSpPr>
          <p:spPr>
            <a:xfrm rot="19166219" flipH="1">
              <a:off x="5789232" y="5917784"/>
              <a:ext cx="224807" cy="320340"/>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5" name="Oval 1104"/>
            <p:cNvSpPr/>
            <p:nvPr/>
          </p:nvSpPr>
          <p:spPr>
            <a:xfrm rot="21027599" flipH="1">
              <a:off x="5793652" y="5884402"/>
              <a:ext cx="190321" cy="25871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6" name="Group 1105"/>
            <p:cNvGrpSpPr/>
            <p:nvPr/>
          </p:nvGrpSpPr>
          <p:grpSpPr>
            <a:xfrm rot="1493237">
              <a:off x="5488408" y="5879622"/>
              <a:ext cx="224807" cy="358502"/>
              <a:chOff x="6837263" y="4158424"/>
              <a:chExt cx="321174" cy="489776"/>
            </a:xfrm>
          </p:grpSpPr>
          <p:sp>
            <p:nvSpPr>
              <p:cNvPr id="1191" name="Oval 112"/>
              <p:cNvSpPr/>
              <p:nvPr/>
            </p:nvSpPr>
            <p:spPr>
              <a:xfrm rot="19377780" flipH="1">
                <a:off x="6837263" y="4210560"/>
                <a:ext cx="321174" cy="437640"/>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2" name="Oval 1191"/>
              <p:cNvSpPr/>
              <p:nvPr/>
            </p:nvSpPr>
            <p:spPr>
              <a:xfrm rot="21027599" flipH="1">
                <a:off x="6870449" y="4158424"/>
                <a:ext cx="271905" cy="35344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07" name="Oval 1106"/>
            <p:cNvSpPr/>
            <p:nvPr/>
          </p:nvSpPr>
          <p:spPr>
            <a:xfrm rot="20544376" flipH="1">
              <a:off x="6140031" y="5088056"/>
              <a:ext cx="190523" cy="3796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8" name="Oval 1107"/>
            <p:cNvSpPr/>
            <p:nvPr/>
          </p:nvSpPr>
          <p:spPr>
            <a:xfrm rot="860249" flipH="1">
              <a:off x="5110883" y="5086065"/>
              <a:ext cx="186752" cy="31723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9" name="Trapezoid 1108"/>
            <p:cNvSpPr/>
            <p:nvPr/>
          </p:nvSpPr>
          <p:spPr>
            <a:xfrm flipH="1">
              <a:off x="5314878" y="4650130"/>
              <a:ext cx="798946" cy="1364888"/>
            </a:xfrm>
            <a:prstGeom prst="trapezoid">
              <a:avLst>
                <a:gd name="adj" fmla="val 25153"/>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0" name="Trapezoid 1109"/>
            <p:cNvSpPr/>
            <p:nvPr/>
          </p:nvSpPr>
          <p:spPr>
            <a:xfrm rot="1719652" flipH="1">
              <a:off x="5249101" y="4427413"/>
              <a:ext cx="366730" cy="882573"/>
            </a:xfrm>
            <a:prstGeom prst="trapezoid">
              <a:avLst>
                <a:gd name="adj" fmla="val 30203"/>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1" name="Trapezoid 1110"/>
            <p:cNvSpPr/>
            <p:nvPr/>
          </p:nvSpPr>
          <p:spPr>
            <a:xfrm rot="20275101" flipH="1">
              <a:off x="5879768" y="4432117"/>
              <a:ext cx="366730" cy="911382"/>
            </a:xfrm>
            <a:prstGeom prst="trapezoid">
              <a:avLst>
                <a:gd name="adj" fmla="val 43446"/>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2" name="Trapezoid 1111"/>
            <p:cNvSpPr/>
            <p:nvPr/>
          </p:nvSpPr>
          <p:spPr>
            <a:xfrm flipH="1">
              <a:off x="5393827" y="4309596"/>
              <a:ext cx="689999" cy="989443"/>
            </a:xfrm>
            <a:prstGeom prst="trapezoid">
              <a:avLst>
                <a:gd name="adj" fmla="val 28925"/>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3" name="Trapezoid 1112"/>
            <p:cNvSpPr/>
            <p:nvPr/>
          </p:nvSpPr>
          <p:spPr>
            <a:xfrm flipH="1">
              <a:off x="5539091" y="4426215"/>
              <a:ext cx="399473" cy="155493"/>
            </a:xfrm>
            <a:prstGeom prst="trapezoid">
              <a:avLst>
                <a:gd name="adj" fmla="val 28925"/>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4" name="Oval 1113"/>
            <p:cNvSpPr/>
            <p:nvPr/>
          </p:nvSpPr>
          <p:spPr>
            <a:xfrm>
              <a:off x="5405443" y="3454382"/>
              <a:ext cx="678384" cy="10946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5" name="Group 284"/>
            <p:cNvGrpSpPr/>
            <p:nvPr/>
          </p:nvGrpSpPr>
          <p:grpSpPr>
            <a:xfrm flipH="1">
              <a:off x="5378596" y="3337762"/>
              <a:ext cx="737513" cy="531514"/>
              <a:chOff x="3818466" y="457200"/>
              <a:chExt cx="1547496" cy="1041881"/>
            </a:xfrm>
          </p:grpSpPr>
          <p:grpSp>
            <p:nvGrpSpPr>
              <p:cNvPr id="1172" name="Group 18"/>
              <p:cNvGrpSpPr/>
              <p:nvPr/>
            </p:nvGrpSpPr>
            <p:grpSpPr>
              <a:xfrm flipH="1">
                <a:off x="3847638" y="457200"/>
                <a:ext cx="1518324" cy="1041881"/>
                <a:chOff x="4850118" y="788842"/>
                <a:chExt cx="2160282" cy="1573358"/>
              </a:xfrm>
            </p:grpSpPr>
            <p:grpSp>
              <p:nvGrpSpPr>
                <p:cNvPr id="1175" name="Group 10"/>
                <p:cNvGrpSpPr/>
                <p:nvPr/>
              </p:nvGrpSpPr>
              <p:grpSpPr>
                <a:xfrm rot="10800000">
                  <a:off x="5181600" y="1371600"/>
                  <a:ext cx="1295400" cy="990600"/>
                  <a:chOff x="4850118" y="788842"/>
                  <a:chExt cx="2160282" cy="1497158"/>
                </a:xfrm>
              </p:grpSpPr>
              <p:sp>
                <p:nvSpPr>
                  <p:cNvPr id="1184" name="Moon 1183"/>
                  <p:cNvSpPr/>
                  <p:nvPr/>
                </p:nvSpPr>
                <p:spPr>
                  <a:xfrm rot="6074059">
                    <a:off x="5524477" y="438256"/>
                    <a:ext cx="823724" cy="1996860"/>
                  </a:xfrm>
                  <a:prstGeom prst="moon">
                    <a:avLst>
                      <a:gd name="adj" fmla="val 7966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5" name="Moon 1184"/>
                  <p:cNvSpPr/>
                  <p:nvPr/>
                </p:nvSpPr>
                <p:spPr>
                  <a:xfrm rot="5400000">
                    <a:off x="5600700" y="876300"/>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6" name="Moon 13"/>
                  <p:cNvSpPr/>
                  <p:nvPr/>
                </p:nvSpPr>
                <p:spPr>
                  <a:xfrm rot="6170090">
                    <a:off x="5574018" y="723713"/>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7" name="Moon 14"/>
                  <p:cNvSpPr/>
                  <p:nvPr/>
                </p:nvSpPr>
                <p:spPr>
                  <a:xfrm rot="4574157">
                    <a:off x="5575449" y="510671"/>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8" name="Moon 15"/>
                  <p:cNvSpPr/>
                  <p:nvPr/>
                </p:nvSpPr>
                <p:spPr>
                  <a:xfrm rot="8303369">
                    <a:off x="5338140" y="788842"/>
                    <a:ext cx="523703" cy="1165516"/>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9" name="Moon 16"/>
                  <p:cNvSpPr/>
                  <p:nvPr/>
                </p:nvSpPr>
                <p:spPr>
                  <a:xfrm rot="3781707">
                    <a:off x="5774948" y="615027"/>
                    <a:ext cx="823724" cy="1323585"/>
                  </a:xfrm>
                  <a:prstGeom prst="moon">
                    <a:avLst>
                      <a:gd name="adj" fmla="val 6681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0" name="Oval 17"/>
                  <p:cNvSpPr/>
                  <p:nvPr/>
                </p:nvSpPr>
                <p:spPr>
                  <a:xfrm rot="16010209">
                    <a:off x="5249130" y="932954"/>
                    <a:ext cx="873143" cy="1401605"/>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6" name="Group 9"/>
                <p:cNvGrpSpPr/>
                <p:nvPr/>
              </p:nvGrpSpPr>
              <p:grpSpPr>
                <a:xfrm>
                  <a:off x="4850118" y="788842"/>
                  <a:ext cx="2160282" cy="1497158"/>
                  <a:chOff x="4850118" y="788842"/>
                  <a:chExt cx="2160282" cy="1497158"/>
                </a:xfrm>
              </p:grpSpPr>
              <p:sp>
                <p:nvSpPr>
                  <p:cNvPr id="1177" name="Moon 1176"/>
                  <p:cNvSpPr/>
                  <p:nvPr/>
                </p:nvSpPr>
                <p:spPr>
                  <a:xfrm rot="6074059">
                    <a:off x="5524477" y="438256"/>
                    <a:ext cx="823724" cy="1996860"/>
                  </a:xfrm>
                  <a:prstGeom prst="moon">
                    <a:avLst>
                      <a:gd name="adj" fmla="val 7966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8" name="Moon 2"/>
                  <p:cNvSpPr/>
                  <p:nvPr/>
                </p:nvSpPr>
                <p:spPr>
                  <a:xfrm rot="5400000">
                    <a:off x="5600700" y="876300"/>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9" name="Moon 3"/>
                  <p:cNvSpPr/>
                  <p:nvPr/>
                </p:nvSpPr>
                <p:spPr>
                  <a:xfrm rot="6170090">
                    <a:off x="5574018" y="723713"/>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0" name="Moon 4"/>
                  <p:cNvSpPr/>
                  <p:nvPr/>
                </p:nvSpPr>
                <p:spPr>
                  <a:xfrm rot="4574157">
                    <a:off x="5575449" y="510671"/>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1" name="Moon 5"/>
                  <p:cNvSpPr/>
                  <p:nvPr/>
                </p:nvSpPr>
                <p:spPr>
                  <a:xfrm rot="8303369">
                    <a:off x="5338140" y="788842"/>
                    <a:ext cx="523703" cy="1165516"/>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2" name="Moon 6"/>
                  <p:cNvSpPr/>
                  <p:nvPr/>
                </p:nvSpPr>
                <p:spPr>
                  <a:xfrm rot="3781707">
                    <a:off x="5774948" y="615027"/>
                    <a:ext cx="823724" cy="1323585"/>
                  </a:xfrm>
                  <a:prstGeom prst="moon">
                    <a:avLst>
                      <a:gd name="adj" fmla="val 6681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3" name="Oval 8"/>
                  <p:cNvSpPr/>
                  <p:nvPr/>
                </p:nvSpPr>
                <p:spPr>
                  <a:xfrm rot="16010209">
                    <a:off x="5384585" y="635417"/>
                    <a:ext cx="1019075" cy="1828800"/>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73" name="Oval 1172"/>
              <p:cNvSpPr/>
              <p:nvPr/>
            </p:nvSpPr>
            <p:spPr>
              <a:xfrm flipH="1">
                <a:off x="4441206" y="762000"/>
                <a:ext cx="854057" cy="625863"/>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4" name="Oval 1173"/>
              <p:cNvSpPr/>
              <p:nvPr/>
            </p:nvSpPr>
            <p:spPr>
              <a:xfrm rot="17723225" flipH="1">
                <a:off x="3695325" y="895013"/>
                <a:ext cx="625863" cy="379581"/>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16" name="Rounded Rectangle 1115"/>
            <p:cNvSpPr/>
            <p:nvPr/>
          </p:nvSpPr>
          <p:spPr>
            <a:xfrm flipH="1">
              <a:off x="5396249" y="5178376"/>
              <a:ext cx="687578" cy="167329"/>
            </a:xfrm>
            <a:prstGeom prst="roundRect">
              <a:avLst/>
            </a:prstGeom>
            <a:solidFill>
              <a:srgbClr val="C86D1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7" name="Group 1116"/>
            <p:cNvGrpSpPr/>
            <p:nvPr/>
          </p:nvGrpSpPr>
          <p:grpSpPr>
            <a:xfrm>
              <a:off x="5396250" y="5234153"/>
              <a:ext cx="218350" cy="596807"/>
              <a:chOff x="7091305" y="3128757"/>
              <a:chExt cx="311950" cy="815342"/>
            </a:xfrm>
            <a:solidFill>
              <a:schemeClr val="accent2">
                <a:lumMod val="75000"/>
              </a:schemeClr>
            </a:solidFill>
          </p:grpSpPr>
          <p:sp>
            <p:nvSpPr>
              <p:cNvPr id="1169" name="Double Wave 1168"/>
              <p:cNvSpPr/>
              <p:nvPr/>
            </p:nvSpPr>
            <p:spPr>
              <a:xfrm rot="4646235" flipH="1">
                <a:off x="6953676" y="3431113"/>
                <a:ext cx="743509" cy="155649"/>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0" name="Double Wave 1169"/>
              <p:cNvSpPr/>
              <p:nvPr/>
            </p:nvSpPr>
            <p:spPr>
              <a:xfrm rot="5400000" flipH="1">
                <a:off x="6774408" y="3445654"/>
                <a:ext cx="815342" cy="181548"/>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1" name="Rounded Rectangle 1170"/>
              <p:cNvSpPr/>
              <p:nvPr/>
            </p:nvSpPr>
            <p:spPr>
              <a:xfrm flipH="1">
                <a:off x="7117204" y="3128757"/>
                <a:ext cx="207532" cy="212431"/>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8" name="Group 1117"/>
            <p:cNvGrpSpPr/>
            <p:nvPr/>
          </p:nvGrpSpPr>
          <p:grpSpPr>
            <a:xfrm>
              <a:off x="5565671" y="5227591"/>
              <a:ext cx="218350" cy="596807"/>
              <a:chOff x="7091305" y="3128757"/>
              <a:chExt cx="311950" cy="815342"/>
            </a:xfrm>
            <a:solidFill>
              <a:schemeClr val="accent2">
                <a:lumMod val="75000"/>
              </a:schemeClr>
            </a:solidFill>
          </p:grpSpPr>
          <p:sp>
            <p:nvSpPr>
              <p:cNvPr id="1166" name="Double Wave 1165"/>
              <p:cNvSpPr/>
              <p:nvPr/>
            </p:nvSpPr>
            <p:spPr>
              <a:xfrm rot="4646235" flipH="1">
                <a:off x="6953676" y="3431113"/>
                <a:ext cx="743509" cy="155649"/>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7" name="Double Wave 1166"/>
              <p:cNvSpPr/>
              <p:nvPr/>
            </p:nvSpPr>
            <p:spPr>
              <a:xfrm rot="5400000" flipH="1">
                <a:off x="6774408" y="3445654"/>
                <a:ext cx="815342" cy="181548"/>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8" name="Rounded Rectangle 1167"/>
              <p:cNvSpPr/>
              <p:nvPr/>
            </p:nvSpPr>
            <p:spPr>
              <a:xfrm flipH="1">
                <a:off x="7117204" y="3128757"/>
                <a:ext cx="207532" cy="212431"/>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9" name="Group 1118"/>
            <p:cNvGrpSpPr/>
            <p:nvPr/>
          </p:nvGrpSpPr>
          <p:grpSpPr>
            <a:xfrm>
              <a:off x="5735093" y="5234153"/>
              <a:ext cx="218350" cy="596807"/>
              <a:chOff x="7091305" y="3128757"/>
              <a:chExt cx="311950" cy="815342"/>
            </a:xfrm>
            <a:solidFill>
              <a:schemeClr val="accent2">
                <a:lumMod val="75000"/>
              </a:schemeClr>
            </a:solidFill>
          </p:grpSpPr>
          <p:sp>
            <p:nvSpPr>
              <p:cNvPr id="1163" name="Double Wave 1162"/>
              <p:cNvSpPr/>
              <p:nvPr/>
            </p:nvSpPr>
            <p:spPr>
              <a:xfrm rot="4646235" flipH="1">
                <a:off x="6953676" y="3431113"/>
                <a:ext cx="743509" cy="155649"/>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4" name="Double Wave 1163"/>
              <p:cNvSpPr/>
              <p:nvPr/>
            </p:nvSpPr>
            <p:spPr>
              <a:xfrm rot="5400000" flipH="1">
                <a:off x="6774408" y="3445654"/>
                <a:ext cx="815342" cy="181548"/>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5" name="Rounded Rectangle 1164"/>
              <p:cNvSpPr/>
              <p:nvPr/>
            </p:nvSpPr>
            <p:spPr>
              <a:xfrm flipH="1">
                <a:off x="7117204" y="3128757"/>
                <a:ext cx="207532" cy="212431"/>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0" name="Group 1119"/>
            <p:cNvGrpSpPr/>
            <p:nvPr/>
          </p:nvGrpSpPr>
          <p:grpSpPr>
            <a:xfrm>
              <a:off x="5891965" y="5234153"/>
              <a:ext cx="218350" cy="596807"/>
              <a:chOff x="7091305" y="3128757"/>
              <a:chExt cx="311950" cy="815342"/>
            </a:xfrm>
            <a:solidFill>
              <a:schemeClr val="accent2">
                <a:lumMod val="75000"/>
              </a:schemeClr>
            </a:solidFill>
          </p:grpSpPr>
          <p:sp>
            <p:nvSpPr>
              <p:cNvPr id="1160" name="Double Wave 1159"/>
              <p:cNvSpPr/>
              <p:nvPr/>
            </p:nvSpPr>
            <p:spPr>
              <a:xfrm rot="4646235" flipH="1">
                <a:off x="6953676" y="3431113"/>
                <a:ext cx="743509" cy="155649"/>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1" name="Double Wave 1160"/>
              <p:cNvSpPr/>
              <p:nvPr/>
            </p:nvSpPr>
            <p:spPr>
              <a:xfrm rot="5400000" flipH="1">
                <a:off x="6774408" y="3445654"/>
                <a:ext cx="815342" cy="181548"/>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2" name="Rounded Rectangle 1161"/>
              <p:cNvSpPr/>
              <p:nvPr/>
            </p:nvSpPr>
            <p:spPr>
              <a:xfrm flipH="1">
                <a:off x="7117204" y="3128757"/>
                <a:ext cx="207532" cy="212431"/>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1" name="Group 1120"/>
            <p:cNvGrpSpPr/>
            <p:nvPr/>
          </p:nvGrpSpPr>
          <p:grpSpPr>
            <a:xfrm>
              <a:off x="5294713" y="5192691"/>
              <a:ext cx="956416" cy="188251"/>
              <a:chOff x="6545687" y="3852415"/>
              <a:chExt cx="2392331" cy="470883"/>
            </a:xfrm>
          </p:grpSpPr>
          <p:grpSp>
            <p:nvGrpSpPr>
              <p:cNvPr id="1144" name="Group 1143"/>
              <p:cNvGrpSpPr/>
              <p:nvPr/>
            </p:nvGrpSpPr>
            <p:grpSpPr>
              <a:xfrm>
                <a:off x="6545687" y="3856770"/>
                <a:ext cx="1264571" cy="466528"/>
                <a:chOff x="6545687" y="3856770"/>
                <a:chExt cx="1264571" cy="466528"/>
              </a:xfrm>
            </p:grpSpPr>
            <p:grpSp>
              <p:nvGrpSpPr>
                <p:cNvPr id="1153" name="Group 1152"/>
                <p:cNvGrpSpPr/>
                <p:nvPr/>
              </p:nvGrpSpPr>
              <p:grpSpPr>
                <a:xfrm>
                  <a:off x="6545687" y="3863453"/>
                  <a:ext cx="529075" cy="459845"/>
                  <a:chOff x="6545687" y="3863453"/>
                  <a:chExt cx="529075" cy="459845"/>
                </a:xfrm>
              </p:grpSpPr>
              <p:sp>
                <p:nvSpPr>
                  <p:cNvPr id="1158" name="Block Arc 1157"/>
                  <p:cNvSpPr/>
                  <p:nvPr/>
                </p:nvSpPr>
                <p:spPr>
                  <a:xfrm rot="16200000">
                    <a:off x="6600518" y="3926239"/>
                    <a:ext cx="290989" cy="400652"/>
                  </a:xfrm>
                  <a:prstGeom prst="blockArc">
                    <a:avLst>
                      <a:gd name="adj1" fmla="val 10800000"/>
                      <a:gd name="adj2" fmla="val 10"/>
                      <a:gd name="adj3" fmla="val 1699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59" name="Rounded Rectangle 1158"/>
                  <p:cNvSpPr/>
                  <p:nvPr/>
                </p:nvSpPr>
                <p:spPr>
                  <a:xfrm>
                    <a:off x="6720784" y="3863453"/>
                    <a:ext cx="353978" cy="459845"/>
                  </a:xfrm>
                  <a:prstGeom prst="round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4" name="Group 1153"/>
                <p:cNvGrpSpPr/>
                <p:nvPr/>
              </p:nvGrpSpPr>
              <p:grpSpPr>
                <a:xfrm flipH="1">
                  <a:off x="7281183" y="3856770"/>
                  <a:ext cx="529075" cy="459845"/>
                  <a:chOff x="6545687" y="3863453"/>
                  <a:chExt cx="529075" cy="459845"/>
                </a:xfrm>
              </p:grpSpPr>
              <p:sp>
                <p:nvSpPr>
                  <p:cNvPr id="1156" name="Block Arc 1155"/>
                  <p:cNvSpPr/>
                  <p:nvPr/>
                </p:nvSpPr>
                <p:spPr>
                  <a:xfrm rot="16200000">
                    <a:off x="6600518" y="3926239"/>
                    <a:ext cx="290989" cy="400652"/>
                  </a:xfrm>
                  <a:prstGeom prst="blockArc">
                    <a:avLst>
                      <a:gd name="adj1" fmla="val 10800000"/>
                      <a:gd name="adj2" fmla="val 10"/>
                      <a:gd name="adj3" fmla="val 1699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57" name="Rounded Rectangle 1156"/>
                  <p:cNvSpPr/>
                  <p:nvPr/>
                </p:nvSpPr>
                <p:spPr>
                  <a:xfrm>
                    <a:off x="6720784" y="3863453"/>
                    <a:ext cx="353978" cy="459845"/>
                  </a:xfrm>
                  <a:prstGeom prst="round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5" name="Donut 1154"/>
                <p:cNvSpPr/>
                <p:nvPr/>
              </p:nvSpPr>
              <p:spPr>
                <a:xfrm>
                  <a:off x="6929521" y="4001724"/>
                  <a:ext cx="484618" cy="195991"/>
                </a:xfrm>
                <a:prstGeom prst="donu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145" name="Group 1144"/>
              <p:cNvGrpSpPr/>
              <p:nvPr/>
            </p:nvGrpSpPr>
            <p:grpSpPr>
              <a:xfrm>
                <a:off x="7673447" y="3852415"/>
                <a:ext cx="1264571" cy="466528"/>
                <a:chOff x="6545687" y="3856770"/>
                <a:chExt cx="1264571" cy="466528"/>
              </a:xfrm>
            </p:grpSpPr>
            <p:grpSp>
              <p:nvGrpSpPr>
                <p:cNvPr id="1146" name="Group 1145"/>
                <p:cNvGrpSpPr/>
                <p:nvPr/>
              </p:nvGrpSpPr>
              <p:grpSpPr>
                <a:xfrm>
                  <a:off x="6545687" y="3863453"/>
                  <a:ext cx="529075" cy="459845"/>
                  <a:chOff x="6545687" y="3863453"/>
                  <a:chExt cx="529075" cy="459845"/>
                </a:xfrm>
              </p:grpSpPr>
              <p:sp>
                <p:nvSpPr>
                  <p:cNvPr id="1151" name="Block Arc 1150"/>
                  <p:cNvSpPr/>
                  <p:nvPr/>
                </p:nvSpPr>
                <p:spPr>
                  <a:xfrm rot="16200000">
                    <a:off x="6600518" y="3926239"/>
                    <a:ext cx="290989" cy="400652"/>
                  </a:xfrm>
                  <a:prstGeom prst="blockArc">
                    <a:avLst>
                      <a:gd name="adj1" fmla="val 10800000"/>
                      <a:gd name="adj2" fmla="val 10"/>
                      <a:gd name="adj3" fmla="val 1699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52" name="Rounded Rectangle 1151"/>
                  <p:cNvSpPr/>
                  <p:nvPr/>
                </p:nvSpPr>
                <p:spPr>
                  <a:xfrm>
                    <a:off x="6720784" y="3863453"/>
                    <a:ext cx="353978" cy="459845"/>
                  </a:xfrm>
                  <a:prstGeom prst="round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7" name="Group 1146"/>
                <p:cNvGrpSpPr/>
                <p:nvPr/>
              </p:nvGrpSpPr>
              <p:grpSpPr>
                <a:xfrm flipH="1">
                  <a:off x="7281183" y="3856770"/>
                  <a:ext cx="529075" cy="459845"/>
                  <a:chOff x="6545687" y="3863453"/>
                  <a:chExt cx="529075" cy="459845"/>
                </a:xfrm>
              </p:grpSpPr>
              <p:sp>
                <p:nvSpPr>
                  <p:cNvPr id="1149" name="Block Arc 1148"/>
                  <p:cNvSpPr/>
                  <p:nvPr/>
                </p:nvSpPr>
                <p:spPr>
                  <a:xfrm rot="16200000">
                    <a:off x="6600518" y="3926239"/>
                    <a:ext cx="290989" cy="400652"/>
                  </a:xfrm>
                  <a:prstGeom prst="blockArc">
                    <a:avLst>
                      <a:gd name="adj1" fmla="val 10800000"/>
                      <a:gd name="adj2" fmla="val 10"/>
                      <a:gd name="adj3" fmla="val 1699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50" name="Rounded Rectangle 1149"/>
                  <p:cNvSpPr/>
                  <p:nvPr/>
                </p:nvSpPr>
                <p:spPr>
                  <a:xfrm>
                    <a:off x="6720784" y="3863453"/>
                    <a:ext cx="353978" cy="459845"/>
                  </a:xfrm>
                  <a:prstGeom prst="round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48" name="Donut 1147"/>
                <p:cNvSpPr/>
                <p:nvPr/>
              </p:nvSpPr>
              <p:spPr>
                <a:xfrm>
                  <a:off x="6929521" y="4001724"/>
                  <a:ext cx="484618" cy="195991"/>
                </a:xfrm>
                <a:prstGeom prst="donu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1122" name="Group 1121"/>
            <p:cNvGrpSpPr/>
            <p:nvPr/>
          </p:nvGrpSpPr>
          <p:grpSpPr>
            <a:xfrm>
              <a:off x="5371427" y="3639693"/>
              <a:ext cx="756927" cy="159959"/>
              <a:chOff x="6598652" y="3262350"/>
              <a:chExt cx="1132641" cy="460283"/>
            </a:xfrm>
          </p:grpSpPr>
          <p:sp>
            <p:nvSpPr>
              <p:cNvPr id="1133" name="Rounded Rectangle 1132"/>
              <p:cNvSpPr/>
              <p:nvPr/>
            </p:nvSpPr>
            <p:spPr>
              <a:xfrm>
                <a:off x="6598652" y="3262350"/>
                <a:ext cx="1132641" cy="460283"/>
              </a:xfrm>
              <a:prstGeom prst="roundRec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4" name="Group 1133"/>
              <p:cNvGrpSpPr/>
              <p:nvPr/>
            </p:nvGrpSpPr>
            <p:grpSpPr>
              <a:xfrm>
                <a:off x="6701427" y="3319491"/>
                <a:ext cx="1023542" cy="303832"/>
                <a:chOff x="6545687" y="3859098"/>
                <a:chExt cx="1578458" cy="468555"/>
              </a:xfrm>
            </p:grpSpPr>
            <p:grpSp>
              <p:nvGrpSpPr>
                <p:cNvPr id="1135" name="Group 1134"/>
                <p:cNvGrpSpPr/>
                <p:nvPr/>
              </p:nvGrpSpPr>
              <p:grpSpPr>
                <a:xfrm flipH="1">
                  <a:off x="6545687" y="3863453"/>
                  <a:ext cx="529075" cy="459845"/>
                  <a:chOff x="6545687" y="3863453"/>
                  <a:chExt cx="529075" cy="459845"/>
                </a:xfrm>
              </p:grpSpPr>
              <p:sp>
                <p:nvSpPr>
                  <p:cNvPr id="1142" name="Block Arc 1141"/>
                  <p:cNvSpPr/>
                  <p:nvPr/>
                </p:nvSpPr>
                <p:spPr>
                  <a:xfrm rot="16200000">
                    <a:off x="6600518" y="3926239"/>
                    <a:ext cx="290989" cy="400652"/>
                  </a:xfrm>
                  <a:prstGeom prst="blockArc">
                    <a:avLst>
                      <a:gd name="adj1" fmla="val 10800000"/>
                      <a:gd name="adj2" fmla="val 10"/>
                      <a:gd name="adj3" fmla="val 1699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43" name="Rounded Rectangle 1142"/>
                  <p:cNvSpPr/>
                  <p:nvPr/>
                </p:nvSpPr>
                <p:spPr>
                  <a:xfrm>
                    <a:off x="6720784" y="3863453"/>
                    <a:ext cx="353978" cy="459845"/>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6" name="Group 1135"/>
                <p:cNvGrpSpPr/>
                <p:nvPr/>
              </p:nvGrpSpPr>
              <p:grpSpPr>
                <a:xfrm flipH="1">
                  <a:off x="7072556" y="3859098"/>
                  <a:ext cx="529075" cy="459845"/>
                  <a:chOff x="6545687" y="3863453"/>
                  <a:chExt cx="529075" cy="459845"/>
                </a:xfrm>
              </p:grpSpPr>
              <p:sp>
                <p:nvSpPr>
                  <p:cNvPr id="1140" name="Block Arc 1139"/>
                  <p:cNvSpPr/>
                  <p:nvPr/>
                </p:nvSpPr>
                <p:spPr>
                  <a:xfrm rot="16200000">
                    <a:off x="6600518" y="3926239"/>
                    <a:ext cx="290989" cy="400652"/>
                  </a:xfrm>
                  <a:prstGeom prst="blockArc">
                    <a:avLst>
                      <a:gd name="adj1" fmla="val 10800000"/>
                      <a:gd name="adj2" fmla="val 10"/>
                      <a:gd name="adj3" fmla="val 1699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41" name="Rounded Rectangle 1140"/>
                  <p:cNvSpPr/>
                  <p:nvPr/>
                </p:nvSpPr>
                <p:spPr>
                  <a:xfrm>
                    <a:off x="6720784" y="3863453"/>
                    <a:ext cx="353978" cy="459845"/>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7" name="Group 1136"/>
                <p:cNvGrpSpPr/>
                <p:nvPr/>
              </p:nvGrpSpPr>
              <p:grpSpPr>
                <a:xfrm flipH="1">
                  <a:off x="7595070" y="3867808"/>
                  <a:ext cx="529075" cy="459845"/>
                  <a:chOff x="6545687" y="3863453"/>
                  <a:chExt cx="529075" cy="459845"/>
                </a:xfrm>
              </p:grpSpPr>
              <p:sp>
                <p:nvSpPr>
                  <p:cNvPr id="1138" name="Block Arc 1137"/>
                  <p:cNvSpPr/>
                  <p:nvPr/>
                </p:nvSpPr>
                <p:spPr>
                  <a:xfrm rot="16200000">
                    <a:off x="6600518" y="3926239"/>
                    <a:ext cx="290989" cy="400652"/>
                  </a:xfrm>
                  <a:prstGeom prst="blockArc">
                    <a:avLst>
                      <a:gd name="adj1" fmla="val 10800000"/>
                      <a:gd name="adj2" fmla="val 10"/>
                      <a:gd name="adj3" fmla="val 1699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9" name="Rounded Rectangle 1138"/>
                  <p:cNvSpPr/>
                  <p:nvPr/>
                </p:nvSpPr>
                <p:spPr>
                  <a:xfrm>
                    <a:off x="6720784" y="3863453"/>
                    <a:ext cx="353978" cy="459845"/>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123" name="Group 1122"/>
            <p:cNvGrpSpPr/>
            <p:nvPr/>
          </p:nvGrpSpPr>
          <p:grpSpPr>
            <a:xfrm>
              <a:off x="5494180" y="4605107"/>
              <a:ext cx="517146" cy="193497"/>
              <a:chOff x="7162800" y="4789357"/>
              <a:chExt cx="2676993" cy="1001843"/>
            </a:xfrm>
          </p:grpSpPr>
          <p:grpSp>
            <p:nvGrpSpPr>
              <p:cNvPr id="1124" name="Group 146"/>
              <p:cNvGrpSpPr/>
              <p:nvPr/>
            </p:nvGrpSpPr>
            <p:grpSpPr>
              <a:xfrm>
                <a:off x="7162800" y="4800600"/>
                <a:ext cx="838200" cy="990600"/>
                <a:chOff x="7162800" y="4800600"/>
                <a:chExt cx="838200" cy="990600"/>
              </a:xfrm>
            </p:grpSpPr>
            <p:sp>
              <p:nvSpPr>
                <p:cNvPr id="1131" name="Cross 1130"/>
                <p:cNvSpPr/>
                <p:nvPr/>
              </p:nvSpPr>
              <p:spPr>
                <a:xfrm>
                  <a:off x="7162800" y="4800600"/>
                  <a:ext cx="838200" cy="990600"/>
                </a:xfrm>
                <a:prstGeom prst="plus">
                  <a:avLst>
                    <a:gd name="adj" fmla="val 35730"/>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2" name="Diamond 1131"/>
                <p:cNvSpPr/>
                <p:nvPr/>
              </p:nvSpPr>
              <p:spPr>
                <a:xfrm>
                  <a:off x="7391400" y="5029200"/>
                  <a:ext cx="381000" cy="609600"/>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5" name="Group 147"/>
              <p:cNvGrpSpPr/>
              <p:nvPr/>
            </p:nvGrpSpPr>
            <p:grpSpPr>
              <a:xfrm>
                <a:off x="8077200" y="4800600"/>
                <a:ext cx="838200" cy="990600"/>
                <a:chOff x="7162800" y="4800600"/>
                <a:chExt cx="838200" cy="990600"/>
              </a:xfrm>
            </p:grpSpPr>
            <p:sp>
              <p:nvSpPr>
                <p:cNvPr id="1129" name="Cross 1128"/>
                <p:cNvSpPr/>
                <p:nvPr/>
              </p:nvSpPr>
              <p:spPr>
                <a:xfrm>
                  <a:off x="7162800" y="4800600"/>
                  <a:ext cx="838200" cy="990600"/>
                </a:xfrm>
                <a:prstGeom prst="plus">
                  <a:avLst>
                    <a:gd name="adj" fmla="val 35730"/>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0" name="Diamond 1129"/>
                <p:cNvSpPr/>
                <p:nvPr/>
              </p:nvSpPr>
              <p:spPr>
                <a:xfrm>
                  <a:off x="7391400" y="5029200"/>
                  <a:ext cx="381000" cy="609600"/>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6" name="Group 150"/>
              <p:cNvGrpSpPr/>
              <p:nvPr/>
            </p:nvGrpSpPr>
            <p:grpSpPr>
              <a:xfrm>
                <a:off x="9001593" y="4789357"/>
                <a:ext cx="838200" cy="990600"/>
                <a:chOff x="7162800" y="4800600"/>
                <a:chExt cx="838200" cy="990600"/>
              </a:xfrm>
            </p:grpSpPr>
            <p:sp>
              <p:nvSpPr>
                <p:cNvPr id="1127" name="Cross 1126"/>
                <p:cNvSpPr/>
                <p:nvPr/>
              </p:nvSpPr>
              <p:spPr>
                <a:xfrm>
                  <a:off x="7162800" y="4800600"/>
                  <a:ext cx="838200" cy="990600"/>
                </a:xfrm>
                <a:prstGeom prst="plus">
                  <a:avLst>
                    <a:gd name="adj" fmla="val 35730"/>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8" name="Diamond 1127"/>
                <p:cNvSpPr/>
                <p:nvPr/>
              </p:nvSpPr>
              <p:spPr>
                <a:xfrm>
                  <a:off x="7391400" y="5029200"/>
                  <a:ext cx="381000" cy="609600"/>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193" name="Group 1192"/>
          <p:cNvGrpSpPr/>
          <p:nvPr/>
        </p:nvGrpSpPr>
        <p:grpSpPr>
          <a:xfrm>
            <a:off x="8895611" y="4143789"/>
            <a:ext cx="1381279" cy="2565669"/>
            <a:chOff x="6652901" y="3444547"/>
            <a:chExt cx="1381279" cy="2565669"/>
          </a:xfrm>
        </p:grpSpPr>
        <p:sp>
          <p:nvSpPr>
            <p:cNvPr id="1194" name="Oval 1193"/>
            <p:cNvSpPr/>
            <p:nvPr/>
          </p:nvSpPr>
          <p:spPr>
            <a:xfrm rot="20950279">
              <a:off x="7016523" y="5787537"/>
              <a:ext cx="285974" cy="22267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5" name="Oval 1194"/>
            <p:cNvSpPr/>
            <p:nvPr/>
          </p:nvSpPr>
          <p:spPr>
            <a:xfrm rot="20950279">
              <a:off x="7312451" y="5787537"/>
              <a:ext cx="285974" cy="22267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6" name="Cloud 1195"/>
            <p:cNvSpPr/>
            <p:nvPr/>
          </p:nvSpPr>
          <p:spPr>
            <a:xfrm rot="19405997">
              <a:off x="6652901" y="3532456"/>
              <a:ext cx="937386" cy="941656"/>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7" name="Cloud 1196"/>
            <p:cNvSpPr/>
            <p:nvPr/>
          </p:nvSpPr>
          <p:spPr>
            <a:xfrm rot="19405997">
              <a:off x="7096794" y="3631099"/>
              <a:ext cx="937386" cy="941656"/>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8" name="Oval 1197"/>
            <p:cNvSpPr/>
            <p:nvPr/>
          </p:nvSpPr>
          <p:spPr>
            <a:xfrm rot="7671173" flipH="1">
              <a:off x="6737036" y="5056210"/>
              <a:ext cx="317411" cy="220592"/>
            </a:xfrm>
            <a:prstGeom prst="ellipse">
              <a:avLst/>
            </a:prstGeom>
            <a:solidFill>
              <a:srgbClr val="EFB1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9" name="Trapezoid 1198"/>
            <p:cNvSpPr/>
            <p:nvPr/>
          </p:nvSpPr>
          <p:spPr>
            <a:xfrm rot="1571469" flipH="1">
              <a:off x="6899110" y="4269021"/>
              <a:ext cx="378593" cy="939267"/>
            </a:xfrm>
            <a:prstGeom prst="trapezoid">
              <a:avLst>
                <a:gd name="adj" fmla="val 30356"/>
              </a:avLst>
            </a:prstGeom>
            <a:solidFill>
              <a:srgbClr val="00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0" name="Trapezoid 1199"/>
            <p:cNvSpPr/>
            <p:nvPr/>
          </p:nvSpPr>
          <p:spPr>
            <a:xfrm>
              <a:off x="6915817" y="4288727"/>
              <a:ext cx="812764" cy="1572572"/>
            </a:xfrm>
            <a:prstGeom prst="trapezoid">
              <a:avLst>
                <a:gd name="adj" fmla="val 33441"/>
              </a:avLst>
            </a:prstGeom>
            <a:solidFill>
              <a:srgbClr val="00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1" name="Oval 1200"/>
            <p:cNvSpPr/>
            <p:nvPr/>
          </p:nvSpPr>
          <p:spPr>
            <a:xfrm rot="3718254" flipH="1">
              <a:off x="7612691" y="5054460"/>
              <a:ext cx="315876" cy="220592"/>
            </a:xfrm>
            <a:prstGeom prst="ellipse">
              <a:avLst/>
            </a:prstGeom>
            <a:solidFill>
              <a:srgbClr val="EFB1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2" name="Trapezoid 1201"/>
            <p:cNvSpPr/>
            <p:nvPr/>
          </p:nvSpPr>
          <p:spPr>
            <a:xfrm rot="20175942" flipH="1">
              <a:off x="7430248" y="4276660"/>
              <a:ext cx="416126" cy="964203"/>
            </a:xfrm>
            <a:prstGeom prst="trapezoid">
              <a:avLst>
                <a:gd name="adj" fmla="val 45365"/>
              </a:avLst>
            </a:prstGeom>
            <a:solidFill>
              <a:srgbClr val="00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3" name="Cloud 1202"/>
            <p:cNvSpPr/>
            <p:nvPr/>
          </p:nvSpPr>
          <p:spPr>
            <a:xfrm>
              <a:off x="6908551" y="3444547"/>
              <a:ext cx="781294" cy="403262"/>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04" name="Group 78"/>
            <p:cNvGrpSpPr/>
            <p:nvPr/>
          </p:nvGrpSpPr>
          <p:grpSpPr>
            <a:xfrm rot="2570505">
              <a:off x="6737343" y="3557881"/>
              <a:ext cx="210131" cy="627297"/>
              <a:chOff x="4876800" y="2209800"/>
              <a:chExt cx="721689" cy="2209800"/>
            </a:xfrm>
            <a:solidFill>
              <a:schemeClr val="bg1">
                <a:lumMod val="75000"/>
              </a:schemeClr>
            </a:solidFill>
          </p:grpSpPr>
          <p:sp>
            <p:nvSpPr>
              <p:cNvPr id="1230" name="Moon 1229"/>
              <p:cNvSpPr/>
              <p:nvPr/>
            </p:nvSpPr>
            <p:spPr>
              <a:xfrm>
                <a:off x="4876800" y="2209800"/>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1" name="Moon 1230"/>
              <p:cNvSpPr/>
              <p:nvPr/>
            </p:nvSpPr>
            <p:spPr>
              <a:xfrm rot="20540578">
                <a:off x="5029200" y="2362200"/>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2" name="Moon 1231"/>
              <p:cNvSpPr/>
              <p:nvPr/>
            </p:nvSpPr>
            <p:spPr>
              <a:xfrm rot="20085338">
                <a:off x="5141289" y="2285249"/>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5" name="Group 79"/>
            <p:cNvGrpSpPr/>
            <p:nvPr/>
          </p:nvGrpSpPr>
          <p:grpSpPr>
            <a:xfrm rot="19276754" flipH="1">
              <a:off x="7712141" y="3559421"/>
              <a:ext cx="210131" cy="627297"/>
              <a:chOff x="4876800" y="2209800"/>
              <a:chExt cx="721689" cy="2209800"/>
            </a:xfrm>
            <a:solidFill>
              <a:schemeClr val="bg1">
                <a:lumMod val="75000"/>
              </a:schemeClr>
            </a:solidFill>
          </p:grpSpPr>
          <p:sp>
            <p:nvSpPr>
              <p:cNvPr id="1227" name="Moon 1226"/>
              <p:cNvSpPr/>
              <p:nvPr/>
            </p:nvSpPr>
            <p:spPr>
              <a:xfrm>
                <a:off x="4876800" y="2209800"/>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8" name="Moon 1227"/>
              <p:cNvSpPr/>
              <p:nvPr/>
            </p:nvSpPr>
            <p:spPr>
              <a:xfrm rot="20540578">
                <a:off x="5029200" y="2362200"/>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9" name="Moon 1228"/>
              <p:cNvSpPr/>
              <p:nvPr/>
            </p:nvSpPr>
            <p:spPr>
              <a:xfrm rot="20085338">
                <a:off x="5141289" y="2285249"/>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06" name="Trapezoid 1205"/>
            <p:cNvSpPr/>
            <p:nvPr/>
          </p:nvSpPr>
          <p:spPr>
            <a:xfrm rot="604733">
              <a:off x="7067874" y="4682179"/>
              <a:ext cx="147964" cy="295929"/>
            </a:xfrm>
            <a:prstGeom prst="trapezoid">
              <a:avLst>
                <a:gd name="adj" fmla="val 23693"/>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7" name="Trapezoid 1206"/>
            <p:cNvSpPr/>
            <p:nvPr/>
          </p:nvSpPr>
          <p:spPr>
            <a:xfrm>
              <a:off x="7182383" y="4686021"/>
              <a:ext cx="147964" cy="295929"/>
            </a:xfrm>
            <a:prstGeom prst="trapezoid">
              <a:avLst>
                <a:gd name="adj" fmla="val 23693"/>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8" name="Trapezoid 1207"/>
            <p:cNvSpPr/>
            <p:nvPr/>
          </p:nvSpPr>
          <p:spPr>
            <a:xfrm rot="21206393">
              <a:off x="7254331" y="4697208"/>
              <a:ext cx="220318" cy="295929"/>
            </a:xfrm>
            <a:prstGeom prst="trapezoid">
              <a:avLst>
                <a:gd name="adj" fmla="val 23693"/>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9" name="Trapezoid 1208"/>
            <p:cNvSpPr/>
            <p:nvPr/>
          </p:nvSpPr>
          <p:spPr>
            <a:xfrm rot="20834089">
              <a:off x="7397077" y="4668613"/>
              <a:ext cx="147964" cy="295929"/>
            </a:xfrm>
            <a:prstGeom prst="trapezoid">
              <a:avLst>
                <a:gd name="adj" fmla="val 23693"/>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0" name="Group 1209"/>
            <p:cNvGrpSpPr/>
            <p:nvPr/>
          </p:nvGrpSpPr>
          <p:grpSpPr>
            <a:xfrm>
              <a:off x="7088429" y="4494805"/>
              <a:ext cx="443893" cy="363145"/>
              <a:chOff x="6172200" y="381000"/>
              <a:chExt cx="685800" cy="1219200"/>
            </a:xfrm>
          </p:grpSpPr>
          <p:sp>
            <p:nvSpPr>
              <p:cNvPr id="1224" name="Trapezoid 1223"/>
              <p:cNvSpPr/>
              <p:nvPr/>
            </p:nvSpPr>
            <p:spPr>
              <a:xfrm>
                <a:off x="6172200" y="838200"/>
                <a:ext cx="685800" cy="762000"/>
              </a:xfrm>
              <a:prstGeom prst="trapezoid">
                <a:avLst>
                  <a:gd name="adj" fmla="val 17157"/>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5" name="Oval 1224"/>
              <p:cNvSpPr/>
              <p:nvPr/>
            </p:nvSpPr>
            <p:spPr>
              <a:xfrm>
                <a:off x="6248400" y="381000"/>
                <a:ext cx="152400" cy="4572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6" name="Oval 1225"/>
              <p:cNvSpPr/>
              <p:nvPr/>
            </p:nvSpPr>
            <p:spPr>
              <a:xfrm>
                <a:off x="6606988" y="381000"/>
                <a:ext cx="152400" cy="4572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1" name="Group 1210"/>
            <p:cNvGrpSpPr/>
            <p:nvPr/>
          </p:nvGrpSpPr>
          <p:grpSpPr>
            <a:xfrm>
              <a:off x="6941609" y="5718249"/>
              <a:ext cx="757944" cy="121987"/>
              <a:chOff x="7809336" y="4419600"/>
              <a:chExt cx="2509992" cy="465172"/>
            </a:xfrm>
          </p:grpSpPr>
          <p:sp>
            <p:nvSpPr>
              <p:cNvPr id="1214" name="Cross 1213"/>
              <p:cNvSpPr/>
              <p:nvPr/>
            </p:nvSpPr>
            <p:spPr>
              <a:xfrm rot="10800000">
                <a:off x="9862254" y="4419600"/>
                <a:ext cx="457074" cy="451725"/>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5" name="Cross 1214"/>
              <p:cNvSpPr/>
              <p:nvPr/>
            </p:nvSpPr>
            <p:spPr>
              <a:xfrm rot="16200000">
                <a:off x="9369923" y="4363898"/>
                <a:ext cx="361380" cy="571342"/>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6" name="Group 123"/>
              <p:cNvGrpSpPr/>
              <p:nvPr/>
            </p:nvGrpSpPr>
            <p:grpSpPr>
              <a:xfrm rot="10800000">
                <a:off x="8229600" y="4425075"/>
                <a:ext cx="1019759" cy="451725"/>
                <a:chOff x="5943600" y="152400"/>
                <a:chExt cx="1360054" cy="762000"/>
              </a:xfrm>
            </p:grpSpPr>
            <p:sp>
              <p:nvSpPr>
                <p:cNvPr id="1222" name="Cross 1221"/>
                <p:cNvSpPr/>
                <p:nvPr/>
              </p:nvSpPr>
              <p:spPr>
                <a:xfrm>
                  <a:off x="5943600" y="152400"/>
                  <a:ext cx="609600" cy="762000"/>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3" name="Cross 1222"/>
                <p:cNvSpPr/>
                <p:nvPr/>
              </p:nvSpPr>
              <p:spPr>
                <a:xfrm rot="5400000">
                  <a:off x="6617854" y="145473"/>
                  <a:ext cx="609600" cy="762000"/>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17" name="Quad Arrow Callout 1216"/>
              <p:cNvSpPr/>
              <p:nvPr/>
            </p:nvSpPr>
            <p:spPr>
              <a:xfrm rot="10800000">
                <a:off x="9671806" y="4519527"/>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8" name="Quad Arrow Callout 1217"/>
              <p:cNvSpPr/>
              <p:nvPr/>
            </p:nvSpPr>
            <p:spPr>
              <a:xfrm rot="10800000">
                <a:off x="9107389" y="4522265"/>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9" name="Quad Arrow Callout 1218"/>
              <p:cNvSpPr/>
              <p:nvPr/>
            </p:nvSpPr>
            <p:spPr>
              <a:xfrm rot="10800000">
                <a:off x="8622614" y="4527741"/>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0" name="Cross 1219"/>
              <p:cNvSpPr/>
              <p:nvPr/>
            </p:nvSpPr>
            <p:spPr>
              <a:xfrm rot="10800000">
                <a:off x="7809336" y="4433047"/>
                <a:ext cx="457074" cy="451725"/>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1" name="Quad Arrow Callout 1220"/>
              <p:cNvSpPr/>
              <p:nvPr/>
            </p:nvSpPr>
            <p:spPr>
              <a:xfrm rot="10800000">
                <a:off x="8084731" y="4527741"/>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12" name="Oval 1211"/>
            <p:cNvSpPr/>
            <p:nvPr/>
          </p:nvSpPr>
          <p:spPr>
            <a:xfrm>
              <a:off x="6922805" y="3518263"/>
              <a:ext cx="749446" cy="99152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3" name="Rounded Rectangle 315"/>
            <p:cNvSpPr/>
            <p:nvPr/>
          </p:nvSpPr>
          <p:spPr>
            <a:xfrm>
              <a:off x="6859229" y="3641833"/>
              <a:ext cx="789144" cy="98643"/>
            </a:xfrm>
            <a:prstGeom prst="roundRect">
              <a:avLst/>
            </a:prstGeom>
            <a:solidFill>
              <a:srgbClr val="009999"/>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418927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ttps://products.davidsutherlandinc.com/media/59815/680-230-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303366" y="619933"/>
            <a:ext cx="6075662" cy="5078313"/>
          </a:xfrm>
          <a:prstGeom prst="rect">
            <a:avLst/>
          </a:prstGeom>
        </p:spPr>
        <p:txBody>
          <a:bodyPr wrap="square">
            <a:spAutoFit/>
          </a:bodyPr>
          <a:lstStyle/>
          <a:p>
            <a:r>
              <a:rPr lang="en-US" dirty="0">
                <a:solidFill>
                  <a:schemeClr val="bg1"/>
                </a:solidFill>
                <a:latin typeface="Calibri" panose="020F0502020204030204" pitchFamily="34" charset="0"/>
              </a:rPr>
              <a:t>“Once, long ago, when I was serving as a bishop, a young woman in my ward came for an interview. We somehow got around to her telling me her feelings about her patriarchal blessing.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She said that it depressed her rather than helped her. I must have looked surprised, because she explained her feelings by telling me this: She said that her blessing warned her about sexual immorality. And, at least by her report, it did little else.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It apparently warned her by describing a situation in which she might find herself, and in which, if she yielded to temptation, she would come to great harm and sorrow.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She said something about how that hurt her doubly, not only by being about something so depressing when she needed encouragement, but her social life then was so barren that such a situation could never arise. …</a:t>
            </a:r>
          </a:p>
        </p:txBody>
      </p:sp>
      <p:sp>
        <p:nvSpPr>
          <p:cNvPr id="4" name="Rectangle 3"/>
          <p:cNvSpPr/>
          <p:nvPr/>
        </p:nvSpPr>
        <p:spPr>
          <a:xfrm>
            <a:off x="6573537" y="3429000"/>
            <a:ext cx="4101551" cy="3416320"/>
          </a:xfrm>
          <a:prstGeom prst="rect">
            <a:avLst/>
          </a:prstGeom>
        </p:spPr>
        <p:txBody>
          <a:bodyPr wrap="square">
            <a:spAutoFit/>
          </a:bodyPr>
          <a:lstStyle/>
          <a:p>
            <a:r>
              <a:rPr lang="en-US" b="0" i="0" dirty="0">
                <a:solidFill>
                  <a:schemeClr val="bg1"/>
                </a:solidFill>
                <a:effectLst/>
                <a:latin typeface="Calibri" panose="020F0502020204030204" pitchFamily="34" charset="0"/>
              </a:rPr>
              <a:t>“I remember better the interview I had with her less than a year later. She sobbed for a while, sitting in a chair on the other side of my desk in the bishop’s office. </a:t>
            </a:r>
          </a:p>
          <a:p>
            <a:r>
              <a:rPr lang="en-US" b="0" i="0" dirty="0">
                <a:solidFill>
                  <a:schemeClr val="bg1"/>
                </a:solidFill>
                <a:effectLst/>
                <a:latin typeface="Calibri" panose="020F0502020204030204" pitchFamily="34" charset="0"/>
              </a:rPr>
              <a:t>And then she blurted out her tragedy </a:t>
            </a:r>
          </a:p>
          <a:p>
            <a:r>
              <a:rPr lang="en-US" b="0" i="0" dirty="0">
                <a:solidFill>
                  <a:schemeClr val="bg1"/>
                </a:solidFill>
                <a:effectLst/>
                <a:latin typeface="Calibri" panose="020F0502020204030204" pitchFamily="34" charset="0"/>
              </a:rPr>
              <a:t>and how it happened, exactly as she</a:t>
            </a:r>
          </a:p>
          <a:p>
            <a:r>
              <a:rPr lang="en-US" b="0" i="0" dirty="0">
                <a:solidFill>
                  <a:schemeClr val="bg1"/>
                </a:solidFill>
                <a:effectLst/>
                <a:latin typeface="Calibri" panose="020F0502020204030204" pitchFamily="34" charset="0"/>
              </a:rPr>
              <a:t>had told me the patriarch so long </a:t>
            </a:r>
          </a:p>
          <a:p>
            <a:r>
              <a:rPr lang="en-US" b="0" i="0" dirty="0">
                <a:solidFill>
                  <a:schemeClr val="bg1"/>
                </a:solidFill>
                <a:effectLst/>
                <a:latin typeface="Calibri" panose="020F0502020204030204" pitchFamily="34" charset="0"/>
              </a:rPr>
              <a:t>before had described. In her little </a:t>
            </a:r>
          </a:p>
          <a:p>
            <a:r>
              <a:rPr lang="en-US" b="0" i="0" dirty="0">
                <a:solidFill>
                  <a:schemeClr val="bg1"/>
                </a:solidFill>
                <a:effectLst/>
                <a:latin typeface="Calibri" panose="020F0502020204030204" pitchFamily="34" charset="0"/>
              </a:rPr>
              <a:t>season of doubt that a patriarch </a:t>
            </a:r>
          </a:p>
          <a:p>
            <a:r>
              <a:rPr lang="en-US" b="0" i="0" dirty="0">
                <a:solidFill>
                  <a:schemeClr val="bg1"/>
                </a:solidFill>
                <a:effectLst/>
                <a:latin typeface="Calibri" panose="020F0502020204030204" pitchFamily="34" charset="0"/>
              </a:rPr>
              <a:t>could see with inspiration, she had </a:t>
            </a:r>
          </a:p>
          <a:p>
            <a:r>
              <a:rPr lang="en-US" b="0" i="0" dirty="0">
                <a:solidFill>
                  <a:schemeClr val="bg1"/>
                </a:solidFill>
                <a:effectLst/>
                <a:latin typeface="Calibri" panose="020F0502020204030204" pitchFamily="34" charset="0"/>
              </a:rPr>
              <a:t>made choices that led to years of </a:t>
            </a:r>
          </a:p>
          <a:p>
            <a:r>
              <a:rPr lang="en-US" b="0" i="0" dirty="0">
                <a:solidFill>
                  <a:schemeClr val="bg1"/>
                </a:solidFill>
                <a:effectLst/>
                <a:latin typeface="Calibri" panose="020F0502020204030204" pitchFamily="34" charset="0"/>
              </a:rPr>
              <a:t>sorrow” (4)</a:t>
            </a:r>
            <a:endParaRPr lang="en-US" dirty="0">
              <a:solidFill>
                <a:schemeClr val="bg1"/>
              </a:solidFill>
            </a:endParaRPr>
          </a:p>
        </p:txBody>
      </p:sp>
      <p:pic>
        <p:nvPicPr>
          <p:cNvPr id="12290" name="Picture 2" descr="https://www.lds.org/bc/content/shared/content/images/gospel-library/manual/06195/emotions-feelings-crying_1299179_in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0680" y="453356"/>
            <a:ext cx="1898739" cy="284423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6896" y="4863028"/>
            <a:ext cx="1408176" cy="1755648"/>
          </a:xfrm>
          <a:prstGeom prst="rect">
            <a:avLst/>
          </a:prstGeom>
        </p:spPr>
      </p:pic>
    </p:spTree>
    <p:extLst>
      <p:ext uri="{BB962C8B-B14F-4D97-AF65-F5344CB8AC3E}">
        <p14:creationId xmlns:p14="http://schemas.microsoft.com/office/powerpoint/2010/main" val="3785103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ttps://products.davidsutherlandinc.com/media/59815/680-230-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0" y="-10886"/>
            <a:ext cx="12192000" cy="1015663"/>
          </a:xfrm>
          <a:prstGeom prst="rect">
            <a:avLst/>
          </a:prstGeom>
          <a:noFill/>
        </p:spPr>
        <p:txBody>
          <a:bodyPr wrap="square" rtlCol="0">
            <a:spAutoFit/>
          </a:bodyPr>
          <a:lstStyle/>
          <a:p>
            <a:pPr algn="ctr"/>
            <a:r>
              <a:rPr lang="en-US" sz="6000" dirty="0">
                <a:solidFill>
                  <a:schemeClr val="bg1"/>
                </a:solidFill>
                <a:latin typeface="Broadway" panose="04040905080B02020502" pitchFamily="82" charset="0"/>
              </a:rPr>
              <a:t>Jacob Blesses His Sons</a:t>
            </a:r>
          </a:p>
        </p:txBody>
      </p:sp>
      <p:sp>
        <p:nvSpPr>
          <p:cNvPr id="10" name="TextBox 9"/>
          <p:cNvSpPr txBox="1"/>
          <p:nvPr/>
        </p:nvSpPr>
        <p:spPr>
          <a:xfrm>
            <a:off x="97971" y="6502626"/>
            <a:ext cx="1865014" cy="369332"/>
          </a:xfrm>
          <a:prstGeom prst="rect">
            <a:avLst/>
          </a:prstGeom>
          <a:noFill/>
        </p:spPr>
        <p:txBody>
          <a:bodyPr wrap="square" rtlCol="0">
            <a:spAutoFit/>
          </a:bodyPr>
          <a:lstStyle/>
          <a:p>
            <a:r>
              <a:rPr lang="en-US" dirty="0">
                <a:solidFill>
                  <a:schemeClr val="bg1"/>
                </a:solidFill>
              </a:rPr>
              <a:t>Genesis 49:3-27</a:t>
            </a:r>
          </a:p>
        </p:txBody>
      </p:sp>
      <p:pic>
        <p:nvPicPr>
          <p:cNvPr id="13314" name="Picture 2" descr="Jacob Blessing His S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3175" y="1207237"/>
            <a:ext cx="4286250" cy="27241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41834" y="1015663"/>
            <a:ext cx="2492829" cy="923330"/>
          </a:xfrm>
          <a:prstGeom prst="rect">
            <a:avLst/>
          </a:prstGeom>
          <a:noFill/>
        </p:spPr>
        <p:txBody>
          <a:bodyPr wrap="square" rtlCol="0">
            <a:spAutoFit/>
          </a:bodyPr>
          <a:lstStyle/>
          <a:p>
            <a:r>
              <a:rPr lang="en-US" dirty="0">
                <a:solidFill>
                  <a:schemeClr val="bg1"/>
                </a:solidFill>
                <a:latin typeface="Calibri" panose="020F0502020204030204" pitchFamily="34" charset="0"/>
              </a:rPr>
              <a:t>Rueben (firstborn)—unstable as water</a:t>
            </a:r>
          </a:p>
          <a:p>
            <a:r>
              <a:rPr lang="en-US" dirty="0">
                <a:solidFill>
                  <a:schemeClr val="bg1"/>
                </a:solidFill>
                <a:latin typeface="Calibri" panose="020F0502020204030204" pitchFamily="34" charset="0"/>
              </a:rPr>
              <a:t>“shalt not excel”</a:t>
            </a:r>
          </a:p>
        </p:txBody>
      </p:sp>
      <p:sp>
        <p:nvSpPr>
          <p:cNvPr id="13" name="TextBox 12"/>
          <p:cNvSpPr txBox="1"/>
          <p:nvPr/>
        </p:nvSpPr>
        <p:spPr>
          <a:xfrm>
            <a:off x="141834" y="2050043"/>
            <a:ext cx="3547876" cy="1200329"/>
          </a:xfrm>
          <a:prstGeom prst="rect">
            <a:avLst/>
          </a:prstGeom>
          <a:noFill/>
        </p:spPr>
        <p:txBody>
          <a:bodyPr wrap="square" rtlCol="0">
            <a:spAutoFit/>
          </a:bodyPr>
          <a:lstStyle/>
          <a:p>
            <a:r>
              <a:rPr lang="en-US" dirty="0">
                <a:solidFill>
                  <a:schemeClr val="bg1"/>
                </a:solidFill>
                <a:latin typeface="Calibri" panose="020F0502020204030204" pitchFamily="34" charset="0"/>
              </a:rPr>
              <a:t>Simeon and Levi—dishonored their father’s name</a:t>
            </a:r>
          </a:p>
          <a:p>
            <a:r>
              <a:rPr lang="en-US" dirty="0">
                <a:solidFill>
                  <a:schemeClr val="bg1"/>
                </a:solidFill>
                <a:latin typeface="Calibri" panose="020F0502020204030204" pitchFamily="34" charset="0"/>
              </a:rPr>
              <a:t>“I will divide them in Jacob, and scatter them Israel”</a:t>
            </a:r>
          </a:p>
        </p:txBody>
      </p:sp>
      <p:sp>
        <p:nvSpPr>
          <p:cNvPr id="14" name="TextBox 13"/>
          <p:cNvSpPr txBox="1"/>
          <p:nvPr/>
        </p:nvSpPr>
        <p:spPr>
          <a:xfrm>
            <a:off x="94626" y="3388129"/>
            <a:ext cx="3845645" cy="1200329"/>
          </a:xfrm>
          <a:prstGeom prst="rect">
            <a:avLst/>
          </a:prstGeom>
          <a:noFill/>
        </p:spPr>
        <p:txBody>
          <a:bodyPr wrap="square" rtlCol="0">
            <a:spAutoFit/>
          </a:bodyPr>
          <a:lstStyle/>
          <a:p>
            <a:r>
              <a:rPr lang="en-US" dirty="0">
                <a:solidFill>
                  <a:schemeClr val="bg1"/>
                </a:solidFill>
                <a:latin typeface="Calibri" panose="020F0502020204030204" pitchFamily="34" charset="0"/>
              </a:rPr>
              <a:t>Judah (lion)—will be praised</a:t>
            </a:r>
          </a:p>
          <a:p>
            <a:r>
              <a:rPr lang="en-US" dirty="0">
                <a:solidFill>
                  <a:schemeClr val="bg1"/>
                </a:solidFill>
                <a:latin typeface="Calibri" panose="020F0502020204030204" pitchFamily="34" charset="0"/>
              </a:rPr>
              <a:t>“unto him s</a:t>
            </a:r>
            <a:r>
              <a:rPr lang="en-US" i="1" dirty="0">
                <a:solidFill>
                  <a:schemeClr val="bg1"/>
                </a:solidFill>
                <a:latin typeface="Calibri" panose="020F0502020204030204" pitchFamily="34" charset="0"/>
              </a:rPr>
              <a:t>hall</a:t>
            </a:r>
            <a:r>
              <a:rPr lang="en-US" dirty="0">
                <a:solidFill>
                  <a:schemeClr val="bg1"/>
                </a:solidFill>
                <a:latin typeface="Calibri" panose="020F0502020204030204" pitchFamily="34" charset="0"/>
              </a:rPr>
              <a:t> the gathering of the people </a:t>
            </a:r>
            <a:r>
              <a:rPr lang="en-US" i="1" dirty="0">
                <a:solidFill>
                  <a:schemeClr val="bg1"/>
                </a:solidFill>
                <a:latin typeface="Calibri" panose="020F0502020204030204" pitchFamily="34" charset="0"/>
              </a:rPr>
              <a:t>be.” Kings will come through his lineage</a:t>
            </a:r>
            <a:endParaRPr lang="en-US" dirty="0">
              <a:solidFill>
                <a:schemeClr val="bg1"/>
              </a:solidFill>
              <a:latin typeface="Calibri" panose="020F0502020204030204" pitchFamily="34" charset="0"/>
            </a:endParaRPr>
          </a:p>
        </p:txBody>
      </p:sp>
      <p:sp>
        <p:nvSpPr>
          <p:cNvPr id="16" name="TextBox 15"/>
          <p:cNvSpPr txBox="1"/>
          <p:nvPr/>
        </p:nvSpPr>
        <p:spPr>
          <a:xfrm>
            <a:off x="141834" y="4672613"/>
            <a:ext cx="3845645" cy="646331"/>
          </a:xfrm>
          <a:prstGeom prst="rect">
            <a:avLst/>
          </a:prstGeom>
          <a:noFill/>
        </p:spPr>
        <p:txBody>
          <a:bodyPr wrap="square" rtlCol="0">
            <a:spAutoFit/>
          </a:bodyPr>
          <a:lstStyle/>
          <a:p>
            <a:r>
              <a:rPr lang="en-US" dirty="0">
                <a:solidFill>
                  <a:schemeClr val="bg1"/>
                </a:solidFill>
                <a:latin typeface="Calibri" panose="020F0502020204030204" pitchFamily="34" charset="0"/>
              </a:rPr>
              <a:t>Zebulun ‘haven of seas and be for an haven of ships</a:t>
            </a:r>
          </a:p>
        </p:txBody>
      </p:sp>
      <p:sp>
        <p:nvSpPr>
          <p:cNvPr id="17" name="TextBox 16"/>
          <p:cNvSpPr txBox="1"/>
          <p:nvPr/>
        </p:nvSpPr>
        <p:spPr>
          <a:xfrm>
            <a:off x="141834" y="5391410"/>
            <a:ext cx="4517571" cy="923330"/>
          </a:xfrm>
          <a:prstGeom prst="rect">
            <a:avLst/>
          </a:prstGeom>
          <a:noFill/>
        </p:spPr>
        <p:txBody>
          <a:bodyPr wrap="square" rtlCol="0">
            <a:spAutoFit/>
          </a:bodyPr>
          <a:lstStyle/>
          <a:p>
            <a:r>
              <a:rPr lang="en-US" dirty="0">
                <a:solidFill>
                  <a:schemeClr val="bg1"/>
                </a:solidFill>
                <a:latin typeface="Calibri" panose="020F0502020204030204" pitchFamily="34" charset="0"/>
              </a:rPr>
              <a:t>Issachar ‘strong as a couching down between two burdens’, a donkey…a large tribe...but became a band of slaves</a:t>
            </a:r>
          </a:p>
        </p:txBody>
      </p:sp>
      <p:sp>
        <p:nvSpPr>
          <p:cNvPr id="18" name="TextBox 17"/>
          <p:cNvSpPr txBox="1"/>
          <p:nvPr/>
        </p:nvSpPr>
        <p:spPr>
          <a:xfrm>
            <a:off x="8222890" y="1110342"/>
            <a:ext cx="3845645" cy="646331"/>
          </a:xfrm>
          <a:prstGeom prst="rect">
            <a:avLst/>
          </a:prstGeom>
          <a:noFill/>
        </p:spPr>
        <p:txBody>
          <a:bodyPr wrap="square" rtlCol="0">
            <a:spAutoFit/>
          </a:bodyPr>
          <a:lstStyle/>
          <a:p>
            <a:r>
              <a:rPr lang="en-US" dirty="0">
                <a:solidFill>
                  <a:schemeClr val="bg1"/>
                </a:solidFill>
                <a:latin typeface="Calibri" panose="020F0502020204030204" pitchFamily="34" charset="0"/>
              </a:rPr>
              <a:t>Dan…judge and serpent…practiced idolatry</a:t>
            </a:r>
          </a:p>
        </p:txBody>
      </p:sp>
      <p:sp>
        <p:nvSpPr>
          <p:cNvPr id="19" name="TextBox 18"/>
          <p:cNvSpPr txBox="1"/>
          <p:nvPr/>
        </p:nvSpPr>
        <p:spPr>
          <a:xfrm>
            <a:off x="8222889" y="1858918"/>
            <a:ext cx="3845645" cy="923330"/>
          </a:xfrm>
          <a:prstGeom prst="rect">
            <a:avLst/>
          </a:prstGeom>
          <a:noFill/>
        </p:spPr>
        <p:txBody>
          <a:bodyPr wrap="square" rtlCol="0">
            <a:spAutoFit/>
          </a:bodyPr>
          <a:lstStyle/>
          <a:p>
            <a:r>
              <a:rPr lang="en-US" dirty="0">
                <a:solidFill>
                  <a:schemeClr val="bg1"/>
                </a:solidFill>
                <a:latin typeface="Calibri" panose="020F0502020204030204" pitchFamily="34" charset="0"/>
              </a:rPr>
              <a:t>Gad- “he shall trump at last”—this tribe provided troops for David</a:t>
            </a:r>
          </a:p>
          <a:p>
            <a:endParaRPr lang="en-US" dirty="0">
              <a:solidFill>
                <a:schemeClr val="bg1"/>
              </a:solidFill>
              <a:latin typeface="Calibri" panose="020F0502020204030204" pitchFamily="34" charset="0"/>
            </a:endParaRPr>
          </a:p>
        </p:txBody>
      </p:sp>
      <p:sp>
        <p:nvSpPr>
          <p:cNvPr id="20" name="TextBox 19"/>
          <p:cNvSpPr txBox="1"/>
          <p:nvPr/>
        </p:nvSpPr>
        <p:spPr>
          <a:xfrm>
            <a:off x="8222888" y="2713059"/>
            <a:ext cx="3845645" cy="923330"/>
          </a:xfrm>
          <a:prstGeom prst="rect">
            <a:avLst/>
          </a:prstGeom>
          <a:noFill/>
        </p:spPr>
        <p:txBody>
          <a:bodyPr wrap="square" rtlCol="0">
            <a:spAutoFit/>
          </a:bodyPr>
          <a:lstStyle/>
          <a:p>
            <a:r>
              <a:rPr lang="en-US" dirty="0">
                <a:solidFill>
                  <a:schemeClr val="bg1"/>
                </a:solidFill>
                <a:latin typeface="Calibri" panose="020F0502020204030204" pitchFamily="34" charset="0"/>
              </a:rPr>
              <a:t>Asher—”</a:t>
            </a:r>
            <a:r>
              <a:rPr lang="en-US" i="1" dirty="0">
                <a:solidFill>
                  <a:schemeClr val="bg1"/>
                </a:solidFill>
              </a:rPr>
              <a:t>Asher is most blessed of sons; let him be favored by his brothers, and let him dip his foot in oil</a:t>
            </a:r>
            <a:r>
              <a:rPr lang="en-US" dirty="0">
                <a:solidFill>
                  <a:schemeClr val="bg1"/>
                </a:solidFill>
              </a:rPr>
              <a:t>.”</a:t>
            </a:r>
            <a:endParaRPr lang="en-US" dirty="0">
              <a:solidFill>
                <a:schemeClr val="bg1"/>
              </a:solidFill>
              <a:latin typeface="Calibri" panose="020F0502020204030204" pitchFamily="34" charset="0"/>
            </a:endParaRPr>
          </a:p>
        </p:txBody>
      </p:sp>
      <p:sp>
        <p:nvSpPr>
          <p:cNvPr id="21" name="TextBox 20"/>
          <p:cNvSpPr txBox="1"/>
          <p:nvPr/>
        </p:nvSpPr>
        <p:spPr>
          <a:xfrm>
            <a:off x="8222888" y="3824631"/>
            <a:ext cx="3845645" cy="923330"/>
          </a:xfrm>
          <a:prstGeom prst="rect">
            <a:avLst/>
          </a:prstGeom>
          <a:noFill/>
        </p:spPr>
        <p:txBody>
          <a:bodyPr wrap="square" rtlCol="0">
            <a:spAutoFit/>
          </a:bodyPr>
          <a:lstStyle/>
          <a:p>
            <a:r>
              <a:rPr lang="en-US" dirty="0">
                <a:solidFill>
                  <a:schemeClr val="bg1"/>
                </a:solidFill>
                <a:latin typeface="Calibri" panose="020F0502020204030204" pitchFamily="34" charset="0"/>
              </a:rPr>
              <a:t>Naphtali– land was in a key position where there was much teaching and ministry</a:t>
            </a:r>
          </a:p>
        </p:txBody>
      </p:sp>
      <p:sp>
        <p:nvSpPr>
          <p:cNvPr id="22" name="TextBox 21"/>
          <p:cNvSpPr txBox="1"/>
          <p:nvPr/>
        </p:nvSpPr>
        <p:spPr>
          <a:xfrm>
            <a:off x="4253776" y="4014593"/>
            <a:ext cx="3845645" cy="646331"/>
          </a:xfrm>
          <a:prstGeom prst="rect">
            <a:avLst/>
          </a:prstGeom>
          <a:noFill/>
        </p:spPr>
        <p:txBody>
          <a:bodyPr wrap="square" rtlCol="0">
            <a:spAutoFit/>
          </a:bodyPr>
          <a:lstStyle/>
          <a:p>
            <a:r>
              <a:rPr lang="en-US" dirty="0">
                <a:solidFill>
                  <a:schemeClr val="bg1"/>
                </a:solidFill>
                <a:latin typeface="Calibri" panose="020F0502020204030204" pitchFamily="34" charset="0"/>
              </a:rPr>
              <a:t>Joseph—fruitful bough—priesthood lineage and rightful heir</a:t>
            </a:r>
          </a:p>
        </p:txBody>
      </p:sp>
      <p:sp>
        <p:nvSpPr>
          <p:cNvPr id="23" name="TextBox 22"/>
          <p:cNvSpPr txBox="1"/>
          <p:nvPr/>
        </p:nvSpPr>
        <p:spPr>
          <a:xfrm>
            <a:off x="4253776" y="4830679"/>
            <a:ext cx="3845645" cy="369332"/>
          </a:xfrm>
          <a:prstGeom prst="rect">
            <a:avLst/>
          </a:prstGeom>
          <a:noFill/>
        </p:spPr>
        <p:txBody>
          <a:bodyPr wrap="square" rtlCol="0">
            <a:spAutoFit/>
          </a:bodyPr>
          <a:lstStyle/>
          <a:p>
            <a:r>
              <a:rPr lang="en-US" dirty="0">
                <a:solidFill>
                  <a:schemeClr val="bg1"/>
                </a:solidFill>
                <a:latin typeface="Calibri" panose="020F0502020204030204" pitchFamily="34" charset="0"/>
              </a:rPr>
              <a:t>Benjamin—ravenous wolf--fierceness</a:t>
            </a:r>
          </a:p>
        </p:txBody>
      </p:sp>
      <p:sp>
        <p:nvSpPr>
          <p:cNvPr id="6" name="Rectangle 5"/>
          <p:cNvSpPr/>
          <p:nvPr/>
        </p:nvSpPr>
        <p:spPr>
          <a:xfrm>
            <a:off x="5576024" y="5567340"/>
            <a:ext cx="6615976" cy="1200329"/>
          </a:xfrm>
          <a:prstGeom prst="rect">
            <a:avLst/>
          </a:prstGeom>
        </p:spPr>
        <p:txBody>
          <a:bodyPr wrap="square">
            <a:spAutoFit/>
          </a:bodyPr>
          <a:lstStyle/>
          <a:p>
            <a:r>
              <a:rPr lang="en-US" b="0" i="0" dirty="0">
                <a:solidFill>
                  <a:schemeClr val="bg1"/>
                </a:solidFill>
                <a:effectLst/>
                <a:latin typeface="Arial" panose="020B0604020202020204" pitchFamily="34" charset="0"/>
              </a:rPr>
              <a:t> Each son and each tribe that would come from them had their own calling and destiny. Yet the remarkable promise remained – that they each would survive and grow into significant tribes, without one perishing during the centuries to come in Egypt.</a:t>
            </a:r>
            <a:endParaRPr lang="en-US" dirty="0">
              <a:solidFill>
                <a:schemeClr val="bg1"/>
              </a:solidFill>
            </a:endParaRPr>
          </a:p>
        </p:txBody>
      </p:sp>
    </p:spTree>
    <p:extLst>
      <p:ext uri="{BB962C8B-B14F-4D97-AF65-F5344CB8AC3E}">
        <p14:creationId xmlns:p14="http://schemas.microsoft.com/office/powerpoint/2010/main" val="1237329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
                                        </p:tgtEl>
                                        <p:attrNameLst>
                                          <p:attrName>style.visibility</p:attrName>
                                        </p:attrNameLst>
                                      </p:cBhvr>
                                      <p:to>
                                        <p:strVal val="visible"/>
                                      </p:to>
                                    </p:set>
                                  </p:childTnLst>
                                </p:cTn>
                              </p:par>
                              <p:par>
                                <p:cTn id="51" presetID="10" presetClass="exit" presetSubtype="0" fill="hold" grpId="1" nodeType="withEffect">
                                  <p:stCondLst>
                                    <p:cond delay="0"/>
                                  </p:stCondLst>
                                  <p:childTnLst>
                                    <p:animEffect transition="out" filter="fade">
                                      <p:cBhvr>
                                        <p:cTn id="52" dur="500"/>
                                        <p:tgtEl>
                                          <p:spTgt spid="4"/>
                                        </p:tgtEl>
                                      </p:cBhvr>
                                    </p:animEffect>
                                    <p:set>
                                      <p:cBhvr>
                                        <p:cTn id="53" dur="1" fill="hold">
                                          <p:stCondLst>
                                            <p:cond delay="499"/>
                                          </p:stCondLst>
                                        </p:cTn>
                                        <p:tgtEl>
                                          <p:spTgt spid="4"/>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500"/>
                                        <p:tgtEl>
                                          <p:spTgt spid="13"/>
                                        </p:tgtEl>
                                      </p:cBhvr>
                                    </p:animEffect>
                                    <p:set>
                                      <p:cBhvr>
                                        <p:cTn id="56" dur="1" fill="hold">
                                          <p:stCondLst>
                                            <p:cond delay="499"/>
                                          </p:stCondLst>
                                        </p:cTn>
                                        <p:tgtEl>
                                          <p:spTgt spid="13"/>
                                        </p:tgtEl>
                                        <p:attrNameLst>
                                          <p:attrName>style.visibility</p:attrName>
                                        </p:attrNameLst>
                                      </p:cBhvr>
                                      <p:to>
                                        <p:strVal val="hidden"/>
                                      </p:to>
                                    </p:set>
                                  </p:childTnLst>
                                </p:cTn>
                              </p:par>
                              <p:par>
                                <p:cTn id="57" presetID="10" presetClass="exit" presetSubtype="0" fill="hold" grpId="1" nodeType="withEffect">
                                  <p:stCondLst>
                                    <p:cond delay="0"/>
                                  </p:stCondLst>
                                  <p:childTnLst>
                                    <p:animEffect transition="out" filter="fade">
                                      <p:cBhvr>
                                        <p:cTn id="58" dur="500"/>
                                        <p:tgtEl>
                                          <p:spTgt spid="14"/>
                                        </p:tgtEl>
                                      </p:cBhvr>
                                    </p:animEffect>
                                    <p:set>
                                      <p:cBhvr>
                                        <p:cTn id="59" dur="1" fill="hold">
                                          <p:stCondLst>
                                            <p:cond delay="499"/>
                                          </p:stCondLst>
                                        </p:cTn>
                                        <p:tgtEl>
                                          <p:spTgt spid="14"/>
                                        </p:tgtEl>
                                        <p:attrNameLst>
                                          <p:attrName>style.visibility</p:attrName>
                                        </p:attrNameLst>
                                      </p:cBhvr>
                                      <p:to>
                                        <p:strVal val="hidden"/>
                                      </p:to>
                                    </p:set>
                                  </p:childTnLst>
                                </p:cTn>
                              </p:par>
                              <p:par>
                                <p:cTn id="60" presetID="10" presetClass="exit" presetSubtype="0" fill="hold" grpId="1" nodeType="withEffect">
                                  <p:stCondLst>
                                    <p:cond delay="0"/>
                                  </p:stCondLst>
                                  <p:childTnLst>
                                    <p:animEffect transition="out" filter="fade">
                                      <p:cBhvr>
                                        <p:cTn id="61" dur="500"/>
                                        <p:tgtEl>
                                          <p:spTgt spid="16"/>
                                        </p:tgtEl>
                                      </p:cBhvr>
                                    </p:animEffect>
                                    <p:set>
                                      <p:cBhvr>
                                        <p:cTn id="62" dur="1" fill="hold">
                                          <p:stCondLst>
                                            <p:cond delay="499"/>
                                          </p:stCondLst>
                                        </p:cTn>
                                        <p:tgtEl>
                                          <p:spTgt spid="16"/>
                                        </p:tgtEl>
                                        <p:attrNameLst>
                                          <p:attrName>style.visibility</p:attrName>
                                        </p:attrNameLst>
                                      </p:cBhvr>
                                      <p:to>
                                        <p:strVal val="hidden"/>
                                      </p:to>
                                    </p:set>
                                  </p:childTnLst>
                                </p:cTn>
                              </p:par>
                              <p:par>
                                <p:cTn id="63" presetID="10" presetClass="exit" presetSubtype="0" fill="hold" grpId="1" nodeType="withEffect">
                                  <p:stCondLst>
                                    <p:cond delay="0"/>
                                  </p:stCondLst>
                                  <p:childTnLst>
                                    <p:animEffect transition="out" filter="fade">
                                      <p:cBhvr>
                                        <p:cTn id="64" dur="500"/>
                                        <p:tgtEl>
                                          <p:spTgt spid="17"/>
                                        </p:tgtEl>
                                      </p:cBhvr>
                                    </p:animEffect>
                                    <p:set>
                                      <p:cBhvr>
                                        <p:cTn id="65" dur="1" fill="hold">
                                          <p:stCondLst>
                                            <p:cond delay="499"/>
                                          </p:stCondLst>
                                        </p:cTn>
                                        <p:tgtEl>
                                          <p:spTgt spid="17"/>
                                        </p:tgtEl>
                                        <p:attrNameLst>
                                          <p:attrName>style.visibility</p:attrName>
                                        </p:attrNameLst>
                                      </p:cBhvr>
                                      <p:to>
                                        <p:strVal val="hidden"/>
                                      </p:to>
                                    </p:set>
                                  </p:childTnLst>
                                </p:cTn>
                              </p:par>
                              <p:par>
                                <p:cTn id="66" presetID="10" presetClass="exit" presetSubtype="0" fill="hold" grpId="1" nodeType="withEffect">
                                  <p:stCondLst>
                                    <p:cond delay="0"/>
                                  </p:stCondLst>
                                  <p:childTnLst>
                                    <p:animEffect transition="out" filter="fade">
                                      <p:cBhvr>
                                        <p:cTn id="67" dur="500"/>
                                        <p:tgtEl>
                                          <p:spTgt spid="18"/>
                                        </p:tgtEl>
                                      </p:cBhvr>
                                    </p:animEffect>
                                    <p:set>
                                      <p:cBhvr>
                                        <p:cTn id="68" dur="1" fill="hold">
                                          <p:stCondLst>
                                            <p:cond delay="499"/>
                                          </p:stCondLst>
                                        </p:cTn>
                                        <p:tgtEl>
                                          <p:spTgt spid="18"/>
                                        </p:tgtEl>
                                        <p:attrNameLst>
                                          <p:attrName>style.visibility</p:attrName>
                                        </p:attrNameLst>
                                      </p:cBhvr>
                                      <p:to>
                                        <p:strVal val="hidden"/>
                                      </p:to>
                                    </p:set>
                                  </p:childTnLst>
                                </p:cTn>
                              </p:par>
                              <p:par>
                                <p:cTn id="69" presetID="10" presetClass="exit" presetSubtype="0" fill="hold" grpId="1" nodeType="withEffect">
                                  <p:stCondLst>
                                    <p:cond delay="0"/>
                                  </p:stCondLst>
                                  <p:childTnLst>
                                    <p:animEffect transition="out" filter="fade">
                                      <p:cBhvr>
                                        <p:cTn id="70" dur="500"/>
                                        <p:tgtEl>
                                          <p:spTgt spid="19"/>
                                        </p:tgtEl>
                                      </p:cBhvr>
                                    </p:animEffect>
                                    <p:set>
                                      <p:cBhvr>
                                        <p:cTn id="71" dur="1" fill="hold">
                                          <p:stCondLst>
                                            <p:cond delay="499"/>
                                          </p:stCondLst>
                                        </p:cTn>
                                        <p:tgtEl>
                                          <p:spTgt spid="19"/>
                                        </p:tgtEl>
                                        <p:attrNameLst>
                                          <p:attrName>style.visibility</p:attrName>
                                        </p:attrNameLst>
                                      </p:cBhvr>
                                      <p:to>
                                        <p:strVal val="hidden"/>
                                      </p:to>
                                    </p:set>
                                  </p:childTnLst>
                                </p:cTn>
                              </p:par>
                              <p:par>
                                <p:cTn id="72" presetID="10" presetClass="exit" presetSubtype="0" fill="hold" grpId="1" nodeType="withEffect">
                                  <p:stCondLst>
                                    <p:cond delay="0"/>
                                  </p:stCondLst>
                                  <p:childTnLst>
                                    <p:animEffect transition="out" filter="fade">
                                      <p:cBhvr>
                                        <p:cTn id="73" dur="500"/>
                                        <p:tgtEl>
                                          <p:spTgt spid="20"/>
                                        </p:tgtEl>
                                      </p:cBhvr>
                                    </p:animEffect>
                                    <p:set>
                                      <p:cBhvr>
                                        <p:cTn id="74" dur="1" fill="hold">
                                          <p:stCondLst>
                                            <p:cond delay="499"/>
                                          </p:stCondLst>
                                        </p:cTn>
                                        <p:tgtEl>
                                          <p:spTgt spid="20"/>
                                        </p:tgtEl>
                                        <p:attrNameLst>
                                          <p:attrName>style.visibility</p:attrName>
                                        </p:attrNameLst>
                                      </p:cBhvr>
                                      <p:to>
                                        <p:strVal val="hidden"/>
                                      </p:to>
                                    </p:set>
                                  </p:childTnLst>
                                </p:cTn>
                              </p:par>
                              <p:par>
                                <p:cTn id="75" presetID="10" presetClass="exit" presetSubtype="0" fill="hold" grpId="1" nodeType="withEffect">
                                  <p:stCondLst>
                                    <p:cond delay="0"/>
                                  </p:stCondLst>
                                  <p:childTnLst>
                                    <p:animEffect transition="out" filter="fade">
                                      <p:cBhvr>
                                        <p:cTn id="76" dur="500"/>
                                        <p:tgtEl>
                                          <p:spTgt spid="21"/>
                                        </p:tgtEl>
                                      </p:cBhvr>
                                    </p:animEffect>
                                    <p:set>
                                      <p:cBhvr>
                                        <p:cTn id="77" dur="1" fill="hold">
                                          <p:stCondLst>
                                            <p:cond delay="499"/>
                                          </p:stCondLst>
                                        </p:cTn>
                                        <p:tgtEl>
                                          <p:spTgt spid="21"/>
                                        </p:tgtEl>
                                        <p:attrNameLst>
                                          <p:attrName>style.visibility</p:attrName>
                                        </p:attrNameLst>
                                      </p:cBhvr>
                                      <p:to>
                                        <p:strVal val="hidden"/>
                                      </p:to>
                                    </p:set>
                                  </p:childTnLst>
                                </p:cTn>
                              </p:par>
                              <p:par>
                                <p:cTn id="78" presetID="10" presetClass="exit" presetSubtype="0" fill="hold" grpId="1" nodeType="withEffect">
                                  <p:stCondLst>
                                    <p:cond delay="0"/>
                                  </p:stCondLst>
                                  <p:childTnLst>
                                    <p:animEffect transition="out" filter="fade">
                                      <p:cBhvr>
                                        <p:cTn id="79" dur="500"/>
                                        <p:tgtEl>
                                          <p:spTgt spid="22"/>
                                        </p:tgtEl>
                                      </p:cBhvr>
                                    </p:animEffect>
                                    <p:set>
                                      <p:cBhvr>
                                        <p:cTn id="80" dur="1" fill="hold">
                                          <p:stCondLst>
                                            <p:cond delay="499"/>
                                          </p:stCondLst>
                                        </p:cTn>
                                        <p:tgtEl>
                                          <p:spTgt spid="22"/>
                                        </p:tgtEl>
                                        <p:attrNameLst>
                                          <p:attrName>style.visibility</p:attrName>
                                        </p:attrNameLst>
                                      </p:cBhvr>
                                      <p:to>
                                        <p:strVal val="hidden"/>
                                      </p:to>
                                    </p:set>
                                  </p:childTnLst>
                                </p:cTn>
                              </p:par>
                              <p:par>
                                <p:cTn id="81" presetID="10" presetClass="exit" presetSubtype="0" fill="hold" grpId="1" nodeType="withEffect">
                                  <p:stCondLst>
                                    <p:cond delay="0"/>
                                  </p:stCondLst>
                                  <p:childTnLst>
                                    <p:animEffect transition="out" filter="fade">
                                      <p:cBhvr>
                                        <p:cTn id="82" dur="500"/>
                                        <p:tgtEl>
                                          <p:spTgt spid="23"/>
                                        </p:tgtEl>
                                      </p:cBhvr>
                                    </p:animEffect>
                                    <p:set>
                                      <p:cBhvr>
                                        <p:cTn id="83"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13" grpId="0"/>
      <p:bldP spid="13" grpId="1"/>
      <p:bldP spid="14" grpId="0"/>
      <p:bldP spid="14" grpId="1"/>
      <p:bldP spid="16" grpId="0"/>
      <p:bldP spid="16" grpId="1"/>
      <p:bldP spid="17" grpId="0"/>
      <p:bldP spid="17" grpId="1"/>
      <p:bldP spid="18" grpId="0"/>
      <p:bldP spid="18" grpId="1"/>
      <p:bldP spid="19" grpId="0"/>
      <p:bldP spid="19" grpId="1"/>
      <p:bldP spid="20" grpId="0"/>
      <p:bldP spid="20" grpId="1"/>
      <p:bldP spid="21" grpId="0"/>
      <p:bldP spid="21" grpId="1"/>
      <p:bldP spid="22" grpId="0"/>
      <p:bldP spid="22" grpId="1"/>
      <p:bldP spid="23" grpId="0"/>
      <p:bldP spid="23" grpId="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ttps://products.davidsutherlandinc.com/media/59815/680-230-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0" y="-10886"/>
            <a:ext cx="12192000" cy="1015663"/>
          </a:xfrm>
          <a:prstGeom prst="rect">
            <a:avLst/>
          </a:prstGeom>
          <a:noFill/>
        </p:spPr>
        <p:txBody>
          <a:bodyPr wrap="square" rtlCol="0">
            <a:spAutoFit/>
          </a:bodyPr>
          <a:lstStyle/>
          <a:p>
            <a:pPr algn="ctr"/>
            <a:r>
              <a:rPr lang="en-US" sz="6000" dirty="0">
                <a:solidFill>
                  <a:schemeClr val="bg1"/>
                </a:solidFill>
                <a:latin typeface="Broadway" panose="04040905080B02020502" pitchFamily="82" charset="0"/>
              </a:rPr>
              <a:t>The Importance of Blessings</a:t>
            </a:r>
          </a:p>
        </p:txBody>
      </p:sp>
      <p:sp>
        <p:nvSpPr>
          <p:cNvPr id="9" name="Rectangle 8"/>
          <p:cNvSpPr/>
          <p:nvPr/>
        </p:nvSpPr>
        <p:spPr>
          <a:xfrm>
            <a:off x="651709" y="1469018"/>
            <a:ext cx="5444291" cy="4154984"/>
          </a:xfrm>
          <a:prstGeom prst="rect">
            <a:avLst/>
          </a:prstGeom>
        </p:spPr>
        <p:txBody>
          <a:bodyPr wrap="square">
            <a:spAutoFit/>
          </a:bodyPr>
          <a:lstStyle/>
          <a:p>
            <a:r>
              <a:rPr lang="en-US" sz="2400" dirty="0">
                <a:solidFill>
                  <a:schemeClr val="bg1"/>
                </a:solidFill>
                <a:latin typeface="Calibri" panose="020F0502020204030204" pitchFamily="34" charset="0"/>
              </a:rPr>
              <a:t>“A patriarchal blessing literally contains chapters from your book of eternal possibilities. </a:t>
            </a:r>
          </a:p>
          <a:p>
            <a:endParaRPr lang="en-US" sz="2400" dirty="0">
              <a:solidFill>
                <a:schemeClr val="bg1"/>
              </a:solidFill>
              <a:latin typeface="Calibri" panose="020F0502020204030204" pitchFamily="34" charset="0"/>
            </a:endParaRPr>
          </a:p>
          <a:p>
            <a:r>
              <a:rPr lang="en-US" sz="2400" dirty="0">
                <a:solidFill>
                  <a:schemeClr val="bg1"/>
                </a:solidFill>
                <a:latin typeface="Calibri" panose="020F0502020204030204" pitchFamily="34" charset="0"/>
              </a:rPr>
              <a:t>I say eternal, for just as life is eternal, so is a patriarchal blessing. </a:t>
            </a:r>
          </a:p>
          <a:p>
            <a:endParaRPr lang="en-US" sz="2400" dirty="0">
              <a:solidFill>
                <a:schemeClr val="bg1"/>
              </a:solidFill>
              <a:latin typeface="Calibri" panose="020F0502020204030204" pitchFamily="34" charset="0"/>
            </a:endParaRPr>
          </a:p>
          <a:p>
            <a:r>
              <a:rPr lang="en-US" sz="2400" dirty="0">
                <a:solidFill>
                  <a:schemeClr val="bg1"/>
                </a:solidFill>
                <a:latin typeface="Calibri" panose="020F0502020204030204" pitchFamily="34" charset="0"/>
              </a:rPr>
              <a:t>What may not come to fulfillment in this life may occur in the next. </a:t>
            </a:r>
          </a:p>
          <a:p>
            <a:endParaRPr lang="en-US" sz="2400" dirty="0">
              <a:solidFill>
                <a:schemeClr val="bg1"/>
              </a:solidFill>
              <a:latin typeface="Calibri" panose="020F0502020204030204" pitchFamily="34" charset="0"/>
            </a:endParaRPr>
          </a:p>
          <a:p>
            <a:r>
              <a:rPr lang="en-US" sz="2400" dirty="0">
                <a:solidFill>
                  <a:schemeClr val="bg1"/>
                </a:solidFill>
                <a:latin typeface="Calibri" panose="020F0502020204030204" pitchFamily="34" charset="0"/>
              </a:rPr>
              <a:t>We do not govern God’s timetable” (5)</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635" y="2199559"/>
            <a:ext cx="1980765" cy="2458881"/>
          </a:xfrm>
          <a:prstGeom prst="rect">
            <a:avLst/>
          </a:prstGeom>
        </p:spPr>
      </p:pic>
    </p:spTree>
    <p:extLst>
      <p:ext uri="{BB962C8B-B14F-4D97-AF65-F5344CB8AC3E}">
        <p14:creationId xmlns:p14="http://schemas.microsoft.com/office/powerpoint/2010/main" val="2840723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products.davidsutherlandinc.com/media/59815/680-230-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0" cy="5355312"/>
          </a:xfrm>
          <a:prstGeom prst="rect">
            <a:avLst/>
          </a:prstGeom>
          <a:noFill/>
        </p:spPr>
        <p:txBody>
          <a:bodyPr wrap="square" rtlCol="0">
            <a:spAutoFit/>
          </a:bodyPr>
          <a:lstStyle/>
          <a:p>
            <a:r>
              <a:rPr lang="en-US" dirty="0">
                <a:solidFill>
                  <a:schemeClr val="bg1"/>
                </a:solidFill>
                <a:latin typeface="Calibri" panose="020F0502020204030204" pitchFamily="34" charset="0"/>
              </a:rPr>
              <a:t>Sources:</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Suggested Hymn: #255 </a:t>
            </a:r>
            <a:r>
              <a:rPr lang="en-US" i="1" dirty="0">
                <a:solidFill>
                  <a:schemeClr val="bg1"/>
                </a:solidFill>
                <a:latin typeface="Calibri" panose="020F0502020204030204" pitchFamily="34" charset="0"/>
              </a:rPr>
              <a:t>Carry On</a:t>
            </a:r>
            <a:endParaRPr lang="en-US" dirty="0">
              <a:solidFill>
                <a:schemeClr val="bg1"/>
              </a:solidFill>
              <a:latin typeface="Calibri" panose="020F0502020204030204" pitchFamily="34" charset="0"/>
            </a:endParaRPr>
          </a:p>
          <a:p>
            <a:endParaRPr lang="en-US" dirty="0">
              <a:solidFill>
                <a:schemeClr val="bg1"/>
              </a:solidFill>
              <a:latin typeface="Calibri" panose="020F0502020204030204" pitchFamily="34" charset="0"/>
            </a:endParaRPr>
          </a:p>
          <a:p>
            <a:pPr marL="342900" indent="-342900">
              <a:buAutoNum type="arabicPeriod"/>
            </a:pPr>
            <a:r>
              <a:rPr lang="en-US" dirty="0">
                <a:solidFill>
                  <a:schemeClr val="bg1"/>
                </a:solidFill>
                <a:latin typeface="Calibri" panose="020F0502020204030204" pitchFamily="34" charset="0"/>
              </a:rPr>
              <a:t>President Marion G. Romney The Perfect Law of Liberty 1981 April Ensign</a:t>
            </a:r>
          </a:p>
          <a:p>
            <a:pPr marL="342900" indent="-342900">
              <a:buAutoNum type="arabicPeriod"/>
            </a:pPr>
            <a:endParaRPr lang="en-US" dirty="0">
              <a:solidFill>
                <a:schemeClr val="bg1"/>
              </a:solidFill>
              <a:latin typeface="Calibri" panose="020F0502020204030204" pitchFamily="34" charset="0"/>
            </a:endParaRPr>
          </a:p>
          <a:p>
            <a:pPr marL="342900" indent="-342900">
              <a:buAutoNum type="arabicPeriod"/>
            </a:pPr>
            <a:r>
              <a:rPr lang="en-US" dirty="0">
                <a:solidFill>
                  <a:schemeClr val="bg1"/>
                </a:solidFill>
                <a:latin typeface="Calibri" panose="020F0502020204030204" pitchFamily="34" charset="0"/>
              </a:rPr>
              <a:t>Elder George A. Smith, delivered in the Tabernacle, Salt Lake City, October 9, 1867.</a:t>
            </a:r>
          </a:p>
          <a:p>
            <a:pPr marL="342900" indent="-342900">
              <a:buAutoNum type="arabicPeriod"/>
            </a:pPr>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3. The Blessings of Joseph—The American Indians.</a:t>
            </a:r>
          </a:p>
          <a:p>
            <a:r>
              <a:rPr lang="en-US" dirty="0">
                <a:solidFill>
                  <a:schemeClr val="bg1"/>
                </a:solidFill>
                <a:latin typeface="Calibri" panose="020F0502020204030204" pitchFamily="34" charset="0"/>
              </a:rPr>
              <a:t>Discourse by Elder Orson Pratt, delivered in the Tabernacle, Salt Lake City, Feb. 19, 1871.</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4. </a:t>
            </a:r>
            <a:r>
              <a:rPr lang="en-US" b="0" i="0" dirty="0">
                <a:solidFill>
                  <a:schemeClr val="bg1"/>
                </a:solidFill>
                <a:effectLst/>
                <a:latin typeface="Calibri" panose="020F0502020204030204" pitchFamily="34" charset="0"/>
              </a:rPr>
              <a:t>(</a:t>
            </a:r>
            <a:r>
              <a:rPr lang="en-US" b="0" i="0" u="none" strike="noStrike" dirty="0">
                <a:solidFill>
                  <a:schemeClr val="bg1"/>
                </a:solidFill>
                <a:effectLst/>
                <a:latin typeface="Calibri" panose="020F0502020204030204" pitchFamily="34" charset="0"/>
              </a:rPr>
              <a:t>“‘And Thus We See’: Helping a Student in a Moment of Doubt” </a:t>
            </a:r>
            <a:r>
              <a:rPr lang="en-US" b="0" i="0" dirty="0">
                <a:solidFill>
                  <a:schemeClr val="bg1"/>
                </a:solidFill>
                <a:effectLst/>
                <a:latin typeface="Calibri" panose="020F0502020204030204" pitchFamily="34" charset="0"/>
              </a:rPr>
              <a:t>[evening with Elder Henry B. </a:t>
            </a:r>
            <a:r>
              <a:rPr lang="en-US" b="0" i="0" dirty="0" err="1">
                <a:solidFill>
                  <a:schemeClr val="bg1"/>
                </a:solidFill>
                <a:effectLst/>
                <a:latin typeface="Calibri" panose="020F0502020204030204" pitchFamily="34" charset="0"/>
              </a:rPr>
              <a:t>Eyring</a:t>
            </a:r>
            <a:r>
              <a:rPr lang="en-US" b="0" i="0" dirty="0">
                <a:solidFill>
                  <a:schemeClr val="bg1"/>
                </a:solidFill>
                <a:effectLst/>
                <a:latin typeface="Calibri" panose="020F0502020204030204" pitchFamily="34" charset="0"/>
              </a:rPr>
              <a:t>, Feb. 5, 1993], 1–2; </a:t>
            </a:r>
            <a:r>
              <a:rPr lang="en-US" b="0" i="0" u="none" strike="noStrike" dirty="0">
                <a:solidFill>
                  <a:schemeClr val="bg1"/>
                </a:solidFill>
                <a:effectLst/>
                <a:latin typeface="Calibri" panose="020F0502020204030204" pitchFamily="34" charset="0"/>
              </a:rPr>
              <a:t>si.lds.org</a:t>
            </a:r>
            <a:r>
              <a:rPr lang="en-US" b="0" i="0" dirty="0">
                <a:solidFill>
                  <a:schemeClr val="bg1"/>
                </a:solidFill>
                <a:effectLst/>
                <a:latin typeface="Calibri" panose="020F0502020204030204" pitchFamily="34" charset="0"/>
              </a:rPr>
              <a:t>).</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5. President Thomas S. Monson (“Your Patriarchal Blessing: A Liahona of Light,”</a:t>
            </a:r>
            <a:r>
              <a:rPr lang="en-US" i="1" dirty="0">
                <a:solidFill>
                  <a:schemeClr val="bg1"/>
                </a:solidFill>
                <a:latin typeface="Calibri" panose="020F0502020204030204" pitchFamily="34" charset="0"/>
              </a:rPr>
              <a:t> Ensign,</a:t>
            </a:r>
            <a:r>
              <a:rPr lang="en-US" dirty="0">
                <a:solidFill>
                  <a:schemeClr val="bg1"/>
                </a:solidFill>
                <a:latin typeface="Calibri" panose="020F0502020204030204" pitchFamily="34" charset="0"/>
              </a:rPr>
              <a:t> Nov. 1986, 66).</a:t>
            </a:r>
          </a:p>
          <a:p>
            <a:endParaRPr lang="en-US" dirty="0">
              <a:solidFill>
                <a:schemeClr val="bg1"/>
              </a:solidFill>
            </a:endParaRPr>
          </a:p>
          <a:p>
            <a:endParaRPr lang="en-US" dirty="0">
              <a:solidFill>
                <a:schemeClr val="bg1"/>
              </a:solidFill>
              <a:latin typeface="Calibri" panose="020F0502020204030204" pitchFamily="34" charset="0"/>
            </a:endParaRPr>
          </a:p>
          <a:p>
            <a:endParaRPr lang="en-US" dirty="0">
              <a:solidFill>
                <a:schemeClr val="bg1"/>
              </a:solidFill>
              <a:latin typeface="Calibri" panose="020F0502020204030204" pitchFamily="34" charset="0"/>
            </a:endParaRPr>
          </a:p>
          <a:p>
            <a:endParaRPr lang="en-US" dirty="0">
              <a:solidFill>
                <a:schemeClr val="bg1"/>
              </a:solidFill>
              <a:latin typeface="Calibri" panose="020F0502020204030204" pitchFamily="34" charset="0"/>
            </a:endParaRPr>
          </a:p>
        </p:txBody>
      </p:sp>
    </p:spTree>
    <p:extLst>
      <p:ext uri="{BB962C8B-B14F-4D97-AF65-F5344CB8AC3E}">
        <p14:creationId xmlns:p14="http://schemas.microsoft.com/office/powerpoint/2010/main" val="2184847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5148943" cy="1754326"/>
          </a:xfrm>
          <a:prstGeom prst="rect">
            <a:avLst/>
          </a:prstGeom>
          <a:ln>
            <a:solidFill>
              <a:schemeClr val="tx1"/>
            </a:solidFill>
          </a:ln>
        </p:spPr>
        <p:txBody>
          <a:bodyPr wrap="square">
            <a:spAutoFit/>
          </a:bodyPr>
          <a:lstStyle/>
          <a:p>
            <a:r>
              <a:rPr lang="en-US" sz="1200" b="1" i="0" dirty="0">
                <a:solidFill>
                  <a:srgbClr val="000000"/>
                </a:solidFill>
                <a:effectLst/>
                <a:latin typeface="arial" panose="020B0604020202020204" pitchFamily="34" charset="0"/>
              </a:rPr>
              <a:t>Cattle:</a:t>
            </a:r>
          </a:p>
          <a:p>
            <a:r>
              <a:rPr lang="en-US" sz="1200" b="0" i="0" dirty="0">
                <a:solidFill>
                  <a:srgbClr val="000000"/>
                </a:solidFill>
                <a:effectLst/>
                <a:latin typeface="arial" panose="020B0604020202020204" pitchFamily="34" charset="0"/>
              </a:rPr>
              <a:t>The Egyptians considered cow’s </a:t>
            </a:r>
            <a:r>
              <a:rPr lang="en-US" sz="1200" b="0" i="0" dirty="0">
                <a:effectLst/>
                <a:latin typeface="arial" panose="020B0604020202020204" pitchFamily="34" charset="0"/>
              </a:rPr>
              <a:t>milk</a:t>
            </a:r>
            <a:r>
              <a:rPr lang="en-US" sz="1200" b="0" i="0" dirty="0">
                <a:solidFill>
                  <a:srgbClr val="000000"/>
                </a:solidFill>
                <a:effectLst/>
                <a:latin typeface="arial" panose="020B0604020202020204" pitchFamily="34" charset="0"/>
              </a:rPr>
              <a:t> to be healing and a key element which helped the dead to be reborn. On the wall of tombs the dead are portrayed drinking from bowls of </a:t>
            </a:r>
            <a:r>
              <a:rPr lang="en-US" sz="1200" b="0" i="0" dirty="0">
                <a:effectLst/>
                <a:latin typeface="arial" panose="020B0604020202020204" pitchFamily="34" charset="0"/>
              </a:rPr>
              <a:t>milk</a:t>
            </a:r>
            <a:r>
              <a:rPr lang="en-US" sz="1200" b="0" i="0" dirty="0">
                <a:solidFill>
                  <a:srgbClr val="000000"/>
                </a:solidFill>
                <a:effectLst/>
                <a:latin typeface="arial" panose="020B0604020202020204" pitchFamily="34" charset="0"/>
              </a:rPr>
              <a:t>, if not nursing from the Great Cow herself, </a:t>
            </a:r>
            <a:r>
              <a:rPr lang="en-US" sz="1200" b="0" i="0" dirty="0">
                <a:effectLst/>
                <a:latin typeface="arial" panose="020B0604020202020204" pitchFamily="34" charset="0"/>
              </a:rPr>
              <a:t>Hathor</a:t>
            </a:r>
            <a:r>
              <a:rPr lang="en-US" sz="1200" b="0" i="0" dirty="0">
                <a:solidFill>
                  <a:srgbClr val="000000"/>
                </a:solidFill>
                <a:effectLst/>
                <a:latin typeface="arial" panose="020B0604020202020204" pitchFamily="34" charset="0"/>
              </a:rPr>
              <a:t>. Vessels of </a:t>
            </a:r>
            <a:r>
              <a:rPr lang="en-US" sz="1200" b="0" i="0" dirty="0">
                <a:effectLst/>
                <a:latin typeface="arial" panose="020B0604020202020204" pitchFamily="34" charset="0"/>
              </a:rPr>
              <a:t>milk</a:t>
            </a:r>
            <a:r>
              <a:rPr lang="en-US" sz="1200" b="0" i="0" dirty="0">
                <a:solidFill>
                  <a:srgbClr val="000000"/>
                </a:solidFill>
                <a:effectLst/>
                <a:latin typeface="arial" panose="020B0604020202020204" pitchFamily="34" charset="0"/>
              </a:rPr>
              <a:t> were buried with the dead, and in </a:t>
            </a:r>
            <a:r>
              <a:rPr lang="en-US" sz="1200" b="0" i="0" dirty="0" err="1">
                <a:effectLst/>
                <a:latin typeface="arial" panose="020B0604020202020204" pitchFamily="34" charset="0"/>
              </a:rPr>
              <a:t>Predynastic</a:t>
            </a:r>
            <a:r>
              <a:rPr lang="en-US" sz="1200" b="0" i="0" dirty="0">
                <a:solidFill>
                  <a:srgbClr val="000000"/>
                </a:solidFill>
                <a:effectLst/>
                <a:latin typeface="arial" panose="020B0604020202020204" pitchFamily="34" charset="0"/>
              </a:rPr>
              <a:t> times (3500-3100 BC) skulls of cows were displayed at temple entrances, fastened to poles.</a:t>
            </a:r>
          </a:p>
          <a:p>
            <a:r>
              <a:rPr lang="en-US" sz="1200" dirty="0"/>
              <a:t>Hathor was a very old goddess of Egypt, worshiped as a cow-deity from the earliest times (about 2700 B.C.E.) </a:t>
            </a:r>
            <a:r>
              <a:rPr lang="en-US" sz="1200" dirty="0" err="1"/>
              <a:t>Wikispaces</a:t>
            </a:r>
            <a:endParaRPr lang="en-US" sz="1200" dirty="0"/>
          </a:p>
        </p:txBody>
      </p:sp>
      <p:sp>
        <p:nvSpPr>
          <p:cNvPr id="3" name="Rectangle 2"/>
          <p:cNvSpPr/>
          <p:nvPr/>
        </p:nvSpPr>
        <p:spPr>
          <a:xfrm>
            <a:off x="5148944" y="0"/>
            <a:ext cx="6825342" cy="6740307"/>
          </a:xfrm>
          <a:prstGeom prst="rect">
            <a:avLst/>
          </a:prstGeom>
          <a:ln>
            <a:solidFill>
              <a:schemeClr val="tx1"/>
            </a:solidFill>
          </a:ln>
        </p:spPr>
        <p:txBody>
          <a:bodyPr wrap="square">
            <a:spAutoFit/>
          </a:bodyPr>
          <a:lstStyle/>
          <a:p>
            <a:pPr fontAlgn="base"/>
            <a:r>
              <a:rPr lang="en-US" sz="1200" b="1" i="0" dirty="0">
                <a:solidFill>
                  <a:srgbClr val="555555"/>
                </a:solidFill>
                <a:effectLst/>
                <a:latin typeface="Calibri" panose="020F0502020204030204" pitchFamily="34" charset="0"/>
              </a:rPr>
              <a:t>Death in Ancient Times:</a:t>
            </a:r>
          </a:p>
          <a:p>
            <a:pPr fontAlgn="base"/>
            <a:r>
              <a:rPr lang="en-US" sz="1200" b="1" i="0" dirty="0">
                <a:solidFill>
                  <a:srgbClr val="555555"/>
                </a:solidFill>
                <a:effectLst/>
                <a:latin typeface="Calibri" panose="020F0502020204030204" pitchFamily="34" charset="0"/>
              </a:rPr>
              <a:t>Preparing the Body</a:t>
            </a:r>
          </a:p>
          <a:p>
            <a:pPr fontAlgn="base"/>
            <a:r>
              <a:rPr lang="en-US" sz="1200" b="0" i="0" dirty="0">
                <a:solidFill>
                  <a:srgbClr val="4A4A4A"/>
                </a:solidFill>
                <a:effectLst/>
                <a:latin typeface="Calibri" panose="020F0502020204030204" pitchFamily="34" charset="0"/>
              </a:rPr>
              <a:t>After death, the body was laid out, either on the ground or over sand and salt. The eyes and mouth were securely closed and the body was washed. The hair and nails were trimmed, and then the deceased was anointed with oils and ointment. Finally, the body was dressed. Sometimes the body was wrapped in linen with spices enclosed, while other times the body was dressed in fine clothes. Soldiers were usually buried in full uniform.</a:t>
            </a:r>
          </a:p>
          <a:p>
            <a:pPr fontAlgn="base"/>
            <a:r>
              <a:rPr lang="en-US" sz="1200" b="1" dirty="0">
                <a:latin typeface="Calibri" panose="020F0502020204030204" pitchFamily="34" charset="0"/>
              </a:rPr>
              <a:t>Burial</a:t>
            </a:r>
          </a:p>
          <a:p>
            <a:pPr fontAlgn="base"/>
            <a:r>
              <a:rPr lang="en-US" sz="1200" dirty="0">
                <a:latin typeface="Calibri" panose="020F0502020204030204" pitchFamily="34" charset="0"/>
              </a:rPr>
              <a:t>The ideal of a decent burial was important in most ancient cultures, as the idea of being left unburied and vulnerable to animals and birds of prey was shameful. It was especially desirable to be buried in one’s native land and, if possible, with one’s ancestors. Because cremation was believed to be a pagan practice, the Jews did not cremate their dead. There was also a superstition that the soul could feel what was done to the body, and this was further discouragement against cremation. Mosaic law dictated that Jews bury their dead, not burn the dead bodies, as such burning was reserved for punishment or judgment. Jacob and his son, Joseph, were embalmed in Egypt upon their deaths, but embalming was not generally practiced among the Jews. This was an Egyptian practice.</a:t>
            </a:r>
          </a:p>
          <a:p>
            <a:pPr fontAlgn="base"/>
            <a:r>
              <a:rPr lang="en-US" sz="1200" b="1" dirty="0">
                <a:latin typeface="Calibri" panose="020F0502020204030204" pitchFamily="34" charset="0"/>
              </a:rPr>
              <a:t>Tombs</a:t>
            </a:r>
          </a:p>
          <a:p>
            <a:pPr fontAlgn="base"/>
            <a:r>
              <a:rPr lang="en-US" sz="1200" dirty="0">
                <a:latin typeface="Calibri" panose="020F0502020204030204" pitchFamily="34" charset="0"/>
              </a:rPr>
              <a:t>In Biblical times, tombs were often caves or hollowed-out hovels in the earth that were meant to house eight bodies or more. The entrance to a tomb was usually sealed with a door or large stone. Many times, where a body was buried depended greatly on who the deceased’s family was. For example, at the time of his wife’s death, Abraham purchased the cave of </a:t>
            </a:r>
            <a:r>
              <a:rPr lang="en-US" sz="1200" dirty="0" err="1">
                <a:latin typeface="Calibri" panose="020F0502020204030204" pitchFamily="34" charset="0"/>
              </a:rPr>
              <a:t>Machpelah</a:t>
            </a:r>
            <a:r>
              <a:rPr lang="en-US" sz="1200" dirty="0">
                <a:latin typeface="Calibri" panose="020F0502020204030204" pitchFamily="34" charset="0"/>
              </a:rPr>
              <a:t> at Hebron to be her burial site. When Abraham died, he was buried in the same tomb. Later, Isaac, Abraham’s son, was also buried there, and Jacob, Isaac’s son, was laid to rest there. There are references in Scripture to individuals who were buried alone, but this was often due to the fact that they died suddenly and in a place that was far away from their ancestral tomb. Bodies that were not placed in tombs were buried in shallow graves that were covered with heaps of rocks, which marked the grave and prevented the body from being disturbed.</a:t>
            </a:r>
          </a:p>
          <a:p>
            <a:pPr fontAlgn="base"/>
            <a:r>
              <a:rPr lang="en-US" sz="1200" b="1" dirty="0">
                <a:latin typeface="Calibri" panose="020F0502020204030204" pitchFamily="34" charset="0"/>
              </a:rPr>
              <a:t>Rituals</a:t>
            </a:r>
          </a:p>
          <a:p>
            <a:pPr fontAlgn="base"/>
            <a:r>
              <a:rPr lang="en-US" sz="1200" dirty="0">
                <a:latin typeface="Calibri" panose="020F0502020204030204" pitchFamily="34" charset="0"/>
              </a:rPr>
              <a:t>Burial places were often located outside a city’s boundary, so the deceased had to be carried from their home to the burial site. Often, the dead were carried on a bier, which may have been a wooden slab. Much like modern day pallbearers, it was family members and friends who carried the bier. Women led the funeral procession, and often hired mourners and musicians accompanied the procession and made a demonstrative presentation of grief. At the tomb, an oration would be delivered, and the body would be laid to rest.</a:t>
            </a:r>
          </a:p>
          <a:p>
            <a:pPr fontAlgn="base"/>
            <a:r>
              <a:rPr lang="en-US" sz="1200" dirty="0">
                <a:latin typeface="Calibri" panose="020F0502020204030204" pitchFamily="34" charset="0"/>
              </a:rPr>
              <a:t>http://people.opposingviews.com/old-testament-burial-customs-3257.html</a:t>
            </a:r>
          </a:p>
          <a:p>
            <a:pPr fontAlgn="base"/>
            <a:endParaRPr lang="en-US" sz="1200" b="0" i="0" dirty="0">
              <a:solidFill>
                <a:srgbClr val="4A4A4A"/>
              </a:solidFill>
              <a:effectLst/>
              <a:latin typeface="Calibri" panose="020F0502020204030204" pitchFamily="34" charset="0"/>
            </a:endParaRPr>
          </a:p>
        </p:txBody>
      </p:sp>
      <p:sp>
        <p:nvSpPr>
          <p:cNvPr id="4" name="Rectangle 3"/>
          <p:cNvSpPr/>
          <p:nvPr/>
        </p:nvSpPr>
        <p:spPr>
          <a:xfrm>
            <a:off x="-1" y="1754326"/>
            <a:ext cx="5148943" cy="4616648"/>
          </a:xfrm>
          <a:prstGeom prst="rect">
            <a:avLst/>
          </a:prstGeom>
          <a:ln>
            <a:solidFill>
              <a:schemeClr val="tx1"/>
            </a:solidFill>
          </a:ln>
        </p:spPr>
        <p:txBody>
          <a:bodyPr wrap="square">
            <a:spAutoFit/>
          </a:bodyPr>
          <a:lstStyle/>
          <a:p>
            <a:pPr fontAlgn="base"/>
            <a:r>
              <a:rPr lang="en-US" sz="1400" b="1" i="0" dirty="0">
                <a:effectLst/>
                <a:latin typeface="Calibri" panose="020F0502020204030204" pitchFamily="34" charset="0"/>
              </a:rPr>
              <a:t>Why did </a:t>
            </a:r>
            <a:r>
              <a:rPr lang="en-US" sz="1400" b="1" dirty="0">
                <a:latin typeface="Calibri" panose="020F0502020204030204" pitchFamily="34" charset="0"/>
              </a:rPr>
              <a:t>Ephraim receive birthright?</a:t>
            </a:r>
          </a:p>
          <a:p>
            <a:pPr fontAlgn="base"/>
            <a:endParaRPr lang="en-US" sz="1400" b="0" i="0" dirty="0">
              <a:effectLst/>
              <a:latin typeface="Calibri" panose="020F0502020204030204" pitchFamily="34" charset="0"/>
            </a:endParaRPr>
          </a:p>
          <a:p>
            <a:pPr fontAlgn="base"/>
            <a:r>
              <a:rPr lang="en-US" sz="1400" b="0" i="0" dirty="0">
                <a:effectLst/>
                <a:latin typeface="Calibri" panose="020F0502020204030204" pitchFamily="34" charset="0"/>
              </a:rPr>
              <a:t>“Joseph, son of Jacob, because of his faithfulness and integrity to the purposes of the Lord, was rewarded with the birthright in Israel. It was the custom in early times to bestow upon the firstborn son special privileges and blessings, and these were looked upon as belonging to him by right of birth. Reuben, the first of Jacob’s sons, lost the birthright through transgression, and it was bestowed upon Joseph, who was the most worthy of all the sons of Jacob [</a:t>
            </a:r>
            <a:r>
              <a:rPr lang="en-US" sz="1400" b="0" i="0" u="none" strike="noStrike" dirty="0">
                <a:effectLst/>
                <a:latin typeface="Calibri" panose="020F0502020204030204" pitchFamily="34" charset="0"/>
              </a:rPr>
              <a:t>1 Chronicles 5:1–2</a:t>
            </a:r>
            <a:r>
              <a:rPr lang="en-US" sz="1400" b="0" i="0" dirty="0">
                <a:effectLst/>
                <a:latin typeface="Calibri" panose="020F0502020204030204" pitchFamily="34" charset="0"/>
              </a:rPr>
              <a:t>].</a:t>
            </a:r>
          </a:p>
          <a:p>
            <a:pPr fontAlgn="base"/>
            <a:r>
              <a:rPr lang="en-US" sz="1400" b="0" i="0" dirty="0">
                <a:effectLst/>
                <a:latin typeface="Calibri" panose="020F0502020204030204" pitchFamily="34" charset="0"/>
              </a:rPr>
              <a:t>“When Jacob blessed Joseph, he gave him a double portion, or an inheritance among his brethren in Palestine and also the blessing of the land of Zion—‘the utmost bound of the everlasting hills.’ He also blessed him with the blessings of heaven above, of the deep which </a:t>
            </a:r>
            <a:r>
              <a:rPr lang="en-US" sz="1400" b="0" i="0" dirty="0" err="1">
                <a:effectLst/>
                <a:latin typeface="Calibri" panose="020F0502020204030204" pitchFamily="34" charset="0"/>
              </a:rPr>
              <a:t>lieth</a:t>
            </a:r>
            <a:r>
              <a:rPr lang="en-US" sz="1400" b="0" i="0" dirty="0">
                <a:effectLst/>
                <a:latin typeface="Calibri" panose="020F0502020204030204" pitchFamily="34" charset="0"/>
              </a:rPr>
              <a:t> under, and of posterity [</a:t>
            </a:r>
            <a:r>
              <a:rPr lang="en-US" sz="1400" b="0" i="0" u="none" strike="noStrike" dirty="0">
                <a:effectLst/>
                <a:latin typeface="Calibri" panose="020F0502020204030204" pitchFamily="34" charset="0"/>
              </a:rPr>
              <a:t>Genesis 49:22–26</a:t>
            </a:r>
            <a:r>
              <a:rPr lang="en-US" sz="1400" b="0" i="0" dirty="0">
                <a:effectLst/>
                <a:latin typeface="Calibri" panose="020F0502020204030204" pitchFamily="34" charset="0"/>
              </a:rPr>
              <a:t>]. Jacob also blessed the two sons of Joseph with the blessings of their father, which they inherited, and he placed Ephraim, the younger, before </a:t>
            </a:r>
            <a:r>
              <a:rPr lang="en-US" sz="1400" b="0" i="1" dirty="0">
                <a:effectLst/>
                <a:latin typeface="Calibri" panose="020F0502020204030204" pitchFamily="34" charset="0"/>
              </a:rPr>
              <a:t>Manasseh,</a:t>
            </a:r>
            <a:r>
              <a:rPr lang="en-US" sz="1400" b="0" i="0" dirty="0">
                <a:effectLst/>
                <a:latin typeface="Calibri" panose="020F0502020204030204" pitchFamily="34" charset="0"/>
              </a:rPr>
              <a:t> the elder, and by inspiration of the Lord conferred upon Ephraim the </a:t>
            </a:r>
            <a:r>
              <a:rPr lang="en-US" sz="1400" b="0" i="1" dirty="0">
                <a:effectLst/>
                <a:latin typeface="Calibri" panose="020F0502020204030204" pitchFamily="34" charset="0"/>
              </a:rPr>
              <a:t>birthright in Israel</a:t>
            </a:r>
            <a:r>
              <a:rPr lang="en-US" sz="1400" b="0" i="0" dirty="0">
                <a:effectLst/>
                <a:latin typeface="Calibri" panose="020F0502020204030204" pitchFamily="34" charset="0"/>
              </a:rPr>
              <a:t>” (Joseph Fielding Smith, </a:t>
            </a:r>
            <a:r>
              <a:rPr lang="en-US" sz="1400" b="0" i="1" dirty="0">
                <a:effectLst/>
                <a:latin typeface="Calibri" panose="020F0502020204030204" pitchFamily="34" charset="0"/>
              </a:rPr>
              <a:t>Doctrines of Salvation,</a:t>
            </a:r>
            <a:r>
              <a:rPr lang="en-US" sz="1400" b="0" i="0" dirty="0">
                <a:effectLst/>
                <a:latin typeface="Calibri" panose="020F0502020204030204" pitchFamily="34" charset="0"/>
              </a:rPr>
              <a:t> comp. Bruce R. McConkie, 3 vols. [1954–56], 3:250–51).</a:t>
            </a:r>
          </a:p>
        </p:txBody>
      </p:sp>
    </p:spTree>
    <p:extLst>
      <p:ext uri="{BB962C8B-B14F-4D97-AF65-F5344CB8AC3E}">
        <p14:creationId xmlns:p14="http://schemas.microsoft.com/office/powerpoint/2010/main" val="33819543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4185761"/>
          </a:xfrm>
          <a:prstGeom prst="rect">
            <a:avLst/>
          </a:prstGeom>
          <a:ln>
            <a:solidFill>
              <a:schemeClr val="tx1"/>
            </a:solidFill>
          </a:ln>
        </p:spPr>
        <p:txBody>
          <a:bodyPr>
            <a:spAutoFit/>
          </a:bodyPr>
          <a:lstStyle/>
          <a:p>
            <a:pPr fontAlgn="base"/>
            <a:r>
              <a:rPr lang="en-US" sz="1400" b="1" i="0" dirty="0">
                <a:effectLst/>
                <a:latin typeface="Calibri" panose="020F0502020204030204" pitchFamily="34" charset="0"/>
              </a:rPr>
              <a:t>Joseph’s Blessing:</a:t>
            </a:r>
          </a:p>
          <a:p>
            <a:pPr fontAlgn="base"/>
            <a:r>
              <a:rPr lang="en-US" sz="1400" b="0" i="0" dirty="0">
                <a:effectLst/>
                <a:latin typeface="Calibri" panose="020F0502020204030204" pitchFamily="34" charset="0"/>
              </a:rPr>
              <a:t>“There are several things to be understood in the prophecy. First, he should become a multitude of nations. We understand what this means. In the second place, his branches should run over the wall. Now what does this mean? The Lord in ancient times had a meaning for everything. It means that his tribe should become so numerous that they would take up more room than one small inheritance in Canaan, that they would spread out and go to some land at a great distance. …</a:t>
            </a:r>
          </a:p>
          <a:p>
            <a:pPr fontAlgn="base"/>
            <a:endParaRPr lang="en-US" sz="1400" b="0" i="0" dirty="0">
              <a:effectLst/>
              <a:latin typeface="Calibri" panose="020F0502020204030204" pitchFamily="34" charset="0"/>
            </a:endParaRPr>
          </a:p>
          <a:p>
            <a:pPr fontAlgn="base"/>
            <a:r>
              <a:rPr lang="en-US" sz="1400" b="0" i="0" dirty="0">
                <a:effectLst/>
                <a:latin typeface="Calibri" panose="020F0502020204030204" pitchFamily="34" charset="0"/>
              </a:rPr>
              <a:t>“Joseph’s peculiar blessing, which I have just read to you, was that he should enjoy possessions above Jacob’s progenitors to the utmost bounds of the everlasting hills. This would seem to indicate a very distant land from Palestine.” (Orson Pratt, in Journal of Discourses, 14:9.)</a:t>
            </a:r>
          </a:p>
          <a:p>
            <a:pPr fontAlgn="base"/>
            <a:endParaRPr lang="en-US" sz="1400" b="0" i="0" dirty="0">
              <a:effectLst/>
              <a:latin typeface="Calibri" panose="020F0502020204030204" pitchFamily="34" charset="0"/>
            </a:endParaRPr>
          </a:p>
          <a:p>
            <a:pPr fontAlgn="base"/>
            <a:r>
              <a:rPr lang="en-US" sz="1400" dirty="0">
                <a:latin typeface="Calibri" panose="020F0502020204030204" pitchFamily="34" charset="0"/>
              </a:rPr>
              <a:t>The seed of Joseph came to the land of America at the time Lehi and his family departed from the Mediterranean world. The land of America is specifically designated by the Lord as the land reserved for “a remnant of the house of Joseph” (3 Nephi 15:12).</a:t>
            </a:r>
          </a:p>
          <a:p>
            <a:pPr fontAlgn="base"/>
            <a:r>
              <a:rPr lang="en-US" sz="1400" b="0" i="0" dirty="0">
                <a:effectLst/>
                <a:latin typeface="Calibri" panose="020F0502020204030204" pitchFamily="34" charset="0"/>
              </a:rPr>
              <a:t>Old Testament Institute Manual</a:t>
            </a:r>
          </a:p>
        </p:txBody>
      </p:sp>
      <p:sp>
        <p:nvSpPr>
          <p:cNvPr id="3" name="Rectangle 2"/>
          <p:cNvSpPr/>
          <p:nvPr/>
        </p:nvSpPr>
        <p:spPr>
          <a:xfrm>
            <a:off x="6096000" y="0"/>
            <a:ext cx="6096000" cy="3539430"/>
          </a:xfrm>
          <a:prstGeom prst="rect">
            <a:avLst/>
          </a:prstGeom>
          <a:ln>
            <a:solidFill>
              <a:schemeClr val="tx1"/>
            </a:solidFill>
          </a:ln>
        </p:spPr>
        <p:txBody>
          <a:bodyPr wrap="square">
            <a:spAutoFit/>
          </a:bodyPr>
          <a:lstStyle/>
          <a:p>
            <a:pPr fontAlgn="base"/>
            <a:r>
              <a:rPr lang="en-US" sz="1600" b="1" i="0" dirty="0">
                <a:effectLst/>
                <a:latin typeface="Calibri" panose="020F0502020204030204" pitchFamily="34" charset="0"/>
              </a:rPr>
              <a:t>Importance in Knowing Your Lineage:</a:t>
            </a:r>
          </a:p>
          <a:p>
            <a:pPr fontAlgn="base"/>
            <a:r>
              <a:rPr lang="en-US" sz="1600" b="0" i="0" dirty="0">
                <a:effectLst/>
                <a:latin typeface="Calibri" panose="020F0502020204030204" pitchFamily="34" charset="0"/>
              </a:rPr>
              <a:t>“In your [patriarchal] blessing, you are told about your ancestry in the house of Israel. That’s your family line and your family line is sometimes called a tribe. All of the tribes go back to the great patriarch Abraham. Your lineage is important. It means that you are included in the promises given to Abraham that through him all the nations of the world would be blessed [see </a:t>
            </a:r>
            <a:r>
              <a:rPr lang="en-US" sz="1600" b="0" i="0" u="none" strike="noStrike" dirty="0">
                <a:effectLst/>
                <a:latin typeface="Calibri" panose="020F0502020204030204" pitchFamily="34" charset="0"/>
              </a:rPr>
              <a:t>Genesis 26:4</a:t>
            </a:r>
            <a:r>
              <a:rPr lang="en-US" sz="1600" b="0" i="0" dirty="0">
                <a:effectLst/>
                <a:latin typeface="Calibri" panose="020F0502020204030204" pitchFamily="34" charset="0"/>
              </a:rPr>
              <a:t>;</a:t>
            </a:r>
            <a:r>
              <a:rPr lang="en-US" sz="1600" b="0" i="0" u="none" strike="noStrike" dirty="0">
                <a:effectLst/>
                <a:latin typeface="Calibri" panose="020F0502020204030204" pitchFamily="34" charset="0"/>
              </a:rPr>
              <a:t>Abraham 2:9</a:t>
            </a:r>
            <a:r>
              <a:rPr lang="en-US" sz="1600" b="0" i="0" dirty="0">
                <a:effectLst/>
                <a:latin typeface="Calibri" panose="020F0502020204030204" pitchFamily="34" charset="0"/>
              </a:rPr>
              <a:t>].</a:t>
            </a:r>
          </a:p>
          <a:p>
            <a:pPr fontAlgn="base"/>
            <a:r>
              <a:rPr lang="en-US" sz="1600" b="0" i="0" dirty="0">
                <a:effectLst/>
                <a:latin typeface="Calibri" panose="020F0502020204030204" pitchFamily="34" charset="0"/>
              </a:rPr>
              <a:t>“Your lineage is a ‘blood relationship’ [Joseph Fielding Smith, </a:t>
            </a:r>
            <a:r>
              <a:rPr lang="en-US" sz="1600" b="0" i="1" dirty="0">
                <a:effectLst/>
                <a:latin typeface="Calibri" panose="020F0502020204030204" pitchFamily="34" charset="0"/>
              </a:rPr>
              <a:t>Doctrines of Salvation,</a:t>
            </a:r>
            <a:r>
              <a:rPr lang="en-US" sz="1600" b="0" i="0" dirty="0">
                <a:effectLst/>
                <a:latin typeface="Calibri" panose="020F0502020204030204" pitchFamily="34" charset="0"/>
              </a:rPr>
              <a:t> comp. Bruce R. McConkie, 3 vols. (1954–56), 3:248–49]. That makes you literally ‘children of the prophets’ [</a:t>
            </a:r>
            <a:r>
              <a:rPr lang="en-US" sz="1600" b="0" i="0" u="none" strike="noStrike" dirty="0">
                <a:effectLst/>
                <a:latin typeface="Calibri" panose="020F0502020204030204" pitchFamily="34" charset="0"/>
              </a:rPr>
              <a:t>3 Nephi 20:25</a:t>
            </a:r>
            <a:r>
              <a:rPr lang="en-US" sz="1600" b="0" i="0" dirty="0">
                <a:effectLst/>
                <a:latin typeface="Calibri" panose="020F0502020204030204" pitchFamily="34" charset="0"/>
              </a:rPr>
              <a:t>] with a noble birthright. That is why we often say that you are ‘youth of the noble birthright’ [</a:t>
            </a:r>
            <a:r>
              <a:rPr lang="en-US" sz="1600" b="0" i="0" u="none" strike="noStrike" dirty="0">
                <a:effectLst/>
                <a:latin typeface="Calibri" panose="020F0502020204030204" pitchFamily="34" charset="0"/>
              </a:rPr>
              <a:t>“Carry On,”</a:t>
            </a:r>
            <a:r>
              <a:rPr lang="en-US" sz="1600" b="0" i="1" dirty="0">
                <a:effectLst/>
                <a:latin typeface="Calibri" panose="020F0502020204030204" pitchFamily="34" charset="0"/>
              </a:rPr>
              <a:t> Hymns, </a:t>
            </a:r>
            <a:r>
              <a:rPr lang="en-US" sz="1600" b="0" i="0" dirty="0">
                <a:effectLst/>
                <a:latin typeface="Calibri" panose="020F0502020204030204" pitchFamily="34" charset="0"/>
              </a:rPr>
              <a:t>no. 255] and belong to a royal, ‘chosen generation’ [</a:t>
            </a:r>
            <a:r>
              <a:rPr lang="en-US" sz="1600" b="0" i="0" u="none" strike="noStrike" dirty="0">
                <a:effectLst/>
                <a:latin typeface="Calibri" panose="020F0502020204030204" pitchFamily="34" charset="0"/>
              </a:rPr>
              <a:t>1 Peter 2:9</a:t>
            </a:r>
            <a:r>
              <a:rPr lang="en-US" sz="1600" b="0" i="0" dirty="0">
                <a:effectLst/>
                <a:latin typeface="Calibri" panose="020F0502020204030204" pitchFamily="34" charset="0"/>
              </a:rPr>
              <a:t>]” </a:t>
            </a:r>
            <a:r>
              <a:rPr lang="en-US" sz="1600" dirty="0">
                <a:latin typeface="Calibri" panose="020F0502020204030204" pitchFamily="34" charset="0"/>
              </a:rPr>
              <a:t> Julie B. Beck</a:t>
            </a:r>
            <a:r>
              <a:rPr lang="en-US" sz="1600" b="0" i="0" dirty="0">
                <a:effectLst/>
                <a:latin typeface="Calibri" panose="020F0502020204030204" pitchFamily="34" charset="0"/>
              </a:rPr>
              <a:t>(</a:t>
            </a:r>
            <a:r>
              <a:rPr lang="en-US" sz="1600" b="0" i="0" u="none" strike="noStrike" dirty="0">
                <a:effectLst/>
                <a:latin typeface="Calibri" panose="020F0502020204030204" pitchFamily="34" charset="0"/>
              </a:rPr>
              <a:t>“You Have a Noble Birthright,”</a:t>
            </a:r>
            <a:r>
              <a:rPr lang="en-US" sz="1600" b="0" i="1" dirty="0">
                <a:effectLst/>
                <a:latin typeface="Calibri" panose="020F0502020204030204" pitchFamily="34" charset="0"/>
              </a:rPr>
              <a:t> Ensign</a:t>
            </a:r>
            <a:r>
              <a:rPr lang="en-US" sz="1600" b="0" i="0" dirty="0">
                <a:effectLst/>
                <a:latin typeface="Calibri" panose="020F0502020204030204" pitchFamily="34" charset="0"/>
              </a:rPr>
              <a:t> or </a:t>
            </a:r>
            <a:r>
              <a:rPr lang="en-US" sz="1600" b="0" i="1" dirty="0">
                <a:effectLst/>
                <a:latin typeface="Calibri" panose="020F0502020204030204" pitchFamily="34" charset="0"/>
              </a:rPr>
              <a:t>Liahona,</a:t>
            </a:r>
            <a:r>
              <a:rPr lang="en-US" sz="1600" b="0" i="0" dirty="0">
                <a:effectLst/>
                <a:latin typeface="Calibri" panose="020F0502020204030204" pitchFamily="34" charset="0"/>
              </a:rPr>
              <a:t> May 2006, 106).</a:t>
            </a:r>
          </a:p>
        </p:txBody>
      </p:sp>
    </p:spTree>
    <p:extLst>
      <p:ext uri="{BB962C8B-B14F-4D97-AF65-F5344CB8AC3E}">
        <p14:creationId xmlns:p14="http://schemas.microsoft.com/office/powerpoint/2010/main" val="252016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products.davidsutherlandinc.com/media/59815/680-230-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88668"/>
            <a:ext cx="1865014" cy="369332"/>
          </a:xfrm>
          <a:prstGeom prst="rect">
            <a:avLst/>
          </a:prstGeom>
          <a:noFill/>
        </p:spPr>
        <p:txBody>
          <a:bodyPr wrap="square" rtlCol="0">
            <a:spAutoFit/>
          </a:bodyPr>
          <a:lstStyle/>
          <a:p>
            <a:r>
              <a:rPr lang="en-US" dirty="0">
                <a:solidFill>
                  <a:schemeClr val="bg1"/>
                </a:solidFill>
              </a:rPr>
              <a:t>Genesis 47:1-9</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roadway" panose="04040905080B02020502" pitchFamily="82" charset="0"/>
              </a:rPr>
              <a:t>The Land of Goshen</a:t>
            </a:r>
          </a:p>
        </p:txBody>
      </p:sp>
      <p:sp>
        <p:nvSpPr>
          <p:cNvPr id="2" name="Rectangle 1"/>
          <p:cNvSpPr/>
          <p:nvPr/>
        </p:nvSpPr>
        <p:spPr>
          <a:xfrm>
            <a:off x="861745" y="1556770"/>
            <a:ext cx="4113291" cy="1200329"/>
          </a:xfrm>
          <a:prstGeom prst="rect">
            <a:avLst/>
          </a:prstGeom>
        </p:spPr>
        <p:txBody>
          <a:bodyPr wrap="square">
            <a:spAutoFit/>
          </a:bodyPr>
          <a:lstStyle/>
          <a:p>
            <a:r>
              <a:rPr lang="en-US" dirty="0">
                <a:solidFill>
                  <a:schemeClr val="bg1"/>
                </a:solidFill>
                <a:latin typeface="Calibri" panose="020F0502020204030204" pitchFamily="34" charset="0"/>
              </a:rPr>
              <a:t>B</a:t>
            </a:r>
            <a:r>
              <a:rPr lang="en-US" b="0" i="0" dirty="0">
                <a:solidFill>
                  <a:schemeClr val="bg1"/>
                </a:solidFill>
                <a:effectLst/>
                <a:latin typeface="Calibri" panose="020F0502020204030204" pitchFamily="34" charset="0"/>
              </a:rPr>
              <a:t>ecause Joseph lived worthily, the Lord directed his life in a way that would allow Joseph to do much good and even save the lives of his family. </a:t>
            </a:r>
            <a:endParaRPr lang="en-US" dirty="0">
              <a:solidFill>
                <a:schemeClr val="bg1"/>
              </a:solidFill>
            </a:endParaRPr>
          </a:p>
        </p:txBody>
      </p:sp>
      <p:sp>
        <p:nvSpPr>
          <p:cNvPr id="3" name="Rectangle 2"/>
          <p:cNvSpPr/>
          <p:nvPr/>
        </p:nvSpPr>
        <p:spPr>
          <a:xfrm>
            <a:off x="5042026" y="4539343"/>
            <a:ext cx="6300888" cy="1477328"/>
          </a:xfrm>
          <a:prstGeom prst="rect">
            <a:avLst/>
          </a:prstGeom>
        </p:spPr>
        <p:txBody>
          <a:bodyPr wrap="square">
            <a:spAutoFit/>
          </a:bodyPr>
          <a:lstStyle/>
          <a:p>
            <a:r>
              <a:rPr lang="en-US" b="0" i="0" dirty="0">
                <a:solidFill>
                  <a:schemeClr val="bg1"/>
                </a:solidFill>
                <a:effectLst/>
                <a:latin typeface="Calibri" panose="020F0502020204030204" pitchFamily="34" charset="0"/>
              </a:rPr>
              <a:t>Pharaoh invited Joseph’s father, Jacob, and his family to dwell in Egypt in the land of Goshen. When Joseph introduced his father to Pharaoh, Jacob blessed Pharaoh. Joseph wisely administered the affairs of Egypt during the famine, saving the lives of the people and gathering great wealth for Pharaoh.</a:t>
            </a:r>
            <a:endParaRPr lang="en-US" dirty="0">
              <a:solidFill>
                <a:schemeClr val="bg1"/>
              </a:solidFill>
            </a:endParaRPr>
          </a:p>
        </p:txBody>
      </p:sp>
      <p:pic>
        <p:nvPicPr>
          <p:cNvPr id="2050" name="Picture 2" descr="http://www.bibleistrue.com/qna/exodus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880845"/>
            <a:ext cx="4343400" cy="3311002"/>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861745" y="3102975"/>
            <a:ext cx="3810000" cy="2857500"/>
            <a:chOff x="861745" y="3102975"/>
            <a:chExt cx="3810000" cy="2857500"/>
          </a:xfrm>
        </p:grpSpPr>
        <p:pic>
          <p:nvPicPr>
            <p:cNvPr id="2054" name="Picture 6" descr="http://1.bp.blogspot.com/_dwNTE2GWNTk/TKUKAPLV5XI/AAAAAAAAAGQ/ur5yoNZqvf4/s400/IMG_110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745" y="3102975"/>
              <a:ext cx="3810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861745" y="5698865"/>
              <a:ext cx="1865014" cy="261610"/>
            </a:xfrm>
            <a:prstGeom prst="rect">
              <a:avLst/>
            </a:prstGeom>
            <a:noFill/>
          </p:spPr>
          <p:txBody>
            <a:bodyPr wrap="square" rtlCol="0">
              <a:spAutoFit/>
            </a:bodyPr>
            <a:lstStyle/>
            <a:p>
              <a:r>
                <a:rPr lang="en-US" sz="1100" dirty="0">
                  <a:solidFill>
                    <a:schemeClr val="bg1"/>
                  </a:solidFill>
                </a:rPr>
                <a:t>Tanis</a:t>
              </a:r>
            </a:p>
          </p:txBody>
        </p:sp>
      </p:grpSp>
    </p:spTree>
    <p:extLst>
      <p:ext uri="{BB962C8B-B14F-4D97-AF65-F5344CB8AC3E}">
        <p14:creationId xmlns:p14="http://schemas.microsoft.com/office/powerpoint/2010/main" val="1369700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products.davidsutherlandinc.com/media/59815/680-230-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8">
            <a:extLst>
              <a:ext uri="{FF2B5EF4-FFF2-40B4-BE49-F238E27FC236}">
                <a16:creationId xmlns:a16="http://schemas.microsoft.com/office/drawing/2014/main" id="{D4A74F9A-4438-441E-B5DF-3057E5AD1A67}"/>
              </a:ext>
            </a:extLst>
          </p:cNvPr>
          <p:cNvGrpSpPr/>
          <p:nvPr/>
        </p:nvGrpSpPr>
        <p:grpSpPr>
          <a:xfrm>
            <a:off x="125128" y="672565"/>
            <a:ext cx="12066872" cy="5512870"/>
            <a:chOff x="965200" y="2286000"/>
            <a:chExt cx="7302500" cy="2743200"/>
          </a:xfrm>
        </p:grpSpPr>
        <p:sp>
          <p:nvSpPr>
            <p:cNvPr id="12" name="Rectangle 11">
              <a:extLst>
                <a:ext uri="{FF2B5EF4-FFF2-40B4-BE49-F238E27FC236}">
                  <a16:creationId xmlns:a16="http://schemas.microsoft.com/office/drawing/2014/main" id="{FC7F28BF-9236-4F3E-9DBC-996211C937C5}"/>
                </a:ext>
              </a:extLst>
            </p:cNvPr>
            <p:cNvSpPr/>
            <p:nvPr/>
          </p:nvSpPr>
          <p:spPr>
            <a:xfrm>
              <a:off x="1014606" y="2286000"/>
              <a:ext cx="7191473" cy="2493818"/>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D49BAAE-1192-4092-BD9E-585098D7277B}"/>
                </a:ext>
              </a:extLst>
            </p:cNvPr>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268E09A3-A868-4259-898D-29D7D4D625F4}"/>
                </a:ext>
              </a:extLst>
            </p:cNvPr>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E115BB7-91D6-4D30-9CA9-EC9422C90533}"/>
                </a:ext>
              </a:extLst>
            </p:cNvPr>
            <p:cNvCxnSpPr>
              <a:stCxn id="13" idx="1"/>
              <a:endCxn id="13"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EA21E5-284D-457D-86CD-9C6512B395E1}"/>
                </a:ext>
              </a:extLst>
            </p:cNvPr>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4C863F45-847C-44B8-A509-4F5E2B6C350A}"/>
              </a:ext>
            </a:extLst>
          </p:cNvPr>
          <p:cNvSpPr txBox="1"/>
          <p:nvPr/>
        </p:nvSpPr>
        <p:spPr>
          <a:xfrm>
            <a:off x="4467446" y="711684"/>
            <a:ext cx="2935705" cy="769441"/>
          </a:xfrm>
          <a:prstGeom prst="rect">
            <a:avLst/>
          </a:prstGeom>
          <a:noFill/>
        </p:spPr>
        <p:txBody>
          <a:bodyPr wrap="square" rtlCol="0">
            <a:spAutoFit/>
          </a:bodyPr>
          <a:lstStyle/>
          <a:p>
            <a:pPr algn="ctr"/>
            <a:r>
              <a:rPr lang="en-US" sz="4400" dirty="0">
                <a:solidFill>
                  <a:schemeClr val="bg1"/>
                </a:solidFill>
                <a:latin typeface="Bahnschrift SemiBold" panose="020B0502040204020203" pitchFamily="34" charset="0"/>
              </a:rPr>
              <a:t>My Life</a:t>
            </a:r>
          </a:p>
        </p:txBody>
      </p:sp>
      <p:grpSp>
        <p:nvGrpSpPr>
          <p:cNvPr id="18" name="Group 17">
            <a:extLst>
              <a:ext uri="{FF2B5EF4-FFF2-40B4-BE49-F238E27FC236}">
                <a16:creationId xmlns:a16="http://schemas.microsoft.com/office/drawing/2014/main" id="{50C2D9F2-65FC-4C5C-85B9-3A5F6CFA52CE}"/>
              </a:ext>
            </a:extLst>
          </p:cNvPr>
          <p:cNvGrpSpPr/>
          <p:nvPr/>
        </p:nvGrpSpPr>
        <p:grpSpPr>
          <a:xfrm>
            <a:off x="33704" y="1673315"/>
            <a:ext cx="2589737" cy="3335046"/>
            <a:chOff x="206768" y="1692326"/>
            <a:chExt cx="2589737" cy="3335046"/>
          </a:xfrm>
        </p:grpSpPr>
        <p:sp>
          <p:nvSpPr>
            <p:cNvPr id="19" name="TextBox 18">
              <a:extLst>
                <a:ext uri="{FF2B5EF4-FFF2-40B4-BE49-F238E27FC236}">
                  <a16:creationId xmlns:a16="http://schemas.microsoft.com/office/drawing/2014/main" id="{46D7ECA8-5FC4-43B2-90F2-8819BFC3C457}"/>
                </a:ext>
              </a:extLst>
            </p:cNvPr>
            <p:cNvSpPr txBox="1"/>
            <p:nvPr/>
          </p:nvSpPr>
          <p:spPr>
            <a:xfrm>
              <a:off x="206768" y="1692326"/>
              <a:ext cx="2589737" cy="646331"/>
            </a:xfrm>
            <a:prstGeom prst="rect">
              <a:avLst/>
            </a:prstGeom>
            <a:noFill/>
          </p:spPr>
          <p:txBody>
            <a:bodyPr wrap="square" rtlCol="0">
              <a:spAutoFit/>
            </a:bodyPr>
            <a:lstStyle/>
            <a:p>
              <a:pPr algn="ctr"/>
              <a:r>
                <a:rPr lang="en-US" sz="3600" dirty="0">
                  <a:solidFill>
                    <a:schemeClr val="bg1"/>
                  </a:solidFill>
                  <a:latin typeface="Bahnschrift SemiBold" panose="020B0502040204020203" pitchFamily="34" charset="0"/>
                </a:rPr>
                <a:t>Education</a:t>
              </a:r>
            </a:p>
          </p:txBody>
        </p:sp>
        <p:sp>
          <p:nvSpPr>
            <p:cNvPr id="9" name="Arrow: Down 8">
              <a:extLst>
                <a:ext uri="{FF2B5EF4-FFF2-40B4-BE49-F238E27FC236}">
                  <a16:creationId xmlns:a16="http://schemas.microsoft.com/office/drawing/2014/main" id="{44E66B3A-9C12-43D1-9C06-57512C4654DC}"/>
                </a:ext>
              </a:extLst>
            </p:cNvPr>
            <p:cNvSpPr/>
            <p:nvPr/>
          </p:nvSpPr>
          <p:spPr>
            <a:xfrm>
              <a:off x="1208466" y="2323396"/>
              <a:ext cx="634239" cy="828055"/>
            </a:xfrm>
            <a:prstGeom prst="down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8E5AEB4-AF64-48C3-ABC7-6159DE2F3922}"/>
                </a:ext>
              </a:extLst>
            </p:cNvPr>
            <p:cNvGrpSpPr/>
            <p:nvPr/>
          </p:nvGrpSpPr>
          <p:grpSpPr>
            <a:xfrm flipH="1">
              <a:off x="588189" y="2950189"/>
              <a:ext cx="609119" cy="2077183"/>
              <a:chOff x="5656507" y="2552569"/>
              <a:chExt cx="1176995" cy="4013721"/>
            </a:xfrm>
          </p:grpSpPr>
          <p:grpSp>
            <p:nvGrpSpPr>
              <p:cNvPr id="30" name="Group 29">
                <a:extLst>
                  <a:ext uri="{FF2B5EF4-FFF2-40B4-BE49-F238E27FC236}">
                    <a16:creationId xmlns:a16="http://schemas.microsoft.com/office/drawing/2014/main" id="{930E32B7-51DA-48F3-948F-8A4C701444AE}"/>
                  </a:ext>
                </a:extLst>
              </p:cNvPr>
              <p:cNvGrpSpPr/>
              <p:nvPr/>
            </p:nvGrpSpPr>
            <p:grpSpPr>
              <a:xfrm>
                <a:off x="5795318" y="2717729"/>
                <a:ext cx="1003199" cy="3848561"/>
                <a:chOff x="3729193" y="976912"/>
                <a:chExt cx="1003199" cy="3848561"/>
              </a:xfrm>
            </p:grpSpPr>
            <p:sp>
              <p:nvSpPr>
                <p:cNvPr id="38" name="Rounded Rectangle 13">
                  <a:extLst>
                    <a:ext uri="{FF2B5EF4-FFF2-40B4-BE49-F238E27FC236}">
                      <a16:creationId xmlns:a16="http://schemas.microsoft.com/office/drawing/2014/main" id="{DBCCFED6-9062-4DBD-AC0B-6AA37624ED03}"/>
                    </a:ext>
                  </a:extLst>
                </p:cNvPr>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14">
                  <a:extLst>
                    <a:ext uri="{FF2B5EF4-FFF2-40B4-BE49-F238E27FC236}">
                      <a16:creationId xmlns:a16="http://schemas.microsoft.com/office/drawing/2014/main" id="{58344C8D-9286-49B1-934B-42DCD7FCF7CC}"/>
                    </a:ext>
                  </a:extLst>
                </p:cNvPr>
                <p:cNvSpPr/>
                <p:nvPr/>
              </p:nvSpPr>
              <p:spPr>
                <a:xfrm rot="19769779">
                  <a:off x="4468757" y="1811105"/>
                  <a:ext cx="263635" cy="148801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15">
                  <a:extLst>
                    <a:ext uri="{FF2B5EF4-FFF2-40B4-BE49-F238E27FC236}">
                      <a16:creationId xmlns:a16="http://schemas.microsoft.com/office/drawing/2014/main" id="{61A86317-F890-408B-8AD4-95457160AD76}"/>
                    </a:ext>
                  </a:extLst>
                </p:cNvPr>
                <p:cNvSpPr/>
                <p:nvPr/>
              </p:nvSpPr>
              <p:spPr>
                <a:xfrm rot="1069183">
                  <a:off x="3771165" y="3357495"/>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16">
                  <a:extLst>
                    <a:ext uri="{FF2B5EF4-FFF2-40B4-BE49-F238E27FC236}">
                      <a16:creationId xmlns:a16="http://schemas.microsoft.com/office/drawing/2014/main" id="{C133EA8E-AB1E-4CA8-AB3F-7C8EB667CBBD}"/>
                    </a:ext>
                  </a:extLst>
                </p:cNvPr>
                <p:cNvSpPr/>
                <p:nvPr/>
              </p:nvSpPr>
              <p:spPr>
                <a:xfrm rot="9815699">
                  <a:off x="4320769" y="3360887"/>
                  <a:ext cx="308310" cy="137069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BA58D65B-A4E1-405B-B5F9-A8972CD4396F}"/>
                    </a:ext>
                  </a:extLst>
                </p:cNvPr>
                <p:cNvSpPr/>
                <p:nvPr/>
              </p:nvSpPr>
              <p:spPr>
                <a:xfrm>
                  <a:off x="3774774" y="976912"/>
                  <a:ext cx="808212" cy="8082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18">
                  <a:extLst>
                    <a:ext uri="{FF2B5EF4-FFF2-40B4-BE49-F238E27FC236}">
                      <a16:creationId xmlns:a16="http://schemas.microsoft.com/office/drawing/2014/main" id="{C788EFAB-DA82-42C4-AD67-E91B66BCFB1D}"/>
                    </a:ext>
                  </a:extLst>
                </p:cNvPr>
                <p:cNvSpPr/>
                <p:nvPr/>
              </p:nvSpPr>
              <p:spPr>
                <a:xfrm rot="7027031">
                  <a:off x="3113315" y="2417911"/>
                  <a:ext cx="1490836" cy="25907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263F5236-33D2-4AE7-A6B6-B081003DA425}"/>
                  </a:ext>
                </a:extLst>
              </p:cNvPr>
              <p:cNvGrpSpPr/>
              <p:nvPr/>
            </p:nvGrpSpPr>
            <p:grpSpPr>
              <a:xfrm>
                <a:off x="5656507" y="2552569"/>
                <a:ext cx="1176995" cy="613093"/>
                <a:chOff x="5656507" y="2552569"/>
                <a:chExt cx="1176995" cy="613093"/>
              </a:xfrm>
            </p:grpSpPr>
            <p:grpSp>
              <p:nvGrpSpPr>
                <p:cNvPr id="32" name="Group 31">
                  <a:extLst>
                    <a:ext uri="{FF2B5EF4-FFF2-40B4-BE49-F238E27FC236}">
                      <a16:creationId xmlns:a16="http://schemas.microsoft.com/office/drawing/2014/main" id="{E2D3D0C1-4FF9-4754-AB8F-8B47B4F5C628}"/>
                    </a:ext>
                  </a:extLst>
                </p:cNvPr>
                <p:cNvGrpSpPr/>
                <p:nvPr/>
              </p:nvGrpSpPr>
              <p:grpSpPr>
                <a:xfrm>
                  <a:off x="6658427" y="2717729"/>
                  <a:ext cx="165758" cy="447933"/>
                  <a:chOff x="8242972" y="1553341"/>
                  <a:chExt cx="165758" cy="447933"/>
                </a:xfrm>
              </p:grpSpPr>
              <p:sp>
                <p:nvSpPr>
                  <p:cNvPr id="35" name="Rounded Rectangle 11">
                    <a:extLst>
                      <a:ext uri="{FF2B5EF4-FFF2-40B4-BE49-F238E27FC236}">
                        <a16:creationId xmlns:a16="http://schemas.microsoft.com/office/drawing/2014/main" id="{35305F6E-FFD7-4F6A-ACA5-3F9FDF9BBD4C}"/>
                      </a:ext>
                    </a:extLst>
                  </p:cNvPr>
                  <p:cNvSpPr/>
                  <p:nvPr/>
                </p:nvSpPr>
                <p:spPr>
                  <a:xfrm>
                    <a:off x="8289727" y="1553341"/>
                    <a:ext cx="57769" cy="228625"/>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CEED1635-F06A-4DF1-867C-A77286B187DD}"/>
                      </a:ext>
                    </a:extLst>
                  </p:cNvPr>
                  <p:cNvSpPr/>
                  <p:nvPr/>
                </p:nvSpPr>
                <p:spPr>
                  <a:xfrm>
                    <a:off x="8244460" y="1709066"/>
                    <a:ext cx="160713" cy="1607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36">
                    <a:extLst>
                      <a:ext uri="{FF2B5EF4-FFF2-40B4-BE49-F238E27FC236}">
                        <a16:creationId xmlns:a16="http://schemas.microsoft.com/office/drawing/2014/main" id="{C58C28C7-59CC-4889-80FB-7A2E8B16CA27}"/>
                      </a:ext>
                    </a:extLst>
                  </p:cNvPr>
                  <p:cNvSpPr/>
                  <p:nvPr/>
                </p:nvSpPr>
                <p:spPr>
                  <a:xfrm>
                    <a:off x="8242972" y="1781420"/>
                    <a:ext cx="165758" cy="21985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Can 3">
                  <a:extLst>
                    <a:ext uri="{FF2B5EF4-FFF2-40B4-BE49-F238E27FC236}">
                      <a16:creationId xmlns:a16="http://schemas.microsoft.com/office/drawing/2014/main" id="{9AD4AA72-BCCF-4C2F-9341-E016DC662F8A}"/>
                    </a:ext>
                  </a:extLst>
                </p:cNvPr>
                <p:cNvSpPr/>
                <p:nvPr/>
              </p:nvSpPr>
              <p:spPr>
                <a:xfrm>
                  <a:off x="5874244" y="2635532"/>
                  <a:ext cx="741522" cy="371192"/>
                </a:xfrm>
                <a:prstGeom prst="can">
                  <a:avLst>
                    <a:gd name="adj" fmla="val 35784"/>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iamond 33">
                  <a:extLst>
                    <a:ext uri="{FF2B5EF4-FFF2-40B4-BE49-F238E27FC236}">
                      <a16:creationId xmlns:a16="http://schemas.microsoft.com/office/drawing/2014/main" id="{4BD21817-C300-44EB-A02D-020052C06B85}"/>
                    </a:ext>
                  </a:extLst>
                </p:cNvPr>
                <p:cNvSpPr/>
                <p:nvPr/>
              </p:nvSpPr>
              <p:spPr>
                <a:xfrm>
                  <a:off x="5656507" y="2552569"/>
                  <a:ext cx="1176995" cy="333672"/>
                </a:xfrm>
                <a:prstGeom prst="diamond">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4" name="Group 43">
              <a:extLst>
                <a:ext uri="{FF2B5EF4-FFF2-40B4-BE49-F238E27FC236}">
                  <a16:creationId xmlns:a16="http://schemas.microsoft.com/office/drawing/2014/main" id="{937C91B8-E62E-4681-990A-E3FB0A435473}"/>
                </a:ext>
              </a:extLst>
            </p:cNvPr>
            <p:cNvGrpSpPr/>
            <p:nvPr/>
          </p:nvGrpSpPr>
          <p:grpSpPr>
            <a:xfrm flipH="1">
              <a:off x="1748482" y="2949371"/>
              <a:ext cx="624473" cy="2039792"/>
              <a:chOff x="7445942" y="2630857"/>
              <a:chExt cx="1206663" cy="3941471"/>
            </a:xfrm>
          </p:grpSpPr>
          <p:sp>
            <p:nvSpPr>
              <p:cNvPr id="45" name="Moon 44">
                <a:extLst>
                  <a:ext uri="{FF2B5EF4-FFF2-40B4-BE49-F238E27FC236}">
                    <a16:creationId xmlns:a16="http://schemas.microsoft.com/office/drawing/2014/main" id="{6B73F68E-DAAA-4C4C-A0F3-C9599BCC8288}"/>
                  </a:ext>
                </a:extLst>
              </p:cNvPr>
              <p:cNvSpPr/>
              <p:nvPr/>
            </p:nvSpPr>
            <p:spPr>
              <a:xfrm rot="1394279" flipH="1">
                <a:off x="7561674" y="3009799"/>
                <a:ext cx="368148" cy="420786"/>
              </a:xfrm>
              <a:prstGeom prst="moon">
                <a:avLst>
                  <a:gd name="adj" fmla="val 87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Moon 45">
                <a:extLst>
                  <a:ext uri="{FF2B5EF4-FFF2-40B4-BE49-F238E27FC236}">
                    <a16:creationId xmlns:a16="http://schemas.microsoft.com/office/drawing/2014/main" id="{015EDFD1-0CA3-4C95-83F5-1BC035696FA2}"/>
                  </a:ext>
                </a:extLst>
              </p:cNvPr>
              <p:cNvSpPr/>
              <p:nvPr/>
            </p:nvSpPr>
            <p:spPr>
              <a:xfrm rot="19314456">
                <a:off x="8167640" y="3064971"/>
                <a:ext cx="368148" cy="354512"/>
              </a:xfrm>
              <a:prstGeom prst="moon">
                <a:avLst>
                  <a:gd name="adj" fmla="val 87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09A7F767-9ABB-4963-B8C2-5355D63B8046}"/>
                  </a:ext>
                </a:extLst>
              </p:cNvPr>
              <p:cNvGrpSpPr/>
              <p:nvPr/>
            </p:nvGrpSpPr>
            <p:grpSpPr>
              <a:xfrm>
                <a:off x="7445942" y="2630857"/>
                <a:ext cx="1206663" cy="3941471"/>
                <a:chOff x="7445942" y="2630857"/>
                <a:chExt cx="1206663" cy="3941471"/>
              </a:xfrm>
            </p:grpSpPr>
            <p:grpSp>
              <p:nvGrpSpPr>
                <p:cNvPr id="48" name="Group 47">
                  <a:extLst>
                    <a:ext uri="{FF2B5EF4-FFF2-40B4-BE49-F238E27FC236}">
                      <a16:creationId xmlns:a16="http://schemas.microsoft.com/office/drawing/2014/main" id="{6ED2AE4E-902D-4755-8206-C2BA83B02600}"/>
                    </a:ext>
                  </a:extLst>
                </p:cNvPr>
                <p:cNvGrpSpPr/>
                <p:nvPr/>
              </p:nvGrpSpPr>
              <p:grpSpPr>
                <a:xfrm>
                  <a:off x="7484844" y="2840399"/>
                  <a:ext cx="1167761" cy="3731929"/>
                  <a:chOff x="7205858" y="1350098"/>
                  <a:chExt cx="1204256" cy="3848561"/>
                </a:xfrm>
              </p:grpSpPr>
              <p:grpSp>
                <p:nvGrpSpPr>
                  <p:cNvPr id="56" name="Group 55">
                    <a:extLst>
                      <a:ext uri="{FF2B5EF4-FFF2-40B4-BE49-F238E27FC236}">
                        <a16:creationId xmlns:a16="http://schemas.microsoft.com/office/drawing/2014/main" id="{7310B0FB-5F3F-4775-BD72-0E0E9537BA96}"/>
                      </a:ext>
                    </a:extLst>
                  </p:cNvPr>
                  <p:cNvGrpSpPr/>
                  <p:nvPr/>
                </p:nvGrpSpPr>
                <p:grpSpPr>
                  <a:xfrm>
                    <a:off x="7322943" y="1350098"/>
                    <a:ext cx="1003199" cy="3848561"/>
                    <a:chOff x="3729193" y="976912"/>
                    <a:chExt cx="1003199" cy="3848561"/>
                  </a:xfrm>
                </p:grpSpPr>
                <p:sp>
                  <p:nvSpPr>
                    <p:cNvPr id="58" name="Rounded Rectangle 22">
                      <a:extLst>
                        <a:ext uri="{FF2B5EF4-FFF2-40B4-BE49-F238E27FC236}">
                          <a16:creationId xmlns:a16="http://schemas.microsoft.com/office/drawing/2014/main" id="{EE7910A8-034F-4172-A4C0-94F1189A79B9}"/>
                        </a:ext>
                      </a:extLst>
                    </p:cNvPr>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23">
                      <a:extLst>
                        <a:ext uri="{FF2B5EF4-FFF2-40B4-BE49-F238E27FC236}">
                          <a16:creationId xmlns:a16="http://schemas.microsoft.com/office/drawing/2014/main" id="{8A00C809-C6C1-4CC5-9D1E-0E5608824C58}"/>
                        </a:ext>
                      </a:extLst>
                    </p:cNvPr>
                    <p:cNvSpPr/>
                    <p:nvPr/>
                  </p:nvSpPr>
                  <p:spPr>
                    <a:xfrm rot="19769779">
                      <a:off x="4468757" y="1811105"/>
                      <a:ext cx="263635" cy="148801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24">
                      <a:extLst>
                        <a:ext uri="{FF2B5EF4-FFF2-40B4-BE49-F238E27FC236}">
                          <a16:creationId xmlns:a16="http://schemas.microsoft.com/office/drawing/2014/main" id="{FEF94949-0294-42C3-A303-80C73638EE48}"/>
                        </a:ext>
                      </a:extLst>
                    </p:cNvPr>
                    <p:cNvSpPr/>
                    <p:nvPr/>
                  </p:nvSpPr>
                  <p:spPr>
                    <a:xfrm rot="1069183">
                      <a:off x="3771165" y="3357495"/>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25">
                      <a:extLst>
                        <a:ext uri="{FF2B5EF4-FFF2-40B4-BE49-F238E27FC236}">
                          <a16:creationId xmlns:a16="http://schemas.microsoft.com/office/drawing/2014/main" id="{10ACEFC2-E282-495C-B115-4B49187A6A97}"/>
                        </a:ext>
                      </a:extLst>
                    </p:cNvPr>
                    <p:cNvSpPr/>
                    <p:nvPr/>
                  </p:nvSpPr>
                  <p:spPr>
                    <a:xfrm rot="9815699">
                      <a:off x="4320769" y="3360887"/>
                      <a:ext cx="308310" cy="137069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C9EB6F93-0F3D-4848-BD44-E4753119F629}"/>
                        </a:ext>
                      </a:extLst>
                    </p:cNvPr>
                    <p:cNvSpPr/>
                    <p:nvPr/>
                  </p:nvSpPr>
                  <p:spPr>
                    <a:xfrm>
                      <a:off x="3774774" y="976912"/>
                      <a:ext cx="808212" cy="8082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27">
                      <a:extLst>
                        <a:ext uri="{FF2B5EF4-FFF2-40B4-BE49-F238E27FC236}">
                          <a16:creationId xmlns:a16="http://schemas.microsoft.com/office/drawing/2014/main" id="{5E837B0D-BD63-451E-B361-972EEE65F0A3}"/>
                        </a:ext>
                      </a:extLst>
                    </p:cNvPr>
                    <p:cNvSpPr/>
                    <p:nvPr/>
                  </p:nvSpPr>
                  <p:spPr>
                    <a:xfrm rot="7027031">
                      <a:off x="3113315" y="2417911"/>
                      <a:ext cx="1490836" cy="25907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Isosceles Triangle 56">
                    <a:extLst>
                      <a:ext uri="{FF2B5EF4-FFF2-40B4-BE49-F238E27FC236}">
                        <a16:creationId xmlns:a16="http://schemas.microsoft.com/office/drawing/2014/main" id="{F0B97908-681D-4DA7-AE63-59113FAF2479}"/>
                      </a:ext>
                    </a:extLst>
                  </p:cNvPr>
                  <p:cNvSpPr/>
                  <p:nvPr/>
                </p:nvSpPr>
                <p:spPr>
                  <a:xfrm>
                    <a:off x="7205858" y="2529430"/>
                    <a:ext cx="1204256" cy="182780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99D8AAAF-DF71-47FC-B45C-1337C5F9D5AD}"/>
                    </a:ext>
                  </a:extLst>
                </p:cNvPr>
                <p:cNvGrpSpPr/>
                <p:nvPr/>
              </p:nvGrpSpPr>
              <p:grpSpPr>
                <a:xfrm>
                  <a:off x="7445942" y="2630857"/>
                  <a:ext cx="1176995" cy="613093"/>
                  <a:chOff x="5656507" y="2552569"/>
                  <a:chExt cx="1176995" cy="613093"/>
                </a:xfrm>
              </p:grpSpPr>
              <p:grpSp>
                <p:nvGrpSpPr>
                  <p:cNvPr id="50" name="Group 49">
                    <a:extLst>
                      <a:ext uri="{FF2B5EF4-FFF2-40B4-BE49-F238E27FC236}">
                        <a16:creationId xmlns:a16="http://schemas.microsoft.com/office/drawing/2014/main" id="{16AE3BF6-28B3-4623-AE61-627C90B73166}"/>
                      </a:ext>
                    </a:extLst>
                  </p:cNvPr>
                  <p:cNvGrpSpPr/>
                  <p:nvPr/>
                </p:nvGrpSpPr>
                <p:grpSpPr>
                  <a:xfrm>
                    <a:off x="6658427" y="2717729"/>
                    <a:ext cx="165758" cy="447933"/>
                    <a:chOff x="8242972" y="1553341"/>
                    <a:chExt cx="165758" cy="447933"/>
                  </a:xfrm>
                </p:grpSpPr>
                <p:sp>
                  <p:nvSpPr>
                    <p:cNvPr id="53" name="Rounded Rectangle 39">
                      <a:extLst>
                        <a:ext uri="{FF2B5EF4-FFF2-40B4-BE49-F238E27FC236}">
                          <a16:creationId xmlns:a16="http://schemas.microsoft.com/office/drawing/2014/main" id="{80E285D5-0B31-48B5-869C-AA3800B298E6}"/>
                        </a:ext>
                      </a:extLst>
                    </p:cNvPr>
                    <p:cNvSpPr/>
                    <p:nvPr/>
                  </p:nvSpPr>
                  <p:spPr>
                    <a:xfrm>
                      <a:off x="8289727" y="1553341"/>
                      <a:ext cx="57769" cy="228625"/>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474124A2-169F-452E-9B87-14EA75022CA3}"/>
                        </a:ext>
                      </a:extLst>
                    </p:cNvPr>
                    <p:cNvSpPr/>
                    <p:nvPr/>
                  </p:nvSpPr>
                  <p:spPr>
                    <a:xfrm>
                      <a:off x="8244460" y="1709066"/>
                      <a:ext cx="160713" cy="1607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Isosceles Triangle 54">
                      <a:extLst>
                        <a:ext uri="{FF2B5EF4-FFF2-40B4-BE49-F238E27FC236}">
                          <a16:creationId xmlns:a16="http://schemas.microsoft.com/office/drawing/2014/main" id="{7EBCD456-58C8-421B-8ED4-D6D7B96E51C6}"/>
                        </a:ext>
                      </a:extLst>
                    </p:cNvPr>
                    <p:cNvSpPr/>
                    <p:nvPr/>
                  </p:nvSpPr>
                  <p:spPr>
                    <a:xfrm>
                      <a:off x="8242972" y="1781420"/>
                      <a:ext cx="165758" cy="21985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Can 37">
                    <a:extLst>
                      <a:ext uri="{FF2B5EF4-FFF2-40B4-BE49-F238E27FC236}">
                        <a16:creationId xmlns:a16="http://schemas.microsoft.com/office/drawing/2014/main" id="{74825756-DA7F-4BBE-8E88-F532BA1CC2F5}"/>
                      </a:ext>
                    </a:extLst>
                  </p:cNvPr>
                  <p:cNvSpPr/>
                  <p:nvPr/>
                </p:nvSpPr>
                <p:spPr>
                  <a:xfrm>
                    <a:off x="5874244" y="2635532"/>
                    <a:ext cx="741522" cy="371192"/>
                  </a:xfrm>
                  <a:prstGeom prst="can">
                    <a:avLst>
                      <a:gd name="adj" fmla="val 35784"/>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Diamond 51">
                    <a:extLst>
                      <a:ext uri="{FF2B5EF4-FFF2-40B4-BE49-F238E27FC236}">
                        <a16:creationId xmlns:a16="http://schemas.microsoft.com/office/drawing/2014/main" id="{B7E71225-EECB-4D9A-A92E-83FBED0CFC7E}"/>
                      </a:ext>
                    </a:extLst>
                  </p:cNvPr>
                  <p:cNvSpPr/>
                  <p:nvPr/>
                </p:nvSpPr>
                <p:spPr>
                  <a:xfrm>
                    <a:off x="5656507" y="2552569"/>
                    <a:ext cx="1176995" cy="333672"/>
                  </a:xfrm>
                  <a:prstGeom prst="diamond">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24" name="Group 23">
            <a:extLst>
              <a:ext uri="{FF2B5EF4-FFF2-40B4-BE49-F238E27FC236}">
                <a16:creationId xmlns:a16="http://schemas.microsoft.com/office/drawing/2014/main" id="{7761369F-05E3-4E13-A2E4-E921B775AAFB}"/>
              </a:ext>
            </a:extLst>
          </p:cNvPr>
          <p:cNvGrpSpPr/>
          <p:nvPr/>
        </p:nvGrpSpPr>
        <p:grpSpPr>
          <a:xfrm>
            <a:off x="2623441" y="1694337"/>
            <a:ext cx="2589737" cy="3540574"/>
            <a:chOff x="2796505" y="1713348"/>
            <a:chExt cx="2589737" cy="3540574"/>
          </a:xfrm>
        </p:grpSpPr>
        <p:sp>
          <p:nvSpPr>
            <p:cNvPr id="20" name="TextBox 19">
              <a:extLst>
                <a:ext uri="{FF2B5EF4-FFF2-40B4-BE49-F238E27FC236}">
                  <a16:creationId xmlns:a16="http://schemas.microsoft.com/office/drawing/2014/main" id="{10591713-908C-4E43-8616-C970D757DCDC}"/>
                </a:ext>
              </a:extLst>
            </p:cNvPr>
            <p:cNvSpPr txBox="1"/>
            <p:nvPr/>
          </p:nvSpPr>
          <p:spPr>
            <a:xfrm>
              <a:off x="2796505" y="1713348"/>
              <a:ext cx="2589737" cy="646331"/>
            </a:xfrm>
            <a:prstGeom prst="rect">
              <a:avLst/>
            </a:prstGeom>
            <a:noFill/>
          </p:spPr>
          <p:txBody>
            <a:bodyPr wrap="square" rtlCol="0">
              <a:spAutoFit/>
            </a:bodyPr>
            <a:lstStyle/>
            <a:p>
              <a:pPr algn="ctr"/>
              <a:r>
                <a:rPr lang="en-US" sz="3600" dirty="0">
                  <a:solidFill>
                    <a:schemeClr val="bg1"/>
                  </a:solidFill>
                  <a:latin typeface="Bahnschrift SemiBold" panose="020B0502040204020203" pitchFamily="34" charset="0"/>
                </a:rPr>
                <a:t>Occupation</a:t>
              </a:r>
            </a:p>
          </p:txBody>
        </p:sp>
        <p:sp>
          <p:nvSpPr>
            <p:cNvPr id="25" name="Arrow: Down 24">
              <a:extLst>
                <a:ext uri="{FF2B5EF4-FFF2-40B4-BE49-F238E27FC236}">
                  <a16:creationId xmlns:a16="http://schemas.microsoft.com/office/drawing/2014/main" id="{DB1DA51E-0D48-4683-8332-D3BF3DC00E81}"/>
                </a:ext>
              </a:extLst>
            </p:cNvPr>
            <p:cNvSpPr/>
            <p:nvPr/>
          </p:nvSpPr>
          <p:spPr>
            <a:xfrm>
              <a:off x="3738635" y="2350360"/>
              <a:ext cx="634239" cy="828055"/>
            </a:xfrm>
            <a:prstGeom prst="down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0DE18C06-8075-461E-9928-A735AF3BDC2E}"/>
                </a:ext>
              </a:extLst>
            </p:cNvPr>
            <p:cNvGrpSpPr/>
            <p:nvPr/>
          </p:nvGrpSpPr>
          <p:grpSpPr>
            <a:xfrm>
              <a:off x="3341819" y="2997416"/>
              <a:ext cx="588201" cy="2256506"/>
              <a:chOff x="2899766" y="1248344"/>
              <a:chExt cx="1003199" cy="3848561"/>
            </a:xfrm>
          </p:grpSpPr>
          <p:grpSp>
            <p:nvGrpSpPr>
              <p:cNvPr id="65" name="Group 64">
                <a:extLst>
                  <a:ext uri="{FF2B5EF4-FFF2-40B4-BE49-F238E27FC236}">
                    <a16:creationId xmlns:a16="http://schemas.microsoft.com/office/drawing/2014/main" id="{ACD3AB7C-6FCE-4ED0-8490-0FF0C59049D4}"/>
                  </a:ext>
                </a:extLst>
              </p:cNvPr>
              <p:cNvGrpSpPr/>
              <p:nvPr/>
            </p:nvGrpSpPr>
            <p:grpSpPr>
              <a:xfrm>
                <a:off x="2899766" y="1248344"/>
                <a:ext cx="1003199" cy="3848561"/>
                <a:chOff x="3729193" y="976912"/>
                <a:chExt cx="1003199" cy="3848561"/>
              </a:xfrm>
            </p:grpSpPr>
            <p:sp>
              <p:nvSpPr>
                <p:cNvPr id="69" name="Rounded Rectangle 22">
                  <a:extLst>
                    <a:ext uri="{FF2B5EF4-FFF2-40B4-BE49-F238E27FC236}">
                      <a16:creationId xmlns:a16="http://schemas.microsoft.com/office/drawing/2014/main" id="{AEA0AF9A-3984-480F-BA97-75E61D821DA2}"/>
                    </a:ext>
                  </a:extLst>
                </p:cNvPr>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24">
                  <a:extLst>
                    <a:ext uri="{FF2B5EF4-FFF2-40B4-BE49-F238E27FC236}">
                      <a16:creationId xmlns:a16="http://schemas.microsoft.com/office/drawing/2014/main" id="{11349BD9-79E4-46B9-A958-27BEC965409F}"/>
                    </a:ext>
                  </a:extLst>
                </p:cNvPr>
                <p:cNvSpPr/>
                <p:nvPr/>
              </p:nvSpPr>
              <p:spPr>
                <a:xfrm rot="19769779">
                  <a:off x="4468757" y="1811105"/>
                  <a:ext cx="263635" cy="148801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34">
                  <a:extLst>
                    <a:ext uri="{FF2B5EF4-FFF2-40B4-BE49-F238E27FC236}">
                      <a16:creationId xmlns:a16="http://schemas.microsoft.com/office/drawing/2014/main" id="{4C660339-8052-4B88-9B28-932264D391F0}"/>
                    </a:ext>
                  </a:extLst>
                </p:cNvPr>
                <p:cNvSpPr/>
                <p:nvPr/>
              </p:nvSpPr>
              <p:spPr>
                <a:xfrm rot="1069183">
                  <a:off x="3771165" y="3357495"/>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ounded Rectangle 35">
                  <a:extLst>
                    <a:ext uri="{FF2B5EF4-FFF2-40B4-BE49-F238E27FC236}">
                      <a16:creationId xmlns:a16="http://schemas.microsoft.com/office/drawing/2014/main" id="{8A86EE5B-F40D-4F98-80D2-8E90DEBC9E73}"/>
                    </a:ext>
                  </a:extLst>
                </p:cNvPr>
                <p:cNvSpPr/>
                <p:nvPr/>
              </p:nvSpPr>
              <p:spPr>
                <a:xfrm rot="9815699">
                  <a:off x="4320769" y="3397833"/>
                  <a:ext cx="308310" cy="137069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72D52D2-E43B-41E9-8105-E95DBB1AD186}"/>
                    </a:ext>
                  </a:extLst>
                </p:cNvPr>
                <p:cNvSpPr/>
                <p:nvPr/>
              </p:nvSpPr>
              <p:spPr>
                <a:xfrm>
                  <a:off x="3774774" y="976912"/>
                  <a:ext cx="808212" cy="8082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37">
                  <a:extLst>
                    <a:ext uri="{FF2B5EF4-FFF2-40B4-BE49-F238E27FC236}">
                      <a16:creationId xmlns:a16="http://schemas.microsoft.com/office/drawing/2014/main" id="{378AEAF5-C5B4-495C-AD0F-DBF6F1E5CB66}"/>
                    </a:ext>
                  </a:extLst>
                </p:cNvPr>
                <p:cNvSpPr/>
                <p:nvPr/>
              </p:nvSpPr>
              <p:spPr>
                <a:xfrm rot="7027031">
                  <a:off x="3113315" y="2417911"/>
                  <a:ext cx="1490836" cy="25907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FB0027C-5518-4B4A-A226-B9FB73FC1E9C}"/>
                  </a:ext>
                </a:extLst>
              </p:cNvPr>
              <p:cNvGrpSpPr/>
              <p:nvPr/>
            </p:nvGrpSpPr>
            <p:grpSpPr>
              <a:xfrm>
                <a:off x="3252140" y="2163643"/>
                <a:ext cx="240632" cy="967370"/>
                <a:chOff x="2781701" y="2131965"/>
                <a:chExt cx="394636" cy="1422807"/>
              </a:xfrm>
              <a:solidFill>
                <a:srgbClr val="FF0000"/>
              </a:solidFill>
            </p:grpSpPr>
            <p:sp>
              <p:nvSpPr>
                <p:cNvPr id="67" name="Arrow: Pentagon 66">
                  <a:extLst>
                    <a:ext uri="{FF2B5EF4-FFF2-40B4-BE49-F238E27FC236}">
                      <a16:creationId xmlns:a16="http://schemas.microsoft.com/office/drawing/2014/main" id="{3113B5F7-3B6A-4E0A-8984-DFA429FDAD97}"/>
                    </a:ext>
                  </a:extLst>
                </p:cNvPr>
                <p:cNvSpPr/>
                <p:nvPr/>
              </p:nvSpPr>
              <p:spPr>
                <a:xfrm rot="5400000">
                  <a:off x="2370348" y="2844440"/>
                  <a:ext cx="1214685" cy="205979"/>
                </a:xfrm>
                <a:prstGeom prst="homePlate">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Pentagon 67">
                  <a:extLst>
                    <a:ext uri="{FF2B5EF4-FFF2-40B4-BE49-F238E27FC236}">
                      <a16:creationId xmlns:a16="http://schemas.microsoft.com/office/drawing/2014/main" id="{87C943F8-F7D9-4B2E-8A70-36344DE1AADD}"/>
                    </a:ext>
                  </a:extLst>
                </p:cNvPr>
                <p:cNvSpPr/>
                <p:nvPr/>
              </p:nvSpPr>
              <p:spPr>
                <a:xfrm rot="10800000">
                  <a:off x="2781701" y="2131965"/>
                  <a:ext cx="394636" cy="447606"/>
                </a:xfrm>
                <a:prstGeom prst="pentagon">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5" name="Group 74">
              <a:extLst>
                <a:ext uri="{FF2B5EF4-FFF2-40B4-BE49-F238E27FC236}">
                  <a16:creationId xmlns:a16="http://schemas.microsoft.com/office/drawing/2014/main" id="{EBFB9481-F327-4993-9DAC-D779BA5404D3}"/>
                </a:ext>
              </a:extLst>
            </p:cNvPr>
            <p:cNvGrpSpPr/>
            <p:nvPr/>
          </p:nvGrpSpPr>
          <p:grpSpPr>
            <a:xfrm>
              <a:off x="4254331" y="3010351"/>
              <a:ext cx="1131175" cy="2219353"/>
              <a:chOff x="8637487" y="1297899"/>
              <a:chExt cx="1684821" cy="3916890"/>
            </a:xfrm>
          </p:grpSpPr>
          <p:grpSp>
            <p:nvGrpSpPr>
              <p:cNvPr id="76" name="Group 75">
                <a:extLst>
                  <a:ext uri="{FF2B5EF4-FFF2-40B4-BE49-F238E27FC236}">
                    <a16:creationId xmlns:a16="http://schemas.microsoft.com/office/drawing/2014/main" id="{61EC22BD-88E3-444C-973D-1BDA09662057}"/>
                  </a:ext>
                </a:extLst>
              </p:cNvPr>
              <p:cNvGrpSpPr/>
              <p:nvPr/>
            </p:nvGrpSpPr>
            <p:grpSpPr>
              <a:xfrm>
                <a:off x="9527021" y="3370556"/>
                <a:ext cx="795287" cy="881939"/>
                <a:chOff x="10326409" y="3460245"/>
                <a:chExt cx="795287" cy="881939"/>
              </a:xfrm>
            </p:grpSpPr>
            <p:grpSp>
              <p:nvGrpSpPr>
                <p:cNvPr id="86" name="Group 85">
                  <a:extLst>
                    <a:ext uri="{FF2B5EF4-FFF2-40B4-BE49-F238E27FC236}">
                      <a16:creationId xmlns:a16="http://schemas.microsoft.com/office/drawing/2014/main" id="{564EC325-BB6A-445B-B18C-2C288F1BD28F}"/>
                    </a:ext>
                  </a:extLst>
                </p:cNvPr>
                <p:cNvGrpSpPr/>
                <p:nvPr/>
              </p:nvGrpSpPr>
              <p:grpSpPr>
                <a:xfrm>
                  <a:off x="10406519" y="3460245"/>
                  <a:ext cx="625357" cy="684325"/>
                  <a:chOff x="10478809" y="3810958"/>
                  <a:chExt cx="795287" cy="683626"/>
                </a:xfrm>
              </p:grpSpPr>
              <p:sp>
                <p:nvSpPr>
                  <p:cNvPr id="88" name="Rectangle: Rounded Corners 87">
                    <a:extLst>
                      <a:ext uri="{FF2B5EF4-FFF2-40B4-BE49-F238E27FC236}">
                        <a16:creationId xmlns:a16="http://schemas.microsoft.com/office/drawing/2014/main" id="{73C01371-B812-4616-97E1-E77041FADF84}"/>
                      </a:ext>
                    </a:extLst>
                  </p:cNvPr>
                  <p:cNvSpPr/>
                  <p:nvPr/>
                </p:nvSpPr>
                <p:spPr>
                  <a:xfrm>
                    <a:off x="10478809" y="3810958"/>
                    <a:ext cx="795287" cy="683626"/>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Rounded Corners 88">
                    <a:extLst>
                      <a:ext uri="{FF2B5EF4-FFF2-40B4-BE49-F238E27FC236}">
                        <a16:creationId xmlns:a16="http://schemas.microsoft.com/office/drawing/2014/main" id="{5659CE7B-23CC-4775-91E9-1755E5C67925}"/>
                      </a:ext>
                    </a:extLst>
                  </p:cNvPr>
                  <p:cNvSpPr/>
                  <p:nvPr/>
                </p:nvSpPr>
                <p:spPr>
                  <a:xfrm>
                    <a:off x="10619072" y="3907021"/>
                    <a:ext cx="578824" cy="531226"/>
                  </a:xfrm>
                  <a:prstGeom prst="roundRect">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Rectangle: Rounded Corners 86">
                  <a:extLst>
                    <a:ext uri="{FF2B5EF4-FFF2-40B4-BE49-F238E27FC236}">
                      <a16:creationId xmlns:a16="http://schemas.microsoft.com/office/drawing/2014/main" id="{61EEB2AB-127C-46CF-9A15-BC9A949254A3}"/>
                    </a:ext>
                  </a:extLst>
                </p:cNvPr>
                <p:cNvSpPr/>
                <p:nvPr/>
              </p:nvSpPr>
              <p:spPr>
                <a:xfrm>
                  <a:off x="10326409" y="3658558"/>
                  <a:ext cx="795287" cy="683626"/>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AE232268-F81D-4186-8CB6-209026E2C56F}"/>
                  </a:ext>
                </a:extLst>
              </p:cNvPr>
              <p:cNvGrpSpPr/>
              <p:nvPr/>
            </p:nvGrpSpPr>
            <p:grpSpPr>
              <a:xfrm>
                <a:off x="8742368" y="1366228"/>
                <a:ext cx="1003199" cy="3848561"/>
                <a:chOff x="3729193" y="976912"/>
                <a:chExt cx="1003199" cy="3848561"/>
              </a:xfrm>
            </p:grpSpPr>
            <p:sp>
              <p:nvSpPr>
                <p:cNvPr id="80" name="Rounded Rectangle 22">
                  <a:extLst>
                    <a:ext uri="{FF2B5EF4-FFF2-40B4-BE49-F238E27FC236}">
                      <a16:creationId xmlns:a16="http://schemas.microsoft.com/office/drawing/2014/main" id="{3E7834F5-947B-464D-A7AC-B1279507AEEB}"/>
                    </a:ext>
                  </a:extLst>
                </p:cNvPr>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ed Rectangle 24">
                  <a:extLst>
                    <a:ext uri="{FF2B5EF4-FFF2-40B4-BE49-F238E27FC236}">
                      <a16:creationId xmlns:a16="http://schemas.microsoft.com/office/drawing/2014/main" id="{5DB6D0E6-89B2-4AB0-A41C-EA467310DC2B}"/>
                    </a:ext>
                  </a:extLst>
                </p:cNvPr>
                <p:cNvSpPr/>
                <p:nvPr/>
              </p:nvSpPr>
              <p:spPr>
                <a:xfrm rot="19769779">
                  <a:off x="4468757" y="1811105"/>
                  <a:ext cx="263635" cy="148801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ed Rectangle 34">
                  <a:extLst>
                    <a:ext uri="{FF2B5EF4-FFF2-40B4-BE49-F238E27FC236}">
                      <a16:creationId xmlns:a16="http://schemas.microsoft.com/office/drawing/2014/main" id="{A496D15F-8BA5-49BD-AB44-4C1421858173}"/>
                    </a:ext>
                  </a:extLst>
                </p:cNvPr>
                <p:cNvSpPr/>
                <p:nvPr/>
              </p:nvSpPr>
              <p:spPr>
                <a:xfrm rot="1069183">
                  <a:off x="3771165" y="3357495"/>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ed Rectangle 35">
                  <a:extLst>
                    <a:ext uri="{FF2B5EF4-FFF2-40B4-BE49-F238E27FC236}">
                      <a16:creationId xmlns:a16="http://schemas.microsoft.com/office/drawing/2014/main" id="{012067E0-36E7-4B5C-80FF-2CFC451F2AAB}"/>
                    </a:ext>
                  </a:extLst>
                </p:cNvPr>
                <p:cNvSpPr/>
                <p:nvPr/>
              </p:nvSpPr>
              <p:spPr>
                <a:xfrm rot="9815699">
                  <a:off x="4320769" y="3397833"/>
                  <a:ext cx="308310" cy="137069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A3BE9F15-C935-49D7-AE30-06F448C75DE1}"/>
                    </a:ext>
                  </a:extLst>
                </p:cNvPr>
                <p:cNvSpPr/>
                <p:nvPr/>
              </p:nvSpPr>
              <p:spPr>
                <a:xfrm>
                  <a:off x="3774774" y="976912"/>
                  <a:ext cx="808212" cy="8082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ounded Rectangle 37">
                  <a:extLst>
                    <a:ext uri="{FF2B5EF4-FFF2-40B4-BE49-F238E27FC236}">
                      <a16:creationId xmlns:a16="http://schemas.microsoft.com/office/drawing/2014/main" id="{E9B5E26B-3C83-4980-8786-BCA9D0E6CA9A}"/>
                    </a:ext>
                  </a:extLst>
                </p:cNvPr>
                <p:cNvSpPr/>
                <p:nvPr/>
              </p:nvSpPr>
              <p:spPr>
                <a:xfrm rot="7027031">
                  <a:off x="3113315" y="2417911"/>
                  <a:ext cx="1490836" cy="25907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Isosceles Triangle 77">
                <a:extLst>
                  <a:ext uri="{FF2B5EF4-FFF2-40B4-BE49-F238E27FC236}">
                    <a16:creationId xmlns:a16="http://schemas.microsoft.com/office/drawing/2014/main" id="{B3A6E8D8-C16F-4307-9C70-0373821E3E23}"/>
                  </a:ext>
                </a:extLst>
              </p:cNvPr>
              <p:cNvSpPr/>
              <p:nvPr/>
            </p:nvSpPr>
            <p:spPr>
              <a:xfrm>
                <a:off x="8637487" y="3186730"/>
                <a:ext cx="1130729" cy="1249593"/>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Cloud 78">
                <a:extLst>
                  <a:ext uri="{FF2B5EF4-FFF2-40B4-BE49-F238E27FC236}">
                    <a16:creationId xmlns:a16="http://schemas.microsoft.com/office/drawing/2014/main" id="{E345186B-F289-4825-887B-E9AB36354E81}"/>
                  </a:ext>
                </a:extLst>
              </p:cNvPr>
              <p:cNvSpPr/>
              <p:nvPr/>
            </p:nvSpPr>
            <p:spPr>
              <a:xfrm>
                <a:off x="8637487" y="1297899"/>
                <a:ext cx="1079937" cy="754758"/>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48" name="Group 2047">
            <a:extLst>
              <a:ext uri="{FF2B5EF4-FFF2-40B4-BE49-F238E27FC236}">
                <a16:creationId xmlns:a16="http://schemas.microsoft.com/office/drawing/2014/main" id="{17A2A3B4-E0A4-41EE-B271-CACB2B0EE89C}"/>
              </a:ext>
            </a:extLst>
          </p:cNvPr>
          <p:cNvGrpSpPr/>
          <p:nvPr/>
        </p:nvGrpSpPr>
        <p:grpSpPr>
          <a:xfrm>
            <a:off x="5213178" y="1680570"/>
            <a:ext cx="3208702" cy="3516324"/>
            <a:chOff x="5386242" y="1699581"/>
            <a:chExt cx="3208702" cy="3516324"/>
          </a:xfrm>
        </p:grpSpPr>
        <p:sp>
          <p:nvSpPr>
            <p:cNvPr id="21" name="TextBox 20">
              <a:extLst>
                <a:ext uri="{FF2B5EF4-FFF2-40B4-BE49-F238E27FC236}">
                  <a16:creationId xmlns:a16="http://schemas.microsoft.com/office/drawing/2014/main" id="{3A59CC08-3174-4B7B-ABB5-C621FFF5B3D3}"/>
                </a:ext>
              </a:extLst>
            </p:cNvPr>
            <p:cNvSpPr txBox="1"/>
            <p:nvPr/>
          </p:nvSpPr>
          <p:spPr>
            <a:xfrm>
              <a:off x="5386242" y="1699581"/>
              <a:ext cx="3208702" cy="646331"/>
            </a:xfrm>
            <a:prstGeom prst="rect">
              <a:avLst/>
            </a:prstGeom>
            <a:noFill/>
          </p:spPr>
          <p:txBody>
            <a:bodyPr wrap="square" rtlCol="0">
              <a:spAutoFit/>
            </a:bodyPr>
            <a:lstStyle/>
            <a:p>
              <a:pPr algn="ctr"/>
              <a:r>
                <a:rPr lang="en-US" sz="3600" dirty="0">
                  <a:solidFill>
                    <a:schemeClr val="bg1"/>
                  </a:solidFill>
                  <a:latin typeface="Bahnschrift SemiBold" panose="020B0502040204020203" pitchFamily="34" charset="0"/>
                </a:rPr>
                <a:t>Achievements</a:t>
              </a:r>
            </a:p>
          </p:txBody>
        </p:sp>
        <p:sp>
          <p:nvSpPr>
            <p:cNvPr id="26" name="Arrow: Down 25">
              <a:extLst>
                <a:ext uri="{FF2B5EF4-FFF2-40B4-BE49-F238E27FC236}">
                  <a16:creationId xmlns:a16="http://schemas.microsoft.com/office/drawing/2014/main" id="{43722D61-8DA3-4459-AA1F-EE1B8636AFD0}"/>
                </a:ext>
              </a:extLst>
            </p:cNvPr>
            <p:cNvSpPr/>
            <p:nvPr/>
          </p:nvSpPr>
          <p:spPr>
            <a:xfrm>
              <a:off x="6577759" y="2338656"/>
              <a:ext cx="634239" cy="828055"/>
            </a:xfrm>
            <a:prstGeom prst="down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a:extLst>
                <a:ext uri="{FF2B5EF4-FFF2-40B4-BE49-F238E27FC236}">
                  <a16:creationId xmlns:a16="http://schemas.microsoft.com/office/drawing/2014/main" id="{A1636B09-6470-481E-BF37-E18A097C84B9}"/>
                </a:ext>
              </a:extLst>
            </p:cNvPr>
            <p:cNvGrpSpPr/>
            <p:nvPr/>
          </p:nvGrpSpPr>
          <p:grpSpPr>
            <a:xfrm>
              <a:off x="6445402" y="3244815"/>
              <a:ext cx="993116" cy="1971090"/>
              <a:chOff x="7594077" y="424469"/>
              <a:chExt cx="1629126" cy="3233413"/>
            </a:xfrm>
          </p:grpSpPr>
          <p:sp>
            <p:nvSpPr>
              <p:cNvPr id="91" name="Arrow: Pentagon 90">
                <a:extLst>
                  <a:ext uri="{FF2B5EF4-FFF2-40B4-BE49-F238E27FC236}">
                    <a16:creationId xmlns:a16="http://schemas.microsoft.com/office/drawing/2014/main" id="{F9027F47-A83D-42DF-A39B-951D16A14A7E}"/>
                  </a:ext>
                </a:extLst>
              </p:cNvPr>
              <p:cNvSpPr/>
              <p:nvPr/>
            </p:nvSpPr>
            <p:spPr>
              <a:xfrm rot="6077612">
                <a:off x="7123075" y="2587422"/>
                <a:ext cx="1781014" cy="359905"/>
              </a:xfrm>
              <a:prstGeom prst="homePlate">
                <a:avLst>
                  <a:gd name="adj" fmla="val 15628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Arrow: Pentagon 91">
                <a:extLst>
                  <a:ext uri="{FF2B5EF4-FFF2-40B4-BE49-F238E27FC236}">
                    <a16:creationId xmlns:a16="http://schemas.microsoft.com/office/drawing/2014/main" id="{A0A7AA79-514A-4B8F-880F-3757D94A06AF}"/>
                  </a:ext>
                </a:extLst>
              </p:cNvPr>
              <p:cNvSpPr/>
              <p:nvPr/>
            </p:nvSpPr>
            <p:spPr>
              <a:xfrm rot="4696065">
                <a:off x="7764495" y="2555489"/>
                <a:ext cx="1781012" cy="343139"/>
              </a:xfrm>
              <a:prstGeom prst="homePlate">
                <a:avLst>
                  <a:gd name="adj" fmla="val 15628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Star: 7 Points 92">
                <a:extLst>
                  <a:ext uri="{FF2B5EF4-FFF2-40B4-BE49-F238E27FC236}">
                    <a16:creationId xmlns:a16="http://schemas.microsoft.com/office/drawing/2014/main" id="{628EAC5B-D9C8-4F6D-B536-317EB4940A22}"/>
                  </a:ext>
                </a:extLst>
              </p:cNvPr>
              <p:cNvSpPr/>
              <p:nvPr/>
            </p:nvSpPr>
            <p:spPr>
              <a:xfrm rot="1775637">
                <a:off x="7594077" y="424469"/>
                <a:ext cx="1629126" cy="1629126"/>
              </a:xfrm>
              <a:prstGeom prst="star7">
                <a:avLst>
                  <a:gd name="adj" fmla="val 39655"/>
                  <a:gd name="hf" fmla="val 102572"/>
                  <a:gd name="vf" fmla="val 10521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049" name="Group 2048">
            <a:extLst>
              <a:ext uri="{FF2B5EF4-FFF2-40B4-BE49-F238E27FC236}">
                <a16:creationId xmlns:a16="http://schemas.microsoft.com/office/drawing/2014/main" id="{D70CED3E-0B65-4AAB-A9E8-DE9F29BAFD27}"/>
              </a:ext>
            </a:extLst>
          </p:cNvPr>
          <p:cNvGrpSpPr/>
          <p:nvPr/>
        </p:nvGrpSpPr>
        <p:grpSpPr>
          <a:xfrm>
            <a:off x="7958181" y="1694337"/>
            <a:ext cx="2589737" cy="3302344"/>
            <a:chOff x="8100626" y="1696272"/>
            <a:chExt cx="2589737" cy="3302344"/>
          </a:xfrm>
        </p:grpSpPr>
        <p:sp>
          <p:nvSpPr>
            <p:cNvPr id="22" name="TextBox 21">
              <a:extLst>
                <a:ext uri="{FF2B5EF4-FFF2-40B4-BE49-F238E27FC236}">
                  <a16:creationId xmlns:a16="http://schemas.microsoft.com/office/drawing/2014/main" id="{368C403A-A199-4DB8-B36E-1A88B042FB0A}"/>
                </a:ext>
              </a:extLst>
            </p:cNvPr>
            <p:cNvSpPr txBox="1"/>
            <p:nvPr/>
          </p:nvSpPr>
          <p:spPr>
            <a:xfrm>
              <a:off x="8100626" y="1696272"/>
              <a:ext cx="2589737" cy="646331"/>
            </a:xfrm>
            <a:prstGeom prst="rect">
              <a:avLst/>
            </a:prstGeom>
            <a:noFill/>
          </p:spPr>
          <p:txBody>
            <a:bodyPr wrap="square" rtlCol="0">
              <a:spAutoFit/>
            </a:bodyPr>
            <a:lstStyle/>
            <a:p>
              <a:pPr algn="ctr"/>
              <a:r>
                <a:rPr lang="en-US" sz="3600" dirty="0">
                  <a:solidFill>
                    <a:schemeClr val="bg1"/>
                  </a:solidFill>
                  <a:latin typeface="Bahnschrift SemiBold" panose="020B0502040204020203" pitchFamily="34" charset="0"/>
                </a:rPr>
                <a:t>Family</a:t>
              </a:r>
            </a:p>
          </p:txBody>
        </p:sp>
        <p:sp>
          <p:nvSpPr>
            <p:cNvPr id="27" name="Arrow: Down 26">
              <a:extLst>
                <a:ext uri="{FF2B5EF4-FFF2-40B4-BE49-F238E27FC236}">
                  <a16:creationId xmlns:a16="http://schemas.microsoft.com/office/drawing/2014/main" id="{10C9F4E8-6465-4907-BAC3-D59B7758D9BB}"/>
                </a:ext>
              </a:extLst>
            </p:cNvPr>
            <p:cNvSpPr/>
            <p:nvPr/>
          </p:nvSpPr>
          <p:spPr>
            <a:xfrm>
              <a:off x="8983735" y="2350360"/>
              <a:ext cx="634239" cy="828055"/>
            </a:xfrm>
            <a:prstGeom prst="down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5313BFB4-9F49-4544-874E-52D78110B733}"/>
                </a:ext>
              </a:extLst>
            </p:cNvPr>
            <p:cNvGrpSpPr/>
            <p:nvPr/>
          </p:nvGrpSpPr>
          <p:grpSpPr>
            <a:xfrm>
              <a:off x="8536655" y="3323323"/>
              <a:ext cx="1767687" cy="1675293"/>
              <a:chOff x="8288431" y="3358416"/>
              <a:chExt cx="2050134" cy="1942977"/>
            </a:xfrm>
          </p:grpSpPr>
          <p:grpSp>
            <p:nvGrpSpPr>
              <p:cNvPr id="94" name="Group 93">
                <a:extLst>
                  <a:ext uri="{FF2B5EF4-FFF2-40B4-BE49-F238E27FC236}">
                    <a16:creationId xmlns:a16="http://schemas.microsoft.com/office/drawing/2014/main" id="{A9174EC7-A423-4FCA-95E6-E720F0735145}"/>
                  </a:ext>
                </a:extLst>
              </p:cNvPr>
              <p:cNvGrpSpPr/>
              <p:nvPr/>
            </p:nvGrpSpPr>
            <p:grpSpPr>
              <a:xfrm>
                <a:off x="9212496" y="3358416"/>
                <a:ext cx="1126069" cy="1941472"/>
                <a:chOff x="6533290" y="4077806"/>
                <a:chExt cx="1523691" cy="2627017"/>
              </a:xfrm>
            </p:grpSpPr>
            <p:sp>
              <p:nvSpPr>
                <p:cNvPr id="95" name="Oval 94">
                  <a:extLst>
                    <a:ext uri="{FF2B5EF4-FFF2-40B4-BE49-F238E27FC236}">
                      <a16:creationId xmlns:a16="http://schemas.microsoft.com/office/drawing/2014/main" id="{C353CFD1-1FA4-4576-B6A3-D3BC77D59B21}"/>
                    </a:ext>
                  </a:extLst>
                </p:cNvPr>
                <p:cNvSpPr/>
                <p:nvPr/>
              </p:nvSpPr>
              <p:spPr>
                <a:xfrm>
                  <a:off x="6772198" y="4077806"/>
                  <a:ext cx="570368" cy="57036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Rounded Corners 95">
                  <a:extLst>
                    <a:ext uri="{FF2B5EF4-FFF2-40B4-BE49-F238E27FC236}">
                      <a16:creationId xmlns:a16="http://schemas.microsoft.com/office/drawing/2014/main" id="{165AAA37-5822-474D-A7E0-CAC4911C4024}"/>
                    </a:ext>
                  </a:extLst>
                </p:cNvPr>
                <p:cNvSpPr/>
                <p:nvPr/>
              </p:nvSpPr>
              <p:spPr>
                <a:xfrm rot="5400000">
                  <a:off x="6383686" y="6053764"/>
                  <a:ext cx="1086347" cy="197666"/>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Rounded Corners 96">
                  <a:extLst>
                    <a:ext uri="{FF2B5EF4-FFF2-40B4-BE49-F238E27FC236}">
                      <a16:creationId xmlns:a16="http://schemas.microsoft.com/office/drawing/2014/main" id="{E058891A-C2EC-40DF-AFAF-DB554C5A5A26}"/>
                    </a:ext>
                  </a:extLst>
                </p:cNvPr>
                <p:cNvSpPr/>
                <p:nvPr/>
              </p:nvSpPr>
              <p:spPr>
                <a:xfrm rot="5400000">
                  <a:off x="6681961" y="6051764"/>
                  <a:ext cx="1086347" cy="21977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Rounded Corners 97">
                  <a:extLst>
                    <a:ext uri="{FF2B5EF4-FFF2-40B4-BE49-F238E27FC236}">
                      <a16:creationId xmlns:a16="http://schemas.microsoft.com/office/drawing/2014/main" id="{24B4A58C-0098-4F54-BF42-A5DAB98039CB}"/>
                    </a:ext>
                  </a:extLst>
                </p:cNvPr>
                <p:cNvSpPr/>
                <p:nvPr/>
              </p:nvSpPr>
              <p:spPr>
                <a:xfrm>
                  <a:off x="6710333" y="4683181"/>
                  <a:ext cx="778598" cy="27432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Rounded Corners 98">
                  <a:extLst>
                    <a:ext uri="{FF2B5EF4-FFF2-40B4-BE49-F238E27FC236}">
                      <a16:creationId xmlns:a16="http://schemas.microsoft.com/office/drawing/2014/main" id="{5A687590-EF18-435B-A65D-2CBED65A0CB0}"/>
                    </a:ext>
                  </a:extLst>
                </p:cNvPr>
                <p:cNvSpPr/>
                <p:nvPr/>
              </p:nvSpPr>
              <p:spPr>
                <a:xfrm rot="7223141">
                  <a:off x="6205512" y="5130602"/>
                  <a:ext cx="875327" cy="21977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Rounded Corners 99">
                  <a:extLst>
                    <a:ext uri="{FF2B5EF4-FFF2-40B4-BE49-F238E27FC236}">
                      <a16:creationId xmlns:a16="http://schemas.microsoft.com/office/drawing/2014/main" id="{53AE15D7-A733-4AC5-BCEE-FB4BD2C0866F}"/>
                    </a:ext>
                  </a:extLst>
                </p:cNvPr>
                <p:cNvSpPr/>
                <p:nvPr/>
              </p:nvSpPr>
              <p:spPr>
                <a:xfrm rot="5174172">
                  <a:off x="6949108" y="5114800"/>
                  <a:ext cx="998160" cy="172017"/>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rapezoid 100">
                  <a:extLst>
                    <a:ext uri="{FF2B5EF4-FFF2-40B4-BE49-F238E27FC236}">
                      <a16:creationId xmlns:a16="http://schemas.microsoft.com/office/drawing/2014/main" id="{25A76473-833E-468A-9BBA-594BB5E1FA2A}"/>
                    </a:ext>
                  </a:extLst>
                </p:cNvPr>
                <p:cNvSpPr/>
                <p:nvPr/>
              </p:nvSpPr>
              <p:spPr>
                <a:xfrm>
                  <a:off x="6828027" y="4783977"/>
                  <a:ext cx="523592" cy="1060764"/>
                </a:xfrm>
                <a:prstGeom prst="trapezoid">
                  <a:avLst>
                    <a:gd name="adj" fmla="val 1056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Rounded Corners 101">
                  <a:extLst>
                    <a:ext uri="{FF2B5EF4-FFF2-40B4-BE49-F238E27FC236}">
                      <a16:creationId xmlns:a16="http://schemas.microsoft.com/office/drawing/2014/main" id="{1B3D1070-4E05-4CA4-9C20-82458A2AEA34}"/>
                    </a:ext>
                  </a:extLst>
                </p:cNvPr>
                <p:cNvSpPr/>
                <p:nvPr/>
              </p:nvSpPr>
              <p:spPr>
                <a:xfrm>
                  <a:off x="6990989" y="4654511"/>
                  <a:ext cx="172016" cy="121921"/>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 name="Group 102">
                  <a:extLst>
                    <a:ext uri="{FF2B5EF4-FFF2-40B4-BE49-F238E27FC236}">
                      <a16:creationId xmlns:a16="http://schemas.microsoft.com/office/drawing/2014/main" id="{289AB068-4D4A-40AA-A8BB-6C8CB863AC5D}"/>
                    </a:ext>
                  </a:extLst>
                </p:cNvPr>
                <p:cNvGrpSpPr/>
                <p:nvPr/>
              </p:nvGrpSpPr>
              <p:grpSpPr>
                <a:xfrm>
                  <a:off x="7444060" y="5310586"/>
                  <a:ext cx="612921" cy="1322822"/>
                  <a:chOff x="4480353" y="1537579"/>
                  <a:chExt cx="612921" cy="1322822"/>
                </a:xfrm>
              </p:grpSpPr>
              <p:sp>
                <p:nvSpPr>
                  <p:cNvPr id="104" name="Oval 103">
                    <a:extLst>
                      <a:ext uri="{FF2B5EF4-FFF2-40B4-BE49-F238E27FC236}">
                        <a16:creationId xmlns:a16="http://schemas.microsoft.com/office/drawing/2014/main" id="{17534B42-AB84-4FA1-A57F-DA9356F0B7BE}"/>
                      </a:ext>
                    </a:extLst>
                  </p:cNvPr>
                  <p:cNvSpPr/>
                  <p:nvPr/>
                </p:nvSpPr>
                <p:spPr>
                  <a:xfrm>
                    <a:off x="4615759" y="1537579"/>
                    <a:ext cx="345542" cy="34554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rapezoid 104">
                    <a:extLst>
                      <a:ext uri="{FF2B5EF4-FFF2-40B4-BE49-F238E27FC236}">
                        <a16:creationId xmlns:a16="http://schemas.microsoft.com/office/drawing/2014/main" id="{F8CD58CD-D289-4AC8-9B06-3F861FEBDC49}"/>
                      </a:ext>
                    </a:extLst>
                  </p:cNvPr>
                  <p:cNvSpPr/>
                  <p:nvPr/>
                </p:nvSpPr>
                <p:spPr>
                  <a:xfrm>
                    <a:off x="4571999" y="1963094"/>
                    <a:ext cx="451165" cy="511630"/>
                  </a:xfrm>
                  <a:prstGeom prst="trapezoid">
                    <a:avLst>
                      <a:gd name="adj" fmla="val 2603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Rounded Corners 105">
                    <a:extLst>
                      <a:ext uri="{FF2B5EF4-FFF2-40B4-BE49-F238E27FC236}">
                        <a16:creationId xmlns:a16="http://schemas.microsoft.com/office/drawing/2014/main" id="{6A484019-B9C3-4870-A3B2-3680486EB611}"/>
                      </a:ext>
                    </a:extLst>
                  </p:cNvPr>
                  <p:cNvSpPr/>
                  <p:nvPr/>
                </p:nvSpPr>
                <p:spPr>
                  <a:xfrm rot="7223141">
                    <a:off x="4323278" y="2125722"/>
                    <a:ext cx="421857" cy="107707"/>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Rounded Corners 106">
                    <a:extLst>
                      <a:ext uri="{FF2B5EF4-FFF2-40B4-BE49-F238E27FC236}">
                        <a16:creationId xmlns:a16="http://schemas.microsoft.com/office/drawing/2014/main" id="{DD6F80E4-8BF5-48F4-BD2C-E89BB8FD919B}"/>
                      </a:ext>
                    </a:extLst>
                  </p:cNvPr>
                  <p:cNvSpPr/>
                  <p:nvPr/>
                </p:nvSpPr>
                <p:spPr>
                  <a:xfrm rot="3528859">
                    <a:off x="4825822" y="2108653"/>
                    <a:ext cx="428987" cy="105917"/>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Rounded Corners 107">
                    <a:extLst>
                      <a:ext uri="{FF2B5EF4-FFF2-40B4-BE49-F238E27FC236}">
                        <a16:creationId xmlns:a16="http://schemas.microsoft.com/office/drawing/2014/main" id="{808579F8-697C-4D41-BB3A-2C5939A2F300}"/>
                      </a:ext>
                    </a:extLst>
                  </p:cNvPr>
                  <p:cNvSpPr/>
                  <p:nvPr/>
                </p:nvSpPr>
                <p:spPr>
                  <a:xfrm rot="10800000">
                    <a:off x="4571325" y="1918258"/>
                    <a:ext cx="426187" cy="118772"/>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Rounded Corners 108">
                    <a:extLst>
                      <a:ext uri="{FF2B5EF4-FFF2-40B4-BE49-F238E27FC236}">
                        <a16:creationId xmlns:a16="http://schemas.microsoft.com/office/drawing/2014/main" id="{DAD5B90C-C3B0-4311-85FB-4346E84353D5}"/>
                      </a:ext>
                    </a:extLst>
                  </p:cNvPr>
                  <p:cNvSpPr/>
                  <p:nvPr/>
                </p:nvSpPr>
                <p:spPr>
                  <a:xfrm rot="5400000">
                    <a:off x="4471738" y="2533896"/>
                    <a:ext cx="509899" cy="128022"/>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Rounded Corners 109">
                    <a:extLst>
                      <a:ext uri="{FF2B5EF4-FFF2-40B4-BE49-F238E27FC236}">
                        <a16:creationId xmlns:a16="http://schemas.microsoft.com/office/drawing/2014/main" id="{7ED3E604-0640-4639-A55D-A005A766B117}"/>
                      </a:ext>
                    </a:extLst>
                  </p:cNvPr>
                  <p:cNvSpPr/>
                  <p:nvPr/>
                </p:nvSpPr>
                <p:spPr>
                  <a:xfrm rot="5400000">
                    <a:off x="4642245" y="2541441"/>
                    <a:ext cx="509899" cy="128022"/>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1" name="Group 110">
                <a:extLst>
                  <a:ext uri="{FF2B5EF4-FFF2-40B4-BE49-F238E27FC236}">
                    <a16:creationId xmlns:a16="http://schemas.microsoft.com/office/drawing/2014/main" id="{A3C0A422-35D8-4BE0-A187-0500EB502848}"/>
                  </a:ext>
                </a:extLst>
              </p:cNvPr>
              <p:cNvGrpSpPr/>
              <p:nvPr/>
            </p:nvGrpSpPr>
            <p:grpSpPr>
              <a:xfrm>
                <a:off x="8288431" y="3417048"/>
                <a:ext cx="1256752" cy="1884345"/>
                <a:chOff x="3571822" y="4203904"/>
                <a:chExt cx="1700518" cy="2549718"/>
              </a:xfrm>
            </p:grpSpPr>
            <p:grpSp>
              <p:nvGrpSpPr>
                <p:cNvPr id="112" name="Group 111">
                  <a:extLst>
                    <a:ext uri="{FF2B5EF4-FFF2-40B4-BE49-F238E27FC236}">
                      <a16:creationId xmlns:a16="http://schemas.microsoft.com/office/drawing/2014/main" id="{1D2B7731-C608-4AC6-B920-2F9C4296E630}"/>
                    </a:ext>
                  </a:extLst>
                </p:cNvPr>
                <p:cNvGrpSpPr/>
                <p:nvPr/>
              </p:nvGrpSpPr>
              <p:grpSpPr>
                <a:xfrm>
                  <a:off x="3571822" y="4319746"/>
                  <a:ext cx="1049510" cy="2433876"/>
                  <a:chOff x="922474" y="3684760"/>
                  <a:chExt cx="1049510" cy="2433876"/>
                </a:xfrm>
              </p:grpSpPr>
              <p:sp>
                <p:nvSpPr>
                  <p:cNvPr id="122" name="Oval 121">
                    <a:extLst>
                      <a:ext uri="{FF2B5EF4-FFF2-40B4-BE49-F238E27FC236}">
                        <a16:creationId xmlns:a16="http://schemas.microsoft.com/office/drawing/2014/main" id="{8D795049-C680-4075-ACB7-563A65FA4474}"/>
                      </a:ext>
                    </a:extLst>
                  </p:cNvPr>
                  <p:cNvSpPr/>
                  <p:nvPr/>
                </p:nvSpPr>
                <p:spPr>
                  <a:xfrm>
                    <a:off x="1158844" y="3684760"/>
                    <a:ext cx="570368" cy="57036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Rounded Corners 122">
                    <a:extLst>
                      <a:ext uri="{FF2B5EF4-FFF2-40B4-BE49-F238E27FC236}">
                        <a16:creationId xmlns:a16="http://schemas.microsoft.com/office/drawing/2014/main" id="{FDE2AB25-A149-4844-84DD-0BC9ABF509CC}"/>
                      </a:ext>
                    </a:extLst>
                  </p:cNvPr>
                  <p:cNvSpPr/>
                  <p:nvPr/>
                </p:nvSpPr>
                <p:spPr>
                  <a:xfrm>
                    <a:off x="1013988" y="4291344"/>
                    <a:ext cx="814812" cy="226335"/>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Trapezoid 123">
                    <a:extLst>
                      <a:ext uri="{FF2B5EF4-FFF2-40B4-BE49-F238E27FC236}">
                        <a16:creationId xmlns:a16="http://schemas.microsoft.com/office/drawing/2014/main" id="{2ED440B5-2551-475F-982E-D503D49C83D9}"/>
                      </a:ext>
                    </a:extLst>
                  </p:cNvPr>
                  <p:cNvSpPr/>
                  <p:nvPr/>
                </p:nvSpPr>
                <p:spPr>
                  <a:xfrm>
                    <a:off x="995882" y="4445252"/>
                    <a:ext cx="878186" cy="995881"/>
                  </a:xfrm>
                  <a:prstGeom prst="trapezoid">
                    <a:avLst>
                      <a:gd name="adj" fmla="val 2603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Rounded Corners 124">
                    <a:extLst>
                      <a:ext uri="{FF2B5EF4-FFF2-40B4-BE49-F238E27FC236}">
                        <a16:creationId xmlns:a16="http://schemas.microsoft.com/office/drawing/2014/main" id="{24A86BCB-C718-46E2-9E04-C8439914AC6E}"/>
                      </a:ext>
                    </a:extLst>
                  </p:cNvPr>
                  <p:cNvSpPr/>
                  <p:nvPr/>
                </p:nvSpPr>
                <p:spPr>
                  <a:xfrm rot="3911839">
                    <a:off x="1520070" y="4612743"/>
                    <a:ext cx="706854" cy="196975"/>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Rounded Corners 125">
                    <a:extLst>
                      <a:ext uri="{FF2B5EF4-FFF2-40B4-BE49-F238E27FC236}">
                        <a16:creationId xmlns:a16="http://schemas.microsoft.com/office/drawing/2014/main" id="{4197D5C5-D7E6-4A8B-92A5-ADEFCBA37EFA}"/>
                      </a:ext>
                    </a:extLst>
                  </p:cNvPr>
                  <p:cNvSpPr/>
                  <p:nvPr/>
                </p:nvSpPr>
                <p:spPr>
                  <a:xfrm rot="6387792">
                    <a:off x="667535" y="4629341"/>
                    <a:ext cx="706854" cy="196975"/>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Rounded Corners 126">
                    <a:extLst>
                      <a:ext uri="{FF2B5EF4-FFF2-40B4-BE49-F238E27FC236}">
                        <a16:creationId xmlns:a16="http://schemas.microsoft.com/office/drawing/2014/main" id="{BE902336-4DEA-4C62-A23D-069BDB21F120}"/>
                      </a:ext>
                    </a:extLst>
                  </p:cNvPr>
                  <p:cNvSpPr/>
                  <p:nvPr/>
                </p:nvSpPr>
                <p:spPr>
                  <a:xfrm rot="5400000">
                    <a:off x="1109348" y="5563656"/>
                    <a:ext cx="921877" cy="172993"/>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Rounded Corners 127">
                    <a:extLst>
                      <a:ext uri="{FF2B5EF4-FFF2-40B4-BE49-F238E27FC236}">
                        <a16:creationId xmlns:a16="http://schemas.microsoft.com/office/drawing/2014/main" id="{38B09F8C-DDCD-4C5E-A3C0-C8CF8FE117E8}"/>
                      </a:ext>
                    </a:extLst>
                  </p:cNvPr>
                  <p:cNvSpPr/>
                  <p:nvPr/>
                </p:nvSpPr>
                <p:spPr>
                  <a:xfrm rot="5400000">
                    <a:off x="836235" y="5571201"/>
                    <a:ext cx="921877" cy="172993"/>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Isosceles Triangle 128">
                    <a:extLst>
                      <a:ext uri="{FF2B5EF4-FFF2-40B4-BE49-F238E27FC236}">
                        <a16:creationId xmlns:a16="http://schemas.microsoft.com/office/drawing/2014/main" id="{B3A2166B-994F-42DE-B9D1-F10F36655D95}"/>
                      </a:ext>
                    </a:extLst>
                  </p:cNvPr>
                  <p:cNvSpPr/>
                  <p:nvPr/>
                </p:nvSpPr>
                <p:spPr>
                  <a:xfrm rot="10800000">
                    <a:off x="1358020" y="4291342"/>
                    <a:ext cx="126748" cy="81482"/>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6CE88731-A782-4EDE-A2A8-B35DE85384AE}"/>
                    </a:ext>
                  </a:extLst>
                </p:cNvPr>
                <p:cNvGrpSpPr/>
                <p:nvPr/>
              </p:nvGrpSpPr>
              <p:grpSpPr>
                <a:xfrm>
                  <a:off x="4563549" y="4949957"/>
                  <a:ext cx="708791" cy="1745318"/>
                  <a:chOff x="7321633" y="4237022"/>
                  <a:chExt cx="708791" cy="1745318"/>
                </a:xfrm>
              </p:grpSpPr>
              <p:sp>
                <p:nvSpPr>
                  <p:cNvPr id="115" name="Oval 114">
                    <a:extLst>
                      <a:ext uri="{FF2B5EF4-FFF2-40B4-BE49-F238E27FC236}">
                        <a16:creationId xmlns:a16="http://schemas.microsoft.com/office/drawing/2014/main" id="{0056818B-E3E2-435C-88A7-47BA45E3414B}"/>
                      </a:ext>
                    </a:extLst>
                  </p:cNvPr>
                  <p:cNvSpPr/>
                  <p:nvPr/>
                </p:nvSpPr>
                <p:spPr>
                  <a:xfrm>
                    <a:off x="7478219" y="4237022"/>
                    <a:ext cx="399590" cy="4346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rapezoid 115">
                    <a:extLst>
                      <a:ext uri="{FF2B5EF4-FFF2-40B4-BE49-F238E27FC236}">
                        <a16:creationId xmlns:a16="http://schemas.microsoft.com/office/drawing/2014/main" id="{BBF4002A-1742-4744-87C5-E13AC88B5472}"/>
                      </a:ext>
                    </a:extLst>
                  </p:cNvPr>
                  <p:cNvSpPr/>
                  <p:nvPr/>
                </p:nvSpPr>
                <p:spPr>
                  <a:xfrm>
                    <a:off x="7496270" y="4772230"/>
                    <a:ext cx="353490" cy="750383"/>
                  </a:xfrm>
                  <a:prstGeom prst="trapezoid">
                    <a:avLst>
                      <a:gd name="adj" fmla="val 100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Rounded Corners 116">
                    <a:extLst>
                      <a:ext uri="{FF2B5EF4-FFF2-40B4-BE49-F238E27FC236}">
                        <a16:creationId xmlns:a16="http://schemas.microsoft.com/office/drawing/2014/main" id="{3C25EEE9-E5EF-4999-AAB6-087DDAD4212B}"/>
                      </a:ext>
                    </a:extLst>
                  </p:cNvPr>
                  <p:cNvSpPr/>
                  <p:nvPr/>
                </p:nvSpPr>
                <p:spPr>
                  <a:xfrm rot="7223141">
                    <a:off x="7118606" y="4982243"/>
                    <a:ext cx="530608" cy="124554"/>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Rounded Corners 117">
                    <a:extLst>
                      <a:ext uri="{FF2B5EF4-FFF2-40B4-BE49-F238E27FC236}">
                        <a16:creationId xmlns:a16="http://schemas.microsoft.com/office/drawing/2014/main" id="{6DEC882E-5037-4E5D-A2DB-1D46ACB25234}"/>
                      </a:ext>
                    </a:extLst>
                  </p:cNvPr>
                  <p:cNvSpPr/>
                  <p:nvPr/>
                </p:nvSpPr>
                <p:spPr>
                  <a:xfrm rot="3528859">
                    <a:off x="7699394" y="4960683"/>
                    <a:ext cx="539576" cy="122484"/>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Rounded Corners 118">
                    <a:extLst>
                      <a:ext uri="{FF2B5EF4-FFF2-40B4-BE49-F238E27FC236}">
                        <a16:creationId xmlns:a16="http://schemas.microsoft.com/office/drawing/2014/main" id="{199F57D4-02B1-4054-BC67-3F488E557CC3}"/>
                      </a:ext>
                    </a:extLst>
                  </p:cNvPr>
                  <p:cNvSpPr/>
                  <p:nvPr/>
                </p:nvSpPr>
                <p:spPr>
                  <a:xfrm rot="10800000">
                    <a:off x="7426834" y="4715837"/>
                    <a:ext cx="492849" cy="14939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Rounded Corners 119">
                    <a:extLst>
                      <a:ext uri="{FF2B5EF4-FFF2-40B4-BE49-F238E27FC236}">
                        <a16:creationId xmlns:a16="http://schemas.microsoft.com/office/drawing/2014/main" id="{157B3767-6159-4742-80DE-515CABAC06BC}"/>
                      </a:ext>
                    </a:extLst>
                  </p:cNvPr>
                  <p:cNvSpPr/>
                  <p:nvPr/>
                </p:nvSpPr>
                <p:spPr>
                  <a:xfrm rot="5400000">
                    <a:off x="7249611" y="5578153"/>
                    <a:ext cx="641347" cy="148047"/>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Rounded Corners 120">
                    <a:extLst>
                      <a:ext uri="{FF2B5EF4-FFF2-40B4-BE49-F238E27FC236}">
                        <a16:creationId xmlns:a16="http://schemas.microsoft.com/office/drawing/2014/main" id="{A61FAB0F-5A29-4351-8DEE-B1AF00CDC5B6}"/>
                      </a:ext>
                    </a:extLst>
                  </p:cNvPr>
                  <p:cNvSpPr/>
                  <p:nvPr/>
                </p:nvSpPr>
                <p:spPr>
                  <a:xfrm rot="5144943">
                    <a:off x="7473948" y="5587643"/>
                    <a:ext cx="641347" cy="148047"/>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4" name="Cloud 113">
                  <a:extLst>
                    <a:ext uri="{FF2B5EF4-FFF2-40B4-BE49-F238E27FC236}">
                      <a16:creationId xmlns:a16="http://schemas.microsoft.com/office/drawing/2014/main" id="{B395AF8B-E4B0-4F0C-AAA5-3125D8A17DB2}"/>
                    </a:ext>
                  </a:extLst>
                </p:cNvPr>
                <p:cNvSpPr/>
                <p:nvPr/>
              </p:nvSpPr>
              <p:spPr>
                <a:xfrm>
                  <a:off x="3704694" y="4203904"/>
                  <a:ext cx="773454" cy="649997"/>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051" name="Group 2050">
            <a:extLst>
              <a:ext uri="{FF2B5EF4-FFF2-40B4-BE49-F238E27FC236}">
                <a16:creationId xmlns:a16="http://schemas.microsoft.com/office/drawing/2014/main" id="{6937A938-E952-4002-8687-6D5C95929534}"/>
              </a:ext>
            </a:extLst>
          </p:cNvPr>
          <p:cNvGrpSpPr/>
          <p:nvPr/>
        </p:nvGrpSpPr>
        <p:grpSpPr>
          <a:xfrm>
            <a:off x="9651206" y="1713609"/>
            <a:ext cx="2589737" cy="3043486"/>
            <a:chOff x="9707207" y="1692325"/>
            <a:chExt cx="2589737" cy="3043486"/>
          </a:xfrm>
        </p:grpSpPr>
        <p:sp>
          <p:nvSpPr>
            <p:cNvPr id="23" name="TextBox 22">
              <a:extLst>
                <a:ext uri="{FF2B5EF4-FFF2-40B4-BE49-F238E27FC236}">
                  <a16:creationId xmlns:a16="http://schemas.microsoft.com/office/drawing/2014/main" id="{2DC9CB1C-A237-49A2-A801-AC5F48744EB1}"/>
                </a:ext>
              </a:extLst>
            </p:cNvPr>
            <p:cNvSpPr txBox="1"/>
            <p:nvPr/>
          </p:nvSpPr>
          <p:spPr>
            <a:xfrm>
              <a:off x="9707207" y="1692325"/>
              <a:ext cx="2589737" cy="646331"/>
            </a:xfrm>
            <a:prstGeom prst="rect">
              <a:avLst/>
            </a:prstGeom>
            <a:noFill/>
          </p:spPr>
          <p:txBody>
            <a:bodyPr wrap="square" rtlCol="0">
              <a:spAutoFit/>
            </a:bodyPr>
            <a:lstStyle/>
            <a:p>
              <a:pPr algn="ctr"/>
              <a:r>
                <a:rPr lang="en-US" sz="3600" dirty="0">
                  <a:solidFill>
                    <a:schemeClr val="bg1"/>
                  </a:solidFill>
                  <a:latin typeface="Bahnschrift SemiBold" panose="020B0502040204020203" pitchFamily="34" charset="0"/>
                </a:rPr>
                <a:t>Church</a:t>
              </a:r>
            </a:p>
          </p:txBody>
        </p:sp>
        <p:sp>
          <p:nvSpPr>
            <p:cNvPr id="28" name="Arrow: Down 27">
              <a:extLst>
                <a:ext uri="{FF2B5EF4-FFF2-40B4-BE49-F238E27FC236}">
                  <a16:creationId xmlns:a16="http://schemas.microsoft.com/office/drawing/2014/main" id="{8FE3E1F5-DD4C-41F5-982C-6A6863982020}"/>
                </a:ext>
              </a:extLst>
            </p:cNvPr>
            <p:cNvSpPr/>
            <p:nvPr/>
          </p:nvSpPr>
          <p:spPr>
            <a:xfrm>
              <a:off x="10705523" y="2388098"/>
              <a:ext cx="634239" cy="828055"/>
            </a:xfrm>
            <a:prstGeom prst="down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0" name="Group 129">
              <a:extLst>
                <a:ext uri="{FF2B5EF4-FFF2-40B4-BE49-F238E27FC236}">
                  <a16:creationId xmlns:a16="http://schemas.microsoft.com/office/drawing/2014/main" id="{6D54E82D-7041-40A7-8522-FF06434A5632}"/>
                </a:ext>
              </a:extLst>
            </p:cNvPr>
            <p:cNvGrpSpPr/>
            <p:nvPr/>
          </p:nvGrpSpPr>
          <p:grpSpPr>
            <a:xfrm>
              <a:off x="10546093" y="3342822"/>
              <a:ext cx="1360377" cy="1392989"/>
              <a:chOff x="1546408" y="250257"/>
              <a:chExt cx="2810577" cy="2877954"/>
            </a:xfrm>
          </p:grpSpPr>
          <p:sp>
            <p:nvSpPr>
              <p:cNvPr id="131" name="Trapezoid 130">
                <a:extLst>
                  <a:ext uri="{FF2B5EF4-FFF2-40B4-BE49-F238E27FC236}">
                    <a16:creationId xmlns:a16="http://schemas.microsoft.com/office/drawing/2014/main" id="{EC7009DB-FFA3-46F9-81D3-4D985962F44E}"/>
                  </a:ext>
                </a:extLst>
              </p:cNvPr>
              <p:cNvSpPr/>
              <p:nvPr/>
            </p:nvSpPr>
            <p:spPr>
              <a:xfrm>
                <a:off x="1546408" y="1558427"/>
                <a:ext cx="2810577" cy="279133"/>
              </a:xfrm>
              <a:prstGeom prst="trapezoid">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a:extLst>
                  <a:ext uri="{FF2B5EF4-FFF2-40B4-BE49-F238E27FC236}">
                    <a16:creationId xmlns:a16="http://schemas.microsoft.com/office/drawing/2014/main" id="{605037D7-982D-4270-9289-1BE1B250277A}"/>
                  </a:ext>
                </a:extLst>
              </p:cNvPr>
              <p:cNvSpPr/>
              <p:nvPr/>
            </p:nvSpPr>
            <p:spPr>
              <a:xfrm>
                <a:off x="1636295" y="1848051"/>
                <a:ext cx="2608446" cy="1280160"/>
              </a:xfrm>
              <a:prstGeom prst="rect">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Arrow: Pentagon 132">
                <a:extLst>
                  <a:ext uri="{FF2B5EF4-FFF2-40B4-BE49-F238E27FC236}">
                    <a16:creationId xmlns:a16="http://schemas.microsoft.com/office/drawing/2014/main" id="{3D45861D-BCC8-47CD-8F7D-505E1D6BC560}"/>
                  </a:ext>
                </a:extLst>
              </p:cNvPr>
              <p:cNvSpPr/>
              <p:nvPr/>
            </p:nvSpPr>
            <p:spPr>
              <a:xfrm rot="16200000">
                <a:off x="539513" y="1517664"/>
                <a:ext cx="2877954" cy="343140"/>
              </a:xfrm>
              <a:prstGeom prst="homePlate">
                <a:avLst>
                  <a:gd name="adj" fmla="val 156280"/>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a:extLst>
                  <a:ext uri="{FF2B5EF4-FFF2-40B4-BE49-F238E27FC236}">
                    <a16:creationId xmlns:a16="http://schemas.microsoft.com/office/drawing/2014/main" id="{A1BA978E-8013-468D-9969-C2631F1F6EAD}"/>
                  </a:ext>
                </a:extLst>
              </p:cNvPr>
              <p:cNvSpPr/>
              <p:nvPr/>
            </p:nvSpPr>
            <p:spPr>
              <a:xfrm>
                <a:off x="2940518" y="2519414"/>
                <a:ext cx="343142" cy="608797"/>
              </a:xfrm>
              <a:prstGeom prst="rect">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a:extLst>
                  <a:ext uri="{FF2B5EF4-FFF2-40B4-BE49-F238E27FC236}">
                    <a16:creationId xmlns:a16="http://schemas.microsoft.com/office/drawing/2014/main" id="{31781A44-FBE0-476E-9F83-9C4D9024419E}"/>
                  </a:ext>
                </a:extLst>
              </p:cNvPr>
              <p:cNvSpPr/>
              <p:nvPr/>
            </p:nvSpPr>
            <p:spPr>
              <a:xfrm>
                <a:off x="3421058" y="1848051"/>
                <a:ext cx="82538" cy="1280159"/>
              </a:xfrm>
              <a:prstGeom prst="rect">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a:extLst>
                  <a:ext uri="{FF2B5EF4-FFF2-40B4-BE49-F238E27FC236}">
                    <a16:creationId xmlns:a16="http://schemas.microsoft.com/office/drawing/2014/main" id="{0A80A3C1-16E3-4044-85F9-A20EA4FEE1FB}"/>
                  </a:ext>
                </a:extLst>
              </p:cNvPr>
              <p:cNvSpPr/>
              <p:nvPr/>
            </p:nvSpPr>
            <p:spPr>
              <a:xfrm>
                <a:off x="3655996" y="1848051"/>
                <a:ext cx="82538" cy="1280159"/>
              </a:xfrm>
              <a:prstGeom prst="rect">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134A88F0-C7AD-4A71-8720-3B9C92D4630A}"/>
                  </a:ext>
                </a:extLst>
              </p:cNvPr>
              <p:cNvSpPr/>
              <p:nvPr/>
            </p:nvSpPr>
            <p:spPr>
              <a:xfrm>
                <a:off x="3890934" y="1848050"/>
                <a:ext cx="82538" cy="1280159"/>
              </a:xfrm>
              <a:prstGeom prst="rect">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605F4E49-1EB9-4AE8-978A-EE55B3B0E1A5}"/>
                  </a:ext>
                </a:extLst>
              </p:cNvPr>
              <p:cNvSpPr/>
              <p:nvPr/>
            </p:nvSpPr>
            <p:spPr>
              <a:xfrm>
                <a:off x="2266907" y="1848050"/>
                <a:ext cx="82538" cy="1280159"/>
              </a:xfrm>
              <a:prstGeom prst="rect">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C1E92104-DE4E-4E4B-A0C2-44029178FB07}"/>
                  </a:ext>
                </a:extLst>
              </p:cNvPr>
              <p:cNvSpPr/>
              <p:nvPr/>
            </p:nvSpPr>
            <p:spPr>
              <a:xfrm>
                <a:off x="2501845" y="1848050"/>
                <a:ext cx="82538" cy="1280159"/>
              </a:xfrm>
              <a:prstGeom prst="rect">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8B13761E-2F53-4DDE-A0D5-E697371A8995}"/>
                  </a:ext>
                </a:extLst>
              </p:cNvPr>
              <p:cNvSpPr/>
              <p:nvPr/>
            </p:nvSpPr>
            <p:spPr>
              <a:xfrm>
                <a:off x="2736783" y="1848049"/>
                <a:ext cx="82538" cy="1280159"/>
              </a:xfrm>
              <a:prstGeom prst="rect">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052" name="Rectangle 2051">
            <a:extLst>
              <a:ext uri="{FF2B5EF4-FFF2-40B4-BE49-F238E27FC236}">
                <a16:creationId xmlns:a16="http://schemas.microsoft.com/office/drawing/2014/main" id="{45132D07-2D3C-42B4-BFAA-6D311618FB22}"/>
              </a:ext>
            </a:extLst>
          </p:cNvPr>
          <p:cNvSpPr/>
          <p:nvPr/>
        </p:nvSpPr>
        <p:spPr>
          <a:xfrm>
            <a:off x="3116671" y="5758557"/>
            <a:ext cx="6096000" cy="923330"/>
          </a:xfrm>
          <a:prstGeom prst="rect">
            <a:avLst/>
          </a:prstGeom>
          <a:solidFill>
            <a:schemeClr val="accent6">
              <a:lumMod val="60000"/>
              <a:lumOff val="40000"/>
            </a:schemeClr>
          </a:solidFill>
        </p:spPr>
        <p:txBody>
          <a:bodyPr>
            <a:spAutoFit/>
          </a:bodyPr>
          <a:lstStyle/>
          <a:p>
            <a:pPr algn="ctr"/>
            <a:r>
              <a:rPr lang="en-US" dirty="0">
                <a:solidFill>
                  <a:srgbClr val="333333"/>
                </a:solidFill>
                <a:latin typeface="Calibri" panose="020F0502020204030204" pitchFamily="34" charset="0"/>
              </a:rPr>
              <a:t>If you were to choose between your plan for your life and what Heavenly Father might have planned for your life, which would you choose? </a:t>
            </a:r>
            <a:endParaRPr lang="en-US" dirty="0"/>
          </a:p>
        </p:txBody>
      </p:sp>
    </p:spTree>
    <p:extLst>
      <p:ext uri="{BB962C8B-B14F-4D97-AF65-F5344CB8AC3E}">
        <p14:creationId xmlns:p14="http://schemas.microsoft.com/office/powerpoint/2010/main" val="206909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1000"/>
                                        <p:tgtEl>
                                          <p:spTgt spid="2052"/>
                                        </p:tgtEl>
                                      </p:cBhvr>
                                    </p:animEffect>
                                    <p:anim calcmode="lin" valueType="num">
                                      <p:cBhvr>
                                        <p:cTn id="8" dur="1000" fill="hold"/>
                                        <p:tgtEl>
                                          <p:spTgt spid="2052"/>
                                        </p:tgtEl>
                                        <p:attrNameLst>
                                          <p:attrName>ppt_x</p:attrName>
                                        </p:attrNameLst>
                                      </p:cBhvr>
                                      <p:tavLst>
                                        <p:tav tm="0">
                                          <p:val>
                                            <p:strVal val="#ppt_x"/>
                                          </p:val>
                                        </p:tav>
                                        <p:tav tm="100000">
                                          <p:val>
                                            <p:strVal val="#ppt_x"/>
                                          </p:val>
                                        </p:tav>
                                      </p:tavLst>
                                    </p:anim>
                                    <p:anim calcmode="lin" valueType="num">
                                      <p:cBhvr>
                                        <p:cTn id="9"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products.davidsutherlandinc.com/media/59815/680-230-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88668"/>
            <a:ext cx="1865014" cy="369332"/>
          </a:xfrm>
          <a:prstGeom prst="rect">
            <a:avLst/>
          </a:prstGeom>
          <a:noFill/>
        </p:spPr>
        <p:txBody>
          <a:bodyPr wrap="square" rtlCol="0">
            <a:spAutoFit/>
          </a:bodyPr>
          <a:lstStyle/>
          <a:p>
            <a:r>
              <a:rPr lang="en-US" dirty="0">
                <a:solidFill>
                  <a:schemeClr val="bg1"/>
                </a:solidFill>
              </a:rPr>
              <a:t>Genesis 47:10-11</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roadway" panose="04040905080B02020502" pitchFamily="82" charset="0"/>
              </a:rPr>
              <a:t>Jacob Blesses Pharaoh</a:t>
            </a:r>
          </a:p>
        </p:txBody>
      </p:sp>
      <p:sp>
        <p:nvSpPr>
          <p:cNvPr id="2" name="Rectangle 1"/>
          <p:cNvSpPr/>
          <p:nvPr/>
        </p:nvSpPr>
        <p:spPr>
          <a:xfrm>
            <a:off x="275592" y="1259175"/>
            <a:ext cx="4263750" cy="2308324"/>
          </a:xfrm>
          <a:prstGeom prst="rect">
            <a:avLst/>
          </a:prstGeom>
        </p:spPr>
        <p:txBody>
          <a:bodyPr wrap="square">
            <a:spAutoFit/>
          </a:bodyPr>
          <a:lstStyle/>
          <a:p>
            <a:r>
              <a:rPr lang="en-US" dirty="0">
                <a:solidFill>
                  <a:schemeClr val="bg1"/>
                </a:solidFill>
                <a:latin typeface="Calibri" panose="020F0502020204030204" pitchFamily="34" charset="0"/>
              </a:rPr>
              <a:t>And Joseph placed his father and his brethren, and gave them a possession in the land of Egypt, in the best of the land, in the land of Rameses, as Pharaoh had commanded. And Joseph nourished his father, and his brethren, and all his father’s household, with bread, according to their families.</a:t>
            </a:r>
          </a:p>
        </p:txBody>
      </p:sp>
      <p:pic>
        <p:nvPicPr>
          <p:cNvPr id="6146" name="Picture 2" descr="http://3.bp.blogspot.com/-LHTnME_mUJo/ULjILeAMTQI/AAAAAAAABXs/sguzcM8bmGo/s1600/Pharaoh+Bless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2705" y="1920512"/>
            <a:ext cx="6096000" cy="384429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3524" y="4055281"/>
            <a:ext cx="2731008" cy="2314937"/>
          </a:xfrm>
          <a:prstGeom prst="rect">
            <a:avLst/>
          </a:prstGeom>
        </p:spPr>
      </p:pic>
    </p:spTree>
    <p:extLst>
      <p:ext uri="{BB962C8B-B14F-4D97-AF65-F5344CB8AC3E}">
        <p14:creationId xmlns:p14="http://schemas.microsoft.com/office/powerpoint/2010/main" val="4237398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products.davidsutherlandinc.com/media/59815/680-230-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88668"/>
            <a:ext cx="1865014" cy="369332"/>
          </a:xfrm>
          <a:prstGeom prst="rect">
            <a:avLst/>
          </a:prstGeom>
          <a:noFill/>
        </p:spPr>
        <p:txBody>
          <a:bodyPr wrap="square" rtlCol="0">
            <a:spAutoFit/>
          </a:bodyPr>
          <a:lstStyle/>
          <a:p>
            <a:r>
              <a:rPr lang="en-US" dirty="0">
                <a:solidFill>
                  <a:schemeClr val="bg1"/>
                </a:solidFill>
              </a:rPr>
              <a:t>Genesis 47:13-26</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roadway" panose="04040905080B02020502" pitchFamily="82" charset="0"/>
              </a:rPr>
              <a:t>During Times of Famine</a:t>
            </a:r>
          </a:p>
        </p:txBody>
      </p:sp>
      <p:sp>
        <p:nvSpPr>
          <p:cNvPr id="2" name="Rectangle 1"/>
          <p:cNvSpPr/>
          <p:nvPr/>
        </p:nvSpPr>
        <p:spPr>
          <a:xfrm>
            <a:off x="1444133" y="2078151"/>
            <a:ext cx="4113291" cy="1200329"/>
          </a:xfrm>
          <a:prstGeom prst="rect">
            <a:avLst/>
          </a:prstGeom>
        </p:spPr>
        <p:txBody>
          <a:bodyPr wrap="square">
            <a:spAutoFit/>
          </a:bodyPr>
          <a:lstStyle/>
          <a:p>
            <a:r>
              <a:rPr lang="en-US" dirty="0">
                <a:solidFill>
                  <a:schemeClr val="bg1"/>
                </a:solidFill>
                <a:latin typeface="Calibri" panose="020F0502020204030204" pitchFamily="34" charset="0"/>
              </a:rPr>
              <a:t>The Egyptians, instead of exercising their agency to provide for themselves against a day of need, depended upon the government. </a:t>
            </a:r>
          </a:p>
        </p:txBody>
      </p:sp>
      <p:pic>
        <p:nvPicPr>
          <p:cNvPr id="5122" name="Picture 2" descr="President Marion G. Romn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563" y="1672809"/>
            <a:ext cx="1052570" cy="140342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37654" y="3404640"/>
            <a:ext cx="5402655" cy="1754326"/>
          </a:xfrm>
          <a:prstGeom prst="rect">
            <a:avLst/>
          </a:prstGeom>
        </p:spPr>
        <p:txBody>
          <a:bodyPr wrap="square">
            <a:spAutoFit/>
          </a:bodyPr>
          <a:lstStyle/>
          <a:p>
            <a:r>
              <a:rPr lang="en-US" dirty="0">
                <a:solidFill>
                  <a:schemeClr val="bg1"/>
                </a:solidFill>
                <a:latin typeface="Calibri" panose="020F0502020204030204" pitchFamily="34" charset="0"/>
              </a:rPr>
              <a:t>As a result, when the famine came they were forced to purchase food from the government. First they used their money. When that was gone, they gave their livestock, then their lands; and finally they were compelled to sell themselves into slavery, that they might eat. (1)</a:t>
            </a:r>
          </a:p>
        </p:txBody>
      </p:sp>
      <p:sp>
        <p:nvSpPr>
          <p:cNvPr id="8" name="Rectangle 7"/>
          <p:cNvSpPr/>
          <p:nvPr/>
        </p:nvSpPr>
        <p:spPr>
          <a:xfrm>
            <a:off x="5949688" y="4520589"/>
            <a:ext cx="6096000" cy="1754326"/>
          </a:xfrm>
          <a:prstGeom prst="rect">
            <a:avLst/>
          </a:prstGeom>
        </p:spPr>
        <p:txBody>
          <a:bodyPr>
            <a:spAutoFit/>
          </a:bodyPr>
          <a:lstStyle/>
          <a:p>
            <a:r>
              <a:rPr lang="en-US" b="0" i="0" dirty="0">
                <a:solidFill>
                  <a:schemeClr val="bg1"/>
                </a:solidFill>
                <a:effectLst/>
                <a:latin typeface="Calibri" panose="020F0502020204030204" pitchFamily="34" charset="0"/>
              </a:rPr>
              <a:t>As it was, those who did not obey Joseph's counsel were under the necessity of selling all their property, and ultimately themselves, for slaves to the king, in order to obtain that bread which they could have laid </a:t>
            </a:r>
          </a:p>
          <a:p>
            <a:r>
              <a:rPr lang="en-US" b="0" i="0" dirty="0">
                <a:solidFill>
                  <a:schemeClr val="bg1"/>
                </a:solidFill>
                <a:effectLst/>
                <a:latin typeface="Calibri" panose="020F0502020204030204" pitchFamily="34" charset="0"/>
              </a:rPr>
              <a:t>up during the seven years of plenty, if they </a:t>
            </a:r>
          </a:p>
          <a:p>
            <a:r>
              <a:rPr lang="en-US" b="0" i="0" dirty="0">
                <a:solidFill>
                  <a:schemeClr val="bg1"/>
                </a:solidFill>
                <a:effectLst/>
                <a:latin typeface="Calibri" panose="020F0502020204030204" pitchFamily="34" charset="0"/>
              </a:rPr>
              <a:t>had obeyed Joseph's counsel. (2)</a:t>
            </a:r>
            <a:endParaRPr lang="en-US" dirty="0">
              <a:solidFill>
                <a:schemeClr val="bg1"/>
              </a:solidFill>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7119" y="5397752"/>
            <a:ext cx="1027817" cy="1254448"/>
          </a:xfrm>
          <a:prstGeom prst="rect">
            <a:avLst/>
          </a:prstGeom>
        </p:spPr>
      </p:pic>
      <p:pic>
        <p:nvPicPr>
          <p:cNvPr id="16" name="Picture 2" descr="http://1.bp.blogspot.com/_dwNTE2GWNTk/TKUKBDIljkI/AAAAAAAAAGo/ECF50iF3Zx8/s1600/IMG_111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33653" y="1451643"/>
            <a:ext cx="3951259" cy="2963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0330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products.davidsutherlandinc.com/media/59815/680-230-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88668"/>
            <a:ext cx="1865014" cy="369332"/>
          </a:xfrm>
          <a:prstGeom prst="rect">
            <a:avLst/>
          </a:prstGeom>
          <a:noFill/>
        </p:spPr>
        <p:txBody>
          <a:bodyPr wrap="square" rtlCol="0">
            <a:spAutoFit/>
          </a:bodyPr>
          <a:lstStyle/>
          <a:p>
            <a:r>
              <a:rPr lang="en-US" dirty="0">
                <a:solidFill>
                  <a:schemeClr val="bg1"/>
                </a:solidFill>
              </a:rPr>
              <a:t>Genesis 47:24-26</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roadway" panose="04040905080B02020502" pitchFamily="82" charset="0"/>
              </a:rPr>
              <a:t>Pharaoh’s Fifth</a:t>
            </a:r>
          </a:p>
        </p:txBody>
      </p:sp>
      <p:sp>
        <p:nvSpPr>
          <p:cNvPr id="8" name="Rectangle 7"/>
          <p:cNvSpPr/>
          <p:nvPr/>
        </p:nvSpPr>
        <p:spPr>
          <a:xfrm>
            <a:off x="5196284" y="5015458"/>
            <a:ext cx="6096000" cy="923330"/>
          </a:xfrm>
          <a:prstGeom prst="rect">
            <a:avLst/>
          </a:prstGeom>
        </p:spPr>
        <p:txBody>
          <a:bodyPr>
            <a:spAutoFit/>
          </a:bodyPr>
          <a:lstStyle/>
          <a:p>
            <a:r>
              <a:rPr lang="en-US" dirty="0">
                <a:solidFill>
                  <a:schemeClr val="bg1"/>
                </a:solidFill>
                <a:latin typeface="Calibri" panose="020F0502020204030204" pitchFamily="34" charset="0"/>
              </a:rPr>
              <a:t>And Joseph made it a law over the land of Egypt unto this day, that Pharaoh should have the fifth part; except the land of the priests only, which became not Pharaoh’s.</a:t>
            </a:r>
          </a:p>
        </p:txBody>
      </p:sp>
      <p:sp>
        <p:nvSpPr>
          <p:cNvPr id="11" name="Rectangle 10"/>
          <p:cNvSpPr/>
          <p:nvPr/>
        </p:nvSpPr>
        <p:spPr>
          <a:xfrm>
            <a:off x="974806" y="872053"/>
            <a:ext cx="10717695" cy="369332"/>
          </a:xfrm>
          <a:prstGeom prst="rect">
            <a:avLst/>
          </a:prstGeom>
        </p:spPr>
        <p:txBody>
          <a:bodyPr wrap="square">
            <a:spAutoFit/>
          </a:bodyPr>
          <a:lstStyle/>
          <a:p>
            <a:r>
              <a:rPr lang="en-US" b="0" i="0" dirty="0">
                <a:solidFill>
                  <a:srgbClr val="FFFF00"/>
                </a:solidFill>
                <a:effectLst/>
                <a:latin typeface="Calibri" panose="020F0502020204030204" pitchFamily="34" charset="0"/>
              </a:rPr>
              <a:t>Pharaoh claimed title to their possessions but that the people could use them as their own. (vs.22-23)</a:t>
            </a:r>
            <a:endParaRPr lang="en-US" dirty="0">
              <a:solidFill>
                <a:srgbClr val="FFFF00"/>
              </a:solidFill>
              <a:latin typeface="Calibri" panose="020F0502020204030204" pitchFamily="34" charset="0"/>
            </a:endParaRPr>
          </a:p>
        </p:txBody>
      </p:sp>
      <p:sp>
        <p:nvSpPr>
          <p:cNvPr id="13" name="Rectangle 12"/>
          <p:cNvSpPr/>
          <p:nvPr/>
        </p:nvSpPr>
        <p:spPr>
          <a:xfrm>
            <a:off x="447898" y="1607978"/>
            <a:ext cx="4106129" cy="1200329"/>
          </a:xfrm>
          <a:prstGeom prst="rect">
            <a:avLst/>
          </a:prstGeom>
        </p:spPr>
        <p:txBody>
          <a:bodyPr wrap="square">
            <a:spAutoFit/>
          </a:bodyPr>
          <a:lstStyle/>
          <a:p>
            <a:r>
              <a:rPr lang="en-US" b="0" i="0" dirty="0">
                <a:solidFill>
                  <a:schemeClr val="bg1"/>
                </a:solidFill>
                <a:effectLst/>
                <a:latin typeface="Calibri" panose="020F0502020204030204" pitchFamily="34" charset="0"/>
              </a:rPr>
              <a:t>The cattle became government property but we expect that the people kept them, delivering meat and milk to state agents but keeping what they needed as well.</a:t>
            </a:r>
            <a:endParaRPr lang="en-US" dirty="0">
              <a:solidFill>
                <a:schemeClr val="bg1"/>
              </a:solidFill>
              <a:latin typeface="Calibri" panose="020F0502020204030204" pitchFamily="34" charset="0"/>
            </a:endParaRPr>
          </a:p>
        </p:txBody>
      </p:sp>
      <p:pic>
        <p:nvPicPr>
          <p:cNvPr id="8196" name="Picture 4" descr="http://www.bumfuzzle.com/Pictures/Egypt/Egy%20Rasmesseu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9239" y="1407950"/>
            <a:ext cx="4270375" cy="3202781"/>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8212734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174" y="3281907"/>
            <a:ext cx="3944185" cy="2563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7311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19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products.davidsutherlandinc.com/media/59815/680-230-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88668"/>
            <a:ext cx="1865014" cy="369332"/>
          </a:xfrm>
          <a:prstGeom prst="rect">
            <a:avLst/>
          </a:prstGeom>
          <a:noFill/>
        </p:spPr>
        <p:txBody>
          <a:bodyPr wrap="square" rtlCol="0">
            <a:spAutoFit/>
          </a:bodyPr>
          <a:lstStyle/>
          <a:p>
            <a:r>
              <a:rPr lang="en-US" dirty="0">
                <a:solidFill>
                  <a:schemeClr val="bg1"/>
                </a:solidFill>
              </a:rPr>
              <a:t>Genesis 47:27-31</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roadway" panose="04040905080B02020502" pitchFamily="82" charset="0"/>
              </a:rPr>
              <a:t>Israel’s Burying Place</a:t>
            </a:r>
          </a:p>
        </p:txBody>
      </p:sp>
      <p:pic>
        <p:nvPicPr>
          <p:cNvPr id="9218" name="Picture 2" descr="In the Old Testament, people often buried the dead in family tomb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224" y="1131616"/>
            <a:ext cx="3810000" cy="2543175"/>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www.telegraph.co.uk/meetthesettlers/images/chapter2-image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10268" y="1155903"/>
            <a:ext cx="5931355" cy="395327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919434" y="5109175"/>
            <a:ext cx="6122189" cy="646331"/>
          </a:xfrm>
          <a:prstGeom prst="rect">
            <a:avLst/>
          </a:prstGeom>
        </p:spPr>
        <p:txBody>
          <a:bodyPr wrap="none">
            <a:spAutoFit/>
          </a:bodyPr>
          <a:lstStyle/>
          <a:p>
            <a:pPr algn="ctr"/>
            <a:r>
              <a:rPr lang="en-US" b="0" i="0" u="none" strike="noStrike" dirty="0">
                <a:solidFill>
                  <a:schemeClr val="bg1"/>
                </a:solidFill>
                <a:effectLst/>
                <a:latin typeface="Arial" panose="020B0604020202020204" pitchFamily="34" charset="0"/>
              </a:rPr>
              <a:t>Tombs of the Patriarchs:</a:t>
            </a:r>
          </a:p>
          <a:p>
            <a:pPr algn="ctr"/>
            <a:r>
              <a:rPr lang="en-US" b="0" i="0" u="none" strike="noStrike" dirty="0">
                <a:solidFill>
                  <a:schemeClr val="bg1"/>
                </a:solidFill>
                <a:effectLst/>
                <a:latin typeface="Arial" panose="020B0604020202020204" pitchFamily="34" charset="0"/>
              </a:rPr>
              <a:t>Abraham</a:t>
            </a:r>
            <a:r>
              <a:rPr lang="en-US" b="0" i="0" dirty="0">
                <a:solidFill>
                  <a:schemeClr val="bg1"/>
                </a:solidFill>
                <a:effectLst/>
                <a:latin typeface="Arial" panose="020B0604020202020204" pitchFamily="34" charset="0"/>
              </a:rPr>
              <a:t> and </a:t>
            </a:r>
            <a:r>
              <a:rPr lang="en-US" b="0" i="0" u="none" strike="noStrike" dirty="0">
                <a:solidFill>
                  <a:schemeClr val="bg1"/>
                </a:solidFill>
                <a:effectLst/>
                <a:latin typeface="Arial" panose="020B0604020202020204" pitchFamily="34" charset="0"/>
              </a:rPr>
              <a:t>Sarah</a:t>
            </a:r>
            <a:r>
              <a:rPr lang="en-US" b="0" i="0" dirty="0">
                <a:solidFill>
                  <a:schemeClr val="bg1"/>
                </a:solidFill>
                <a:effectLst/>
                <a:latin typeface="Arial" panose="020B0604020202020204" pitchFamily="34" charset="0"/>
              </a:rPr>
              <a:t>, </a:t>
            </a:r>
            <a:r>
              <a:rPr lang="en-US" b="0" i="0" u="none" strike="noStrike" dirty="0">
                <a:solidFill>
                  <a:schemeClr val="bg1"/>
                </a:solidFill>
                <a:effectLst/>
                <a:latin typeface="Arial" panose="020B0604020202020204" pitchFamily="34" charset="0"/>
              </a:rPr>
              <a:t>Isaac</a:t>
            </a:r>
            <a:r>
              <a:rPr lang="en-US" b="0" i="0" dirty="0">
                <a:solidFill>
                  <a:schemeClr val="bg1"/>
                </a:solidFill>
                <a:effectLst/>
                <a:latin typeface="Arial" panose="020B0604020202020204" pitchFamily="34" charset="0"/>
              </a:rPr>
              <a:t> and </a:t>
            </a:r>
            <a:r>
              <a:rPr lang="en-US" b="0" i="0" u="none" strike="noStrike" dirty="0">
                <a:solidFill>
                  <a:schemeClr val="bg1"/>
                </a:solidFill>
                <a:effectLst/>
                <a:latin typeface="Arial" panose="020B0604020202020204" pitchFamily="34" charset="0"/>
              </a:rPr>
              <a:t>Rebecca</a:t>
            </a:r>
            <a:r>
              <a:rPr lang="en-US" b="0" i="0" dirty="0">
                <a:solidFill>
                  <a:schemeClr val="bg1"/>
                </a:solidFill>
                <a:effectLst/>
                <a:latin typeface="Arial" panose="020B0604020202020204" pitchFamily="34" charset="0"/>
              </a:rPr>
              <a:t>, </a:t>
            </a:r>
            <a:r>
              <a:rPr lang="en-US" b="0" i="0" u="none" strike="noStrike" dirty="0">
                <a:solidFill>
                  <a:schemeClr val="bg1"/>
                </a:solidFill>
                <a:effectLst/>
                <a:latin typeface="Arial" panose="020B0604020202020204" pitchFamily="34" charset="0"/>
              </a:rPr>
              <a:t>Jacob</a:t>
            </a:r>
            <a:r>
              <a:rPr lang="en-US" b="0" i="0" dirty="0">
                <a:solidFill>
                  <a:schemeClr val="bg1"/>
                </a:solidFill>
                <a:effectLst/>
                <a:latin typeface="Arial" panose="020B0604020202020204" pitchFamily="34" charset="0"/>
              </a:rPr>
              <a:t> and </a:t>
            </a:r>
            <a:r>
              <a:rPr lang="en-US" b="0" i="0" u="none" strike="noStrike" dirty="0">
                <a:solidFill>
                  <a:schemeClr val="bg1"/>
                </a:solidFill>
                <a:effectLst/>
                <a:latin typeface="Arial" panose="020B0604020202020204" pitchFamily="34" charset="0"/>
              </a:rPr>
              <a:t>Leah</a:t>
            </a:r>
            <a:endParaRPr lang="en-US" dirty="0">
              <a:solidFill>
                <a:schemeClr val="bg1"/>
              </a:solidFill>
            </a:endParaRPr>
          </a:p>
        </p:txBody>
      </p:sp>
      <p:sp>
        <p:nvSpPr>
          <p:cNvPr id="3" name="Rectangle 2"/>
          <p:cNvSpPr/>
          <p:nvPr/>
        </p:nvSpPr>
        <p:spPr>
          <a:xfrm>
            <a:off x="237721" y="4072040"/>
            <a:ext cx="4777130" cy="954107"/>
          </a:xfrm>
          <a:prstGeom prst="rect">
            <a:avLst/>
          </a:prstGeom>
        </p:spPr>
        <p:txBody>
          <a:bodyPr wrap="square">
            <a:spAutoFit/>
          </a:bodyPr>
          <a:lstStyle/>
          <a:p>
            <a:r>
              <a:rPr lang="en-US" sz="1400" b="0" i="0" dirty="0">
                <a:solidFill>
                  <a:schemeClr val="bg1"/>
                </a:solidFill>
                <a:effectLst/>
                <a:latin typeface="Lucida Grande"/>
              </a:rPr>
              <a:t>The </a:t>
            </a:r>
            <a:r>
              <a:rPr lang="en-US" sz="1400" b="1" i="0" dirty="0">
                <a:solidFill>
                  <a:schemeClr val="bg1"/>
                </a:solidFill>
                <a:effectLst/>
                <a:latin typeface="Lucida Grande"/>
              </a:rPr>
              <a:t>Tombs of the Patriarchs</a:t>
            </a:r>
            <a:r>
              <a:rPr lang="en-US" sz="1400" b="0" i="0" dirty="0">
                <a:solidFill>
                  <a:schemeClr val="bg1"/>
                </a:solidFill>
                <a:effectLst/>
                <a:latin typeface="Lucida Grande"/>
              </a:rPr>
              <a:t> in Hebron, West Bank, is a shrine complex built mainly under Herod (1st cent. BC) with additions by the Crusaders (12th century AD). It centers around the </a:t>
            </a:r>
            <a:r>
              <a:rPr lang="en-US" sz="1400" b="1" i="0" dirty="0">
                <a:solidFill>
                  <a:schemeClr val="bg1"/>
                </a:solidFill>
                <a:effectLst/>
                <a:latin typeface="Lucida Grande"/>
              </a:rPr>
              <a:t>Cave of </a:t>
            </a:r>
            <a:r>
              <a:rPr lang="en-US" sz="1400" b="1" i="0" dirty="0" err="1">
                <a:solidFill>
                  <a:schemeClr val="bg1"/>
                </a:solidFill>
                <a:effectLst/>
                <a:latin typeface="Lucida Grande"/>
              </a:rPr>
              <a:t>Machpelah</a:t>
            </a:r>
            <a:r>
              <a:rPr lang="en-US" sz="1400" dirty="0">
                <a:solidFill>
                  <a:schemeClr val="bg1"/>
                </a:solidFill>
                <a:latin typeface="Lucida Grande"/>
              </a:rPr>
              <a:t>.</a:t>
            </a:r>
            <a:r>
              <a:rPr lang="en-US" sz="1400" b="0" i="0" dirty="0">
                <a:solidFill>
                  <a:schemeClr val="bg1"/>
                </a:solidFill>
                <a:effectLst/>
                <a:latin typeface="Lucida Grande"/>
              </a:rPr>
              <a:t>.</a:t>
            </a:r>
            <a:endParaRPr lang="en-US" sz="1400" dirty="0">
              <a:solidFill>
                <a:schemeClr val="bg1"/>
              </a:solidFill>
            </a:endParaRPr>
          </a:p>
        </p:txBody>
      </p:sp>
      <p:sp>
        <p:nvSpPr>
          <p:cNvPr id="5" name="Rectangle 4"/>
          <p:cNvSpPr/>
          <p:nvPr/>
        </p:nvSpPr>
        <p:spPr>
          <a:xfrm>
            <a:off x="5355772" y="5946480"/>
            <a:ext cx="6096000" cy="646331"/>
          </a:xfrm>
          <a:prstGeom prst="rect">
            <a:avLst/>
          </a:prstGeom>
        </p:spPr>
        <p:txBody>
          <a:bodyPr>
            <a:spAutoFit/>
          </a:bodyPr>
          <a:lstStyle/>
          <a:p>
            <a:r>
              <a:rPr lang="en-US" b="0" i="0" dirty="0">
                <a:solidFill>
                  <a:schemeClr val="bg1"/>
                </a:solidFill>
                <a:effectLst/>
                <a:latin typeface="Calibri" panose="020F0502020204030204" pitchFamily="34" charset="0"/>
              </a:rPr>
              <a:t> Rachel was buried "on the way to </a:t>
            </a:r>
            <a:r>
              <a:rPr lang="en-US" b="0" i="0" dirty="0" err="1">
                <a:solidFill>
                  <a:schemeClr val="bg1"/>
                </a:solidFill>
                <a:effectLst/>
                <a:latin typeface="Calibri" panose="020F0502020204030204" pitchFamily="34" charset="0"/>
              </a:rPr>
              <a:t>Ephrath</a:t>
            </a:r>
            <a:r>
              <a:rPr lang="en-US" b="0" i="0" dirty="0">
                <a:solidFill>
                  <a:schemeClr val="bg1"/>
                </a:solidFill>
                <a:effectLst/>
                <a:latin typeface="Calibri" panose="020F0502020204030204" pitchFamily="34" charset="0"/>
              </a:rPr>
              <a:t>, which is Bethlehem, </a:t>
            </a:r>
            <a:r>
              <a:rPr lang="en-US" dirty="0">
                <a:solidFill>
                  <a:schemeClr val="bg1"/>
                </a:solidFill>
                <a:latin typeface="Calibri" panose="020F0502020204030204" pitchFamily="34" charset="0"/>
              </a:rPr>
              <a:t>border of Benjamin at </a:t>
            </a:r>
            <a:r>
              <a:rPr lang="en-US" dirty="0" err="1">
                <a:solidFill>
                  <a:schemeClr val="bg1"/>
                </a:solidFill>
                <a:latin typeface="Calibri" panose="020F0502020204030204" pitchFamily="34" charset="0"/>
              </a:rPr>
              <a:t>Zelzah</a:t>
            </a:r>
            <a:r>
              <a:rPr lang="en-US" b="0" i="0" dirty="0">
                <a:solidFill>
                  <a:schemeClr val="bg1"/>
                </a:solidFill>
                <a:effectLst/>
                <a:latin typeface="Calibri" panose="020F0502020204030204" pitchFamily="34" charset="0"/>
              </a:rPr>
              <a:t>(1 Sam. 10-2)</a:t>
            </a:r>
            <a:endParaRPr lang="en-US" dirty="0">
              <a:solidFill>
                <a:schemeClr val="bg1"/>
              </a:solidFill>
              <a:latin typeface="Calibri" panose="020F0502020204030204" pitchFamily="34" charset="0"/>
            </a:endParaRPr>
          </a:p>
        </p:txBody>
      </p:sp>
      <p:pic>
        <p:nvPicPr>
          <p:cNvPr id="9222" name="Picture 6" descr="https://upload.wikimedia.org/wikipedia/commons/thumb/1/1a/Raakelinhauta.png/220px-Raakelinhaut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9417" y="5516968"/>
            <a:ext cx="1679351" cy="1129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9026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ttps://products.davidsutherlandinc.com/media/59815/680-230-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7971" y="6502626"/>
            <a:ext cx="1865014" cy="369332"/>
          </a:xfrm>
          <a:prstGeom prst="rect">
            <a:avLst/>
          </a:prstGeom>
          <a:noFill/>
        </p:spPr>
        <p:txBody>
          <a:bodyPr wrap="square" rtlCol="0">
            <a:spAutoFit/>
          </a:bodyPr>
          <a:lstStyle/>
          <a:p>
            <a:r>
              <a:rPr lang="en-US" dirty="0">
                <a:solidFill>
                  <a:schemeClr val="bg1"/>
                </a:solidFill>
              </a:rPr>
              <a:t>Genesis 48:1-22</a:t>
            </a:r>
          </a:p>
        </p:txBody>
      </p:sp>
      <p:sp>
        <p:nvSpPr>
          <p:cNvPr id="12" name="TextBox 11"/>
          <p:cNvSpPr txBox="1"/>
          <p:nvPr/>
        </p:nvSpPr>
        <p:spPr>
          <a:xfrm>
            <a:off x="0" y="-10886"/>
            <a:ext cx="12192000" cy="1015663"/>
          </a:xfrm>
          <a:prstGeom prst="rect">
            <a:avLst/>
          </a:prstGeom>
          <a:noFill/>
        </p:spPr>
        <p:txBody>
          <a:bodyPr wrap="square" rtlCol="0">
            <a:spAutoFit/>
          </a:bodyPr>
          <a:lstStyle/>
          <a:p>
            <a:pPr algn="ctr"/>
            <a:r>
              <a:rPr lang="en-US" sz="6000" dirty="0">
                <a:solidFill>
                  <a:schemeClr val="bg1"/>
                </a:solidFill>
                <a:latin typeface="Broadway" panose="04040905080B02020502" pitchFamily="82" charset="0"/>
              </a:rPr>
              <a:t>Jacob Blesses Joseph’s Sons</a:t>
            </a:r>
          </a:p>
        </p:txBody>
      </p:sp>
      <p:sp>
        <p:nvSpPr>
          <p:cNvPr id="7" name="Rectangle 6"/>
          <p:cNvSpPr/>
          <p:nvPr/>
        </p:nvSpPr>
        <p:spPr>
          <a:xfrm>
            <a:off x="1681788" y="960946"/>
            <a:ext cx="9111341" cy="646331"/>
          </a:xfrm>
          <a:prstGeom prst="rect">
            <a:avLst/>
          </a:prstGeom>
        </p:spPr>
        <p:txBody>
          <a:bodyPr wrap="square">
            <a:spAutoFit/>
          </a:bodyPr>
          <a:lstStyle/>
          <a:p>
            <a:pPr algn="ctr"/>
            <a:r>
              <a:rPr lang="en-US" dirty="0">
                <a:solidFill>
                  <a:srgbClr val="FFFF00"/>
                </a:solidFill>
                <a:latin typeface="Calibri" panose="020F0502020204030204" pitchFamily="34" charset="0"/>
              </a:rPr>
              <a:t>The blessings Jacob desired to give Manasseh and Ephraim were similar to patriarchal blessings because they described Manasseh and Ephraim’s future possibilities.</a:t>
            </a:r>
          </a:p>
        </p:txBody>
      </p:sp>
      <p:pic>
        <p:nvPicPr>
          <p:cNvPr id="10242" name="Picture 2" descr="http://s3.amazonaws.com/rapgenius/1361768646_he-set-ephraim-before-manasseh_0.jpg.crop_displa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1254" y="2064948"/>
            <a:ext cx="3571875" cy="281940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425636" y="1921978"/>
            <a:ext cx="6096000" cy="3416320"/>
          </a:xfrm>
          <a:prstGeom prst="rect">
            <a:avLst/>
          </a:prstGeom>
        </p:spPr>
        <p:txBody>
          <a:bodyPr>
            <a:spAutoFit/>
          </a:bodyPr>
          <a:lstStyle/>
          <a:p>
            <a:r>
              <a:rPr lang="en-US" b="0" i="0" dirty="0">
                <a:solidFill>
                  <a:schemeClr val="bg1"/>
                </a:solidFill>
                <a:effectLst/>
                <a:latin typeface="Calibri" panose="020F0502020204030204" pitchFamily="34" charset="0"/>
              </a:rPr>
              <a:t>“…Joseph brought up his two sons to Jacob to receive his last blessing. Jacob was blind, and when Ephraim and Manasseh were brought before him, Manasseh being the oldest was brought before the old Patriarch in such a way that the old man would place his right hand upon the firstborn, and his left hand upon the younger, that the firstborn might receive the prophetic blessing. </a:t>
            </a:r>
          </a:p>
          <a:p>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Being guided by the spirit of inspiration, the old Patriarch crossed his hands and laid his right hand upon the head of the younger and his left hand upon the head of Manasseh and pronounced his blessing. (3)</a:t>
            </a:r>
            <a:endParaRPr lang="en-US" dirty="0">
              <a:solidFill>
                <a:schemeClr val="bg1"/>
              </a:solidFill>
            </a:endParaRPr>
          </a:p>
        </p:txBody>
      </p:sp>
      <p:sp>
        <p:nvSpPr>
          <p:cNvPr id="2" name="Rectangle 1">
            <a:extLst>
              <a:ext uri="{FF2B5EF4-FFF2-40B4-BE49-F238E27FC236}">
                <a16:creationId xmlns:a16="http://schemas.microsoft.com/office/drawing/2014/main" id="{FE4D32C9-3C02-4011-9897-F18C6656C928}"/>
              </a:ext>
            </a:extLst>
          </p:cNvPr>
          <p:cNvSpPr/>
          <p:nvPr/>
        </p:nvSpPr>
        <p:spPr>
          <a:xfrm>
            <a:off x="5677786" y="5244509"/>
            <a:ext cx="6377405" cy="1477328"/>
          </a:xfrm>
          <a:prstGeom prst="rect">
            <a:avLst/>
          </a:prstGeom>
        </p:spPr>
        <p:txBody>
          <a:bodyPr wrap="square">
            <a:spAutoFit/>
          </a:bodyPr>
          <a:lstStyle/>
          <a:p>
            <a:pPr fontAlgn="base"/>
            <a:r>
              <a:rPr lang="en-US" i="1" dirty="0">
                <a:solidFill>
                  <a:schemeClr val="bg1"/>
                </a:solidFill>
                <a:latin typeface="Palatino"/>
              </a:rPr>
              <a:t>And Israel beheld Joseph’s sons, and said, Who are these?</a:t>
            </a:r>
          </a:p>
          <a:p>
            <a:pPr fontAlgn="base"/>
            <a:endParaRPr lang="en-US" b="1" i="1" dirty="0">
              <a:solidFill>
                <a:schemeClr val="bg1"/>
              </a:solidFill>
              <a:latin typeface="Palatino"/>
            </a:endParaRPr>
          </a:p>
          <a:p>
            <a:pPr fontAlgn="base"/>
            <a:r>
              <a:rPr lang="en-US" i="1" dirty="0">
                <a:solidFill>
                  <a:schemeClr val="bg1"/>
                </a:solidFill>
                <a:latin typeface="Palatino"/>
              </a:rPr>
              <a:t>And Joseph said unto his father, They are my sons, whom God hath given me in this place. And he said, Bring them, I pray thee, unto me, and I will bless them. JTS Genesis 48:8-9</a:t>
            </a:r>
            <a:endParaRPr lang="en-US" b="0" i="1" dirty="0">
              <a:solidFill>
                <a:schemeClr val="bg1"/>
              </a:solidFill>
              <a:effectLst/>
              <a:latin typeface="Palatino"/>
            </a:endParaRPr>
          </a:p>
        </p:txBody>
      </p:sp>
    </p:spTree>
    <p:extLst>
      <p:ext uri="{BB962C8B-B14F-4D97-AF65-F5344CB8AC3E}">
        <p14:creationId xmlns:p14="http://schemas.microsoft.com/office/powerpoint/2010/main" val="4049608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242"/>
                                        </p:tgtEl>
                                        <p:attrNameLst>
                                          <p:attrName>style.visibility</p:attrName>
                                        </p:attrNameLst>
                                      </p:cBhvr>
                                      <p:to>
                                        <p:strVal val="visible"/>
                                      </p:to>
                                    </p:set>
                                    <p:animEffect transition="in" filter="fade">
                                      <p:cBhvr>
                                        <p:cTn id="9" dur="500"/>
                                        <p:tgtEl>
                                          <p:spTgt spid="1024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ttps://products.davidsutherlandinc.com/media/59815/680-230-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0" y="-10886"/>
            <a:ext cx="12192000" cy="1015663"/>
          </a:xfrm>
          <a:prstGeom prst="rect">
            <a:avLst/>
          </a:prstGeom>
          <a:noFill/>
        </p:spPr>
        <p:txBody>
          <a:bodyPr wrap="square" rtlCol="0">
            <a:spAutoFit/>
          </a:bodyPr>
          <a:lstStyle/>
          <a:p>
            <a:pPr algn="ctr"/>
            <a:r>
              <a:rPr lang="en-US" sz="6000" dirty="0">
                <a:solidFill>
                  <a:schemeClr val="bg1"/>
                </a:solidFill>
                <a:latin typeface="Broadway" panose="04040905080B02020502" pitchFamily="82" charset="0"/>
              </a:rPr>
              <a:t>A Patriarchal Blessing</a:t>
            </a:r>
          </a:p>
        </p:txBody>
      </p:sp>
      <p:sp>
        <p:nvSpPr>
          <p:cNvPr id="9" name="Rectangle 8"/>
          <p:cNvSpPr/>
          <p:nvPr/>
        </p:nvSpPr>
        <p:spPr>
          <a:xfrm>
            <a:off x="216281" y="1120676"/>
            <a:ext cx="3777342" cy="2031325"/>
          </a:xfrm>
          <a:prstGeom prst="rect">
            <a:avLst/>
          </a:prstGeom>
        </p:spPr>
        <p:txBody>
          <a:bodyPr wrap="square">
            <a:spAutoFit/>
          </a:bodyPr>
          <a:lstStyle/>
          <a:p>
            <a:r>
              <a:rPr lang="en-US" dirty="0">
                <a:solidFill>
                  <a:schemeClr val="bg1"/>
                </a:solidFill>
                <a:latin typeface="Calibri" panose="020F0502020204030204" pitchFamily="34" charset="0"/>
              </a:rPr>
              <a:t>A father’s blessing given by the patriarch of a family and a patriarchal blessing given by an ordained patriarch. A father who holds the Melchizedek Priesthood may give his children healing blessings or blessings of comfort and counsel at any time. </a:t>
            </a:r>
          </a:p>
        </p:txBody>
      </p:sp>
      <p:sp>
        <p:nvSpPr>
          <p:cNvPr id="2" name="Rectangle 1"/>
          <p:cNvSpPr/>
          <p:nvPr/>
        </p:nvSpPr>
        <p:spPr>
          <a:xfrm>
            <a:off x="4361732" y="2963725"/>
            <a:ext cx="7307754" cy="2031325"/>
          </a:xfrm>
          <a:prstGeom prst="rect">
            <a:avLst/>
          </a:prstGeom>
        </p:spPr>
        <p:txBody>
          <a:bodyPr wrap="square">
            <a:spAutoFit/>
          </a:bodyPr>
          <a:lstStyle/>
          <a:p>
            <a:r>
              <a:rPr lang="en-US" dirty="0">
                <a:solidFill>
                  <a:schemeClr val="bg1"/>
                </a:solidFill>
                <a:latin typeface="Calibri" panose="020F0502020204030204" pitchFamily="34" charset="0"/>
              </a:rPr>
              <a:t>A patriarchal blessing may be given to any worthy member of the Church by a patriarch who has been called and ordained under the direction of the Quorum of the Twelve Apostles.</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A patriarchal blessing contains a declaration of the recipient’s lineage in the house of Israel as well as guidance to help direct his or her life according to Heavenly Father’s will. </a:t>
            </a:r>
          </a:p>
        </p:txBody>
      </p:sp>
      <p:sp>
        <p:nvSpPr>
          <p:cNvPr id="3" name="Rectangle 2"/>
          <p:cNvSpPr/>
          <p:nvPr/>
        </p:nvSpPr>
        <p:spPr>
          <a:xfrm>
            <a:off x="3187509" y="5488364"/>
            <a:ext cx="6096000" cy="923330"/>
          </a:xfrm>
          <a:prstGeom prst="rect">
            <a:avLst/>
          </a:prstGeom>
        </p:spPr>
        <p:txBody>
          <a:bodyPr>
            <a:spAutoFit/>
          </a:bodyPr>
          <a:lstStyle/>
          <a:p>
            <a:r>
              <a:rPr lang="en-US" dirty="0">
                <a:solidFill>
                  <a:schemeClr val="bg1"/>
                </a:solidFill>
                <a:latin typeface="Calibri" panose="020F0502020204030204" pitchFamily="34" charset="0"/>
              </a:rPr>
              <a:t>Those who wish to receive a patriarchal blessing must be interviewed by their bishop or branch president and receive a recommend.</a:t>
            </a:r>
          </a:p>
        </p:txBody>
      </p:sp>
      <p:pic>
        <p:nvPicPr>
          <p:cNvPr id="11266" name="Picture 2" descr="http://utahvalley360.com/wp-content/uploads/2015/04/fathers-blessing-1020280-galle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371" y="3614210"/>
            <a:ext cx="1841120" cy="276168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www.understandingmormonism.org/files/2013/04/mormon-patriarchal-bless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5732" y="867720"/>
            <a:ext cx="3695700" cy="2076450"/>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http://thoughtsonthingsandstuff.com/wp-content/uploads/2014/02/bishop-interview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83509" y="4766398"/>
            <a:ext cx="1542596" cy="190836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74C533C-72C1-41E1-AD79-C709BECB773A}"/>
              </a:ext>
            </a:extLst>
          </p:cNvPr>
          <p:cNvSpPr/>
          <p:nvPr/>
        </p:nvSpPr>
        <p:spPr>
          <a:xfrm>
            <a:off x="9697996" y="1580160"/>
            <a:ext cx="2377440" cy="923330"/>
          </a:xfrm>
          <a:prstGeom prst="rect">
            <a:avLst/>
          </a:prstGeom>
        </p:spPr>
        <p:txBody>
          <a:bodyPr wrap="square">
            <a:spAutoFit/>
          </a:bodyPr>
          <a:lstStyle/>
          <a:p>
            <a:pPr algn="ctr"/>
            <a:r>
              <a:rPr lang="en-US" b="1" dirty="0">
                <a:solidFill>
                  <a:srgbClr val="FFFF00"/>
                </a:solidFill>
                <a:latin typeface="Calibri" panose="020F0502020204030204" pitchFamily="34" charset="0"/>
              </a:rPr>
              <a:t>Patriarchal blessings are given through the inspiration of God</a:t>
            </a:r>
            <a:endParaRPr lang="en-US" dirty="0">
              <a:solidFill>
                <a:srgbClr val="FFFF00"/>
              </a:solidFill>
            </a:endParaRPr>
          </a:p>
        </p:txBody>
      </p:sp>
    </p:spTree>
    <p:extLst>
      <p:ext uri="{BB962C8B-B14F-4D97-AF65-F5344CB8AC3E}">
        <p14:creationId xmlns:p14="http://schemas.microsoft.com/office/powerpoint/2010/main" val="1075226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11268"/>
                                        </p:tgtEl>
                                        <p:attrNameLst>
                                          <p:attrName>style.visibility</p:attrName>
                                        </p:attrNameLst>
                                      </p:cBhvr>
                                      <p:to>
                                        <p:strVal val="visible"/>
                                      </p:to>
                                    </p:set>
                                    <p:animEffect transition="in" filter="fade">
                                      <p:cBhvr>
                                        <p:cTn id="15" dur="500"/>
                                        <p:tgtEl>
                                          <p:spTgt spid="11268"/>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127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P spid="4"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TotalTime>
  <Words>2858</Words>
  <Application>Microsoft Office PowerPoint</Application>
  <PresentationFormat>Widescreen</PresentationFormat>
  <Paragraphs>139</Paragraphs>
  <Slides>15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Broadway</vt:lpstr>
      <vt:lpstr>arial</vt:lpstr>
      <vt:lpstr>Palatino</vt:lpstr>
      <vt:lpstr>Calibri Light</vt:lpstr>
      <vt:lpstr>Calibri</vt:lpstr>
      <vt:lpstr>Lucida Grande</vt:lpstr>
      <vt:lpstr>arial</vt:lpstr>
      <vt:lpstr>Bahnschrift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22</cp:revision>
  <dcterms:created xsi:type="dcterms:W3CDTF">2015-09-16T13:45:06Z</dcterms:created>
  <dcterms:modified xsi:type="dcterms:W3CDTF">2020-11-14T02:08:56Z</dcterms:modified>
</cp:coreProperties>
</file>