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4" r:id="rId5"/>
    <p:sldId id="265" r:id="rId6"/>
    <p:sldId id="259" r:id="rId7"/>
    <p:sldId id="260" r:id="rId8"/>
    <p:sldId id="261" r:id="rId9"/>
    <p:sldId id="263" r:id="rId10"/>
    <p:sldId id="266" r:id="rId11"/>
    <p:sldId id="262" r:id="rId12"/>
  </p:sldIdLst>
  <p:sldSz cx="12192000" cy="6858000"/>
  <p:notesSz cx="6858000" cy="9144000"/>
  <p:embeddedFontLst>
    <p:embeddedFont>
      <p:font typeface="Abadi" panose="020B0604020104020204" pitchFamily="34" charset="0"/>
      <p:regular r:id="rId13"/>
    </p:embeddedFont>
    <p:embeddedFont>
      <p:font typeface="Britannic Bold" panose="020B0903060703020204" pitchFamily="34"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alatino Linotype" panose="02040502050505030304" pitchFamily="18"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0995-4307-4CE4-BB32-22F48455F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904816-EBD2-4017-B9D2-909494E23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079B12-15ED-431C-A076-ACDF00FC527B}"/>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471E8FE4-F223-44A2-8CF5-F9817ED5B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33B04-8DCE-490F-8C4D-C783C3B51836}"/>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141255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E0C8-1CC6-458D-99D1-0CC8DDEA5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FFACFA-4756-4356-A1E6-46ACE879A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E96A2-29B2-4C79-BE97-D2000D85A9C3}"/>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7730012A-71A1-4FFC-896E-A849CF903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C044-76D7-424D-AD7D-6DBE04D13CB7}"/>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92120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F4302-012E-4B92-975D-3D350CE2F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73658-25D7-420A-B830-A1C1F7CB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2C7B7-59D1-43A9-B17C-E12E559C3A2C}"/>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1D02F16B-2F1F-4F65-ACE4-2A3C0A5CA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D948A-E293-409F-8EC8-DC0237BDD4FB}"/>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394353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E86A-A7AB-433B-99B5-6F018DD61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52E4E-D7C3-4961-AFBC-64F250553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E25CC-8D8F-4DAC-B83E-25B614CAC51B}"/>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EA2C2003-E0D0-4BFA-A455-FACFE5DC6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38009-E709-4DEF-A1DB-9350B72C5243}"/>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318920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4534-3703-4FE9-B9FF-55C0B0F74E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9A11CB-1345-42B4-B43C-94D2703CDB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80B5D-DB25-47C4-83EE-C34D29FF302C}"/>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2E4B3BE1-C232-487B-B77E-A2E555454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1199C-CC29-4A69-890C-350634580FBC}"/>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343380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093F-B604-4B01-B668-29F300FF8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61C2D-F657-4A0B-A40B-3383E6C398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BDC895-4F99-4774-98E9-76E358466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DAFDCD-8E26-415B-BB0E-5AFEC2FD9E7D}"/>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6" name="Footer Placeholder 5">
            <a:extLst>
              <a:ext uri="{FF2B5EF4-FFF2-40B4-BE49-F238E27FC236}">
                <a16:creationId xmlns:a16="http://schemas.microsoft.com/office/drawing/2014/main" id="{628536E0-E4F8-4486-951A-5484A4F32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6FA39-2B22-4675-8D5C-BD739C93B2FA}"/>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45569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9B75-6D93-447B-B11B-1C2F40D8EE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C0F91F-CACB-4454-80CF-4119FC27E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109FF2-3222-4118-80F4-F9D738983E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6EEAFE-DEE3-4ACD-BFF7-85F4D9464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A311F-B499-49F5-87DB-8172F741D3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53A35-1CAE-4AD4-9921-5CF572E4F454}"/>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8" name="Footer Placeholder 7">
            <a:extLst>
              <a:ext uri="{FF2B5EF4-FFF2-40B4-BE49-F238E27FC236}">
                <a16:creationId xmlns:a16="http://schemas.microsoft.com/office/drawing/2014/main" id="{DFAF1ECC-1FA9-4DF5-9DA2-B50FDBB991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6B0A8-8618-4A50-94FA-25E03DB7B4CD}"/>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17843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F0BD-5948-4AF0-9F27-2A2363455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5EA90-2CF5-42F5-8C5B-4268F0780A74}"/>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4" name="Footer Placeholder 3">
            <a:extLst>
              <a:ext uri="{FF2B5EF4-FFF2-40B4-BE49-F238E27FC236}">
                <a16:creationId xmlns:a16="http://schemas.microsoft.com/office/drawing/2014/main" id="{AD3A749D-672A-4D94-A990-9397FA998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F709D3-8252-43B3-AD4E-F53F1283C8FE}"/>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223456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D268A-82B6-4E18-87BD-AB5D4A778498}"/>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3" name="Footer Placeholder 2">
            <a:extLst>
              <a:ext uri="{FF2B5EF4-FFF2-40B4-BE49-F238E27FC236}">
                <a16:creationId xmlns:a16="http://schemas.microsoft.com/office/drawing/2014/main" id="{4FB36223-9E41-458A-A14A-DC60B25D12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E987DC-2E42-4DAE-A8BF-C26823E3691D}"/>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302947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01C0-79FE-4C60-9BBF-E72D07C8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EE04B1-B3D0-4B79-8273-BC682EB69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122BB-17E2-4FC5-8EC7-CE92FD60F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A3E43-3279-4B78-996A-6D84D1AB17E0}"/>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6" name="Footer Placeholder 5">
            <a:extLst>
              <a:ext uri="{FF2B5EF4-FFF2-40B4-BE49-F238E27FC236}">
                <a16:creationId xmlns:a16="http://schemas.microsoft.com/office/drawing/2014/main" id="{2FCAE533-C067-48AD-9414-870FE20AA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763CB-65E5-4C2F-80A1-1254710779A1}"/>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6509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32D0-F1AE-4D0E-9C56-992361054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FC7238-589A-4AE3-B3D0-A4F0EEA2D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92044-9CDC-4285-BE90-3BC6E35A0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EF506-FFAB-4CD0-B798-0E8F7D94B4AA}"/>
              </a:ext>
            </a:extLst>
          </p:cNvPr>
          <p:cNvSpPr>
            <a:spLocks noGrp="1"/>
          </p:cNvSpPr>
          <p:nvPr>
            <p:ph type="dt" sz="half" idx="10"/>
          </p:nvPr>
        </p:nvSpPr>
        <p:spPr/>
        <p:txBody>
          <a:bodyPr/>
          <a:lstStyle/>
          <a:p>
            <a:fld id="{1CC59174-C7E4-452F-A3EC-9334CD86E1DC}" type="datetimeFigureOut">
              <a:rPr lang="en-US" smtClean="0"/>
              <a:t>11/13/2020</a:t>
            </a:fld>
            <a:endParaRPr lang="en-US"/>
          </a:p>
        </p:txBody>
      </p:sp>
      <p:sp>
        <p:nvSpPr>
          <p:cNvPr id="6" name="Footer Placeholder 5">
            <a:extLst>
              <a:ext uri="{FF2B5EF4-FFF2-40B4-BE49-F238E27FC236}">
                <a16:creationId xmlns:a16="http://schemas.microsoft.com/office/drawing/2014/main" id="{DFA86152-5E4C-445C-B198-F6FDDB6C5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48CED-2839-4373-B353-42C970C369CD}"/>
              </a:ext>
            </a:extLst>
          </p:cNvPr>
          <p:cNvSpPr>
            <a:spLocks noGrp="1"/>
          </p:cNvSpPr>
          <p:nvPr>
            <p:ph type="sldNum" sz="quarter" idx="12"/>
          </p:nvPr>
        </p:nvSpPr>
        <p:spPr/>
        <p:txBody>
          <a:bodyPr/>
          <a:lstStyle/>
          <a:p>
            <a:fld id="{39284939-0A4C-4761-975C-CE368F7788D3}" type="slidenum">
              <a:rPr lang="en-US" smtClean="0"/>
              <a:t>‹#›</a:t>
            </a:fld>
            <a:endParaRPr lang="en-US"/>
          </a:p>
        </p:txBody>
      </p:sp>
    </p:spTree>
    <p:extLst>
      <p:ext uri="{BB962C8B-B14F-4D97-AF65-F5344CB8AC3E}">
        <p14:creationId xmlns:p14="http://schemas.microsoft.com/office/powerpoint/2010/main" val="128361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DCB71-2F12-4537-AA60-86D7A0F49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A89F6E-BBEB-47C4-B033-560B3CB1C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C836-3C6A-4FE7-B3E1-F534AA125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59174-C7E4-452F-A3EC-9334CD86E1DC}" type="datetimeFigureOut">
              <a:rPr lang="en-US" smtClean="0"/>
              <a:t>11/13/2020</a:t>
            </a:fld>
            <a:endParaRPr lang="en-US"/>
          </a:p>
        </p:txBody>
      </p:sp>
      <p:sp>
        <p:nvSpPr>
          <p:cNvPr id="5" name="Footer Placeholder 4">
            <a:extLst>
              <a:ext uri="{FF2B5EF4-FFF2-40B4-BE49-F238E27FC236}">
                <a16:creationId xmlns:a16="http://schemas.microsoft.com/office/drawing/2014/main" id="{8E930DB2-D682-44DA-81A8-5BE8CC40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00C87-2915-4BF0-9B9D-F6E81A728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84939-0A4C-4761-975C-CE368F7788D3}" type="slidenum">
              <a:rPr lang="en-US" smtClean="0"/>
              <a:t>‹#›</a:t>
            </a:fld>
            <a:endParaRPr lang="en-US"/>
          </a:p>
        </p:txBody>
      </p:sp>
    </p:spTree>
    <p:extLst>
      <p:ext uri="{BB962C8B-B14F-4D97-AF65-F5344CB8AC3E}">
        <p14:creationId xmlns:p14="http://schemas.microsoft.com/office/powerpoint/2010/main" val="257130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18049" y="758826"/>
            <a:ext cx="5401898" cy="1754326"/>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The Restoration Part 1</a:t>
            </a:r>
          </a:p>
        </p:txBody>
      </p:sp>
      <p:sp>
        <p:nvSpPr>
          <p:cNvPr id="7" name="TextBox 6">
            <a:extLst>
              <a:ext uri="{FF2B5EF4-FFF2-40B4-BE49-F238E27FC236}">
                <a16:creationId xmlns:a16="http://schemas.microsoft.com/office/drawing/2014/main" id="{02E595A5-7DE7-4319-9439-E28981158A40}"/>
              </a:ext>
            </a:extLst>
          </p:cNvPr>
          <p:cNvSpPr txBox="1"/>
          <p:nvPr/>
        </p:nvSpPr>
        <p:spPr>
          <a:xfrm>
            <a:off x="154004" y="67377"/>
            <a:ext cx="1491916" cy="369332"/>
          </a:xfrm>
          <a:prstGeom prst="rect">
            <a:avLst/>
          </a:prstGeom>
          <a:noFill/>
        </p:spPr>
        <p:txBody>
          <a:bodyPr wrap="square" rtlCol="0">
            <a:spAutoFit/>
          </a:bodyPr>
          <a:lstStyle/>
          <a:p>
            <a:r>
              <a:rPr lang="en-US" dirty="0">
                <a:solidFill>
                  <a:schemeClr val="bg1"/>
                </a:solidFill>
              </a:rPr>
              <a:t>Lesson 53</a:t>
            </a:r>
          </a:p>
        </p:txBody>
      </p:sp>
      <p:grpSp>
        <p:nvGrpSpPr>
          <p:cNvPr id="15" name="Group 14">
            <a:extLst>
              <a:ext uri="{FF2B5EF4-FFF2-40B4-BE49-F238E27FC236}">
                <a16:creationId xmlns:a16="http://schemas.microsoft.com/office/drawing/2014/main" id="{03D51388-1E92-491A-89B1-760E5CD2D9A3}"/>
              </a:ext>
            </a:extLst>
          </p:cNvPr>
          <p:cNvGrpSpPr/>
          <p:nvPr/>
        </p:nvGrpSpPr>
        <p:grpSpPr>
          <a:xfrm>
            <a:off x="3864809" y="2674264"/>
            <a:ext cx="4308377" cy="3341170"/>
            <a:chOff x="4040306" y="3296923"/>
            <a:chExt cx="4308377" cy="3341170"/>
          </a:xfrm>
        </p:grpSpPr>
        <p:pic>
          <p:nvPicPr>
            <p:cNvPr id="14" name="Picture 13">
              <a:extLst>
                <a:ext uri="{FF2B5EF4-FFF2-40B4-BE49-F238E27FC236}">
                  <a16:creationId xmlns:a16="http://schemas.microsoft.com/office/drawing/2014/main" id="{A0375E53-CD5E-4D22-B604-FBF09187E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099" y="3321869"/>
              <a:ext cx="4291584" cy="3316224"/>
            </a:xfrm>
            <a:prstGeom prst="rect">
              <a:avLst/>
            </a:prstGeom>
          </p:spPr>
        </p:pic>
        <p:pic>
          <p:nvPicPr>
            <p:cNvPr id="12" name="Picture 11">
              <a:extLst>
                <a:ext uri="{FF2B5EF4-FFF2-40B4-BE49-F238E27FC236}">
                  <a16:creationId xmlns:a16="http://schemas.microsoft.com/office/drawing/2014/main" id="{CD63CBD2-6A6A-458F-A38B-4E738348D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306" y="3296923"/>
              <a:ext cx="4302779" cy="3341169"/>
            </a:xfrm>
            <a:prstGeom prst="rect">
              <a:avLst/>
            </a:prstGeom>
          </p:spPr>
        </p:pic>
      </p:grpSp>
    </p:spTree>
    <p:extLst>
      <p:ext uri="{BB962C8B-B14F-4D97-AF65-F5344CB8AC3E}">
        <p14:creationId xmlns:p14="http://schemas.microsoft.com/office/powerpoint/2010/main" val="23663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F7A5420-D8B2-41C1-985A-26F35153CA72}"/>
              </a:ext>
            </a:extLst>
          </p:cNvPr>
          <p:cNvSpPr/>
          <p:nvPr/>
        </p:nvSpPr>
        <p:spPr>
          <a:xfrm>
            <a:off x="381801" y="983116"/>
            <a:ext cx="6096000" cy="1661993"/>
          </a:xfrm>
          <a:prstGeom prst="rect">
            <a:avLst/>
          </a:prstGeom>
        </p:spPr>
        <p:txBody>
          <a:bodyPr>
            <a:spAutoFit/>
          </a:bodyPr>
          <a:lstStyle/>
          <a:p>
            <a:r>
              <a:rPr lang="en-US" b="0" i="0" dirty="0">
                <a:solidFill>
                  <a:schemeClr val="bg1"/>
                </a:solidFill>
                <a:effectLst/>
              </a:rPr>
              <a:t>“We believe The Church of Jesus Christ of Latter-day Saints is a restoration of the original Church established by Jesus Christ, which was built “upon the foundation of the apostles and prophets, Jesus Christ himself being the chief corner stone.”</a:t>
            </a:r>
            <a:endParaRPr lang="en-US" b="0" i="0" baseline="30000" dirty="0">
              <a:solidFill>
                <a:schemeClr val="bg1"/>
              </a:solidFill>
              <a:effectLst/>
            </a:endParaRPr>
          </a:p>
          <a:p>
            <a:endParaRPr lang="en-US" baseline="30000" dirty="0">
              <a:solidFill>
                <a:schemeClr val="bg1"/>
              </a:solidFill>
            </a:endParaRPr>
          </a:p>
          <a:p>
            <a:r>
              <a:rPr lang="en-US" b="0" i="0" dirty="0">
                <a:solidFill>
                  <a:schemeClr val="bg1"/>
                </a:solidFill>
                <a:effectLst/>
              </a:rPr>
              <a:t>It is not a breakoff from any other church.”</a:t>
            </a:r>
            <a:endParaRPr lang="en-US" dirty="0">
              <a:solidFill>
                <a:schemeClr val="bg1"/>
              </a:solidFill>
            </a:endParaRPr>
          </a:p>
        </p:txBody>
      </p:sp>
      <p:sp>
        <p:nvSpPr>
          <p:cNvPr id="5" name="Rectangle 4">
            <a:extLst>
              <a:ext uri="{FF2B5EF4-FFF2-40B4-BE49-F238E27FC236}">
                <a16:creationId xmlns:a16="http://schemas.microsoft.com/office/drawing/2014/main" id="{BBA77E10-AD1B-41D6-80E3-36AB98ACB9F1}"/>
              </a:ext>
            </a:extLst>
          </p:cNvPr>
          <p:cNvSpPr/>
          <p:nvPr/>
        </p:nvSpPr>
        <p:spPr>
          <a:xfrm>
            <a:off x="5637196" y="3074229"/>
            <a:ext cx="6096000" cy="3600986"/>
          </a:xfrm>
          <a:prstGeom prst="rect">
            <a:avLst/>
          </a:prstGeom>
        </p:spPr>
        <p:txBody>
          <a:bodyPr>
            <a:spAutoFit/>
          </a:bodyPr>
          <a:lstStyle/>
          <a:p>
            <a:r>
              <a:rPr lang="en-US" b="0" i="0" dirty="0">
                <a:solidFill>
                  <a:schemeClr val="bg1"/>
                </a:solidFill>
                <a:effectLst/>
                <a:latin typeface="Abadi" panose="020B0604020104020204" pitchFamily="34" charset="0"/>
              </a:rPr>
              <a:t>…as the First Presidency stated in 1978, we believe that “the great religious leaders of the world such as Mohammed, Confucius, and the Reformers, as well as philosophers including Socrates, Plato, and others, received a portion of God’s light.</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Moral truths were given to them by God to enlighten whole nations and to bring a higher level of understanding to individuals.”</a:t>
            </a:r>
            <a:endParaRPr lang="en-US" b="0" i="0" baseline="30000" dirty="0">
              <a:solidFill>
                <a:schemeClr val="bg1"/>
              </a:solidFill>
              <a:effectLst/>
              <a:latin typeface="inherit"/>
            </a:endParaRPr>
          </a:p>
          <a:p>
            <a:endParaRPr lang="en-US" baseline="30000" dirty="0">
              <a:solidFill>
                <a:schemeClr val="bg1"/>
              </a:solidFill>
              <a:latin typeface="inherit"/>
            </a:endParaRPr>
          </a:p>
          <a:p>
            <a:r>
              <a:rPr lang="en-US" b="0" i="0" dirty="0">
                <a:solidFill>
                  <a:schemeClr val="bg1"/>
                </a:solidFill>
                <a:effectLst/>
                <a:latin typeface="Abadi" panose="020B0604020104020204" pitchFamily="34" charset="0"/>
              </a:rPr>
              <a:t>Thus, we have respect for the sincere religious beliefs of others and appreciate others extending the same courtesy and respect for the tenets we hold dear.” (2)</a:t>
            </a:r>
            <a:endParaRPr lang="en-US" dirty="0">
              <a:solidFill>
                <a:schemeClr val="bg1"/>
              </a:solidFill>
            </a:endParaRPr>
          </a:p>
        </p:txBody>
      </p:sp>
      <p:sp>
        <p:nvSpPr>
          <p:cNvPr id="12" name="TextBox 11">
            <a:extLst>
              <a:ext uri="{FF2B5EF4-FFF2-40B4-BE49-F238E27FC236}">
                <a16:creationId xmlns:a16="http://schemas.microsoft.com/office/drawing/2014/main" id="{AEA28B38-ECAE-4EA0-9E82-180252FC190B}"/>
              </a:ext>
            </a:extLst>
          </p:cNvPr>
          <p:cNvSpPr txBox="1"/>
          <p:nvPr/>
        </p:nvSpPr>
        <p:spPr>
          <a:xfrm>
            <a:off x="1124552" y="53233"/>
            <a:ext cx="9942896" cy="523220"/>
          </a:xfrm>
          <a:prstGeom prst="rect">
            <a:avLst/>
          </a:prstGeom>
          <a:noFill/>
        </p:spPr>
        <p:txBody>
          <a:bodyPr wrap="square" rtlCol="0">
            <a:spAutoFit/>
          </a:bodyPr>
          <a:lstStyle/>
          <a:p>
            <a:pPr algn="ctr"/>
            <a:r>
              <a:rPr lang="en-US" sz="2800" dirty="0">
                <a:solidFill>
                  <a:schemeClr val="bg1"/>
                </a:solidFill>
                <a:latin typeface="Britannic Bold" panose="020B0903060703020204" pitchFamily="34" charset="0"/>
              </a:rPr>
              <a:t>Restoration From Original Church Established by Jesus Christ</a:t>
            </a:r>
          </a:p>
        </p:txBody>
      </p:sp>
      <p:pic>
        <p:nvPicPr>
          <p:cNvPr id="8" name="Picture 7">
            <a:extLst>
              <a:ext uri="{FF2B5EF4-FFF2-40B4-BE49-F238E27FC236}">
                <a16:creationId xmlns:a16="http://schemas.microsoft.com/office/drawing/2014/main" id="{3A9BC070-DE3F-4231-9402-B293D3F48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55" y="2813457"/>
            <a:ext cx="4968671" cy="3584759"/>
          </a:xfrm>
          <a:prstGeom prst="rect">
            <a:avLst/>
          </a:prstGeom>
        </p:spPr>
      </p:pic>
      <p:pic>
        <p:nvPicPr>
          <p:cNvPr id="13" name="Picture 12">
            <a:extLst>
              <a:ext uri="{FF2B5EF4-FFF2-40B4-BE49-F238E27FC236}">
                <a16:creationId xmlns:a16="http://schemas.microsoft.com/office/drawing/2014/main" id="{995A047C-5C06-433C-9F65-9848D0B54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863" y="774619"/>
            <a:ext cx="1790700" cy="2235200"/>
          </a:xfrm>
          <a:prstGeom prst="rect">
            <a:avLst/>
          </a:prstGeom>
        </p:spPr>
      </p:pic>
      <p:pic>
        <p:nvPicPr>
          <p:cNvPr id="15" name="Picture 14">
            <a:extLst>
              <a:ext uri="{FF2B5EF4-FFF2-40B4-BE49-F238E27FC236}">
                <a16:creationId xmlns:a16="http://schemas.microsoft.com/office/drawing/2014/main" id="{6EC405BF-D658-4B6C-9D57-74259F4EF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4222" y="53233"/>
            <a:ext cx="790575" cy="952500"/>
          </a:xfrm>
          <a:prstGeom prst="rect">
            <a:avLst/>
          </a:prstGeom>
        </p:spPr>
      </p:pic>
    </p:spTree>
    <p:extLst>
      <p:ext uri="{BB962C8B-B14F-4D97-AF65-F5344CB8AC3E}">
        <p14:creationId xmlns:p14="http://schemas.microsoft.com/office/powerpoint/2010/main" val="34957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94" name="Rectangle 93">
            <a:extLst>
              <a:ext uri="{FF2B5EF4-FFF2-40B4-BE49-F238E27FC236}">
                <a16:creationId xmlns:a16="http://schemas.microsoft.com/office/drawing/2014/main" id="{05FF8DDF-5816-4C59-B61B-A7E59F5CF7E1}"/>
              </a:ext>
            </a:extLst>
          </p:cNvPr>
          <p:cNvSpPr/>
          <p:nvPr/>
        </p:nvSpPr>
        <p:spPr>
          <a:xfrm>
            <a:off x="122658" y="257297"/>
            <a:ext cx="10571010" cy="1754326"/>
          </a:xfrm>
          <a:prstGeom prst="rect">
            <a:avLst/>
          </a:prstGeom>
        </p:spPr>
        <p:txBody>
          <a:bodyPr wrap="square">
            <a:spAutoFit/>
          </a:bodyPr>
          <a:lstStyle/>
          <a:p>
            <a:r>
              <a:rPr lang="en-US" b="0" i="0" dirty="0">
                <a:solidFill>
                  <a:srgbClr val="FFFFFF"/>
                </a:solidFill>
                <a:effectLst/>
                <a:latin typeface="Verdana" panose="020B0604030504040204" pitchFamily="34" charset="0"/>
              </a:rPr>
              <a:t>Sources:</a:t>
            </a:r>
          </a:p>
          <a:p>
            <a:endParaRPr lang="en-US" dirty="0">
              <a:solidFill>
                <a:srgbClr val="FFFFFF"/>
              </a:solidFill>
              <a:latin typeface="Verdana" panose="020B0604030504040204" pitchFamily="34" charset="0"/>
            </a:endParaRPr>
          </a:p>
          <a:p>
            <a:pPr marL="342900" indent="-342900">
              <a:buAutoNum type="arabicPeriod"/>
            </a:pPr>
            <a:r>
              <a:rPr lang="en-US" b="0" i="0" dirty="0">
                <a:solidFill>
                  <a:srgbClr val="FFFFFF"/>
                </a:solidFill>
                <a:effectLst/>
                <a:latin typeface="Verdana" panose="020B0604030504040204" pitchFamily="34" charset="0"/>
              </a:rPr>
              <a:t>President Benson, CR, April 1969, p. 12</a:t>
            </a:r>
          </a:p>
          <a:p>
            <a:pPr marL="342900" indent="-342900">
              <a:buAutoNum type="arabicPeriod"/>
            </a:pPr>
            <a:endParaRPr lang="en-US" dirty="0">
              <a:solidFill>
                <a:srgbClr val="FFFFFF"/>
              </a:solidFill>
              <a:latin typeface="Verdana" panose="020B0604030504040204" pitchFamily="34" charset="0"/>
            </a:endParaRPr>
          </a:p>
          <a:p>
            <a:pPr marL="342900" indent="-342900">
              <a:buAutoNum type="arabicPeriod"/>
            </a:pPr>
            <a:r>
              <a:rPr lang="en-US" dirty="0">
                <a:solidFill>
                  <a:srgbClr val="FFFFFF"/>
                </a:solidFill>
                <a:latin typeface="Verdana" panose="020B0604030504040204" pitchFamily="34" charset="0"/>
              </a:rPr>
              <a:t>President James E. Faust “The Restoration of All Things” April 2, 2006 Morning Session of Gen. Conf.</a:t>
            </a:r>
            <a:endParaRPr lang="en-US" dirty="0"/>
          </a:p>
        </p:txBody>
      </p:sp>
    </p:spTree>
    <p:extLst>
      <p:ext uri="{BB962C8B-B14F-4D97-AF65-F5344CB8AC3E}">
        <p14:creationId xmlns:p14="http://schemas.microsoft.com/office/powerpoint/2010/main" val="148563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95051" y="90452"/>
            <a:ext cx="5401898"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The Church</a:t>
            </a:r>
          </a:p>
        </p:txBody>
      </p:sp>
      <p:grpSp>
        <p:nvGrpSpPr>
          <p:cNvPr id="8" name="Group 7">
            <a:extLst>
              <a:ext uri="{FF2B5EF4-FFF2-40B4-BE49-F238E27FC236}">
                <a16:creationId xmlns:a16="http://schemas.microsoft.com/office/drawing/2014/main" id="{794ACA24-C398-439E-A8F0-AB657EDB6C5B}"/>
              </a:ext>
            </a:extLst>
          </p:cNvPr>
          <p:cNvGrpSpPr/>
          <p:nvPr/>
        </p:nvGrpSpPr>
        <p:grpSpPr>
          <a:xfrm>
            <a:off x="4447473" y="1251918"/>
            <a:ext cx="3297053" cy="5082841"/>
            <a:chOff x="4261985" y="308642"/>
            <a:chExt cx="3770697" cy="5813025"/>
          </a:xfrm>
        </p:grpSpPr>
        <p:sp>
          <p:nvSpPr>
            <p:cNvPr id="2" name="Rectangle 1">
              <a:extLst>
                <a:ext uri="{FF2B5EF4-FFF2-40B4-BE49-F238E27FC236}">
                  <a16:creationId xmlns:a16="http://schemas.microsoft.com/office/drawing/2014/main" id="{2641FA2D-503F-46C0-B36C-8C134193D054}"/>
                </a:ext>
              </a:extLst>
            </p:cNvPr>
            <p:cNvSpPr/>
            <p:nvPr/>
          </p:nvSpPr>
          <p:spPr>
            <a:xfrm>
              <a:off x="4581625" y="3272589"/>
              <a:ext cx="3118586" cy="284907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A1A6FBF-6CA0-41B8-9848-43AA57FE2D8D}"/>
                </a:ext>
              </a:extLst>
            </p:cNvPr>
            <p:cNvSpPr/>
            <p:nvPr/>
          </p:nvSpPr>
          <p:spPr>
            <a:xfrm>
              <a:off x="5602561" y="308642"/>
              <a:ext cx="1144893" cy="2054905"/>
            </a:xfrm>
            <a:custGeom>
              <a:avLst/>
              <a:gdLst>
                <a:gd name="connsiteX0" fmla="*/ 567915 w 1144893"/>
                <a:gd name="connsiteY0" fmla="*/ 0 h 2054905"/>
                <a:gd name="connsiteX1" fmla="*/ 1144893 w 1144893"/>
                <a:gd name="connsiteY1" fmla="*/ 2054905 h 2054905"/>
                <a:gd name="connsiteX2" fmla="*/ 550538 w 1144893"/>
                <a:gd name="connsiteY2" fmla="*/ 1617044 h 2054905"/>
                <a:gd name="connsiteX3" fmla="*/ 0 w 1144893"/>
                <a:gd name="connsiteY3" fmla="*/ 2022625 h 2054905"/>
              </a:gdLst>
              <a:ahLst/>
              <a:cxnLst>
                <a:cxn ang="0">
                  <a:pos x="connsiteX0" y="connsiteY0"/>
                </a:cxn>
                <a:cxn ang="0">
                  <a:pos x="connsiteX1" y="connsiteY1"/>
                </a:cxn>
                <a:cxn ang="0">
                  <a:pos x="connsiteX2" y="connsiteY2"/>
                </a:cxn>
                <a:cxn ang="0">
                  <a:pos x="connsiteX3" y="connsiteY3"/>
                </a:cxn>
              </a:cxnLst>
              <a:rect l="l" t="t" r="r" b="b"/>
              <a:pathLst>
                <a:path w="1144893" h="2054905">
                  <a:moveTo>
                    <a:pt x="567915" y="0"/>
                  </a:moveTo>
                  <a:lnTo>
                    <a:pt x="1144893" y="2054905"/>
                  </a:lnTo>
                  <a:lnTo>
                    <a:pt x="550538" y="1617044"/>
                  </a:lnTo>
                  <a:lnTo>
                    <a:pt x="0" y="2022625"/>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5A46C1E9-B0C3-48F8-A2DC-5A6FAC86A765}"/>
                </a:ext>
              </a:extLst>
            </p:cNvPr>
            <p:cNvSpPr/>
            <p:nvPr/>
          </p:nvSpPr>
          <p:spPr>
            <a:xfrm>
              <a:off x="4261985" y="1933524"/>
              <a:ext cx="3770697" cy="1339065"/>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50DA07AF-CD36-46F3-A1F4-013F97025215}"/>
              </a:ext>
            </a:extLst>
          </p:cNvPr>
          <p:cNvSpPr/>
          <p:nvPr/>
        </p:nvSpPr>
        <p:spPr>
          <a:xfrm>
            <a:off x="421954" y="1549311"/>
            <a:ext cx="3696432" cy="2246769"/>
          </a:xfrm>
          <a:prstGeom prst="rect">
            <a:avLst/>
          </a:prstGeom>
        </p:spPr>
        <p:txBody>
          <a:bodyPr wrap="square">
            <a:spAutoFit/>
          </a:bodyPr>
          <a:lstStyle/>
          <a:p>
            <a:r>
              <a:rPr lang="en-US" sz="2800" b="0" i="1" dirty="0">
                <a:solidFill>
                  <a:schemeClr val="bg1"/>
                </a:solidFill>
                <a:effectLst/>
                <a:latin typeface="Abadi" panose="020B0604020104020204" pitchFamily="34" charset="0"/>
              </a:rPr>
              <a:t>What are some elements of The Church of Jesus Christ of Latter-day Saints that make it unique?</a:t>
            </a:r>
            <a:r>
              <a:rPr lang="en-US" sz="2800" b="0" i="0" dirty="0">
                <a:solidFill>
                  <a:schemeClr val="bg1"/>
                </a:solidFill>
                <a:effectLst/>
                <a:latin typeface="Abadi" panose="020B0604020104020204" pitchFamily="34" charset="0"/>
              </a:rPr>
              <a:t> </a:t>
            </a:r>
            <a:endParaRPr lang="en-US" sz="2800" dirty="0">
              <a:solidFill>
                <a:schemeClr val="bg1"/>
              </a:solidFill>
              <a:latin typeface="Abadi" panose="020B0604020104020204" pitchFamily="34" charset="0"/>
            </a:endParaRPr>
          </a:p>
        </p:txBody>
      </p:sp>
      <p:sp>
        <p:nvSpPr>
          <p:cNvPr id="12" name="Rectangle 11">
            <a:extLst>
              <a:ext uri="{FF2B5EF4-FFF2-40B4-BE49-F238E27FC236}">
                <a16:creationId xmlns:a16="http://schemas.microsoft.com/office/drawing/2014/main" id="{7DDD16C3-D13D-40C1-9D67-24D90E75065D}"/>
              </a:ext>
            </a:extLst>
          </p:cNvPr>
          <p:cNvSpPr/>
          <p:nvPr/>
        </p:nvSpPr>
        <p:spPr>
          <a:xfrm>
            <a:off x="7782904" y="1332347"/>
            <a:ext cx="4233857" cy="4832092"/>
          </a:xfrm>
          <a:prstGeom prst="rect">
            <a:avLst/>
          </a:prstGeom>
        </p:spPr>
        <p:txBody>
          <a:bodyPr wrap="square">
            <a:spAutoFit/>
          </a:bodyPr>
          <a:lstStyle/>
          <a:p>
            <a:pPr marL="457200" indent="-457200">
              <a:buFont typeface="Wingdings" panose="05000000000000000000" pitchFamily="2" charset="2"/>
              <a:buChar char="v"/>
            </a:pPr>
            <a:r>
              <a:rPr lang="en-US" sz="2800" dirty="0">
                <a:solidFill>
                  <a:srgbClr val="FFFF00"/>
                </a:solidFill>
                <a:latin typeface="Abadi" panose="020B0604020104020204" pitchFamily="34" charset="0"/>
              </a:rPr>
              <a:t>M</a:t>
            </a:r>
            <a:r>
              <a:rPr lang="en-US" sz="2800" b="0" i="0" dirty="0">
                <a:solidFill>
                  <a:srgbClr val="FFFF00"/>
                </a:solidFill>
                <a:effectLst/>
                <a:latin typeface="Abadi" panose="020B0604020104020204" pitchFamily="34" charset="0"/>
              </a:rPr>
              <a:t>odern-day prophets</a:t>
            </a:r>
          </a:p>
          <a:p>
            <a:pPr marL="457200" indent="-457200">
              <a:buFont typeface="Wingdings" panose="05000000000000000000" pitchFamily="2" charset="2"/>
              <a:buChar char="v"/>
            </a:pPr>
            <a:endParaRPr lang="en-US" sz="2800" b="0" i="0" dirty="0">
              <a:solidFill>
                <a:srgbClr val="FFFF00"/>
              </a:solidFill>
              <a:effectLst/>
              <a:latin typeface="Abadi" panose="020B0604020104020204" pitchFamily="34" charset="0"/>
            </a:endParaRPr>
          </a:p>
          <a:p>
            <a:pPr marL="457200" indent="-457200">
              <a:buFont typeface="Wingdings" panose="05000000000000000000" pitchFamily="2" charset="2"/>
              <a:buChar char="v"/>
            </a:pPr>
            <a:r>
              <a:rPr lang="en-US" sz="2800" dirty="0">
                <a:solidFill>
                  <a:srgbClr val="FFFF00"/>
                </a:solidFill>
                <a:latin typeface="Abadi" panose="020B0604020104020204" pitchFamily="34" charset="0"/>
              </a:rPr>
              <a:t>C</a:t>
            </a:r>
            <a:r>
              <a:rPr lang="en-US" sz="2800" b="0" i="0" dirty="0">
                <a:solidFill>
                  <a:srgbClr val="FFFF00"/>
                </a:solidFill>
                <a:effectLst/>
                <a:latin typeface="Abadi" panose="020B0604020104020204" pitchFamily="34" charset="0"/>
              </a:rPr>
              <a:t>ontinuing revelation</a:t>
            </a:r>
          </a:p>
          <a:p>
            <a:pPr marL="457200" indent="-457200">
              <a:buFont typeface="Wingdings" panose="05000000000000000000" pitchFamily="2" charset="2"/>
              <a:buChar char="v"/>
            </a:pPr>
            <a:endParaRPr lang="en-US" sz="2800" b="0" i="0" dirty="0">
              <a:solidFill>
                <a:srgbClr val="FFFF00"/>
              </a:solidFill>
              <a:effectLst/>
              <a:latin typeface="Abadi" panose="020B0604020104020204" pitchFamily="34" charset="0"/>
            </a:endParaRPr>
          </a:p>
          <a:p>
            <a:pPr marL="457200" indent="-457200">
              <a:buFont typeface="Wingdings" panose="05000000000000000000" pitchFamily="2" charset="2"/>
              <a:buChar char="v"/>
            </a:pPr>
            <a:r>
              <a:rPr lang="en-US" sz="2800" dirty="0">
                <a:solidFill>
                  <a:srgbClr val="FFFF00"/>
                </a:solidFill>
                <a:latin typeface="Abadi" panose="020B0604020104020204" pitchFamily="34" charset="0"/>
              </a:rPr>
              <a:t>L</a:t>
            </a:r>
            <a:r>
              <a:rPr lang="en-US" sz="2800" b="0" i="0" dirty="0">
                <a:solidFill>
                  <a:srgbClr val="FFFF00"/>
                </a:solidFill>
                <a:effectLst/>
                <a:latin typeface="Abadi" panose="020B0604020104020204" pitchFamily="34" charset="0"/>
              </a:rPr>
              <a:t>atter-day scripture</a:t>
            </a:r>
          </a:p>
          <a:p>
            <a:pPr marL="457200" indent="-457200">
              <a:buFont typeface="Wingdings" panose="05000000000000000000" pitchFamily="2" charset="2"/>
              <a:buChar char="v"/>
            </a:pPr>
            <a:endParaRPr lang="en-US" sz="2800" b="0" i="0" dirty="0">
              <a:solidFill>
                <a:srgbClr val="FFFF00"/>
              </a:solidFill>
              <a:effectLst/>
              <a:latin typeface="Abadi" panose="020B0604020104020204" pitchFamily="34" charset="0"/>
            </a:endParaRPr>
          </a:p>
          <a:p>
            <a:pPr marL="457200" indent="-457200">
              <a:buFont typeface="Wingdings" panose="05000000000000000000" pitchFamily="2" charset="2"/>
              <a:buChar char="v"/>
            </a:pPr>
            <a:r>
              <a:rPr lang="en-US" sz="2800" dirty="0">
                <a:solidFill>
                  <a:srgbClr val="FFFF00"/>
                </a:solidFill>
                <a:latin typeface="Abadi" panose="020B0604020104020204" pitchFamily="34" charset="0"/>
              </a:rPr>
              <a:t>R</a:t>
            </a:r>
            <a:r>
              <a:rPr lang="en-US" sz="2800" b="0" i="0" dirty="0">
                <a:solidFill>
                  <a:srgbClr val="FFFF00"/>
                </a:solidFill>
                <a:effectLst/>
                <a:latin typeface="Abadi" panose="020B0604020104020204" pitchFamily="34" charset="0"/>
              </a:rPr>
              <a:t>estored doctrine and ordinances</a:t>
            </a:r>
          </a:p>
          <a:p>
            <a:pPr marL="457200" indent="-457200">
              <a:buFont typeface="Wingdings" panose="05000000000000000000" pitchFamily="2" charset="2"/>
              <a:buChar char="v"/>
            </a:pPr>
            <a:endParaRPr lang="en-US" sz="2800" b="0" i="0" dirty="0">
              <a:solidFill>
                <a:srgbClr val="FFFF00"/>
              </a:solidFill>
              <a:effectLst/>
              <a:latin typeface="Abadi" panose="020B0604020104020204" pitchFamily="34" charset="0"/>
            </a:endParaRPr>
          </a:p>
          <a:p>
            <a:pPr marL="457200" indent="-457200">
              <a:buFont typeface="Wingdings" panose="05000000000000000000" pitchFamily="2" charset="2"/>
              <a:buChar char="v"/>
            </a:pPr>
            <a:r>
              <a:rPr lang="en-US" sz="2800" dirty="0">
                <a:solidFill>
                  <a:srgbClr val="FFFF00"/>
                </a:solidFill>
                <a:latin typeface="Abadi" panose="020B0604020104020204" pitchFamily="34" charset="0"/>
              </a:rPr>
              <a:t>D</a:t>
            </a:r>
            <a:r>
              <a:rPr lang="en-US" sz="2800" b="0" i="0" dirty="0">
                <a:solidFill>
                  <a:srgbClr val="FFFF00"/>
                </a:solidFill>
                <a:effectLst/>
                <a:latin typeface="Abadi" panose="020B0604020104020204" pitchFamily="34" charset="0"/>
              </a:rPr>
              <a:t>ivine priesthood authority</a:t>
            </a:r>
            <a:endParaRPr lang="en-US" sz="2800" dirty="0">
              <a:solidFill>
                <a:srgbClr val="FFFF00"/>
              </a:solidFill>
              <a:latin typeface="Abadi" panose="020B0604020104020204" pitchFamily="34" charset="0"/>
            </a:endParaRPr>
          </a:p>
        </p:txBody>
      </p:sp>
      <p:sp>
        <p:nvSpPr>
          <p:cNvPr id="13" name="Rectangle 12">
            <a:extLst>
              <a:ext uri="{FF2B5EF4-FFF2-40B4-BE49-F238E27FC236}">
                <a16:creationId xmlns:a16="http://schemas.microsoft.com/office/drawing/2014/main" id="{21B4B1F7-0905-4634-85E4-3CF517756A95}"/>
              </a:ext>
            </a:extLst>
          </p:cNvPr>
          <p:cNvSpPr/>
          <p:nvPr/>
        </p:nvSpPr>
        <p:spPr>
          <a:xfrm>
            <a:off x="2758813" y="6399552"/>
            <a:ext cx="7578720" cy="369332"/>
          </a:xfrm>
          <a:prstGeom prst="rect">
            <a:avLst/>
          </a:prstGeom>
        </p:spPr>
        <p:txBody>
          <a:bodyPr wrap="square">
            <a:spAutoFit/>
          </a:bodyPr>
          <a:lstStyle/>
          <a:p>
            <a:r>
              <a:rPr lang="en-US" b="0" i="0" dirty="0">
                <a:solidFill>
                  <a:schemeClr val="bg1"/>
                </a:solidFill>
                <a:effectLst/>
                <a:latin typeface="Abadi" panose="020B0604020104020204" pitchFamily="34" charset="0"/>
              </a:rPr>
              <a:t>Have the Church and these elements of it always existed on the earth?</a:t>
            </a:r>
            <a:endParaRPr lang="en-US" dirty="0">
              <a:solidFill>
                <a:schemeClr val="bg1"/>
              </a:solidFill>
            </a:endParaRPr>
          </a:p>
        </p:txBody>
      </p:sp>
    </p:spTree>
    <p:extLst>
      <p:ext uri="{BB962C8B-B14F-4D97-AF65-F5344CB8AC3E}">
        <p14:creationId xmlns:p14="http://schemas.microsoft.com/office/powerpoint/2010/main" val="17235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95051" y="90452"/>
            <a:ext cx="5401898"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Apostasy</a:t>
            </a:r>
          </a:p>
        </p:txBody>
      </p:sp>
      <p:sp>
        <p:nvSpPr>
          <p:cNvPr id="11" name="Rectangle 10">
            <a:extLst>
              <a:ext uri="{FF2B5EF4-FFF2-40B4-BE49-F238E27FC236}">
                <a16:creationId xmlns:a16="http://schemas.microsoft.com/office/drawing/2014/main" id="{50DA07AF-CD36-46F3-A1F4-013F97025215}"/>
              </a:ext>
            </a:extLst>
          </p:cNvPr>
          <p:cNvSpPr/>
          <p:nvPr/>
        </p:nvSpPr>
        <p:spPr>
          <a:xfrm>
            <a:off x="687768" y="1549311"/>
            <a:ext cx="3919040" cy="1323439"/>
          </a:xfrm>
          <a:prstGeom prst="rect">
            <a:avLst/>
          </a:prstGeom>
        </p:spPr>
        <p:txBody>
          <a:bodyPr wrap="square">
            <a:spAutoFit/>
          </a:bodyPr>
          <a:lstStyle/>
          <a:p>
            <a:r>
              <a:rPr lang="en-US" sz="2000" dirty="0">
                <a:solidFill>
                  <a:schemeClr val="bg1"/>
                </a:solidFill>
              </a:rPr>
              <a:t>The need for the latter-day Restoration of God’s truths, priesthood authority, and Church arose because of apostasy. </a:t>
            </a:r>
          </a:p>
        </p:txBody>
      </p:sp>
      <p:pic>
        <p:nvPicPr>
          <p:cNvPr id="4" name="Picture 3">
            <a:extLst>
              <a:ext uri="{FF2B5EF4-FFF2-40B4-BE49-F238E27FC236}">
                <a16:creationId xmlns:a16="http://schemas.microsoft.com/office/drawing/2014/main" id="{A4A9F01B-A60D-469E-B7B5-B7184E5B9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981" y="2872750"/>
            <a:ext cx="4866973" cy="3552685"/>
          </a:xfrm>
          <a:prstGeom prst="rect">
            <a:avLst/>
          </a:prstGeom>
        </p:spPr>
      </p:pic>
      <p:pic>
        <p:nvPicPr>
          <p:cNvPr id="15" name="Picture 14">
            <a:extLst>
              <a:ext uri="{FF2B5EF4-FFF2-40B4-BE49-F238E27FC236}">
                <a16:creationId xmlns:a16="http://schemas.microsoft.com/office/drawing/2014/main" id="{0D851868-C940-43B2-9E41-5A4010B8A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620" y="3517282"/>
            <a:ext cx="2800350" cy="2381250"/>
          </a:xfrm>
          <a:prstGeom prst="rect">
            <a:avLst/>
          </a:prstGeom>
        </p:spPr>
      </p:pic>
      <p:sp>
        <p:nvSpPr>
          <p:cNvPr id="16" name="Rectangle 15">
            <a:extLst>
              <a:ext uri="{FF2B5EF4-FFF2-40B4-BE49-F238E27FC236}">
                <a16:creationId xmlns:a16="http://schemas.microsoft.com/office/drawing/2014/main" id="{CC2FA1F7-3F82-436C-8F37-002C17092E64}"/>
              </a:ext>
            </a:extLst>
          </p:cNvPr>
          <p:cNvSpPr/>
          <p:nvPr/>
        </p:nvSpPr>
        <p:spPr>
          <a:xfrm>
            <a:off x="6977535" y="1626053"/>
            <a:ext cx="3359217" cy="923330"/>
          </a:xfrm>
          <a:prstGeom prst="rect">
            <a:avLst/>
          </a:prstGeom>
        </p:spPr>
        <p:txBody>
          <a:bodyPr wrap="square">
            <a:spAutoFit/>
          </a:bodyPr>
          <a:lstStyle/>
          <a:p>
            <a:r>
              <a:rPr lang="en-US" dirty="0">
                <a:solidFill>
                  <a:schemeClr val="bg1"/>
                </a:solidFill>
              </a:rPr>
              <a:t>Apostasy occurs when one or more individuals turn away from the truths of the gospel.</a:t>
            </a:r>
            <a:r>
              <a:rPr lang="en-US" dirty="0">
                <a:solidFill>
                  <a:schemeClr val="bg1"/>
                </a:solidFill>
                <a:latin typeface="Abadi" panose="020B0604020104020204" pitchFamily="34" charset="0"/>
              </a:rPr>
              <a:t> </a:t>
            </a:r>
            <a:endParaRPr lang="en-US" dirty="0">
              <a:solidFill>
                <a:schemeClr val="bg1"/>
              </a:solidFill>
            </a:endParaRPr>
          </a:p>
        </p:txBody>
      </p:sp>
    </p:spTree>
    <p:extLst>
      <p:ext uri="{BB962C8B-B14F-4D97-AF65-F5344CB8AC3E}">
        <p14:creationId xmlns:p14="http://schemas.microsoft.com/office/powerpoint/2010/main" val="10540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596766" y="90452"/>
            <a:ext cx="10963175"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Turning Away From Truth</a:t>
            </a:r>
          </a:p>
        </p:txBody>
      </p:sp>
      <p:sp>
        <p:nvSpPr>
          <p:cNvPr id="4" name="Rectangle 3">
            <a:extLst>
              <a:ext uri="{FF2B5EF4-FFF2-40B4-BE49-F238E27FC236}">
                <a16:creationId xmlns:a16="http://schemas.microsoft.com/office/drawing/2014/main" id="{AB7B7A3B-898F-4C14-9CED-46E37ED4BA3E}"/>
              </a:ext>
            </a:extLst>
          </p:cNvPr>
          <p:cNvSpPr/>
          <p:nvPr/>
        </p:nvSpPr>
        <p:spPr>
          <a:xfrm>
            <a:off x="681238" y="1424646"/>
            <a:ext cx="6096000" cy="923330"/>
          </a:xfrm>
          <a:prstGeom prst="rect">
            <a:avLst/>
          </a:prstGeom>
        </p:spPr>
        <p:txBody>
          <a:bodyPr>
            <a:spAutoFit/>
          </a:bodyPr>
          <a:lstStyle/>
          <a:p>
            <a:r>
              <a:rPr lang="en-US" dirty="0">
                <a:solidFill>
                  <a:schemeClr val="bg1"/>
                </a:solidFill>
              </a:rPr>
              <a:t>Following the Savior’s crucifixion and the deaths of His Apostles, many people turned away from the truths the Savior had established.</a:t>
            </a:r>
          </a:p>
        </p:txBody>
      </p:sp>
      <p:grpSp>
        <p:nvGrpSpPr>
          <p:cNvPr id="11" name="Group 10">
            <a:extLst>
              <a:ext uri="{FF2B5EF4-FFF2-40B4-BE49-F238E27FC236}">
                <a16:creationId xmlns:a16="http://schemas.microsoft.com/office/drawing/2014/main" id="{64E024BF-CF33-4837-86E3-47FEF6519FE2}"/>
              </a:ext>
            </a:extLst>
          </p:cNvPr>
          <p:cNvGrpSpPr/>
          <p:nvPr/>
        </p:nvGrpSpPr>
        <p:grpSpPr>
          <a:xfrm>
            <a:off x="4408371" y="2197786"/>
            <a:ext cx="7151570" cy="2031325"/>
            <a:chOff x="3984860" y="3356491"/>
            <a:chExt cx="7151570" cy="2031325"/>
          </a:xfrm>
        </p:grpSpPr>
        <p:sp>
          <p:nvSpPr>
            <p:cNvPr id="3" name="Rectangle 2">
              <a:extLst>
                <a:ext uri="{FF2B5EF4-FFF2-40B4-BE49-F238E27FC236}">
                  <a16:creationId xmlns:a16="http://schemas.microsoft.com/office/drawing/2014/main" id="{3C193828-8128-4AC1-A365-4D137722D7B8}"/>
                </a:ext>
              </a:extLst>
            </p:cNvPr>
            <p:cNvSpPr/>
            <p:nvPr/>
          </p:nvSpPr>
          <p:spPr>
            <a:xfrm>
              <a:off x="5040430" y="3771990"/>
              <a:ext cx="6096000" cy="1200329"/>
            </a:xfrm>
            <a:prstGeom prst="rect">
              <a:avLst/>
            </a:prstGeom>
          </p:spPr>
          <p:txBody>
            <a:bodyPr>
              <a:spAutoFit/>
            </a:bodyPr>
            <a:lstStyle/>
            <a:p>
              <a:r>
                <a:rPr lang="en-US" b="0" i="0" dirty="0">
                  <a:solidFill>
                    <a:schemeClr val="bg1"/>
                  </a:solidFill>
                  <a:effectLst/>
                  <a:latin typeface="Palatino Linotype" panose="02040502050505030304" pitchFamily="18" charset="0"/>
                </a:rPr>
                <a:t>Let no man deceive you by any means: </a:t>
              </a:r>
              <a:r>
                <a:rPr lang="en-US" dirty="0">
                  <a:solidFill>
                    <a:schemeClr val="bg1"/>
                  </a:solidFill>
                  <a:latin typeface="Palatino Linotype" panose="02040502050505030304" pitchFamily="18" charset="0"/>
                </a:rPr>
                <a:t>for</a:t>
              </a:r>
              <a:r>
                <a:rPr lang="en-US" b="0" i="0" dirty="0">
                  <a:solidFill>
                    <a:schemeClr val="bg1"/>
                  </a:solidFill>
                  <a:effectLst/>
                  <a:latin typeface="Palatino Linotype" panose="02040502050505030304" pitchFamily="18" charset="0"/>
                </a:rPr>
                <a:t> that day shall not come, except there come a </a:t>
              </a:r>
              <a:r>
                <a:rPr lang="en-US" dirty="0">
                  <a:solidFill>
                    <a:schemeClr val="bg1"/>
                  </a:solidFill>
                  <a:latin typeface="Palatino Linotype" panose="02040502050505030304" pitchFamily="18" charset="0"/>
                </a:rPr>
                <a:t>falling away </a:t>
              </a:r>
              <a:r>
                <a:rPr lang="en-US" b="0" i="0" dirty="0">
                  <a:solidFill>
                    <a:schemeClr val="bg1"/>
                  </a:solidFill>
                  <a:effectLst/>
                  <a:latin typeface="Palatino Linotype" panose="02040502050505030304" pitchFamily="18" charset="0"/>
                </a:rPr>
                <a:t>first, and that </a:t>
              </a:r>
              <a:r>
                <a:rPr lang="en-US" dirty="0">
                  <a:solidFill>
                    <a:schemeClr val="bg1"/>
                  </a:solidFill>
                  <a:latin typeface="Palatino Linotype" panose="02040502050505030304" pitchFamily="18" charset="0"/>
                </a:rPr>
                <a:t>man</a:t>
              </a:r>
              <a:r>
                <a:rPr lang="en-US" b="0" i="0" dirty="0">
                  <a:solidFill>
                    <a:schemeClr val="bg1"/>
                  </a:solidFill>
                  <a:effectLst/>
                  <a:latin typeface="Palatino Linotype" panose="02040502050505030304" pitchFamily="18" charset="0"/>
                </a:rPr>
                <a:t> of </a:t>
              </a:r>
              <a:r>
                <a:rPr lang="en-US" dirty="0">
                  <a:solidFill>
                    <a:schemeClr val="bg1"/>
                  </a:solidFill>
                  <a:latin typeface="Palatino Linotype" panose="02040502050505030304" pitchFamily="18" charset="0"/>
                </a:rPr>
                <a:t>sin</a:t>
              </a:r>
              <a:r>
                <a:rPr lang="en-US" b="0" i="0" dirty="0">
                  <a:solidFill>
                    <a:schemeClr val="bg1"/>
                  </a:solidFill>
                  <a:effectLst/>
                  <a:latin typeface="Palatino Linotype" panose="02040502050505030304" pitchFamily="18" charset="0"/>
                </a:rPr>
                <a:t> be revealed, the son of perdition;</a:t>
              </a:r>
            </a:p>
            <a:p>
              <a:r>
                <a:rPr lang="en-US" dirty="0">
                  <a:solidFill>
                    <a:schemeClr val="bg1"/>
                  </a:solidFill>
                  <a:latin typeface="Palatino Linotype" panose="02040502050505030304" pitchFamily="18" charset="0"/>
                </a:rPr>
                <a:t>2 Thessalonian 2:3</a:t>
              </a:r>
              <a:endParaRPr lang="en-US" dirty="0">
                <a:solidFill>
                  <a:schemeClr val="bg1"/>
                </a:solidFill>
              </a:endParaRPr>
            </a:p>
          </p:txBody>
        </p:sp>
        <p:grpSp>
          <p:nvGrpSpPr>
            <p:cNvPr id="94" name="Group 94">
              <a:extLst>
                <a:ext uri="{FF2B5EF4-FFF2-40B4-BE49-F238E27FC236}">
                  <a16:creationId xmlns:a16="http://schemas.microsoft.com/office/drawing/2014/main" id="{B4D74480-51A2-448D-96B9-F347882C3660}"/>
                </a:ext>
              </a:extLst>
            </p:cNvPr>
            <p:cNvGrpSpPr/>
            <p:nvPr/>
          </p:nvGrpSpPr>
          <p:grpSpPr>
            <a:xfrm>
              <a:off x="3984860" y="3356491"/>
              <a:ext cx="932411" cy="2031325"/>
              <a:chOff x="4405860" y="139189"/>
              <a:chExt cx="2861871" cy="6475262"/>
            </a:xfrm>
          </p:grpSpPr>
          <p:grpSp>
            <p:nvGrpSpPr>
              <p:cNvPr id="95" name="Group 86">
                <a:extLst>
                  <a:ext uri="{FF2B5EF4-FFF2-40B4-BE49-F238E27FC236}">
                    <a16:creationId xmlns:a16="http://schemas.microsoft.com/office/drawing/2014/main" id="{21DD1B7F-DD43-46A8-A585-42CABFD520CD}"/>
                  </a:ext>
                </a:extLst>
              </p:cNvPr>
              <p:cNvGrpSpPr/>
              <p:nvPr/>
            </p:nvGrpSpPr>
            <p:grpSpPr>
              <a:xfrm rot="2107423">
                <a:off x="4802579" y="139189"/>
                <a:ext cx="743864" cy="1806453"/>
                <a:chOff x="7696200" y="914400"/>
                <a:chExt cx="685800" cy="2438400"/>
              </a:xfrm>
            </p:grpSpPr>
            <p:sp>
              <p:nvSpPr>
                <p:cNvPr id="135" name="Moon 134">
                  <a:extLst>
                    <a:ext uri="{FF2B5EF4-FFF2-40B4-BE49-F238E27FC236}">
                      <a16:creationId xmlns:a16="http://schemas.microsoft.com/office/drawing/2014/main" id="{19EE9D03-6055-41A1-A239-211C2609B0C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E6AAB1BB-B638-4392-B463-4E7A50FA890A}"/>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A33B57E7-7304-44C4-A4BC-2558061248F2}"/>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AADA71E3-CF86-480C-8587-946A28B15C9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87">
                <a:extLst>
                  <a:ext uri="{FF2B5EF4-FFF2-40B4-BE49-F238E27FC236}">
                    <a16:creationId xmlns:a16="http://schemas.microsoft.com/office/drawing/2014/main" id="{0AA7B62D-9CEA-498A-AA72-13A88E87F991}"/>
                  </a:ext>
                </a:extLst>
              </p:cNvPr>
              <p:cNvGrpSpPr/>
              <p:nvPr/>
            </p:nvGrpSpPr>
            <p:grpSpPr>
              <a:xfrm rot="19262140" flipH="1">
                <a:off x="6126313" y="231425"/>
                <a:ext cx="743864" cy="1645187"/>
                <a:chOff x="7696200" y="914400"/>
                <a:chExt cx="685800" cy="2438400"/>
              </a:xfrm>
            </p:grpSpPr>
            <p:sp>
              <p:nvSpPr>
                <p:cNvPr id="131" name="Moon 130">
                  <a:extLst>
                    <a:ext uri="{FF2B5EF4-FFF2-40B4-BE49-F238E27FC236}">
                      <a16:creationId xmlns:a16="http://schemas.microsoft.com/office/drawing/2014/main" id="{A52F016F-596C-4DA8-AB37-04DBBC5EAEA8}"/>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a:extLst>
                    <a:ext uri="{FF2B5EF4-FFF2-40B4-BE49-F238E27FC236}">
                      <a16:creationId xmlns:a16="http://schemas.microsoft.com/office/drawing/2014/main" id="{9D953E00-6AAE-49EA-956A-F3A18BEDF912}"/>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a:extLst>
                    <a:ext uri="{FF2B5EF4-FFF2-40B4-BE49-F238E27FC236}">
                      <a16:creationId xmlns:a16="http://schemas.microsoft.com/office/drawing/2014/main" id="{3BF0679A-67F0-4EBD-8EE0-A44D91516134}"/>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36DAF93C-CF56-498C-8C14-3EA3B2512FEC}"/>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7">
                <a:extLst>
                  <a:ext uri="{FF2B5EF4-FFF2-40B4-BE49-F238E27FC236}">
                    <a16:creationId xmlns:a16="http://schemas.microsoft.com/office/drawing/2014/main" id="{F521B1B6-C096-49D7-8BE6-B06F425921A8}"/>
                  </a:ext>
                </a:extLst>
              </p:cNvPr>
              <p:cNvGrpSpPr/>
              <p:nvPr/>
            </p:nvGrpSpPr>
            <p:grpSpPr>
              <a:xfrm rot="562843">
                <a:off x="5697438" y="5840305"/>
                <a:ext cx="666047" cy="774146"/>
                <a:chOff x="6106804" y="4039302"/>
                <a:chExt cx="666047" cy="774146"/>
              </a:xfrm>
            </p:grpSpPr>
            <p:sp>
              <p:nvSpPr>
                <p:cNvPr id="128" name="Oval 127">
                  <a:extLst>
                    <a:ext uri="{FF2B5EF4-FFF2-40B4-BE49-F238E27FC236}">
                      <a16:creationId xmlns:a16="http://schemas.microsoft.com/office/drawing/2014/main" id="{CB060AC2-8349-44B9-B57E-37ECDD2850E6}"/>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FC3298D-73D5-402B-8BD5-D9BADDE9B00C}"/>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A35D853-8A0F-4B57-A23C-447D0BB07FEC}"/>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47">
                <a:extLst>
                  <a:ext uri="{FF2B5EF4-FFF2-40B4-BE49-F238E27FC236}">
                    <a16:creationId xmlns:a16="http://schemas.microsoft.com/office/drawing/2014/main" id="{995B9170-F171-43E8-B456-ED902ABBACEC}"/>
                  </a:ext>
                </a:extLst>
              </p:cNvPr>
              <p:cNvGrpSpPr/>
              <p:nvPr/>
            </p:nvGrpSpPr>
            <p:grpSpPr>
              <a:xfrm rot="2613352">
                <a:off x="5128037" y="5761712"/>
                <a:ext cx="666047" cy="774146"/>
                <a:chOff x="6106804" y="4039302"/>
                <a:chExt cx="666047" cy="774146"/>
              </a:xfrm>
            </p:grpSpPr>
            <p:sp>
              <p:nvSpPr>
                <p:cNvPr id="125" name="Oval 124">
                  <a:extLst>
                    <a:ext uri="{FF2B5EF4-FFF2-40B4-BE49-F238E27FC236}">
                      <a16:creationId xmlns:a16="http://schemas.microsoft.com/office/drawing/2014/main" id="{82BE81E9-5417-4131-9457-45BA830C847A}"/>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52F4375E-2EDF-43BC-868F-122F01937904}"/>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D2657E5-B82F-4EDE-9CBD-0B720E9C5F5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a:extLst>
                  <a:ext uri="{FF2B5EF4-FFF2-40B4-BE49-F238E27FC236}">
                    <a16:creationId xmlns:a16="http://schemas.microsoft.com/office/drawing/2014/main" id="{A81938AB-12C1-4E1F-A1B5-92C662C4E3BB}"/>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7062F578-4003-4920-9BFF-600160F5B0E3}"/>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E0B8CCA2-042C-4332-BC61-429C976F3DF5}"/>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D108200F-84FA-4355-8BEF-5F5F5301F5BC}"/>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FED08C43-E2B4-407C-9A69-7048B1815A14}"/>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6CFF35EE-1AA9-4571-A1BD-D91A75B106E3}"/>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AE18C01D-F7F3-4C5B-9A7D-3F87C8E32B6B}"/>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31DC4ADB-5FFF-457D-B1E3-D6682234B846}"/>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0892D0D-7826-465B-9A2A-CE140B78DB42}"/>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E635BEB-4CB0-430F-A1C3-88DD357FE511}"/>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57">
                <a:extLst>
                  <a:ext uri="{FF2B5EF4-FFF2-40B4-BE49-F238E27FC236}">
                    <a16:creationId xmlns:a16="http://schemas.microsoft.com/office/drawing/2014/main" id="{37880E60-024B-4C89-A46F-171070B1FD6E}"/>
                  </a:ext>
                </a:extLst>
              </p:cNvPr>
              <p:cNvGrpSpPr/>
              <p:nvPr/>
            </p:nvGrpSpPr>
            <p:grpSpPr>
              <a:xfrm>
                <a:off x="4953000" y="5334000"/>
                <a:ext cx="1828800" cy="609600"/>
                <a:chOff x="1371600" y="3962400"/>
                <a:chExt cx="6705600" cy="2057400"/>
              </a:xfrm>
            </p:grpSpPr>
            <p:grpSp>
              <p:nvGrpSpPr>
                <p:cNvPr id="113" name="Group 195">
                  <a:extLst>
                    <a:ext uri="{FF2B5EF4-FFF2-40B4-BE49-F238E27FC236}">
                      <a16:creationId xmlns:a16="http://schemas.microsoft.com/office/drawing/2014/main" id="{E1DC861D-19CB-40CC-A4F8-C3BD3F63920D}"/>
                    </a:ext>
                  </a:extLst>
                </p:cNvPr>
                <p:cNvGrpSpPr/>
                <p:nvPr/>
              </p:nvGrpSpPr>
              <p:grpSpPr>
                <a:xfrm>
                  <a:off x="1371600" y="3962400"/>
                  <a:ext cx="1676400" cy="2057400"/>
                  <a:chOff x="1371600" y="3962400"/>
                  <a:chExt cx="1676400" cy="2057400"/>
                </a:xfrm>
              </p:grpSpPr>
              <p:sp>
                <p:nvSpPr>
                  <p:cNvPr id="123" name="Right Arrow Callout 111">
                    <a:extLst>
                      <a:ext uri="{FF2B5EF4-FFF2-40B4-BE49-F238E27FC236}">
                        <a16:creationId xmlns:a16="http://schemas.microsoft.com/office/drawing/2014/main" id="{5F7C09C4-9AED-49DF-8E7B-D74BD6C8655A}"/>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12">
                    <a:extLst>
                      <a:ext uri="{FF2B5EF4-FFF2-40B4-BE49-F238E27FC236}">
                        <a16:creationId xmlns:a16="http://schemas.microsoft.com/office/drawing/2014/main" id="{B4B06FF2-8513-4D5F-AF8F-0A48CD91F02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96">
                  <a:extLst>
                    <a:ext uri="{FF2B5EF4-FFF2-40B4-BE49-F238E27FC236}">
                      <a16:creationId xmlns:a16="http://schemas.microsoft.com/office/drawing/2014/main" id="{8F29AB6D-4412-4F9A-B944-9940BB76258D}"/>
                    </a:ext>
                  </a:extLst>
                </p:cNvPr>
                <p:cNvGrpSpPr/>
                <p:nvPr/>
              </p:nvGrpSpPr>
              <p:grpSpPr>
                <a:xfrm>
                  <a:off x="3048000" y="3962400"/>
                  <a:ext cx="1676400" cy="2057400"/>
                  <a:chOff x="1371600" y="3962400"/>
                  <a:chExt cx="1676400" cy="2057400"/>
                </a:xfrm>
              </p:grpSpPr>
              <p:sp>
                <p:nvSpPr>
                  <p:cNvPr id="121" name="Right Arrow Callout 109">
                    <a:extLst>
                      <a:ext uri="{FF2B5EF4-FFF2-40B4-BE49-F238E27FC236}">
                        <a16:creationId xmlns:a16="http://schemas.microsoft.com/office/drawing/2014/main" id="{9B90A75B-C680-421D-9C40-5E9CCB68DB51}"/>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10">
                    <a:extLst>
                      <a:ext uri="{FF2B5EF4-FFF2-40B4-BE49-F238E27FC236}">
                        <a16:creationId xmlns:a16="http://schemas.microsoft.com/office/drawing/2014/main" id="{91D6CC16-567A-46EE-B109-BB5EEB6682B6}"/>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99">
                  <a:extLst>
                    <a:ext uri="{FF2B5EF4-FFF2-40B4-BE49-F238E27FC236}">
                      <a16:creationId xmlns:a16="http://schemas.microsoft.com/office/drawing/2014/main" id="{8D37482B-7540-4B26-A73C-C2353311BB31}"/>
                    </a:ext>
                  </a:extLst>
                </p:cNvPr>
                <p:cNvGrpSpPr/>
                <p:nvPr/>
              </p:nvGrpSpPr>
              <p:grpSpPr>
                <a:xfrm>
                  <a:off x="4724400" y="3962400"/>
                  <a:ext cx="1676400" cy="2057400"/>
                  <a:chOff x="1371600" y="3962400"/>
                  <a:chExt cx="1676400" cy="2057400"/>
                </a:xfrm>
              </p:grpSpPr>
              <p:sp>
                <p:nvSpPr>
                  <p:cNvPr id="119" name="Right Arrow Callout 107">
                    <a:extLst>
                      <a:ext uri="{FF2B5EF4-FFF2-40B4-BE49-F238E27FC236}">
                        <a16:creationId xmlns:a16="http://schemas.microsoft.com/office/drawing/2014/main" id="{9A4BCA2F-6CD4-4C7B-B1D3-10228093E3F6}"/>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08">
                    <a:extLst>
                      <a:ext uri="{FF2B5EF4-FFF2-40B4-BE49-F238E27FC236}">
                        <a16:creationId xmlns:a16="http://schemas.microsoft.com/office/drawing/2014/main" id="{807F1166-B9DC-4D90-88EB-331588CE7CCF}"/>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02">
                  <a:extLst>
                    <a:ext uri="{FF2B5EF4-FFF2-40B4-BE49-F238E27FC236}">
                      <a16:creationId xmlns:a16="http://schemas.microsoft.com/office/drawing/2014/main" id="{F20D099F-D58E-441B-8271-64D4989D6A2C}"/>
                    </a:ext>
                  </a:extLst>
                </p:cNvPr>
                <p:cNvGrpSpPr/>
                <p:nvPr/>
              </p:nvGrpSpPr>
              <p:grpSpPr>
                <a:xfrm>
                  <a:off x="6400800" y="3962400"/>
                  <a:ext cx="1676400" cy="2057400"/>
                  <a:chOff x="1371600" y="3962400"/>
                  <a:chExt cx="1676400" cy="2057400"/>
                </a:xfrm>
              </p:grpSpPr>
              <p:sp>
                <p:nvSpPr>
                  <p:cNvPr id="117" name="Right Arrow Callout 105">
                    <a:extLst>
                      <a:ext uri="{FF2B5EF4-FFF2-40B4-BE49-F238E27FC236}">
                        <a16:creationId xmlns:a16="http://schemas.microsoft.com/office/drawing/2014/main" id="{4FFD903C-C499-487E-AE73-8E45895A2E25}"/>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06">
                    <a:extLst>
                      <a:ext uri="{FF2B5EF4-FFF2-40B4-BE49-F238E27FC236}">
                        <a16:creationId xmlns:a16="http://schemas.microsoft.com/office/drawing/2014/main" id="{B528AE5D-4E08-4D64-AFB3-6BE5296E2FCB}"/>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 name="Cloud 109">
                <a:extLst>
                  <a:ext uri="{FF2B5EF4-FFF2-40B4-BE49-F238E27FC236}">
                    <a16:creationId xmlns:a16="http://schemas.microsoft.com/office/drawing/2014/main" id="{8FD34870-E946-40F0-819F-69C699C8CB69}"/>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110">
                <a:extLst>
                  <a:ext uri="{FF2B5EF4-FFF2-40B4-BE49-F238E27FC236}">
                    <a16:creationId xmlns:a16="http://schemas.microsoft.com/office/drawing/2014/main" id="{2AC96EBE-D445-40C0-865A-D9A1C83C0807}"/>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852B694F-A4E5-4221-B0D2-B17DE6409799}"/>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Rectangle 138">
            <a:extLst>
              <a:ext uri="{FF2B5EF4-FFF2-40B4-BE49-F238E27FC236}">
                <a16:creationId xmlns:a16="http://schemas.microsoft.com/office/drawing/2014/main" id="{662E3975-68DF-4F73-B9D8-304F207B2429}"/>
              </a:ext>
            </a:extLst>
          </p:cNvPr>
          <p:cNvSpPr/>
          <p:nvPr/>
        </p:nvSpPr>
        <p:spPr>
          <a:xfrm>
            <a:off x="1028648" y="4855350"/>
            <a:ext cx="6096000" cy="1477328"/>
          </a:xfrm>
          <a:prstGeom prst="rect">
            <a:avLst/>
          </a:prstGeom>
        </p:spPr>
        <p:txBody>
          <a:bodyPr>
            <a:spAutoFit/>
          </a:bodyPr>
          <a:lstStyle/>
          <a:p>
            <a:r>
              <a:rPr lang="en-US" dirty="0">
                <a:solidFill>
                  <a:schemeClr val="bg1"/>
                </a:solidFill>
              </a:rPr>
              <a:t>Principles of the gospel and parts of the holy scriptures were corrupted or lost. </a:t>
            </a:r>
          </a:p>
          <a:p>
            <a:endParaRPr lang="en-US" dirty="0">
              <a:solidFill>
                <a:schemeClr val="bg1"/>
              </a:solidFill>
            </a:endParaRPr>
          </a:p>
          <a:p>
            <a:r>
              <a:rPr lang="en-US" dirty="0">
                <a:solidFill>
                  <a:schemeClr val="bg1"/>
                </a:solidFill>
              </a:rPr>
              <a:t>Unauthorized changes were made in Church organization and priesthood ordinances.</a:t>
            </a:r>
          </a:p>
        </p:txBody>
      </p:sp>
      <p:pic>
        <p:nvPicPr>
          <p:cNvPr id="141" name="Picture 140">
            <a:extLst>
              <a:ext uri="{FF2B5EF4-FFF2-40B4-BE49-F238E27FC236}">
                <a16:creationId xmlns:a16="http://schemas.microsoft.com/office/drawing/2014/main" id="{9428EFB5-5EE4-49BC-AA23-28CA46AA3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648" y="4022388"/>
            <a:ext cx="3933825" cy="2619375"/>
          </a:xfrm>
          <a:prstGeom prst="rect">
            <a:avLst/>
          </a:prstGeom>
        </p:spPr>
      </p:pic>
    </p:spTree>
    <p:extLst>
      <p:ext uri="{BB962C8B-B14F-4D97-AF65-F5344CB8AC3E}">
        <p14:creationId xmlns:p14="http://schemas.microsoft.com/office/powerpoint/2010/main" val="34861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596766" y="90452"/>
            <a:ext cx="10963175"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The Great Apostasy</a:t>
            </a:r>
          </a:p>
        </p:txBody>
      </p:sp>
      <p:sp>
        <p:nvSpPr>
          <p:cNvPr id="4" name="Rectangle 3">
            <a:extLst>
              <a:ext uri="{FF2B5EF4-FFF2-40B4-BE49-F238E27FC236}">
                <a16:creationId xmlns:a16="http://schemas.microsoft.com/office/drawing/2014/main" id="{AB7B7A3B-898F-4C14-9CED-46E37ED4BA3E}"/>
              </a:ext>
            </a:extLst>
          </p:cNvPr>
          <p:cNvSpPr/>
          <p:nvPr/>
        </p:nvSpPr>
        <p:spPr>
          <a:xfrm>
            <a:off x="527233" y="2262044"/>
            <a:ext cx="6096000" cy="2585323"/>
          </a:xfrm>
          <a:prstGeom prst="rect">
            <a:avLst/>
          </a:prstGeom>
        </p:spPr>
        <p:txBody>
          <a:bodyPr>
            <a:spAutoFit/>
          </a:bodyPr>
          <a:lstStyle/>
          <a:p>
            <a:r>
              <a:rPr lang="en-US" dirty="0">
                <a:solidFill>
                  <a:schemeClr val="bg1"/>
                </a:solidFill>
              </a:rPr>
              <a:t>Because of this widespread wickedness, the Lord withdrew the authority and keys of the priesthood from the earth.</a:t>
            </a:r>
          </a:p>
          <a:p>
            <a:endParaRPr lang="en-US" dirty="0">
              <a:solidFill>
                <a:schemeClr val="bg1"/>
              </a:solidFill>
            </a:endParaRPr>
          </a:p>
          <a:p>
            <a:r>
              <a:rPr lang="en-US" dirty="0">
                <a:solidFill>
                  <a:schemeClr val="bg1"/>
                </a:solidFill>
              </a:rPr>
              <a:t>Although there were many good and honest people who worshipped God according to the light they possessed and received answers to their prayers, the world was left without divine revelation through living prophets. </a:t>
            </a:r>
          </a:p>
          <a:p>
            <a:endParaRPr lang="en-US" dirty="0">
              <a:solidFill>
                <a:schemeClr val="bg1"/>
              </a:solidFill>
            </a:endParaRPr>
          </a:p>
          <a:p>
            <a:r>
              <a:rPr lang="en-US" dirty="0">
                <a:solidFill>
                  <a:schemeClr val="bg1"/>
                </a:solidFill>
              </a:rPr>
              <a:t>This period is known as the Great Apostasy.</a:t>
            </a:r>
          </a:p>
        </p:txBody>
      </p:sp>
      <p:pic>
        <p:nvPicPr>
          <p:cNvPr id="5" name="Picture 4">
            <a:extLst>
              <a:ext uri="{FF2B5EF4-FFF2-40B4-BE49-F238E27FC236}">
                <a16:creationId xmlns:a16="http://schemas.microsoft.com/office/drawing/2014/main" id="{AA4F0BEF-D5BA-45DC-B41B-1E80F55DE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420" y="1659205"/>
            <a:ext cx="2743125" cy="3993480"/>
          </a:xfrm>
          <a:prstGeom prst="rect">
            <a:avLst/>
          </a:prstGeom>
        </p:spPr>
      </p:pic>
      <p:sp>
        <p:nvSpPr>
          <p:cNvPr id="7" name="Rectangle 6">
            <a:extLst>
              <a:ext uri="{FF2B5EF4-FFF2-40B4-BE49-F238E27FC236}">
                <a16:creationId xmlns:a16="http://schemas.microsoft.com/office/drawing/2014/main" id="{E1C496C6-2C30-4C26-B3F4-EC069E140591}"/>
              </a:ext>
            </a:extLst>
          </p:cNvPr>
          <p:cNvSpPr/>
          <p:nvPr/>
        </p:nvSpPr>
        <p:spPr>
          <a:xfrm>
            <a:off x="2539464" y="5703894"/>
            <a:ext cx="7077777" cy="954107"/>
          </a:xfrm>
          <a:prstGeom prst="rect">
            <a:avLst/>
          </a:prstGeom>
        </p:spPr>
        <p:txBody>
          <a:bodyPr wrap="square">
            <a:spAutoFit/>
          </a:bodyPr>
          <a:lstStyle/>
          <a:p>
            <a:pPr algn="ctr"/>
            <a:r>
              <a:rPr lang="en-US" sz="2800" b="0" i="0" dirty="0">
                <a:solidFill>
                  <a:srgbClr val="FFFF00"/>
                </a:solidFill>
                <a:effectLst/>
              </a:rPr>
              <a:t>Other periods of general apostasy have occurred throughout the history of the world.</a:t>
            </a:r>
            <a:endParaRPr lang="en-US" sz="2800" dirty="0">
              <a:solidFill>
                <a:srgbClr val="FFFF00"/>
              </a:solidFill>
            </a:endParaRPr>
          </a:p>
        </p:txBody>
      </p:sp>
    </p:spTree>
    <p:extLst>
      <p:ext uri="{BB962C8B-B14F-4D97-AF65-F5344CB8AC3E}">
        <p14:creationId xmlns:p14="http://schemas.microsoft.com/office/powerpoint/2010/main" val="7672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95051" y="90452"/>
            <a:ext cx="5401898"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Restoration</a:t>
            </a:r>
          </a:p>
        </p:txBody>
      </p:sp>
      <p:sp>
        <p:nvSpPr>
          <p:cNvPr id="11" name="Rectangle 10">
            <a:extLst>
              <a:ext uri="{FF2B5EF4-FFF2-40B4-BE49-F238E27FC236}">
                <a16:creationId xmlns:a16="http://schemas.microsoft.com/office/drawing/2014/main" id="{50DA07AF-CD36-46F3-A1F4-013F97025215}"/>
              </a:ext>
            </a:extLst>
          </p:cNvPr>
          <p:cNvSpPr/>
          <p:nvPr/>
        </p:nvSpPr>
        <p:spPr>
          <a:xfrm>
            <a:off x="4136480" y="1572095"/>
            <a:ext cx="3919040" cy="1077218"/>
          </a:xfrm>
          <a:prstGeom prst="rect">
            <a:avLst/>
          </a:prstGeom>
        </p:spPr>
        <p:txBody>
          <a:bodyPr wrap="square">
            <a:spAutoFit/>
          </a:bodyPr>
          <a:lstStyle/>
          <a:p>
            <a:pPr algn="ctr"/>
            <a:r>
              <a:rPr lang="en-US" sz="3200" dirty="0">
                <a:solidFill>
                  <a:schemeClr val="bg1"/>
                </a:solidFill>
              </a:rPr>
              <a:t>To bring it back to its original state.</a:t>
            </a:r>
          </a:p>
        </p:txBody>
      </p:sp>
      <p:pic>
        <p:nvPicPr>
          <p:cNvPr id="7" name="Picture 6">
            <a:extLst>
              <a:ext uri="{FF2B5EF4-FFF2-40B4-BE49-F238E27FC236}">
                <a16:creationId xmlns:a16="http://schemas.microsoft.com/office/drawing/2014/main" id="{5A9AE47F-74DC-4998-B2E4-21FB82372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27" y="3207626"/>
            <a:ext cx="6096000" cy="2971800"/>
          </a:xfrm>
          <a:prstGeom prst="rect">
            <a:avLst/>
          </a:prstGeom>
        </p:spPr>
      </p:pic>
    </p:spTree>
    <p:extLst>
      <p:ext uri="{BB962C8B-B14F-4D97-AF65-F5344CB8AC3E}">
        <p14:creationId xmlns:p14="http://schemas.microsoft.com/office/powerpoint/2010/main" val="4094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95051" y="90452"/>
            <a:ext cx="5401898"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Foretold</a:t>
            </a:r>
          </a:p>
        </p:txBody>
      </p:sp>
      <p:sp>
        <p:nvSpPr>
          <p:cNvPr id="2" name="Rectangle 1">
            <a:extLst>
              <a:ext uri="{FF2B5EF4-FFF2-40B4-BE49-F238E27FC236}">
                <a16:creationId xmlns:a16="http://schemas.microsoft.com/office/drawing/2014/main" id="{DE6E531B-9D9E-4A0F-8814-6CC892CD0D5C}"/>
              </a:ext>
            </a:extLst>
          </p:cNvPr>
          <p:cNvSpPr/>
          <p:nvPr/>
        </p:nvSpPr>
        <p:spPr>
          <a:xfrm>
            <a:off x="2913246" y="1013782"/>
            <a:ext cx="6673516" cy="369332"/>
          </a:xfrm>
          <a:prstGeom prst="rect">
            <a:avLst/>
          </a:prstGeom>
        </p:spPr>
        <p:txBody>
          <a:bodyPr wrap="square">
            <a:spAutoFit/>
          </a:bodyPr>
          <a:lstStyle/>
          <a:p>
            <a:pPr algn="ctr"/>
            <a:r>
              <a:rPr lang="en-US" b="1" i="0" dirty="0">
                <a:solidFill>
                  <a:schemeClr val="bg1"/>
                </a:solidFill>
                <a:effectLst/>
                <a:latin typeface="Abadi" panose="020B0604020104020204" pitchFamily="34" charset="0"/>
              </a:rPr>
              <a:t>Ancient prophets foretold the latter-day Restoration of the gospel.</a:t>
            </a:r>
            <a:endParaRPr lang="en-US" dirty="0">
              <a:solidFill>
                <a:schemeClr val="bg1"/>
              </a:solidFill>
            </a:endParaRPr>
          </a:p>
        </p:txBody>
      </p:sp>
      <p:sp>
        <p:nvSpPr>
          <p:cNvPr id="4" name="Rectangle 3">
            <a:extLst>
              <a:ext uri="{FF2B5EF4-FFF2-40B4-BE49-F238E27FC236}">
                <a16:creationId xmlns:a16="http://schemas.microsoft.com/office/drawing/2014/main" id="{AB7B7A3B-898F-4C14-9CED-46E37ED4BA3E}"/>
              </a:ext>
            </a:extLst>
          </p:cNvPr>
          <p:cNvSpPr/>
          <p:nvPr/>
        </p:nvSpPr>
        <p:spPr>
          <a:xfrm>
            <a:off x="2365660" y="1877033"/>
            <a:ext cx="6096000" cy="1754326"/>
          </a:xfrm>
          <a:prstGeom prst="rect">
            <a:avLst/>
          </a:prstGeom>
        </p:spPr>
        <p:txBody>
          <a:bodyPr>
            <a:spAutoFit/>
          </a:bodyPr>
          <a:lstStyle/>
          <a:p>
            <a:r>
              <a:rPr lang="en-US" b="0" i="0" dirty="0">
                <a:solidFill>
                  <a:schemeClr val="bg1"/>
                </a:solidFill>
                <a:effectLst/>
                <a:latin typeface="Palatino Linotype" panose="02040502050505030304" pitchFamily="18" charset="0"/>
              </a:rPr>
              <a:t>Therefore, behold, I will proceed to do a </a:t>
            </a:r>
            <a:r>
              <a:rPr lang="en-US" dirty="0" err="1">
                <a:solidFill>
                  <a:schemeClr val="bg1"/>
                </a:solidFill>
                <a:latin typeface="Palatino Linotype" panose="02040502050505030304" pitchFamily="18" charset="0"/>
              </a:rPr>
              <a:t>marvellous</a:t>
            </a:r>
            <a:r>
              <a:rPr lang="en-US" b="0" i="0" dirty="0">
                <a:solidFill>
                  <a:schemeClr val="bg1"/>
                </a:solidFill>
                <a:effectLst/>
                <a:latin typeface="Palatino Linotype" panose="02040502050505030304" pitchFamily="18" charset="0"/>
              </a:rPr>
              <a:t> </a:t>
            </a:r>
            <a:r>
              <a:rPr lang="en-US" dirty="0">
                <a:solidFill>
                  <a:schemeClr val="bg1"/>
                </a:solidFill>
                <a:latin typeface="Palatino Linotype" panose="02040502050505030304" pitchFamily="18" charset="0"/>
              </a:rPr>
              <a:t>work</a:t>
            </a:r>
            <a:r>
              <a:rPr lang="en-US" b="0" i="0" dirty="0">
                <a:solidFill>
                  <a:schemeClr val="bg1"/>
                </a:solidFill>
                <a:effectLst/>
                <a:latin typeface="Palatino Linotype" panose="02040502050505030304" pitchFamily="18" charset="0"/>
              </a:rPr>
              <a:t> among this people, even a </a:t>
            </a:r>
            <a:r>
              <a:rPr lang="en-US" b="0" i="0" dirty="0" err="1">
                <a:solidFill>
                  <a:schemeClr val="bg1"/>
                </a:solidFill>
                <a:effectLst/>
                <a:latin typeface="Palatino Linotype" panose="02040502050505030304" pitchFamily="18" charset="0"/>
              </a:rPr>
              <a:t>marvellous</a:t>
            </a:r>
            <a:r>
              <a:rPr lang="en-US" b="0" i="0" dirty="0">
                <a:solidFill>
                  <a:schemeClr val="bg1"/>
                </a:solidFill>
                <a:effectLst/>
                <a:latin typeface="Palatino Linotype" panose="02040502050505030304" pitchFamily="18" charset="0"/>
              </a:rPr>
              <a:t> work and a wonder: for the </a:t>
            </a:r>
            <a:r>
              <a:rPr lang="en-US" dirty="0">
                <a:solidFill>
                  <a:schemeClr val="bg1"/>
                </a:solidFill>
                <a:latin typeface="Palatino Linotype" panose="02040502050505030304" pitchFamily="18" charset="0"/>
              </a:rPr>
              <a:t>wisdom</a:t>
            </a:r>
            <a:r>
              <a:rPr lang="en-US" b="0" i="0" dirty="0">
                <a:solidFill>
                  <a:schemeClr val="bg1"/>
                </a:solidFill>
                <a:effectLst/>
                <a:latin typeface="Palatino Linotype" panose="02040502050505030304" pitchFamily="18" charset="0"/>
              </a:rPr>
              <a:t> of their wise men shall </a:t>
            </a:r>
            <a:r>
              <a:rPr lang="en-US" dirty="0">
                <a:solidFill>
                  <a:schemeClr val="bg1"/>
                </a:solidFill>
                <a:latin typeface="Palatino Linotype" panose="02040502050505030304" pitchFamily="18" charset="0"/>
              </a:rPr>
              <a:t>perish</a:t>
            </a:r>
            <a:r>
              <a:rPr lang="en-US" b="0" i="0" dirty="0">
                <a:solidFill>
                  <a:schemeClr val="bg1"/>
                </a:solidFill>
                <a:effectLst/>
                <a:latin typeface="Palatino Linotype" panose="02040502050505030304" pitchFamily="18" charset="0"/>
              </a:rPr>
              <a:t>, and the </a:t>
            </a:r>
            <a:r>
              <a:rPr lang="en-US" dirty="0">
                <a:solidFill>
                  <a:schemeClr val="bg1"/>
                </a:solidFill>
                <a:latin typeface="Palatino Linotype" panose="02040502050505030304" pitchFamily="18" charset="0"/>
              </a:rPr>
              <a:t>understanding</a:t>
            </a:r>
            <a:r>
              <a:rPr lang="en-US" b="0" i="0" dirty="0">
                <a:solidFill>
                  <a:schemeClr val="bg1"/>
                </a:solidFill>
                <a:effectLst/>
                <a:latin typeface="Palatino Linotype" panose="02040502050505030304" pitchFamily="18" charset="0"/>
              </a:rPr>
              <a:t> of their </a:t>
            </a:r>
            <a:r>
              <a:rPr lang="en-US" dirty="0">
                <a:solidFill>
                  <a:schemeClr val="bg1"/>
                </a:solidFill>
                <a:latin typeface="Palatino Linotype" panose="02040502050505030304" pitchFamily="18" charset="0"/>
              </a:rPr>
              <a:t>prudent</a:t>
            </a:r>
            <a:r>
              <a:rPr lang="en-US" b="0" i="0" dirty="0">
                <a:solidFill>
                  <a:schemeClr val="bg1"/>
                </a:solidFill>
                <a:effectLst/>
                <a:latin typeface="Palatino Linotype" panose="02040502050505030304" pitchFamily="18" charset="0"/>
              </a:rPr>
              <a:t> men shall be hid.</a:t>
            </a:r>
          </a:p>
          <a:p>
            <a:r>
              <a:rPr lang="en-US" dirty="0">
                <a:solidFill>
                  <a:schemeClr val="bg1"/>
                </a:solidFill>
                <a:latin typeface="Palatino Linotype" panose="02040502050505030304" pitchFamily="18" charset="0"/>
              </a:rPr>
              <a:t>Isaiah 29:14</a:t>
            </a:r>
            <a:endParaRPr lang="en-US" dirty="0">
              <a:solidFill>
                <a:schemeClr val="bg1"/>
              </a:solidFill>
            </a:endParaRPr>
          </a:p>
        </p:txBody>
      </p:sp>
      <p:grpSp>
        <p:nvGrpSpPr>
          <p:cNvPr id="8" name="Group 7">
            <a:extLst>
              <a:ext uri="{FF2B5EF4-FFF2-40B4-BE49-F238E27FC236}">
                <a16:creationId xmlns:a16="http://schemas.microsoft.com/office/drawing/2014/main" id="{CAA9460A-5C03-44D0-B0B2-5373525647AC}"/>
              </a:ext>
            </a:extLst>
          </p:cNvPr>
          <p:cNvGrpSpPr/>
          <p:nvPr/>
        </p:nvGrpSpPr>
        <p:grpSpPr>
          <a:xfrm>
            <a:off x="520016" y="972183"/>
            <a:ext cx="1540844" cy="2701036"/>
            <a:chOff x="1593589" y="398948"/>
            <a:chExt cx="2902209" cy="5087452"/>
          </a:xfrm>
        </p:grpSpPr>
        <p:grpSp>
          <p:nvGrpSpPr>
            <p:cNvPr id="9" name="Group 33">
              <a:extLst>
                <a:ext uri="{FF2B5EF4-FFF2-40B4-BE49-F238E27FC236}">
                  <a16:creationId xmlns:a16="http://schemas.microsoft.com/office/drawing/2014/main" id="{9A5AE096-8B0A-44AD-AE63-1B0C8A743DB0}"/>
                </a:ext>
              </a:extLst>
            </p:cNvPr>
            <p:cNvGrpSpPr/>
            <p:nvPr/>
          </p:nvGrpSpPr>
          <p:grpSpPr>
            <a:xfrm>
              <a:off x="1593589" y="398948"/>
              <a:ext cx="2902209" cy="5087452"/>
              <a:chOff x="1593589" y="398948"/>
              <a:chExt cx="1375870" cy="4260181"/>
            </a:xfrm>
          </p:grpSpPr>
          <p:sp>
            <p:nvSpPr>
              <p:cNvPr id="29" name="Oval 28">
                <a:extLst>
                  <a:ext uri="{FF2B5EF4-FFF2-40B4-BE49-F238E27FC236}">
                    <a16:creationId xmlns:a16="http://schemas.microsoft.com/office/drawing/2014/main" id="{D5342217-C886-46FE-9FED-A60E8A966CF9}"/>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65B1503-C083-4A03-95BD-11D809E2CE66}"/>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C1A6753-5327-4BC4-A160-E197E7427F73}"/>
                  </a:ext>
                </a:extLst>
              </p:cNvPr>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4584FA90-4D15-447F-A1CE-1834C8FEE2C1}"/>
                  </a:ext>
                </a:extLst>
              </p:cNvPr>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96E794F4-A7BC-404C-A821-52F3E92446A7}"/>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D9952594-B2A4-4E1D-B232-E007ED21D1EA}"/>
                  </a:ext>
                </a:extLst>
              </p:cNvPr>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48EEE488-704A-4E0B-ABE0-EBFA14BBACE6}"/>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B9AEF2FA-AA72-4880-B43A-9976CE6C6809}"/>
                  </a:ext>
                </a:extLst>
              </p:cNvPr>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a:extLst>
                  <a:ext uri="{FF2B5EF4-FFF2-40B4-BE49-F238E27FC236}">
                    <a16:creationId xmlns:a16="http://schemas.microsoft.com/office/drawing/2014/main" id="{CE5E48B6-EE25-4D3D-A15F-D72E913884F4}"/>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a:extLst>
                  <a:ext uri="{FF2B5EF4-FFF2-40B4-BE49-F238E27FC236}">
                    <a16:creationId xmlns:a16="http://schemas.microsoft.com/office/drawing/2014/main" id="{6FFFB851-F03A-4B9E-A5F1-61AB446217F4}"/>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DCD2C6-6DC4-4E35-8D95-ED2845720FD8}"/>
                  </a:ext>
                </a:extLst>
              </p:cNvPr>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3">
                <a:extLst>
                  <a:ext uri="{FF2B5EF4-FFF2-40B4-BE49-F238E27FC236}">
                    <a16:creationId xmlns:a16="http://schemas.microsoft.com/office/drawing/2014/main" id="{C119786D-CC26-4870-B542-BD411B5AD5A3}"/>
                  </a:ext>
                </a:extLst>
              </p:cNvPr>
              <p:cNvGrpSpPr/>
              <p:nvPr/>
            </p:nvGrpSpPr>
            <p:grpSpPr>
              <a:xfrm>
                <a:off x="2383609" y="1732280"/>
                <a:ext cx="585850" cy="1566411"/>
                <a:chOff x="4699336" y="2759583"/>
                <a:chExt cx="1168064" cy="2193417"/>
              </a:xfrm>
            </p:grpSpPr>
            <p:sp>
              <p:nvSpPr>
                <p:cNvPr id="45" name="Oval 44">
                  <a:extLst>
                    <a:ext uri="{FF2B5EF4-FFF2-40B4-BE49-F238E27FC236}">
                      <a16:creationId xmlns:a16="http://schemas.microsoft.com/office/drawing/2014/main" id="{B3256A16-609A-4098-9CA2-4925496BF4BF}"/>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1EB13C27-AD1F-4997-AEF5-60EC3219BD45}"/>
                    </a:ext>
                  </a:extLst>
                </p:cNvPr>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E4D55DF0-A0A2-4A20-8D4E-826BEF1DEA8C}"/>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loud 37">
                <a:extLst>
                  <a:ext uri="{FF2B5EF4-FFF2-40B4-BE49-F238E27FC236}">
                    <a16:creationId xmlns:a16="http://schemas.microsoft.com/office/drawing/2014/main" id="{7BA39482-87B0-4A72-94DF-54B29A64A004}"/>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39">
                <a:extLst>
                  <a:ext uri="{FF2B5EF4-FFF2-40B4-BE49-F238E27FC236}">
                    <a16:creationId xmlns:a16="http://schemas.microsoft.com/office/drawing/2014/main" id="{6C3F14C6-02AA-49C1-AF96-338D71411B79}"/>
                  </a:ext>
                </a:extLst>
              </p:cNvPr>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a:extLst>
                  <a:ext uri="{FF2B5EF4-FFF2-40B4-BE49-F238E27FC236}">
                    <a16:creationId xmlns:a16="http://schemas.microsoft.com/office/drawing/2014/main" id="{1EB3F475-E3EF-4B4E-A553-4898B5C0CCCF}"/>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5AAFFAF-D607-4522-BECC-437F9EB826B9}"/>
                  </a:ext>
                </a:extLst>
              </p:cNvPr>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3">
              <a:extLst>
                <a:ext uri="{FF2B5EF4-FFF2-40B4-BE49-F238E27FC236}">
                  <a16:creationId xmlns:a16="http://schemas.microsoft.com/office/drawing/2014/main" id="{9017893D-17CF-412B-BA12-9B39B495C010}"/>
                </a:ext>
              </a:extLst>
            </p:cNvPr>
            <p:cNvGrpSpPr/>
            <p:nvPr/>
          </p:nvGrpSpPr>
          <p:grpSpPr>
            <a:xfrm rot="5003920">
              <a:off x="2288001" y="3506278"/>
              <a:ext cx="2489460" cy="381000"/>
              <a:chOff x="1600200" y="6781800"/>
              <a:chExt cx="2754086" cy="1143000"/>
            </a:xfrm>
          </p:grpSpPr>
          <p:sp>
            <p:nvSpPr>
              <p:cNvPr id="22" name="Chevron 13">
                <a:extLst>
                  <a:ext uri="{FF2B5EF4-FFF2-40B4-BE49-F238E27FC236}">
                    <a16:creationId xmlns:a16="http://schemas.microsoft.com/office/drawing/2014/main" id="{CC7D53F0-6C0C-4818-B8F1-5FB40C048701}"/>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14">
                <a:extLst>
                  <a:ext uri="{FF2B5EF4-FFF2-40B4-BE49-F238E27FC236}">
                    <a16:creationId xmlns:a16="http://schemas.microsoft.com/office/drawing/2014/main" id="{566EA35C-32CF-4BB7-ACE7-7A59F5D2C026}"/>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15">
                <a:extLst>
                  <a:ext uri="{FF2B5EF4-FFF2-40B4-BE49-F238E27FC236}">
                    <a16:creationId xmlns:a16="http://schemas.microsoft.com/office/drawing/2014/main" id="{499FA4F2-E57A-4085-B85D-3AA7183D4E61}"/>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16">
                <a:extLst>
                  <a:ext uri="{FF2B5EF4-FFF2-40B4-BE49-F238E27FC236}">
                    <a16:creationId xmlns:a16="http://schemas.microsoft.com/office/drawing/2014/main" id="{0C5F93F5-BE5D-41B5-9596-5CBBB1AE6E40}"/>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17">
                <a:extLst>
                  <a:ext uri="{FF2B5EF4-FFF2-40B4-BE49-F238E27FC236}">
                    <a16:creationId xmlns:a16="http://schemas.microsoft.com/office/drawing/2014/main" id="{6519F044-B8FB-4F49-AE0F-7B4BDF907DA7}"/>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18">
                <a:extLst>
                  <a:ext uri="{FF2B5EF4-FFF2-40B4-BE49-F238E27FC236}">
                    <a16:creationId xmlns:a16="http://schemas.microsoft.com/office/drawing/2014/main" id="{B2CE3C52-C084-47F8-B4CB-CACC49EE62E3}"/>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19">
                <a:extLst>
                  <a:ext uri="{FF2B5EF4-FFF2-40B4-BE49-F238E27FC236}">
                    <a16:creationId xmlns:a16="http://schemas.microsoft.com/office/drawing/2014/main" id="{5543A4C9-63B2-460D-B3EC-2E7BE7D9D608}"/>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44">
              <a:extLst>
                <a:ext uri="{FF2B5EF4-FFF2-40B4-BE49-F238E27FC236}">
                  <a16:creationId xmlns:a16="http://schemas.microsoft.com/office/drawing/2014/main" id="{9A78A110-D89D-4E9E-AB14-4DF91BE8E8A1}"/>
                </a:ext>
              </a:extLst>
            </p:cNvPr>
            <p:cNvGrpSpPr/>
            <p:nvPr/>
          </p:nvGrpSpPr>
          <p:grpSpPr>
            <a:xfrm rot="16596080" flipH="1">
              <a:off x="1145001" y="3506278"/>
              <a:ext cx="2489460" cy="381000"/>
              <a:chOff x="1600200" y="6781800"/>
              <a:chExt cx="2754086" cy="1143000"/>
            </a:xfrm>
          </p:grpSpPr>
          <p:sp>
            <p:nvSpPr>
              <p:cNvPr id="15" name="Chevron 6">
                <a:extLst>
                  <a:ext uri="{FF2B5EF4-FFF2-40B4-BE49-F238E27FC236}">
                    <a16:creationId xmlns:a16="http://schemas.microsoft.com/office/drawing/2014/main" id="{184529CD-9141-4220-8251-BC74C9F65C4B}"/>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7">
                <a:extLst>
                  <a:ext uri="{FF2B5EF4-FFF2-40B4-BE49-F238E27FC236}">
                    <a16:creationId xmlns:a16="http://schemas.microsoft.com/office/drawing/2014/main" id="{162E9BC9-D5DE-4D3D-B6CC-FD9A3BF086FE}"/>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8">
                <a:extLst>
                  <a:ext uri="{FF2B5EF4-FFF2-40B4-BE49-F238E27FC236}">
                    <a16:creationId xmlns:a16="http://schemas.microsoft.com/office/drawing/2014/main" id="{17532627-8CC0-4D5F-89F1-E0E387053A5E}"/>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9">
                <a:extLst>
                  <a:ext uri="{FF2B5EF4-FFF2-40B4-BE49-F238E27FC236}">
                    <a16:creationId xmlns:a16="http://schemas.microsoft.com/office/drawing/2014/main" id="{60B10E1F-ECD1-4271-B5C3-CF4DB800B740}"/>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0">
                <a:extLst>
                  <a:ext uri="{FF2B5EF4-FFF2-40B4-BE49-F238E27FC236}">
                    <a16:creationId xmlns:a16="http://schemas.microsoft.com/office/drawing/2014/main" id="{F9ACEDA3-3F5C-42E7-9833-96397114698B}"/>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1">
                <a:extLst>
                  <a:ext uri="{FF2B5EF4-FFF2-40B4-BE49-F238E27FC236}">
                    <a16:creationId xmlns:a16="http://schemas.microsoft.com/office/drawing/2014/main" id="{312761B2-A62D-4E69-8715-6D7D12B6F265}"/>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12">
                <a:extLst>
                  <a:ext uri="{FF2B5EF4-FFF2-40B4-BE49-F238E27FC236}">
                    <a16:creationId xmlns:a16="http://schemas.microsoft.com/office/drawing/2014/main" id="{7880C5F1-F90F-4F46-82F1-68BEE2D2D892}"/>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Rectangle 13">
              <a:extLst>
                <a:ext uri="{FF2B5EF4-FFF2-40B4-BE49-F238E27FC236}">
                  <a16:creationId xmlns:a16="http://schemas.microsoft.com/office/drawing/2014/main" id="{81C5B4B0-0CBC-45F2-9598-A9783852DA8C}"/>
                </a:ext>
              </a:extLst>
            </p:cNvPr>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DAE6382-7B32-48FC-925F-6A104EEE8EA3}"/>
              </a:ext>
            </a:extLst>
          </p:cNvPr>
          <p:cNvSpPr/>
          <p:nvPr/>
        </p:nvSpPr>
        <p:spPr>
          <a:xfrm>
            <a:off x="3531070" y="4484545"/>
            <a:ext cx="6779394"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And he shall send </a:t>
            </a:r>
            <a:r>
              <a:rPr lang="en-US" dirty="0">
                <a:solidFill>
                  <a:schemeClr val="bg1"/>
                </a:solidFill>
                <a:latin typeface="Abadi" panose="020B0604020104020204" pitchFamily="34" charset="0"/>
              </a:rPr>
              <a:t>Jesus Christ</a:t>
            </a:r>
            <a:r>
              <a:rPr lang="en-US" b="0" i="0" dirty="0">
                <a:solidFill>
                  <a:schemeClr val="bg1"/>
                </a:solidFill>
                <a:effectLst/>
                <a:latin typeface="Abadi" panose="020B0604020104020204" pitchFamily="34" charset="0"/>
              </a:rPr>
              <a:t>, which before was preached unto </a:t>
            </a:r>
            <a:r>
              <a:rPr lang="en-US" dirty="0">
                <a:solidFill>
                  <a:schemeClr val="bg1"/>
                </a:solidFill>
                <a:latin typeface="Abadi" panose="020B0604020104020204" pitchFamily="34" charset="0"/>
              </a:rPr>
              <a:t>you</a:t>
            </a:r>
            <a:r>
              <a:rPr lang="en-US" b="0" i="0" dirty="0">
                <a:solidFill>
                  <a:schemeClr val="bg1"/>
                </a:solidFill>
                <a:effectLst/>
                <a:latin typeface="Abadi" panose="020B0604020104020204" pitchFamily="34" charset="0"/>
              </a:rPr>
              <a:t>:</a:t>
            </a:r>
          </a:p>
          <a:p>
            <a:pPr fontAlgn="base"/>
            <a:endParaRPr lang="en-US" b="1" dirty="0">
              <a:solidFill>
                <a:schemeClr val="bg1"/>
              </a:solidFill>
              <a:latin typeface="inherit"/>
            </a:endParaRPr>
          </a:p>
          <a:p>
            <a:pPr fontAlgn="base"/>
            <a:r>
              <a:rPr lang="en-US" b="0" i="0" dirty="0">
                <a:solidFill>
                  <a:schemeClr val="bg1"/>
                </a:solidFill>
                <a:effectLst/>
                <a:latin typeface="Abadi" panose="020B0604020104020204" pitchFamily="34" charset="0"/>
              </a:rPr>
              <a:t>Whom the heaven must receive until the times of </a:t>
            </a:r>
            <a:r>
              <a:rPr lang="en-US" dirty="0">
                <a:solidFill>
                  <a:schemeClr val="bg1"/>
                </a:solidFill>
                <a:latin typeface="Abadi" panose="020B0604020104020204" pitchFamily="34" charset="0"/>
              </a:rPr>
              <a:t>restitution</a:t>
            </a:r>
            <a:r>
              <a:rPr lang="en-US" b="0" i="0" dirty="0">
                <a:solidFill>
                  <a:schemeClr val="bg1"/>
                </a:solidFill>
                <a:effectLst/>
                <a:latin typeface="Abadi" panose="020B0604020104020204" pitchFamily="34" charset="0"/>
              </a:rPr>
              <a:t> of all things, which God hath </a:t>
            </a:r>
            <a:r>
              <a:rPr lang="en-US" dirty="0">
                <a:solidFill>
                  <a:schemeClr val="bg1"/>
                </a:solidFill>
                <a:latin typeface="Abadi" panose="020B0604020104020204" pitchFamily="34" charset="0"/>
              </a:rPr>
              <a:t>spoken</a:t>
            </a:r>
            <a:r>
              <a:rPr lang="en-US" b="0" i="0" dirty="0">
                <a:solidFill>
                  <a:schemeClr val="bg1"/>
                </a:solidFill>
                <a:effectLst/>
                <a:latin typeface="Abadi" panose="020B0604020104020204" pitchFamily="34" charset="0"/>
              </a:rPr>
              <a:t> by the mouth of all his holy prophets since the world began.</a:t>
            </a:r>
          </a:p>
          <a:p>
            <a:pPr fontAlgn="base"/>
            <a:r>
              <a:rPr lang="en-US" dirty="0">
                <a:solidFill>
                  <a:schemeClr val="bg1"/>
                </a:solidFill>
                <a:latin typeface="Abadi" panose="020B0604020104020204" pitchFamily="34" charset="0"/>
              </a:rPr>
              <a:t>Acts 3:20-21</a:t>
            </a:r>
            <a:endParaRPr lang="en-US" b="0" i="0" dirty="0">
              <a:solidFill>
                <a:schemeClr val="bg1"/>
              </a:solidFill>
              <a:effectLst/>
              <a:latin typeface="Abadi" panose="020B0604020104020204" pitchFamily="34" charset="0"/>
            </a:endParaRPr>
          </a:p>
        </p:txBody>
      </p:sp>
      <p:grpSp>
        <p:nvGrpSpPr>
          <p:cNvPr id="48" name="Group 157">
            <a:extLst>
              <a:ext uri="{FF2B5EF4-FFF2-40B4-BE49-F238E27FC236}">
                <a16:creationId xmlns:a16="http://schemas.microsoft.com/office/drawing/2014/main" id="{10506A25-2D17-4042-ABDC-7EC2B152FEC9}"/>
              </a:ext>
            </a:extLst>
          </p:cNvPr>
          <p:cNvGrpSpPr/>
          <p:nvPr/>
        </p:nvGrpSpPr>
        <p:grpSpPr>
          <a:xfrm>
            <a:off x="2365660" y="4125278"/>
            <a:ext cx="1191467" cy="2437462"/>
            <a:chOff x="6172200" y="838200"/>
            <a:chExt cx="2362200" cy="4812748"/>
          </a:xfrm>
        </p:grpSpPr>
        <p:sp>
          <p:nvSpPr>
            <p:cNvPr id="49" name="Cloud 48">
              <a:extLst>
                <a:ext uri="{FF2B5EF4-FFF2-40B4-BE49-F238E27FC236}">
                  <a16:creationId xmlns:a16="http://schemas.microsoft.com/office/drawing/2014/main" id="{7C3DA22E-F661-499D-A6C8-0F9D61114A80}"/>
                </a:ext>
              </a:extLst>
            </p:cNvPr>
            <p:cNvSpPr/>
            <p:nvPr/>
          </p:nvSpPr>
          <p:spPr>
            <a:xfrm rot="18382183">
              <a:off x="6366850" y="1239255"/>
              <a:ext cx="81180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a:extLst>
                <a:ext uri="{FF2B5EF4-FFF2-40B4-BE49-F238E27FC236}">
                  <a16:creationId xmlns:a16="http://schemas.microsoft.com/office/drawing/2014/main" id="{99E20777-87F3-49AB-8702-853417C89A49}"/>
                </a:ext>
              </a:extLst>
            </p:cNvPr>
            <p:cNvSpPr/>
            <p:nvPr/>
          </p:nvSpPr>
          <p:spPr>
            <a:xfrm rot="5749123">
              <a:off x="7608274" y="1294247"/>
              <a:ext cx="748244" cy="52721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5391D4C-23CC-4231-BABC-84200C24E3A0}"/>
                </a:ext>
              </a:extLst>
            </p:cNvPr>
            <p:cNvSpPr/>
            <p:nvPr/>
          </p:nvSpPr>
          <p:spPr>
            <a:xfrm rot="6128217">
              <a:off x="7471454" y="506433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A7231CF-9990-4B9F-90AD-BE4294E3D259}"/>
                </a:ext>
              </a:extLst>
            </p:cNvPr>
            <p:cNvSpPr/>
            <p:nvPr/>
          </p:nvSpPr>
          <p:spPr>
            <a:xfrm rot="4472555">
              <a:off x="6854616" y="5080308"/>
              <a:ext cx="476330" cy="66494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A97EFD6-FE57-432F-95D4-43CFC2688BAE}"/>
                </a:ext>
              </a:extLst>
            </p:cNvPr>
            <p:cNvSpPr/>
            <p:nvPr/>
          </p:nvSpPr>
          <p:spPr>
            <a:xfrm rot="2901859">
              <a:off x="6303943" y="3357581"/>
              <a:ext cx="384472" cy="64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4B0EC3C-2313-4105-A2FB-960907F84183}"/>
                </a:ext>
              </a:extLst>
            </p:cNvPr>
            <p:cNvSpPr/>
            <p:nvPr/>
          </p:nvSpPr>
          <p:spPr>
            <a:xfrm rot="20226769">
              <a:off x="8076666" y="3320225"/>
              <a:ext cx="457734" cy="572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D2562770-2FDC-4F8A-899F-27163587CD1C}"/>
                </a:ext>
              </a:extLst>
            </p:cNvPr>
            <p:cNvSpPr/>
            <p:nvPr/>
          </p:nvSpPr>
          <p:spPr>
            <a:xfrm>
              <a:off x="7405412"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0EEBC77E-4CCB-45D1-88A5-ACA427EEE7B6}"/>
                </a:ext>
              </a:extLst>
            </p:cNvPr>
            <p:cNvSpPr/>
            <p:nvPr/>
          </p:nvSpPr>
          <p:spPr>
            <a:xfrm>
              <a:off x="6780150" y="4162184"/>
              <a:ext cx="625262" cy="121592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114780BC-C5E1-4E98-9FEB-F31F991658BA}"/>
                </a:ext>
              </a:extLst>
            </p:cNvPr>
            <p:cNvSpPr/>
            <p:nvPr/>
          </p:nvSpPr>
          <p:spPr>
            <a:xfrm>
              <a:off x="6502253" y="2374067"/>
              <a:ext cx="1806313" cy="267666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FC766DD8-A44E-44DB-9E7E-EC177CDE3858}"/>
                </a:ext>
              </a:extLst>
            </p:cNvPr>
            <p:cNvSpPr/>
            <p:nvPr/>
          </p:nvSpPr>
          <p:spPr>
            <a:xfrm rot="10800000">
              <a:off x="7127517" y="2374067"/>
              <a:ext cx="555789" cy="292977"/>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FB937F86-A3E1-4875-8FF0-EE820DE08586}"/>
                </a:ext>
              </a:extLst>
            </p:cNvPr>
            <p:cNvSpPr/>
            <p:nvPr/>
          </p:nvSpPr>
          <p:spPr>
            <a:xfrm rot="1442139">
              <a:off x="6432499" y="2221432"/>
              <a:ext cx="627799"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5BB8F1FB-6AB7-4047-989A-06C808334837}"/>
                </a:ext>
              </a:extLst>
            </p:cNvPr>
            <p:cNvSpPr/>
            <p:nvPr/>
          </p:nvSpPr>
          <p:spPr>
            <a:xfrm rot="20249249">
              <a:off x="7745414" y="2212148"/>
              <a:ext cx="572700" cy="1541002"/>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52A2E94-0182-4953-A713-B2FCE15714D9}"/>
                </a:ext>
              </a:extLst>
            </p:cNvPr>
            <p:cNvSpPr/>
            <p:nvPr/>
          </p:nvSpPr>
          <p:spPr>
            <a:xfrm>
              <a:off x="6710675" y="943572"/>
              <a:ext cx="1320000" cy="164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a:extLst>
                <a:ext uri="{FF2B5EF4-FFF2-40B4-BE49-F238E27FC236}">
                  <a16:creationId xmlns:a16="http://schemas.microsoft.com/office/drawing/2014/main" id="{C2B7001C-1C5E-4C03-AD4E-F7F30842820E}"/>
                </a:ext>
              </a:extLst>
            </p:cNvPr>
            <p:cNvSpPr/>
            <p:nvPr/>
          </p:nvSpPr>
          <p:spPr>
            <a:xfrm rot="600599">
              <a:off x="6753239" y="838200"/>
              <a:ext cx="1278512" cy="68257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62">
              <a:extLst>
                <a:ext uri="{FF2B5EF4-FFF2-40B4-BE49-F238E27FC236}">
                  <a16:creationId xmlns:a16="http://schemas.microsoft.com/office/drawing/2014/main" id="{F2CE71FA-6DE3-4457-A3D7-157B61DD9DDC}"/>
                </a:ext>
              </a:extLst>
            </p:cNvPr>
            <p:cNvGrpSpPr/>
            <p:nvPr/>
          </p:nvGrpSpPr>
          <p:grpSpPr>
            <a:xfrm>
              <a:off x="6629400" y="1143000"/>
              <a:ext cx="1524000" cy="228600"/>
              <a:chOff x="6571728" y="1086622"/>
              <a:chExt cx="1528420" cy="286099"/>
            </a:xfrm>
          </p:grpSpPr>
          <p:sp>
            <p:nvSpPr>
              <p:cNvPr id="88" name="Rounded Rectangle 64">
                <a:extLst>
                  <a:ext uri="{FF2B5EF4-FFF2-40B4-BE49-F238E27FC236}">
                    <a16:creationId xmlns:a16="http://schemas.microsoft.com/office/drawing/2014/main" id="{E57F14FE-1138-410F-963E-E255154FB46B}"/>
                  </a:ext>
                </a:extLst>
              </p:cNvPr>
              <p:cNvSpPr/>
              <p:nvPr/>
            </p:nvSpPr>
            <p:spPr>
              <a:xfrm>
                <a:off x="6571728" y="1086622"/>
                <a:ext cx="1528420" cy="286099"/>
              </a:xfrm>
              <a:prstGeom prst="roundRect">
                <a:avLst>
                  <a:gd name="adj"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76333C95-05F9-47F6-A624-558F49DCCEA9}"/>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15F3D081-1D4E-45B3-B1F6-D8D355859001}"/>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CBD409A7-C8C4-4434-A6B8-9FA5BAD00633}"/>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4E13DE91-3461-448F-B085-1F18760B8356}"/>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48B49586-4584-4C6E-BB4C-BCCCDC4A1F85}"/>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Cloud 63">
              <a:extLst>
                <a:ext uri="{FF2B5EF4-FFF2-40B4-BE49-F238E27FC236}">
                  <a16:creationId xmlns:a16="http://schemas.microsoft.com/office/drawing/2014/main" id="{A236AB55-2F35-46F3-AF32-D9BEF480AA00}"/>
                </a:ext>
              </a:extLst>
            </p:cNvPr>
            <p:cNvSpPr/>
            <p:nvPr/>
          </p:nvSpPr>
          <p:spPr>
            <a:xfrm rot="985445">
              <a:off x="6909699" y="2058571"/>
              <a:ext cx="803565" cy="70072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FE15941-D927-4599-AD14-E3F10D45C05F}"/>
                </a:ext>
              </a:extLst>
            </p:cNvPr>
            <p:cNvSpPr/>
            <p:nvPr/>
          </p:nvSpPr>
          <p:spPr>
            <a:xfrm rot="5400000">
              <a:off x="7203008" y="2096810"/>
              <a:ext cx="197592" cy="3408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163">
              <a:extLst>
                <a:ext uri="{FF2B5EF4-FFF2-40B4-BE49-F238E27FC236}">
                  <a16:creationId xmlns:a16="http://schemas.microsoft.com/office/drawing/2014/main" id="{773D53DA-1820-4F31-A41B-FC02B63A3ADD}"/>
                </a:ext>
              </a:extLst>
            </p:cNvPr>
            <p:cNvGrpSpPr/>
            <p:nvPr/>
          </p:nvGrpSpPr>
          <p:grpSpPr>
            <a:xfrm>
              <a:off x="6629400" y="3352800"/>
              <a:ext cx="1353880" cy="1371600"/>
              <a:chOff x="7543801" y="3581401"/>
              <a:chExt cx="1114959" cy="1066800"/>
            </a:xfrm>
          </p:grpSpPr>
          <p:sp>
            <p:nvSpPr>
              <p:cNvPr id="83" name="Rounded Rectangle 59">
                <a:extLst>
                  <a:ext uri="{FF2B5EF4-FFF2-40B4-BE49-F238E27FC236}">
                    <a16:creationId xmlns:a16="http://schemas.microsoft.com/office/drawing/2014/main" id="{FB5A4D90-3E75-405A-9735-D2D05486D5C8}"/>
                  </a:ext>
                </a:extLst>
              </p:cNvPr>
              <p:cNvSpPr/>
              <p:nvPr/>
            </p:nvSpPr>
            <p:spPr>
              <a:xfrm>
                <a:off x="7696199" y="3657600"/>
                <a:ext cx="962561" cy="179188"/>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62">
                <a:extLst>
                  <a:ext uri="{FF2B5EF4-FFF2-40B4-BE49-F238E27FC236}">
                    <a16:creationId xmlns:a16="http://schemas.microsoft.com/office/drawing/2014/main" id="{1DBB0BE8-B1BB-40CD-B585-033ECB5F0F91}"/>
                  </a:ext>
                </a:extLst>
              </p:cNvPr>
              <p:cNvGrpSpPr/>
              <p:nvPr/>
            </p:nvGrpSpPr>
            <p:grpSpPr>
              <a:xfrm>
                <a:off x="7543801" y="3581401"/>
                <a:ext cx="457200" cy="1066800"/>
                <a:chOff x="6827799" y="4800600"/>
                <a:chExt cx="868401" cy="2043177"/>
              </a:xfrm>
              <a:solidFill>
                <a:srgbClr val="D98A33"/>
              </a:solidFill>
            </p:grpSpPr>
            <p:sp>
              <p:nvSpPr>
                <p:cNvPr id="85" name="Double Wave 84">
                  <a:extLst>
                    <a:ext uri="{FF2B5EF4-FFF2-40B4-BE49-F238E27FC236}">
                      <a16:creationId xmlns:a16="http://schemas.microsoft.com/office/drawing/2014/main" id="{6CB15C9B-8D4D-49E4-8D02-32B5627B1D41}"/>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uble Wave 85">
                  <a:extLst>
                    <a:ext uri="{FF2B5EF4-FFF2-40B4-BE49-F238E27FC236}">
                      <a16:creationId xmlns:a16="http://schemas.microsoft.com/office/drawing/2014/main" id="{7E84544B-DB58-45ED-827B-E01EF7E128DC}"/>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63">
                  <a:extLst>
                    <a:ext uri="{FF2B5EF4-FFF2-40B4-BE49-F238E27FC236}">
                      <a16:creationId xmlns:a16="http://schemas.microsoft.com/office/drawing/2014/main" id="{F7C1A69E-20C2-4D30-A3B4-D5E0A7F495C6}"/>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169">
              <a:extLst>
                <a:ext uri="{FF2B5EF4-FFF2-40B4-BE49-F238E27FC236}">
                  <a16:creationId xmlns:a16="http://schemas.microsoft.com/office/drawing/2014/main" id="{05665A54-83CF-4ECA-9068-0CA01E3CED48}"/>
                </a:ext>
              </a:extLst>
            </p:cNvPr>
            <p:cNvGrpSpPr/>
            <p:nvPr/>
          </p:nvGrpSpPr>
          <p:grpSpPr>
            <a:xfrm>
              <a:off x="6477000" y="4495800"/>
              <a:ext cx="1800069" cy="609600"/>
              <a:chOff x="0" y="4648200"/>
              <a:chExt cx="3986134" cy="1541489"/>
            </a:xfrm>
          </p:grpSpPr>
          <p:grpSp>
            <p:nvGrpSpPr>
              <p:cNvPr id="68" name="Group 138">
                <a:extLst>
                  <a:ext uri="{FF2B5EF4-FFF2-40B4-BE49-F238E27FC236}">
                    <a16:creationId xmlns:a16="http://schemas.microsoft.com/office/drawing/2014/main" id="{E44C654F-F45E-4D81-8B35-E498B90D4D52}"/>
                  </a:ext>
                </a:extLst>
              </p:cNvPr>
              <p:cNvGrpSpPr/>
              <p:nvPr/>
            </p:nvGrpSpPr>
            <p:grpSpPr>
              <a:xfrm>
                <a:off x="0" y="4648200"/>
                <a:ext cx="1600200" cy="1524000"/>
                <a:chOff x="533400" y="4648200"/>
                <a:chExt cx="1905000" cy="1828800"/>
              </a:xfrm>
            </p:grpSpPr>
            <p:sp>
              <p:nvSpPr>
                <p:cNvPr id="79" name="Plus 55">
                  <a:extLst>
                    <a:ext uri="{FF2B5EF4-FFF2-40B4-BE49-F238E27FC236}">
                      <a16:creationId xmlns:a16="http://schemas.microsoft.com/office/drawing/2014/main" id="{507EA92A-75E6-470E-B651-5230034165C7}"/>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CC2AE56C-6E7D-4BB1-8101-1EBE69F6E3B2}"/>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4D81CE93-BDA7-4BCE-9E54-CAEDC6F4506D}"/>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695A1130-478E-4F0D-9800-A614BD8CE58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39">
                <a:extLst>
                  <a:ext uri="{FF2B5EF4-FFF2-40B4-BE49-F238E27FC236}">
                    <a16:creationId xmlns:a16="http://schemas.microsoft.com/office/drawing/2014/main" id="{D71B10DC-9678-4210-9B3F-424E68E88C3A}"/>
                  </a:ext>
                </a:extLst>
              </p:cNvPr>
              <p:cNvGrpSpPr/>
              <p:nvPr/>
            </p:nvGrpSpPr>
            <p:grpSpPr>
              <a:xfrm>
                <a:off x="1182973" y="4665689"/>
                <a:ext cx="1600200" cy="1524000"/>
                <a:chOff x="533400" y="4648200"/>
                <a:chExt cx="1905000" cy="1828800"/>
              </a:xfrm>
            </p:grpSpPr>
            <p:sp>
              <p:nvSpPr>
                <p:cNvPr id="75" name="Plus 51">
                  <a:extLst>
                    <a:ext uri="{FF2B5EF4-FFF2-40B4-BE49-F238E27FC236}">
                      <a16:creationId xmlns:a16="http://schemas.microsoft.com/office/drawing/2014/main" id="{B52ECA77-03AA-46C0-ACCD-8009FD871B4A}"/>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50ED6B9B-0DBF-4B05-9241-898D1D2EA5B4}"/>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9A701391-2849-4E26-8713-7EA8B06BB5D6}"/>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BB7688C5-1EE4-4FF2-B3A3-7EBCC875C0A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44">
                <a:extLst>
                  <a:ext uri="{FF2B5EF4-FFF2-40B4-BE49-F238E27FC236}">
                    <a16:creationId xmlns:a16="http://schemas.microsoft.com/office/drawing/2014/main" id="{AEE58018-9ACB-4234-9A58-79E8187E1CAA}"/>
                  </a:ext>
                </a:extLst>
              </p:cNvPr>
              <p:cNvGrpSpPr/>
              <p:nvPr/>
            </p:nvGrpSpPr>
            <p:grpSpPr>
              <a:xfrm>
                <a:off x="2385934" y="4665689"/>
                <a:ext cx="1600200" cy="1524000"/>
                <a:chOff x="533400" y="4648200"/>
                <a:chExt cx="1905000" cy="1828800"/>
              </a:xfrm>
            </p:grpSpPr>
            <p:sp>
              <p:nvSpPr>
                <p:cNvPr id="71" name="Plus 47">
                  <a:extLst>
                    <a:ext uri="{FF2B5EF4-FFF2-40B4-BE49-F238E27FC236}">
                      <a16:creationId xmlns:a16="http://schemas.microsoft.com/office/drawing/2014/main" id="{3E262364-4CDC-4B27-AC7A-EA27DB98C4F1}"/>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97CF9157-C3EC-47AA-A8E1-A734BBCB1921}"/>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EA2071EF-FD79-4D73-AE6F-25758584E10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C8B6AB14-5648-434A-8AE3-524444A33A2F}"/>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a:extLst>
              <a:ext uri="{FF2B5EF4-FFF2-40B4-BE49-F238E27FC236}">
                <a16:creationId xmlns:a16="http://schemas.microsoft.com/office/drawing/2014/main" id="{4343A693-0C96-4ACA-8AA7-9F93550BBA16}"/>
              </a:ext>
            </a:extLst>
          </p:cNvPr>
          <p:cNvSpPr/>
          <p:nvPr/>
        </p:nvSpPr>
        <p:spPr>
          <a:xfrm>
            <a:off x="9278471" y="2355757"/>
            <a:ext cx="2444817" cy="1754326"/>
          </a:xfrm>
          <a:prstGeom prst="rect">
            <a:avLst/>
          </a:prstGeom>
          <a:solidFill>
            <a:schemeClr val="tx2">
              <a:lumMod val="60000"/>
              <a:lumOff val="40000"/>
            </a:schemeClr>
          </a:solidFill>
          <a:ln w="57150">
            <a:solidFill>
              <a:schemeClr val="tx1"/>
            </a:solidFill>
          </a:ln>
        </p:spPr>
        <p:txBody>
          <a:bodyPr wrap="square">
            <a:spAutoFit/>
          </a:bodyPr>
          <a:lstStyle/>
          <a:p>
            <a:r>
              <a:rPr lang="en-US" b="0" i="0" dirty="0">
                <a:solidFill>
                  <a:srgbClr val="FFFF00"/>
                </a:solidFill>
                <a:effectLst/>
                <a:latin typeface="Abadi" panose="020B0604020104020204" pitchFamily="34" charset="0"/>
              </a:rPr>
              <a:t>God has restored His gospel in these latter days by reestablishing His truths, priesthood authority, and Church upon the earth.</a:t>
            </a:r>
            <a:endParaRPr lang="en-US" dirty="0">
              <a:solidFill>
                <a:srgbClr val="FFFF00"/>
              </a:solidFill>
            </a:endParaRPr>
          </a:p>
        </p:txBody>
      </p:sp>
    </p:spTree>
    <p:extLst>
      <p:ext uri="{BB962C8B-B14F-4D97-AF65-F5344CB8AC3E}">
        <p14:creationId xmlns:p14="http://schemas.microsoft.com/office/powerpoint/2010/main" val="35862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3395051" y="90452"/>
            <a:ext cx="5401898"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Precept of Men</a:t>
            </a:r>
          </a:p>
        </p:txBody>
      </p:sp>
      <p:sp>
        <p:nvSpPr>
          <p:cNvPr id="11" name="Rectangle 10">
            <a:extLst>
              <a:ext uri="{FF2B5EF4-FFF2-40B4-BE49-F238E27FC236}">
                <a16:creationId xmlns:a16="http://schemas.microsoft.com/office/drawing/2014/main" id="{55691A76-6C3D-4590-B43A-A757B1AEFEDE}"/>
              </a:ext>
            </a:extLst>
          </p:cNvPr>
          <p:cNvSpPr/>
          <p:nvPr/>
        </p:nvSpPr>
        <p:spPr>
          <a:xfrm>
            <a:off x="3696102" y="1294947"/>
            <a:ext cx="8229600" cy="4801314"/>
          </a:xfrm>
          <a:prstGeom prst="rect">
            <a:avLst/>
          </a:prstGeom>
        </p:spPr>
        <p:txBody>
          <a:bodyPr wrap="square">
            <a:spAutoFit/>
          </a:bodyPr>
          <a:lstStyle/>
          <a:p>
            <a:r>
              <a:rPr lang="en-US" b="0" i="0" dirty="0">
                <a:solidFill>
                  <a:srgbClr val="FFFFFF"/>
                </a:solidFill>
                <a:effectLst/>
                <a:latin typeface="Verdana" panose="020B0604030504040204" pitchFamily="34" charset="0"/>
              </a:rPr>
              <a:t>The world worships the learning of man. They trust in the arm of the flesh. To them, men's reasoning is greater than God's revelations. </a:t>
            </a:r>
          </a:p>
          <a:p>
            <a:endParaRPr lang="en-US" dirty="0">
              <a:solidFill>
                <a:srgbClr val="FFFFFF"/>
              </a:solidFill>
              <a:latin typeface="Verdana" panose="020B0604030504040204" pitchFamily="34" charset="0"/>
            </a:endParaRPr>
          </a:p>
          <a:p>
            <a:r>
              <a:rPr lang="en-US" b="0" i="0" dirty="0">
                <a:solidFill>
                  <a:srgbClr val="FFFFFF"/>
                </a:solidFill>
                <a:effectLst/>
                <a:latin typeface="Verdana" panose="020B0604030504040204" pitchFamily="34" charset="0"/>
              </a:rPr>
              <a:t>The precepts of man have gone so far in subverting our educational system that in many cases a higher degree today, in the so called social sciences, can be tantamount to a major investment in error. </a:t>
            </a:r>
          </a:p>
          <a:p>
            <a:endParaRPr lang="en-US" dirty="0">
              <a:solidFill>
                <a:srgbClr val="FFFFFF"/>
              </a:solidFill>
              <a:latin typeface="Verdana" panose="020B0604030504040204" pitchFamily="34" charset="0"/>
            </a:endParaRPr>
          </a:p>
          <a:p>
            <a:r>
              <a:rPr lang="en-US" b="0" i="0" dirty="0">
                <a:solidFill>
                  <a:srgbClr val="FFFFFF"/>
                </a:solidFill>
                <a:effectLst/>
                <a:latin typeface="Verdana" panose="020B0604030504040204" pitchFamily="34" charset="0"/>
              </a:rPr>
              <a:t>Very few men build firmly enough on the rock of revelation to go through this kind of an indoctrination and come out untainted. </a:t>
            </a:r>
          </a:p>
          <a:p>
            <a:endParaRPr lang="en-US" dirty="0">
              <a:solidFill>
                <a:srgbClr val="FFFFFF"/>
              </a:solidFill>
              <a:latin typeface="Verdana" panose="020B0604030504040204" pitchFamily="34" charset="0"/>
            </a:endParaRPr>
          </a:p>
          <a:p>
            <a:r>
              <a:rPr lang="en-US" b="0" i="0" dirty="0">
                <a:solidFill>
                  <a:srgbClr val="FFFFFF"/>
                </a:solidFill>
                <a:effectLst/>
                <a:latin typeface="Verdana" panose="020B0604030504040204" pitchFamily="34" charset="0"/>
              </a:rPr>
              <a:t>Unfortunately, of those who succumb, some use their higher degree to get teaching positions even in our Church educational system, where they spread the falsehoods they have been taught.</a:t>
            </a:r>
          </a:p>
          <a:p>
            <a:endParaRPr lang="en-US" dirty="0">
              <a:solidFill>
                <a:srgbClr val="FFFFFF"/>
              </a:solidFill>
              <a:latin typeface="Verdana" panose="020B0604030504040204" pitchFamily="34" charset="0"/>
            </a:endParaRPr>
          </a:p>
          <a:p>
            <a:r>
              <a:rPr lang="en-US" b="0" i="0" dirty="0">
                <a:solidFill>
                  <a:srgbClr val="FFFFFF"/>
                </a:solidFill>
                <a:effectLst/>
                <a:latin typeface="Verdana" panose="020B0604030504040204" pitchFamily="34" charset="0"/>
              </a:rPr>
              <a:t>President Joseph F. Smith was right when he said that false educational ideas would be one of the three threats to the Church within. (1)</a:t>
            </a:r>
            <a:endParaRPr lang="en-US" dirty="0"/>
          </a:p>
        </p:txBody>
      </p:sp>
      <p:sp>
        <p:nvSpPr>
          <p:cNvPr id="94" name="Rectangle 93">
            <a:extLst>
              <a:ext uri="{FF2B5EF4-FFF2-40B4-BE49-F238E27FC236}">
                <a16:creationId xmlns:a16="http://schemas.microsoft.com/office/drawing/2014/main" id="{05FF8DDF-5816-4C59-B61B-A7E59F5CF7E1}"/>
              </a:ext>
            </a:extLst>
          </p:cNvPr>
          <p:cNvSpPr/>
          <p:nvPr/>
        </p:nvSpPr>
        <p:spPr>
          <a:xfrm>
            <a:off x="0" y="6398216"/>
            <a:ext cx="2063385" cy="369332"/>
          </a:xfrm>
          <a:prstGeom prst="rect">
            <a:avLst/>
          </a:prstGeom>
        </p:spPr>
        <p:txBody>
          <a:bodyPr wrap="none">
            <a:spAutoFit/>
          </a:bodyPr>
          <a:lstStyle/>
          <a:p>
            <a:r>
              <a:rPr lang="en-US" b="0" i="0" dirty="0">
                <a:solidFill>
                  <a:srgbClr val="FFFFFF"/>
                </a:solidFill>
                <a:effectLst/>
                <a:latin typeface="Verdana" panose="020B0604030504040204" pitchFamily="34" charset="0"/>
              </a:rPr>
              <a:t>Isaiah 29:13-14</a:t>
            </a:r>
            <a:endParaRPr lang="en-US" dirty="0"/>
          </a:p>
        </p:txBody>
      </p:sp>
      <p:pic>
        <p:nvPicPr>
          <p:cNvPr id="96" name="Picture 95">
            <a:extLst>
              <a:ext uri="{FF2B5EF4-FFF2-40B4-BE49-F238E27FC236}">
                <a16:creationId xmlns:a16="http://schemas.microsoft.com/office/drawing/2014/main" id="{21DC2DD4-9C60-41E1-800F-1C4AF83D4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278" y="1953126"/>
            <a:ext cx="1895856" cy="2682240"/>
          </a:xfrm>
          <a:prstGeom prst="rect">
            <a:avLst/>
          </a:prstGeom>
        </p:spPr>
      </p:pic>
    </p:spTree>
    <p:extLst>
      <p:ext uri="{BB962C8B-B14F-4D97-AF65-F5344CB8AC3E}">
        <p14:creationId xmlns:p14="http://schemas.microsoft.com/office/powerpoint/2010/main" val="7589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659358-A8CE-42AF-AD08-F178AE3EA546}"/>
              </a:ext>
            </a:extLst>
          </p:cNvPr>
          <p:cNvPicPr>
            <a:picLocks noChangeAspect="1"/>
          </p:cNvPicPr>
          <p:nvPr/>
        </p:nvPicPr>
        <p:blipFill rotWithShape="1">
          <a:blip r:embed="rId2">
            <a:extLst>
              <a:ext uri="{28A0092B-C50C-407E-A947-70E740481C1C}">
                <a14:useLocalDpi xmlns:a14="http://schemas.microsoft.com/office/drawing/2010/main" val="0"/>
              </a:ext>
            </a:extLst>
          </a:blip>
          <a:srcRect b="5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F098322E-9FAC-4DB7-92E6-D400BE3E6553}"/>
              </a:ext>
            </a:extLst>
          </p:cNvPr>
          <p:cNvSpPr txBox="1"/>
          <p:nvPr/>
        </p:nvSpPr>
        <p:spPr>
          <a:xfrm>
            <a:off x="1124552" y="53233"/>
            <a:ext cx="9942896" cy="923330"/>
          </a:xfrm>
          <a:prstGeom prst="rect">
            <a:avLst/>
          </a:prstGeom>
          <a:noFill/>
        </p:spPr>
        <p:txBody>
          <a:bodyPr wrap="square" rtlCol="0">
            <a:spAutoFit/>
          </a:bodyPr>
          <a:lstStyle/>
          <a:p>
            <a:pPr algn="ctr"/>
            <a:r>
              <a:rPr lang="en-US" sz="5400" dirty="0" err="1">
                <a:solidFill>
                  <a:schemeClr val="bg1"/>
                </a:solidFill>
                <a:latin typeface="Britannic Bold" panose="020B0903060703020204" pitchFamily="34" charset="0"/>
              </a:rPr>
              <a:t>Marvellous</a:t>
            </a:r>
            <a:r>
              <a:rPr lang="en-US" sz="5400" dirty="0">
                <a:solidFill>
                  <a:schemeClr val="bg1"/>
                </a:solidFill>
                <a:latin typeface="Britannic Bold" panose="020B0903060703020204" pitchFamily="34" charset="0"/>
              </a:rPr>
              <a:t> Work and Wonder</a:t>
            </a:r>
          </a:p>
        </p:txBody>
      </p:sp>
      <p:sp>
        <p:nvSpPr>
          <p:cNvPr id="11" name="Rectangle 10">
            <a:extLst>
              <a:ext uri="{FF2B5EF4-FFF2-40B4-BE49-F238E27FC236}">
                <a16:creationId xmlns:a16="http://schemas.microsoft.com/office/drawing/2014/main" id="{55691A76-6C3D-4590-B43A-A757B1AEFEDE}"/>
              </a:ext>
            </a:extLst>
          </p:cNvPr>
          <p:cNvSpPr/>
          <p:nvPr/>
        </p:nvSpPr>
        <p:spPr>
          <a:xfrm>
            <a:off x="2063385" y="1266071"/>
            <a:ext cx="8229600" cy="1077218"/>
          </a:xfrm>
          <a:prstGeom prst="rect">
            <a:avLst/>
          </a:prstGeom>
        </p:spPr>
        <p:txBody>
          <a:bodyPr wrap="square">
            <a:spAutoFit/>
          </a:bodyPr>
          <a:lstStyle/>
          <a:p>
            <a:pPr algn="ctr"/>
            <a:r>
              <a:rPr lang="en-US" sz="3200" dirty="0">
                <a:solidFill>
                  <a:schemeClr val="bg1"/>
                </a:solidFill>
              </a:rPr>
              <a:t>The Restoration of the gospel, including the coming forth of the Book of Mormon</a:t>
            </a:r>
          </a:p>
        </p:txBody>
      </p:sp>
      <p:sp>
        <p:nvSpPr>
          <p:cNvPr id="94" name="Rectangle 93">
            <a:extLst>
              <a:ext uri="{FF2B5EF4-FFF2-40B4-BE49-F238E27FC236}">
                <a16:creationId xmlns:a16="http://schemas.microsoft.com/office/drawing/2014/main" id="{05FF8DDF-5816-4C59-B61B-A7E59F5CF7E1}"/>
              </a:ext>
            </a:extLst>
          </p:cNvPr>
          <p:cNvSpPr/>
          <p:nvPr/>
        </p:nvSpPr>
        <p:spPr>
          <a:xfrm>
            <a:off x="0" y="6398216"/>
            <a:ext cx="2063385" cy="369332"/>
          </a:xfrm>
          <a:prstGeom prst="rect">
            <a:avLst/>
          </a:prstGeom>
        </p:spPr>
        <p:txBody>
          <a:bodyPr wrap="none">
            <a:spAutoFit/>
          </a:bodyPr>
          <a:lstStyle/>
          <a:p>
            <a:r>
              <a:rPr lang="en-US" b="0" i="0" dirty="0">
                <a:solidFill>
                  <a:srgbClr val="FFFFFF"/>
                </a:solidFill>
                <a:effectLst/>
                <a:latin typeface="Verdana" panose="020B0604030504040204" pitchFamily="34" charset="0"/>
              </a:rPr>
              <a:t>Isaiah 29:13-14</a:t>
            </a:r>
            <a:endParaRPr lang="en-US" dirty="0"/>
          </a:p>
        </p:txBody>
      </p:sp>
      <p:sp>
        <p:nvSpPr>
          <p:cNvPr id="2" name="Rectangle 1">
            <a:extLst>
              <a:ext uri="{FF2B5EF4-FFF2-40B4-BE49-F238E27FC236}">
                <a16:creationId xmlns:a16="http://schemas.microsoft.com/office/drawing/2014/main" id="{E4C7BF8E-0D85-4138-BF69-532B7CC7E265}"/>
              </a:ext>
            </a:extLst>
          </p:cNvPr>
          <p:cNvSpPr/>
          <p:nvPr/>
        </p:nvSpPr>
        <p:spPr>
          <a:xfrm>
            <a:off x="3048000" y="3105835"/>
            <a:ext cx="6096000" cy="646331"/>
          </a:xfrm>
          <a:prstGeom prst="rect">
            <a:avLst/>
          </a:prstGeom>
        </p:spPr>
        <p:txBody>
          <a:bodyPr>
            <a:spAutoFit/>
          </a:bodyPr>
          <a:lstStyle/>
          <a:p>
            <a:pPr algn="ctr"/>
            <a:r>
              <a:rPr lang="en-US" b="0" i="0" dirty="0">
                <a:solidFill>
                  <a:schemeClr val="bg1"/>
                </a:solidFill>
                <a:effectLst/>
                <a:latin typeface="Abadi" panose="020B0604020104020204" pitchFamily="34" charset="0"/>
              </a:rPr>
              <a:t>Restoration of the gospel was accomplished by the power of God and not by men</a:t>
            </a:r>
            <a:endParaRPr lang="en-US" dirty="0">
              <a:solidFill>
                <a:schemeClr val="bg1"/>
              </a:solidFill>
            </a:endParaRPr>
          </a:p>
        </p:txBody>
      </p:sp>
      <p:pic>
        <p:nvPicPr>
          <p:cNvPr id="4" name="Picture 3">
            <a:extLst>
              <a:ext uri="{FF2B5EF4-FFF2-40B4-BE49-F238E27FC236}">
                <a16:creationId xmlns:a16="http://schemas.microsoft.com/office/drawing/2014/main" id="{FF1DAB47-5451-4605-A56E-256430DEE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223" y="4138863"/>
            <a:ext cx="3777554" cy="1712945"/>
          </a:xfrm>
          <a:prstGeom prst="rect">
            <a:avLst/>
          </a:prstGeom>
        </p:spPr>
      </p:pic>
    </p:spTree>
    <p:extLst>
      <p:ext uri="{BB962C8B-B14F-4D97-AF65-F5344CB8AC3E}">
        <p14:creationId xmlns:p14="http://schemas.microsoft.com/office/powerpoint/2010/main" val="204104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798</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Britannic Bold</vt:lpstr>
      <vt:lpstr>Calibri Light</vt:lpstr>
      <vt:lpstr>Calibri</vt:lpstr>
      <vt:lpstr>Arial</vt:lpstr>
      <vt:lpstr>Abadi</vt:lpstr>
      <vt:lpstr>inherit</vt:lpstr>
      <vt:lpstr>Verdana</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17</cp:revision>
  <dcterms:created xsi:type="dcterms:W3CDTF">2019-06-26T13:54:51Z</dcterms:created>
  <dcterms:modified xsi:type="dcterms:W3CDTF">2020-11-14T02:44:26Z</dcterms:modified>
</cp:coreProperties>
</file>