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2" r:id="rId6"/>
    <p:sldId id="263" r:id="rId7"/>
    <p:sldId id="264" r:id="rId8"/>
    <p:sldId id="265" r:id="rId9"/>
    <p:sldId id="266" r:id="rId10"/>
    <p:sldId id="267" r:id="rId11"/>
    <p:sldId id="258" r:id="rId12"/>
    <p:sldId id="261" r:id="rId13"/>
  </p:sldIdLst>
  <p:sldSz cx="12192000" cy="6858000"/>
  <p:notesSz cx="6858000" cy="9144000"/>
  <p:embeddedFontLst>
    <p:embeddedFont>
      <p:font typeface="Abadi" panose="020B0604020104020204" pitchFamily="34" charset="0"/>
      <p:regular r:id="rId14"/>
    </p:embeddedFont>
    <p:embeddedFont>
      <p:font typeface="Bahnschrift" panose="020B0502040204020203" pitchFamily="34" charset="0"/>
      <p:regular r:id="rId15"/>
      <p:bold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536F-2641-4F51-A5EA-258A7D8EFE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936AD9-DC9D-45A8-85F2-A750D46C2C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0DCB0B-93D9-4258-A9FA-389E911A5A0A}"/>
              </a:ext>
            </a:extLst>
          </p:cNvPr>
          <p:cNvSpPr>
            <a:spLocks noGrp="1"/>
          </p:cNvSpPr>
          <p:nvPr>
            <p:ph type="dt" sz="half" idx="10"/>
          </p:nvPr>
        </p:nvSpPr>
        <p:spPr/>
        <p:txBody>
          <a:bodyPr/>
          <a:lstStyle/>
          <a:p>
            <a:fld id="{93EEBC7E-0A8A-45FA-885F-E9B3D2A116D7}" type="datetimeFigureOut">
              <a:rPr lang="en-US" smtClean="0"/>
              <a:t>11/13/2020</a:t>
            </a:fld>
            <a:endParaRPr lang="en-US"/>
          </a:p>
        </p:txBody>
      </p:sp>
      <p:sp>
        <p:nvSpPr>
          <p:cNvPr id="5" name="Footer Placeholder 4">
            <a:extLst>
              <a:ext uri="{FF2B5EF4-FFF2-40B4-BE49-F238E27FC236}">
                <a16:creationId xmlns:a16="http://schemas.microsoft.com/office/drawing/2014/main" id="{12D76200-FC35-4E3C-8344-D73A52BEF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197C7-0D3B-4058-9609-B46509DFB245}"/>
              </a:ext>
            </a:extLst>
          </p:cNvPr>
          <p:cNvSpPr>
            <a:spLocks noGrp="1"/>
          </p:cNvSpPr>
          <p:nvPr>
            <p:ph type="sldNum" sz="quarter" idx="12"/>
          </p:nvPr>
        </p:nvSpPr>
        <p:spPr/>
        <p:txBody>
          <a:bodyPr/>
          <a:lstStyle/>
          <a:p>
            <a:fld id="{E49086E3-6C08-4FAC-864F-C69D5B912F7E}" type="slidenum">
              <a:rPr lang="en-US" smtClean="0"/>
              <a:t>‹#›</a:t>
            </a:fld>
            <a:endParaRPr lang="en-US"/>
          </a:p>
        </p:txBody>
      </p:sp>
    </p:spTree>
    <p:extLst>
      <p:ext uri="{BB962C8B-B14F-4D97-AF65-F5344CB8AC3E}">
        <p14:creationId xmlns:p14="http://schemas.microsoft.com/office/powerpoint/2010/main" val="31361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0013-B82E-4E69-A761-D14D09EFB5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A5EF09-F45F-44DB-A0C7-3653C06491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3511A-4107-4CB3-8E77-74E000C97FA4}"/>
              </a:ext>
            </a:extLst>
          </p:cNvPr>
          <p:cNvSpPr>
            <a:spLocks noGrp="1"/>
          </p:cNvSpPr>
          <p:nvPr>
            <p:ph type="dt" sz="half" idx="10"/>
          </p:nvPr>
        </p:nvSpPr>
        <p:spPr/>
        <p:txBody>
          <a:bodyPr/>
          <a:lstStyle/>
          <a:p>
            <a:fld id="{93EEBC7E-0A8A-45FA-885F-E9B3D2A116D7}" type="datetimeFigureOut">
              <a:rPr lang="en-US" smtClean="0"/>
              <a:t>11/13/2020</a:t>
            </a:fld>
            <a:endParaRPr lang="en-US"/>
          </a:p>
        </p:txBody>
      </p:sp>
      <p:sp>
        <p:nvSpPr>
          <p:cNvPr id="5" name="Footer Placeholder 4">
            <a:extLst>
              <a:ext uri="{FF2B5EF4-FFF2-40B4-BE49-F238E27FC236}">
                <a16:creationId xmlns:a16="http://schemas.microsoft.com/office/drawing/2014/main" id="{6E6386DC-E8F1-40EC-BC73-5A2C48AF6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05F76-1A62-47A1-B0DC-4BC492C37205}"/>
              </a:ext>
            </a:extLst>
          </p:cNvPr>
          <p:cNvSpPr>
            <a:spLocks noGrp="1"/>
          </p:cNvSpPr>
          <p:nvPr>
            <p:ph type="sldNum" sz="quarter" idx="12"/>
          </p:nvPr>
        </p:nvSpPr>
        <p:spPr/>
        <p:txBody>
          <a:bodyPr/>
          <a:lstStyle/>
          <a:p>
            <a:fld id="{E49086E3-6C08-4FAC-864F-C69D5B912F7E}" type="slidenum">
              <a:rPr lang="en-US" smtClean="0"/>
              <a:t>‹#›</a:t>
            </a:fld>
            <a:endParaRPr lang="en-US"/>
          </a:p>
        </p:txBody>
      </p:sp>
    </p:spTree>
    <p:extLst>
      <p:ext uri="{BB962C8B-B14F-4D97-AF65-F5344CB8AC3E}">
        <p14:creationId xmlns:p14="http://schemas.microsoft.com/office/powerpoint/2010/main" val="305198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BE0025-291E-4323-82BC-C01CB461EB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76C56E-D228-45A3-B5C5-96A8B5253B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A9983-EDF5-432F-AF4C-0DE017BA2FCE}"/>
              </a:ext>
            </a:extLst>
          </p:cNvPr>
          <p:cNvSpPr>
            <a:spLocks noGrp="1"/>
          </p:cNvSpPr>
          <p:nvPr>
            <p:ph type="dt" sz="half" idx="10"/>
          </p:nvPr>
        </p:nvSpPr>
        <p:spPr/>
        <p:txBody>
          <a:bodyPr/>
          <a:lstStyle/>
          <a:p>
            <a:fld id="{93EEBC7E-0A8A-45FA-885F-E9B3D2A116D7}" type="datetimeFigureOut">
              <a:rPr lang="en-US" smtClean="0"/>
              <a:t>11/13/2020</a:t>
            </a:fld>
            <a:endParaRPr lang="en-US"/>
          </a:p>
        </p:txBody>
      </p:sp>
      <p:sp>
        <p:nvSpPr>
          <p:cNvPr id="5" name="Footer Placeholder 4">
            <a:extLst>
              <a:ext uri="{FF2B5EF4-FFF2-40B4-BE49-F238E27FC236}">
                <a16:creationId xmlns:a16="http://schemas.microsoft.com/office/drawing/2014/main" id="{4223F92C-461D-49F2-952D-38B919E49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D209F-EA32-45DF-B808-1C638F967ABA}"/>
              </a:ext>
            </a:extLst>
          </p:cNvPr>
          <p:cNvSpPr>
            <a:spLocks noGrp="1"/>
          </p:cNvSpPr>
          <p:nvPr>
            <p:ph type="sldNum" sz="quarter" idx="12"/>
          </p:nvPr>
        </p:nvSpPr>
        <p:spPr/>
        <p:txBody>
          <a:bodyPr/>
          <a:lstStyle/>
          <a:p>
            <a:fld id="{E49086E3-6C08-4FAC-864F-C69D5B912F7E}" type="slidenum">
              <a:rPr lang="en-US" smtClean="0"/>
              <a:t>‹#›</a:t>
            </a:fld>
            <a:endParaRPr lang="en-US"/>
          </a:p>
        </p:txBody>
      </p:sp>
    </p:spTree>
    <p:extLst>
      <p:ext uri="{BB962C8B-B14F-4D97-AF65-F5344CB8AC3E}">
        <p14:creationId xmlns:p14="http://schemas.microsoft.com/office/powerpoint/2010/main" val="57238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46A2-D538-4E15-BBAF-DCE9FAE787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FF11C5-A4A7-47B8-A7E0-051504BDCD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A3E35-5F40-4853-8AE4-50FF8352E535}"/>
              </a:ext>
            </a:extLst>
          </p:cNvPr>
          <p:cNvSpPr>
            <a:spLocks noGrp="1"/>
          </p:cNvSpPr>
          <p:nvPr>
            <p:ph type="dt" sz="half" idx="10"/>
          </p:nvPr>
        </p:nvSpPr>
        <p:spPr/>
        <p:txBody>
          <a:bodyPr/>
          <a:lstStyle/>
          <a:p>
            <a:fld id="{93EEBC7E-0A8A-45FA-885F-E9B3D2A116D7}" type="datetimeFigureOut">
              <a:rPr lang="en-US" smtClean="0"/>
              <a:t>11/13/2020</a:t>
            </a:fld>
            <a:endParaRPr lang="en-US"/>
          </a:p>
        </p:txBody>
      </p:sp>
      <p:sp>
        <p:nvSpPr>
          <p:cNvPr id="5" name="Footer Placeholder 4">
            <a:extLst>
              <a:ext uri="{FF2B5EF4-FFF2-40B4-BE49-F238E27FC236}">
                <a16:creationId xmlns:a16="http://schemas.microsoft.com/office/drawing/2014/main" id="{9D99C3C1-374B-44DA-8A77-328870203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FF56C-8BAD-47C1-8A27-24D64EDD26CD}"/>
              </a:ext>
            </a:extLst>
          </p:cNvPr>
          <p:cNvSpPr>
            <a:spLocks noGrp="1"/>
          </p:cNvSpPr>
          <p:nvPr>
            <p:ph type="sldNum" sz="quarter" idx="12"/>
          </p:nvPr>
        </p:nvSpPr>
        <p:spPr/>
        <p:txBody>
          <a:bodyPr/>
          <a:lstStyle/>
          <a:p>
            <a:fld id="{E49086E3-6C08-4FAC-864F-C69D5B912F7E}" type="slidenum">
              <a:rPr lang="en-US" smtClean="0"/>
              <a:t>‹#›</a:t>
            </a:fld>
            <a:endParaRPr lang="en-US"/>
          </a:p>
        </p:txBody>
      </p:sp>
    </p:spTree>
    <p:extLst>
      <p:ext uri="{BB962C8B-B14F-4D97-AF65-F5344CB8AC3E}">
        <p14:creationId xmlns:p14="http://schemas.microsoft.com/office/powerpoint/2010/main" val="230828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03CB5-24E7-40D7-A5BC-E18A6D69A0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EBA5F8-D65D-467A-9EDF-AA38AF198E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F142D9-3863-46A9-98EE-C4B555BF37E3}"/>
              </a:ext>
            </a:extLst>
          </p:cNvPr>
          <p:cNvSpPr>
            <a:spLocks noGrp="1"/>
          </p:cNvSpPr>
          <p:nvPr>
            <p:ph type="dt" sz="half" idx="10"/>
          </p:nvPr>
        </p:nvSpPr>
        <p:spPr/>
        <p:txBody>
          <a:bodyPr/>
          <a:lstStyle/>
          <a:p>
            <a:fld id="{93EEBC7E-0A8A-45FA-885F-E9B3D2A116D7}" type="datetimeFigureOut">
              <a:rPr lang="en-US" smtClean="0"/>
              <a:t>11/13/2020</a:t>
            </a:fld>
            <a:endParaRPr lang="en-US"/>
          </a:p>
        </p:txBody>
      </p:sp>
      <p:sp>
        <p:nvSpPr>
          <p:cNvPr id="5" name="Footer Placeholder 4">
            <a:extLst>
              <a:ext uri="{FF2B5EF4-FFF2-40B4-BE49-F238E27FC236}">
                <a16:creationId xmlns:a16="http://schemas.microsoft.com/office/drawing/2014/main" id="{72952591-9ED4-42D6-A005-5DC45C0E2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90E05-F1AD-45E9-98D9-2B3489BA7954}"/>
              </a:ext>
            </a:extLst>
          </p:cNvPr>
          <p:cNvSpPr>
            <a:spLocks noGrp="1"/>
          </p:cNvSpPr>
          <p:nvPr>
            <p:ph type="sldNum" sz="quarter" idx="12"/>
          </p:nvPr>
        </p:nvSpPr>
        <p:spPr/>
        <p:txBody>
          <a:bodyPr/>
          <a:lstStyle/>
          <a:p>
            <a:fld id="{E49086E3-6C08-4FAC-864F-C69D5B912F7E}" type="slidenum">
              <a:rPr lang="en-US" smtClean="0"/>
              <a:t>‹#›</a:t>
            </a:fld>
            <a:endParaRPr lang="en-US"/>
          </a:p>
        </p:txBody>
      </p:sp>
    </p:spTree>
    <p:extLst>
      <p:ext uri="{BB962C8B-B14F-4D97-AF65-F5344CB8AC3E}">
        <p14:creationId xmlns:p14="http://schemas.microsoft.com/office/powerpoint/2010/main" val="413327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FC204-00D1-433C-AE81-A63DE0509F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25067-E56A-49AC-9421-A8931D54C6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8C70BE-9DEC-417B-A158-C90EB4FF2B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91D1D4-7E7B-40DC-8886-F658475746F9}"/>
              </a:ext>
            </a:extLst>
          </p:cNvPr>
          <p:cNvSpPr>
            <a:spLocks noGrp="1"/>
          </p:cNvSpPr>
          <p:nvPr>
            <p:ph type="dt" sz="half" idx="10"/>
          </p:nvPr>
        </p:nvSpPr>
        <p:spPr/>
        <p:txBody>
          <a:bodyPr/>
          <a:lstStyle/>
          <a:p>
            <a:fld id="{93EEBC7E-0A8A-45FA-885F-E9B3D2A116D7}" type="datetimeFigureOut">
              <a:rPr lang="en-US" smtClean="0"/>
              <a:t>11/13/2020</a:t>
            </a:fld>
            <a:endParaRPr lang="en-US"/>
          </a:p>
        </p:txBody>
      </p:sp>
      <p:sp>
        <p:nvSpPr>
          <p:cNvPr id="6" name="Footer Placeholder 5">
            <a:extLst>
              <a:ext uri="{FF2B5EF4-FFF2-40B4-BE49-F238E27FC236}">
                <a16:creationId xmlns:a16="http://schemas.microsoft.com/office/drawing/2014/main" id="{BA4FFDDA-EF11-4BC0-B3BC-AE88AE486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4CCEB-01A0-4BB6-BE14-49475610390D}"/>
              </a:ext>
            </a:extLst>
          </p:cNvPr>
          <p:cNvSpPr>
            <a:spLocks noGrp="1"/>
          </p:cNvSpPr>
          <p:nvPr>
            <p:ph type="sldNum" sz="quarter" idx="12"/>
          </p:nvPr>
        </p:nvSpPr>
        <p:spPr/>
        <p:txBody>
          <a:bodyPr/>
          <a:lstStyle/>
          <a:p>
            <a:fld id="{E49086E3-6C08-4FAC-864F-C69D5B912F7E}" type="slidenum">
              <a:rPr lang="en-US" smtClean="0"/>
              <a:t>‹#›</a:t>
            </a:fld>
            <a:endParaRPr lang="en-US"/>
          </a:p>
        </p:txBody>
      </p:sp>
    </p:spTree>
    <p:extLst>
      <p:ext uri="{BB962C8B-B14F-4D97-AF65-F5344CB8AC3E}">
        <p14:creationId xmlns:p14="http://schemas.microsoft.com/office/powerpoint/2010/main" val="104783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24FC-A23C-458C-A2A9-1D90C4DB4A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179FC9-1771-4668-9D1B-AA9C027085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447B77-FA70-420C-8C5B-CF3AE05DA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432D11-3C50-4124-9C4A-9E831B5F5C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806E51-8E14-494C-96CE-E4AF80062F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E5F6D9-BD9F-41CE-BB66-EE59F3FBEBFF}"/>
              </a:ext>
            </a:extLst>
          </p:cNvPr>
          <p:cNvSpPr>
            <a:spLocks noGrp="1"/>
          </p:cNvSpPr>
          <p:nvPr>
            <p:ph type="dt" sz="half" idx="10"/>
          </p:nvPr>
        </p:nvSpPr>
        <p:spPr/>
        <p:txBody>
          <a:bodyPr/>
          <a:lstStyle/>
          <a:p>
            <a:fld id="{93EEBC7E-0A8A-45FA-885F-E9B3D2A116D7}" type="datetimeFigureOut">
              <a:rPr lang="en-US" smtClean="0"/>
              <a:t>11/13/2020</a:t>
            </a:fld>
            <a:endParaRPr lang="en-US"/>
          </a:p>
        </p:txBody>
      </p:sp>
      <p:sp>
        <p:nvSpPr>
          <p:cNvPr id="8" name="Footer Placeholder 7">
            <a:extLst>
              <a:ext uri="{FF2B5EF4-FFF2-40B4-BE49-F238E27FC236}">
                <a16:creationId xmlns:a16="http://schemas.microsoft.com/office/drawing/2014/main" id="{EC51C246-5CEA-483F-B23B-F0D00CBA0A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EF9C0E-A337-4C8D-8F11-EF353AC7AA2E}"/>
              </a:ext>
            </a:extLst>
          </p:cNvPr>
          <p:cNvSpPr>
            <a:spLocks noGrp="1"/>
          </p:cNvSpPr>
          <p:nvPr>
            <p:ph type="sldNum" sz="quarter" idx="12"/>
          </p:nvPr>
        </p:nvSpPr>
        <p:spPr/>
        <p:txBody>
          <a:bodyPr/>
          <a:lstStyle/>
          <a:p>
            <a:fld id="{E49086E3-6C08-4FAC-864F-C69D5B912F7E}" type="slidenum">
              <a:rPr lang="en-US" smtClean="0"/>
              <a:t>‹#›</a:t>
            </a:fld>
            <a:endParaRPr lang="en-US"/>
          </a:p>
        </p:txBody>
      </p:sp>
    </p:spTree>
    <p:extLst>
      <p:ext uri="{BB962C8B-B14F-4D97-AF65-F5344CB8AC3E}">
        <p14:creationId xmlns:p14="http://schemas.microsoft.com/office/powerpoint/2010/main" val="394423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F093-7DB8-4AD0-876C-A418CBCB8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B2D29E-B117-4ED6-88B0-3FE6B67FD769}"/>
              </a:ext>
            </a:extLst>
          </p:cNvPr>
          <p:cNvSpPr>
            <a:spLocks noGrp="1"/>
          </p:cNvSpPr>
          <p:nvPr>
            <p:ph type="dt" sz="half" idx="10"/>
          </p:nvPr>
        </p:nvSpPr>
        <p:spPr/>
        <p:txBody>
          <a:bodyPr/>
          <a:lstStyle/>
          <a:p>
            <a:fld id="{93EEBC7E-0A8A-45FA-885F-E9B3D2A116D7}" type="datetimeFigureOut">
              <a:rPr lang="en-US" smtClean="0"/>
              <a:t>11/13/2020</a:t>
            </a:fld>
            <a:endParaRPr lang="en-US"/>
          </a:p>
        </p:txBody>
      </p:sp>
      <p:sp>
        <p:nvSpPr>
          <p:cNvPr id="4" name="Footer Placeholder 3">
            <a:extLst>
              <a:ext uri="{FF2B5EF4-FFF2-40B4-BE49-F238E27FC236}">
                <a16:creationId xmlns:a16="http://schemas.microsoft.com/office/drawing/2014/main" id="{7C3A435A-D691-4434-B411-F6904CD3E9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818EC0-3285-43D9-AB31-87B43F1038BA}"/>
              </a:ext>
            </a:extLst>
          </p:cNvPr>
          <p:cNvSpPr>
            <a:spLocks noGrp="1"/>
          </p:cNvSpPr>
          <p:nvPr>
            <p:ph type="sldNum" sz="quarter" idx="12"/>
          </p:nvPr>
        </p:nvSpPr>
        <p:spPr/>
        <p:txBody>
          <a:bodyPr/>
          <a:lstStyle/>
          <a:p>
            <a:fld id="{E49086E3-6C08-4FAC-864F-C69D5B912F7E}" type="slidenum">
              <a:rPr lang="en-US" smtClean="0"/>
              <a:t>‹#›</a:t>
            </a:fld>
            <a:endParaRPr lang="en-US"/>
          </a:p>
        </p:txBody>
      </p:sp>
    </p:spTree>
    <p:extLst>
      <p:ext uri="{BB962C8B-B14F-4D97-AF65-F5344CB8AC3E}">
        <p14:creationId xmlns:p14="http://schemas.microsoft.com/office/powerpoint/2010/main" val="118823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2926D0-3A19-4BB5-986B-F76DBA39DCE4}"/>
              </a:ext>
            </a:extLst>
          </p:cNvPr>
          <p:cNvSpPr>
            <a:spLocks noGrp="1"/>
          </p:cNvSpPr>
          <p:nvPr>
            <p:ph type="dt" sz="half" idx="10"/>
          </p:nvPr>
        </p:nvSpPr>
        <p:spPr/>
        <p:txBody>
          <a:bodyPr/>
          <a:lstStyle/>
          <a:p>
            <a:fld id="{93EEBC7E-0A8A-45FA-885F-E9B3D2A116D7}" type="datetimeFigureOut">
              <a:rPr lang="en-US" smtClean="0"/>
              <a:t>11/13/2020</a:t>
            </a:fld>
            <a:endParaRPr lang="en-US"/>
          </a:p>
        </p:txBody>
      </p:sp>
      <p:sp>
        <p:nvSpPr>
          <p:cNvPr id="3" name="Footer Placeholder 2">
            <a:extLst>
              <a:ext uri="{FF2B5EF4-FFF2-40B4-BE49-F238E27FC236}">
                <a16:creationId xmlns:a16="http://schemas.microsoft.com/office/drawing/2014/main" id="{2E84DDC0-71CC-4A39-951B-6F5AE21BC8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9EF18A-1712-4F9F-9CF6-99A9580253AC}"/>
              </a:ext>
            </a:extLst>
          </p:cNvPr>
          <p:cNvSpPr>
            <a:spLocks noGrp="1"/>
          </p:cNvSpPr>
          <p:nvPr>
            <p:ph type="sldNum" sz="quarter" idx="12"/>
          </p:nvPr>
        </p:nvSpPr>
        <p:spPr/>
        <p:txBody>
          <a:bodyPr/>
          <a:lstStyle/>
          <a:p>
            <a:fld id="{E49086E3-6C08-4FAC-864F-C69D5B912F7E}" type="slidenum">
              <a:rPr lang="en-US" smtClean="0"/>
              <a:t>‹#›</a:t>
            </a:fld>
            <a:endParaRPr lang="en-US"/>
          </a:p>
        </p:txBody>
      </p:sp>
    </p:spTree>
    <p:extLst>
      <p:ext uri="{BB962C8B-B14F-4D97-AF65-F5344CB8AC3E}">
        <p14:creationId xmlns:p14="http://schemas.microsoft.com/office/powerpoint/2010/main" val="361685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DDC4-B4E0-4D6C-9438-4444B7BC9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5AF9EE-A4B1-485C-8914-51D21180B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639516-5865-406B-8409-A7C0DD2E6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2B7F17-889B-46A4-8886-5614E5E2684B}"/>
              </a:ext>
            </a:extLst>
          </p:cNvPr>
          <p:cNvSpPr>
            <a:spLocks noGrp="1"/>
          </p:cNvSpPr>
          <p:nvPr>
            <p:ph type="dt" sz="half" idx="10"/>
          </p:nvPr>
        </p:nvSpPr>
        <p:spPr/>
        <p:txBody>
          <a:bodyPr/>
          <a:lstStyle/>
          <a:p>
            <a:fld id="{93EEBC7E-0A8A-45FA-885F-E9B3D2A116D7}" type="datetimeFigureOut">
              <a:rPr lang="en-US" smtClean="0"/>
              <a:t>11/13/2020</a:t>
            </a:fld>
            <a:endParaRPr lang="en-US"/>
          </a:p>
        </p:txBody>
      </p:sp>
      <p:sp>
        <p:nvSpPr>
          <p:cNvPr id="6" name="Footer Placeholder 5">
            <a:extLst>
              <a:ext uri="{FF2B5EF4-FFF2-40B4-BE49-F238E27FC236}">
                <a16:creationId xmlns:a16="http://schemas.microsoft.com/office/drawing/2014/main" id="{85EF8C97-4EDD-4295-825C-E04C2ECDCE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A9DD7-26F1-487D-A34D-6FA93A67821A}"/>
              </a:ext>
            </a:extLst>
          </p:cNvPr>
          <p:cNvSpPr>
            <a:spLocks noGrp="1"/>
          </p:cNvSpPr>
          <p:nvPr>
            <p:ph type="sldNum" sz="quarter" idx="12"/>
          </p:nvPr>
        </p:nvSpPr>
        <p:spPr/>
        <p:txBody>
          <a:bodyPr/>
          <a:lstStyle/>
          <a:p>
            <a:fld id="{E49086E3-6C08-4FAC-864F-C69D5B912F7E}" type="slidenum">
              <a:rPr lang="en-US" smtClean="0"/>
              <a:t>‹#›</a:t>
            </a:fld>
            <a:endParaRPr lang="en-US"/>
          </a:p>
        </p:txBody>
      </p:sp>
    </p:spTree>
    <p:extLst>
      <p:ext uri="{BB962C8B-B14F-4D97-AF65-F5344CB8AC3E}">
        <p14:creationId xmlns:p14="http://schemas.microsoft.com/office/powerpoint/2010/main" val="114351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0456-11B5-41F2-96E8-70CCAA7A4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9A2605-3C4B-4EAF-BD3F-6E26C3858B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948CE0-B027-48D3-92F6-ECC299DA9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A51D0-AC6F-4F1F-B709-6150FEEBC0BF}"/>
              </a:ext>
            </a:extLst>
          </p:cNvPr>
          <p:cNvSpPr>
            <a:spLocks noGrp="1"/>
          </p:cNvSpPr>
          <p:nvPr>
            <p:ph type="dt" sz="half" idx="10"/>
          </p:nvPr>
        </p:nvSpPr>
        <p:spPr/>
        <p:txBody>
          <a:bodyPr/>
          <a:lstStyle/>
          <a:p>
            <a:fld id="{93EEBC7E-0A8A-45FA-885F-E9B3D2A116D7}" type="datetimeFigureOut">
              <a:rPr lang="en-US" smtClean="0"/>
              <a:t>11/13/2020</a:t>
            </a:fld>
            <a:endParaRPr lang="en-US"/>
          </a:p>
        </p:txBody>
      </p:sp>
      <p:sp>
        <p:nvSpPr>
          <p:cNvPr id="6" name="Footer Placeholder 5">
            <a:extLst>
              <a:ext uri="{FF2B5EF4-FFF2-40B4-BE49-F238E27FC236}">
                <a16:creationId xmlns:a16="http://schemas.microsoft.com/office/drawing/2014/main" id="{0B2802B1-29E3-4984-A387-37D17ACF5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C5860C-3290-46E2-9064-29952C520AB5}"/>
              </a:ext>
            </a:extLst>
          </p:cNvPr>
          <p:cNvSpPr>
            <a:spLocks noGrp="1"/>
          </p:cNvSpPr>
          <p:nvPr>
            <p:ph type="sldNum" sz="quarter" idx="12"/>
          </p:nvPr>
        </p:nvSpPr>
        <p:spPr/>
        <p:txBody>
          <a:bodyPr/>
          <a:lstStyle/>
          <a:p>
            <a:fld id="{E49086E3-6C08-4FAC-864F-C69D5B912F7E}" type="slidenum">
              <a:rPr lang="en-US" smtClean="0"/>
              <a:t>‹#›</a:t>
            </a:fld>
            <a:endParaRPr lang="en-US"/>
          </a:p>
        </p:txBody>
      </p:sp>
    </p:spTree>
    <p:extLst>
      <p:ext uri="{BB962C8B-B14F-4D97-AF65-F5344CB8AC3E}">
        <p14:creationId xmlns:p14="http://schemas.microsoft.com/office/powerpoint/2010/main" val="397552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0931E5-8B0B-4B3B-8C10-3E6CAD8ED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8F8CF0-0B66-4B42-B831-BACB7E4385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5DB56-09BC-4B03-990F-49D14E07B8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EBC7E-0A8A-45FA-885F-E9B3D2A116D7}" type="datetimeFigureOut">
              <a:rPr lang="en-US" smtClean="0"/>
              <a:t>11/13/2020</a:t>
            </a:fld>
            <a:endParaRPr lang="en-US"/>
          </a:p>
        </p:txBody>
      </p:sp>
      <p:sp>
        <p:nvSpPr>
          <p:cNvPr id="5" name="Footer Placeholder 4">
            <a:extLst>
              <a:ext uri="{FF2B5EF4-FFF2-40B4-BE49-F238E27FC236}">
                <a16:creationId xmlns:a16="http://schemas.microsoft.com/office/drawing/2014/main" id="{45223946-639C-425B-AC95-EB5DD67614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7346E2-8601-4C3E-A4DC-34DAADF43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086E3-6C08-4FAC-864F-C69D5B912F7E}" type="slidenum">
              <a:rPr lang="en-US" smtClean="0"/>
              <a:t>‹#›</a:t>
            </a:fld>
            <a:endParaRPr lang="en-US"/>
          </a:p>
        </p:txBody>
      </p:sp>
    </p:spTree>
    <p:extLst>
      <p:ext uri="{BB962C8B-B14F-4D97-AF65-F5344CB8AC3E}">
        <p14:creationId xmlns:p14="http://schemas.microsoft.com/office/powerpoint/2010/main" val="379256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hurchofjesuschrist.org/study/scriptures/gs/dispensation?lang=eng&amp;clang=eng#p1"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www.churchofjesuschrist.org/study/general-conference/2008/10/come-to-zion?lang=eng&amp;para=p16#p1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74CC24-923E-4AB0-883D-DF3B6E871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3B095E7-B20E-4654-8E38-E3DC41329A5D}"/>
              </a:ext>
            </a:extLst>
          </p:cNvPr>
          <p:cNvSpPr txBox="1"/>
          <p:nvPr/>
        </p:nvSpPr>
        <p:spPr>
          <a:xfrm>
            <a:off x="3141044" y="1568918"/>
            <a:ext cx="5909911" cy="1938992"/>
          </a:xfrm>
          <a:prstGeom prst="rect">
            <a:avLst/>
          </a:prstGeom>
          <a:noFill/>
        </p:spPr>
        <p:txBody>
          <a:bodyPr wrap="square" rtlCol="0">
            <a:spAutoFit/>
          </a:bodyPr>
          <a:lstStyle/>
          <a:p>
            <a:pPr algn="ctr"/>
            <a:r>
              <a:rPr lang="en-US" sz="6000" dirty="0">
                <a:solidFill>
                  <a:schemeClr val="bg1"/>
                </a:solidFill>
                <a:latin typeface="Bahnschrift" panose="020B0502040204020203" pitchFamily="34" charset="0"/>
              </a:rPr>
              <a:t>The Restoration Part 3</a:t>
            </a:r>
          </a:p>
        </p:txBody>
      </p:sp>
      <p:sp>
        <p:nvSpPr>
          <p:cNvPr id="8" name="TextBox 7">
            <a:extLst>
              <a:ext uri="{FF2B5EF4-FFF2-40B4-BE49-F238E27FC236}">
                <a16:creationId xmlns:a16="http://schemas.microsoft.com/office/drawing/2014/main" id="{700B2EE9-3570-4431-872F-26C73CBCD629}"/>
              </a:ext>
            </a:extLst>
          </p:cNvPr>
          <p:cNvSpPr txBox="1"/>
          <p:nvPr/>
        </p:nvSpPr>
        <p:spPr>
          <a:xfrm>
            <a:off x="259883" y="163629"/>
            <a:ext cx="1097280" cy="369332"/>
          </a:xfrm>
          <a:prstGeom prst="rect">
            <a:avLst/>
          </a:prstGeom>
          <a:noFill/>
        </p:spPr>
        <p:txBody>
          <a:bodyPr wrap="square" rtlCol="0">
            <a:spAutoFit/>
          </a:bodyPr>
          <a:lstStyle/>
          <a:p>
            <a:r>
              <a:rPr lang="en-US" dirty="0">
                <a:solidFill>
                  <a:schemeClr val="bg1"/>
                </a:solidFill>
              </a:rPr>
              <a:t>Lesson 62</a:t>
            </a:r>
          </a:p>
        </p:txBody>
      </p:sp>
      <p:sp>
        <p:nvSpPr>
          <p:cNvPr id="16" name="Rectangle 15">
            <a:extLst>
              <a:ext uri="{FF2B5EF4-FFF2-40B4-BE49-F238E27FC236}">
                <a16:creationId xmlns:a16="http://schemas.microsoft.com/office/drawing/2014/main" id="{45838B87-8CFE-4EF8-A141-01AAF7ACB26D}"/>
              </a:ext>
            </a:extLst>
          </p:cNvPr>
          <p:cNvSpPr/>
          <p:nvPr/>
        </p:nvSpPr>
        <p:spPr>
          <a:xfrm>
            <a:off x="4283242" y="3507910"/>
            <a:ext cx="4109987" cy="1477328"/>
          </a:xfrm>
          <a:prstGeom prst="rect">
            <a:avLst/>
          </a:prstGeom>
        </p:spPr>
        <p:txBody>
          <a:bodyPr wrap="square">
            <a:spAutoFit/>
          </a:bodyPr>
          <a:lstStyle/>
          <a:p>
            <a:r>
              <a:rPr lang="en-US" b="0" i="1" dirty="0">
                <a:solidFill>
                  <a:schemeClr val="bg1"/>
                </a:solidFill>
                <a:effectLst/>
              </a:rPr>
              <a:t>And the Lord called his people </a:t>
            </a:r>
            <a:r>
              <a:rPr lang="en-US" i="1" dirty="0">
                <a:solidFill>
                  <a:schemeClr val="bg1"/>
                </a:solidFill>
              </a:rPr>
              <a:t>Zion</a:t>
            </a:r>
            <a:r>
              <a:rPr lang="en-US" b="0" i="1" dirty="0">
                <a:solidFill>
                  <a:schemeClr val="bg1"/>
                </a:solidFill>
                <a:effectLst/>
              </a:rPr>
              <a:t>, because they were of </a:t>
            </a:r>
            <a:r>
              <a:rPr lang="en-US" i="1" dirty="0">
                <a:solidFill>
                  <a:schemeClr val="bg1"/>
                </a:solidFill>
              </a:rPr>
              <a:t>one</a:t>
            </a:r>
            <a:r>
              <a:rPr lang="en-US" b="0" i="1" u="none" strike="noStrike" dirty="0">
                <a:solidFill>
                  <a:schemeClr val="bg1"/>
                </a:solidFill>
                <a:effectLst/>
              </a:rPr>
              <a:t> </a:t>
            </a:r>
            <a:r>
              <a:rPr lang="en-US" b="0" i="1" dirty="0">
                <a:solidFill>
                  <a:schemeClr val="bg1"/>
                </a:solidFill>
                <a:effectLst/>
              </a:rPr>
              <a:t>heart and one mind, and dwelt in righteousness; and there was no poor among them.</a:t>
            </a:r>
          </a:p>
          <a:p>
            <a:r>
              <a:rPr lang="en-US" i="1" dirty="0">
                <a:solidFill>
                  <a:schemeClr val="bg1"/>
                </a:solidFill>
              </a:rPr>
              <a:t>Moses 7:18</a:t>
            </a:r>
          </a:p>
        </p:txBody>
      </p:sp>
    </p:spTree>
    <p:extLst>
      <p:ext uri="{BB962C8B-B14F-4D97-AF65-F5344CB8AC3E}">
        <p14:creationId xmlns:p14="http://schemas.microsoft.com/office/powerpoint/2010/main" val="417449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1D9164-9C8F-4E2F-A467-7D1A6A0A0E3D}"/>
              </a:ext>
            </a:extLst>
          </p:cNvPr>
          <p:cNvPicPr>
            <a:picLocks noChangeAspect="1"/>
          </p:cNvPicPr>
          <p:nvPr/>
        </p:nvPicPr>
        <p:blipFill rotWithShape="1">
          <a:blip r:embed="rId2">
            <a:extLst>
              <a:ext uri="{28A0092B-C50C-407E-A947-70E740481C1C}">
                <a14:useLocalDpi xmlns:a14="http://schemas.microsoft.com/office/drawing/2010/main" val="0"/>
              </a:ext>
            </a:extLst>
          </a:blip>
          <a:srcRect b="4141"/>
          <a:stretch/>
        </p:blipFill>
        <p:spPr>
          <a:xfrm>
            <a:off x="0" y="0"/>
            <a:ext cx="12192000" cy="6858000"/>
          </a:xfrm>
          <a:prstGeom prst="rect">
            <a:avLst/>
          </a:prstGeom>
        </p:spPr>
      </p:pic>
      <p:sp>
        <p:nvSpPr>
          <p:cNvPr id="42" name="TextBox 41">
            <a:extLst>
              <a:ext uri="{FF2B5EF4-FFF2-40B4-BE49-F238E27FC236}">
                <a16:creationId xmlns:a16="http://schemas.microsoft.com/office/drawing/2014/main" id="{B6C92957-B469-4F64-9DDB-E41A83FBAD48}"/>
              </a:ext>
            </a:extLst>
          </p:cNvPr>
          <p:cNvSpPr txBox="1"/>
          <p:nvPr/>
        </p:nvSpPr>
        <p:spPr>
          <a:xfrm>
            <a:off x="3138667" y="155492"/>
            <a:ext cx="5914666" cy="707886"/>
          </a:xfrm>
          <a:prstGeom prst="rect">
            <a:avLst/>
          </a:prstGeom>
          <a:noFill/>
        </p:spPr>
        <p:txBody>
          <a:bodyPr wrap="square" rtlCol="0">
            <a:spAutoFit/>
          </a:bodyPr>
          <a:lstStyle/>
          <a:p>
            <a:pPr algn="ctr"/>
            <a:r>
              <a:rPr lang="en-US" sz="4000" dirty="0">
                <a:solidFill>
                  <a:schemeClr val="bg1"/>
                </a:solidFill>
                <a:latin typeface="Bahnschrift" panose="020B0502040204020203" pitchFamily="34" charset="0"/>
              </a:rPr>
              <a:t>Filling the Whole Earth</a:t>
            </a:r>
          </a:p>
        </p:txBody>
      </p:sp>
      <p:pic>
        <p:nvPicPr>
          <p:cNvPr id="5" name="Picture 4">
            <a:extLst>
              <a:ext uri="{FF2B5EF4-FFF2-40B4-BE49-F238E27FC236}">
                <a16:creationId xmlns:a16="http://schemas.microsoft.com/office/drawing/2014/main" id="{7965F9CF-2980-4154-A47D-B79F050E0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10" y="1675081"/>
            <a:ext cx="5148554" cy="3849819"/>
          </a:xfrm>
          <a:prstGeom prst="rect">
            <a:avLst/>
          </a:prstGeom>
        </p:spPr>
      </p:pic>
      <p:sp>
        <p:nvSpPr>
          <p:cNvPr id="6" name="Rectangle 5">
            <a:extLst>
              <a:ext uri="{FF2B5EF4-FFF2-40B4-BE49-F238E27FC236}">
                <a16:creationId xmlns:a16="http://schemas.microsoft.com/office/drawing/2014/main" id="{6945B93B-11B9-4BEF-84DC-93C4C9AC5228}"/>
              </a:ext>
            </a:extLst>
          </p:cNvPr>
          <p:cNvSpPr/>
          <p:nvPr/>
        </p:nvSpPr>
        <p:spPr>
          <a:xfrm>
            <a:off x="6628835" y="2420698"/>
            <a:ext cx="4579488" cy="2554545"/>
          </a:xfrm>
          <a:prstGeom prst="rect">
            <a:avLst/>
          </a:prstGeom>
        </p:spPr>
        <p:txBody>
          <a:bodyPr wrap="square">
            <a:spAutoFit/>
          </a:bodyPr>
          <a:lstStyle/>
          <a:p>
            <a:r>
              <a:rPr lang="en-US" sz="2000" dirty="0">
                <a:solidFill>
                  <a:schemeClr val="bg1"/>
                </a:solidFill>
              </a:rPr>
              <a:t>T</a:t>
            </a:r>
            <a:r>
              <a:rPr lang="en-US" sz="2000" b="0" i="0" dirty="0">
                <a:solidFill>
                  <a:schemeClr val="bg1"/>
                </a:solidFill>
                <a:effectLst/>
              </a:rPr>
              <a:t>he prophet Daniel interpreted a dream of Babylonian King Nebuchadnezzar, in which the king saw a “stone [that] was cut out of the mountain without hands”.</a:t>
            </a:r>
          </a:p>
          <a:p>
            <a:endParaRPr lang="en-US" sz="2000" dirty="0">
              <a:solidFill>
                <a:schemeClr val="bg1"/>
              </a:solidFill>
            </a:endParaRPr>
          </a:p>
          <a:p>
            <a:r>
              <a:rPr lang="en-US" sz="2000" b="0" i="0" dirty="0">
                <a:solidFill>
                  <a:schemeClr val="bg1"/>
                </a:solidFill>
                <a:effectLst/>
              </a:rPr>
              <a:t>This stone broke down a large statue, “became a great mountain, and filled the whole earth”</a:t>
            </a:r>
            <a:endParaRPr lang="en-US" sz="2000" dirty="0">
              <a:solidFill>
                <a:schemeClr val="bg1"/>
              </a:solidFill>
            </a:endParaRPr>
          </a:p>
        </p:txBody>
      </p:sp>
      <p:sp>
        <p:nvSpPr>
          <p:cNvPr id="7" name="Rectangle 6">
            <a:extLst>
              <a:ext uri="{FF2B5EF4-FFF2-40B4-BE49-F238E27FC236}">
                <a16:creationId xmlns:a16="http://schemas.microsoft.com/office/drawing/2014/main" id="{6105C8E3-7C90-4E5A-86B2-A8302B4CEB7B}"/>
              </a:ext>
            </a:extLst>
          </p:cNvPr>
          <p:cNvSpPr/>
          <p:nvPr/>
        </p:nvSpPr>
        <p:spPr>
          <a:xfrm>
            <a:off x="149501" y="6336603"/>
            <a:ext cx="1346844" cy="369332"/>
          </a:xfrm>
          <a:prstGeom prst="rect">
            <a:avLst/>
          </a:prstGeom>
        </p:spPr>
        <p:txBody>
          <a:bodyPr wrap="none">
            <a:spAutoFit/>
          </a:bodyPr>
          <a:lstStyle/>
          <a:p>
            <a:r>
              <a:rPr lang="en-US" dirty="0">
                <a:solidFill>
                  <a:schemeClr val="bg1"/>
                </a:solidFill>
                <a:latin typeface="Abadi" panose="020B0604020104020204" pitchFamily="34" charset="0"/>
              </a:rPr>
              <a:t>Daniel 2:45</a:t>
            </a:r>
            <a:endParaRPr lang="en-US" dirty="0"/>
          </a:p>
        </p:txBody>
      </p:sp>
      <p:sp>
        <p:nvSpPr>
          <p:cNvPr id="8" name="Rectangle 7">
            <a:extLst>
              <a:ext uri="{FF2B5EF4-FFF2-40B4-BE49-F238E27FC236}">
                <a16:creationId xmlns:a16="http://schemas.microsoft.com/office/drawing/2014/main" id="{FDDC0920-8990-43DC-956E-FF50F31BA85F}"/>
              </a:ext>
            </a:extLst>
          </p:cNvPr>
          <p:cNvSpPr/>
          <p:nvPr/>
        </p:nvSpPr>
        <p:spPr>
          <a:xfrm>
            <a:off x="3580835" y="5690272"/>
            <a:ext cx="6096000" cy="923330"/>
          </a:xfrm>
          <a:prstGeom prst="rect">
            <a:avLst/>
          </a:prstGeom>
        </p:spPr>
        <p:txBody>
          <a:bodyPr>
            <a:spAutoFit/>
          </a:bodyPr>
          <a:lstStyle/>
          <a:p>
            <a:pPr fontAlgn="base"/>
            <a:r>
              <a:rPr lang="en-US" b="0" i="0" dirty="0">
                <a:solidFill>
                  <a:srgbClr val="FFFF00"/>
                </a:solidFill>
                <a:effectLst/>
                <a:latin typeface="Abadi" panose="020B0604020104020204" pitchFamily="34" charset="0"/>
              </a:rPr>
              <a:t>How is this prophecy being fulfilled?</a:t>
            </a:r>
          </a:p>
          <a:p>
            <a:pPr fontAlgn="base"/>
            <a:endParaRPr lang="en-US" b="0" i="0" dirty="0">
              <a:solidFill>
                <a:srgbClr val="FFFF00"/>
              </a:solidFill>
              <a:effectLst/>
              <a:latin typeface="Abadi" panose="020B0604020104020204" pitchFamily="34" charset="0"/>
            </a:endParaRPr>
          </a:p>
          <a:p>
            <a:pPr fontAlgn="base"/>
            <a:r>
              <a:rPr lang="en-US" b="0" i="0" dirty="0">
                <a:solidFill>
                  <a:srgbClr val="FFFF00"/>
                </a:solidFill>
                <a:effectLst/>
                <a:latin typeface="Abadi" panose="020B0604020104020204" pitchFamily="34" charset="0"/>
              </a:rPr>
              <a:t>What can we do to be a part of this prophecy’s fulfillment?</a:t>
            </a:r>
          </a:p>
        </p:txBody>
      </p:sp>
    </p:spTree>
    <p:extLst>
      <p:ext uri="{BB962C8B-B14F-4D97-AF65-F5344CB8AC3E}">
        <p14:creationId xmlns:p14="http://schemas.microsoft.com/office/powerpoint/2010/main" val="207099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74CC24-923E-4AB0-883D-DF3B6E871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00B2EE9-3570-4431-872F-26C73CBCD629}"/>
              </a:ext>
            </a:extLst>
          </p:cNvPr>
          <p:cNvSpPr txBox="1"/>
          <p:nvPr/>
        </p:nvSpPr>
        <p:spPr>
          <a:xfrm>
            <a:off x="259883" y="163629"/>
            <a:ext cx="10366408"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a:t>
            </a:r>
          </a:p>
          <a:p>
            <a:endParaRPr lang="en-US" dirty="0">
              <a:solidFill>
                <a:schemeClr val="bg1"/>
              </a:solidFill>
            </a:endParaRPr>
          </a:p>
          <a:p>
            <a:r>
              <a:rPr lang="en-US" dirty="0">
                <a:solidFill>
                  <a:schemeClr val="bg1"/>
                </a:solidFill>
              </a:rPr>
              <a:t>Video: “Dispensations: The Pattern of Apostasy and Restoration” (6:52)</a:t>
            </a:r>
          </a:p>
          <a:p>
            <a:endParaRPr lang="en-US" dirty="0">
              <a:solidFill>
                <a:schemeClr val="bg1"/>
              </a:solidFill>
            </a:endParaRPr>
          </a:p>
          <a:p>
            <a:r>
              <a:rPr lang="en-US" dirty="0">
                <a:solidFill>
                  <a:schemeClr val="bg1"/>
                </a:solidFill>
              </a:rPr>
              <a:t>1. Gospel Study “Dispensation” </a:t>
            </a:r>
            <a:r>
              <a:rPr lang="en-US" dirty="0">
                <a:solidFill>
                  <a:schemeClr val="bg1"/>
                </a:solidFill>
                <a:hlinkClick r:id="rId3">
                  <a:extLst>
                    <a:ext uri="{A12FA001-AC4F-418D-AE19-62706E023703}">
                      <ahyp:hlinkClr xmlns:ahyp="http://schemas.microsoft.com/office/drawing/2018/hyperlinkcolor" val="tx"/>
                    </a:ext>
                  </a:extLst>
                </a:hlinkClick>
              </a:rPr>
              <a:t>https://www.churchofjesuschrist.org/study/scriptures/gs/dispensation?lang=eng&amp;clang=eng#p1</a:t>
            </a:r>
            <a:endParaRPr lang="en-US" dirty="0">
              <a:solidFill>
                <a:schemeClr val="bg1"/>
              </a:solidFill>
            </a:endParaRPr>
          </a:p>
          <a:p>
            <a:endParaRPr lang="en-US" dirty="0">
              <a:solidFill>
                <a:schemeClr val="bg1"/>
              </a:solidFill>
            </a:endParaRPr>
          </a:p>
          <a:p>
            <a:r>
              <a:rPr lang="en-US" dirty="0">
                <a:solidFill>
                  <a:schemeClr val="bg1"/>
                </a:solidFill>
              </a:rPr>
              <a:t>2. </a:t>
            </a:r>
            <a:r>
              <a:rPr lang="en-US" b="0" i="0" dirty="0">
                <a:solidFill>
                  <a:schemeClr val="bg1"/>
                </a:solidFill>
                <a:effectLst/>
              </a:rPr>
              <a:t>D. Todd Christofferson, “</a:t>
            </a:r>
            <a:r>
              <a:rPr lang="en-US" b="0" i="0" u="none" strike="noStrike" dirty="0">
                <a:solidFill>
                  <a:schemeClr val="bg1"/>
                </a:solidFill>
                <a:effectLst/>
                <a:hlinkClick r:id="rId4">
                  <a:extLst>
                    <a:ext uri="{A12FA001-AC4F-418D-AE19-62706E023703}">
                      <ahyp:hlinkClr xmlns:ahyp="http://schemas.microsoft.com/office/drawing/2018/hyperlinkcolor" val="tx"/>
                    </a:ext>
                  </a:extLst>
                </a:hlinkClick>
              </a:rPr>
              <a:t>Come to Zion</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2008, 38</a:t>
            </a:r>
          </a:p>
          <a:p>
            <a:endParaRPr lang="en-US" dirty="0">
              <a:solidFill>
                <a:schemeClr val="bg1"/>
              </a:solidFill>
            </a:endParaRPr>
          </a:p>
          <a:p>
            <a:r>
              <a:rPr lang="en-US" dirty="0">
                <a:solidFill>
                  <a:schemeClr val="bg1"/>
                </a:solidFill>
              </a:rPr>
              <a:t>Published by</a:t>
            </a:r>
            <a:br>
              <a:rPr lang="en-US" dirty="0">
                <a:solidFill>
                  <a:schemeClr val="bg1"/>
                </a:solidFill>
              </a:rPr>
            </a:br>
            <a:r>
              <a:rPr lang="en-US" dirty="0">
                <a:solidFill>
                  <a:schemeClr val="bg1"/>
                </a:solidFill>
              </a:rPr>
              <a:t>The Church of Jesus Christ of Latter-day Saints</a:t>
            </a:r>
            <a:br>
              <a:rPr lang="en-US" dirty="0">
                <a:solidFill>
                  <a:schemeClr val="bg1"/>
                </a:solidFill>
              </a:rPr>
            </a:br>
            <a:r>
              <a:rPr lang="en-US" dirty="0">
                <a:solidFill>
                  <a:schemeClr val="bg1"/>
                </a:solidFill>
              </a:rPr>
              <a:t>Salt Lake City, Utah</a:t>
            </a:r>
          </a:p>
        </p:txBody>
      </p:sp>
      <p:grpSp>
        <p:nvGrpSpPr>
          <p:cNvPr id="7" name="Group 6">
            <a:extLst>
              <a:ext uri="{FF2B5EF4-FFF2-40B4-BE49-F238E27FC236}">
                <a16:creationId xmlns:a16="http://schemas.microsoft.com/office/drawing/2014/main" id="{EA85978C-EDF4-4C94-8589-D4133CCF10E4}"/>
              </a:ext>
            </a:extLst>
          </p:cNvPr>
          <p:cNvGrpSpPr/>
          <p:nvPr/>
        </p:nvGrpSpPr>
        <p:grpSpPr>
          <a:xfrm>
            <a:off x="7035452" y="1072020"/>
            <a:ext cx="914400" cy="828528"/>
            <a:chOff x="5305110" y="533400"/>
            <a:chExt cx="1705290" cy="1545145"/>
          </a:xfrm>
        </p:grpSpPr>
        <p:sp>
          <p:nvSpPr>
            <p:cNvPr id="9" name="Right Arrow Callout 6">
              <a:extLst>
                <a:ext uri="{FF2B5EF4-FFF2-40B4-BE49-F238E27FC236}">
                  <a16:creationId xmlns:a16="http://schemas.microsoft.com/office/drawing/2014/main" id="{772ED846-2C9B-4D6E-A13A-127EC5528ADF}"/>
                </a:ext>
              </a:extLst>
            </p:cNvPr>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
              <a:extLst>
                <a:ext uri="{FF2B5EF4-FFF2-40B4-BE49-F238E27FC236}">
                  <a16:creationId xmlns:a16="http://schemas.microsoft.com/office/drawing/2014/main" id="{8E38615D-A897-4CBE-AE6A-1A2E743220C4}"/>
                </a:ext>
              </a:extLst>
            </p:cNvPr>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3671D66-1730-45D4-A179-CDA3322A5450}"/>
                </a:ext>
              </a:extLst>
            </p:cNvPr>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DE4EB6C-4609-4857-8685-8680A56CADBD}"/>
                </a:ext>
              </a:extLst>
            </p:cNvPr>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846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C18AE6-2CF7-452F-ACD4-287E1404382D}"/>
              </a:ext>
            </a:extLst>
          </p:cNvPr>
          <p:cNvSpPr/>
          <p:nvPr/>
        </p:nvSpPr>
        <p:spPr>
          <a:xfrm>
            <a:off x="160421" y="69563"/>
            <a:ext cx="6096000" cy="1938992"/>
          </a:xfrm>
          <a:prstGeom prst="rect">
            <a:avLst/>
          </a:prstGeom>
          <a:ln>
            <a:solidFill>
              <a:schemeClr val="tx1"/>
            </a:solidFill>
          </a:ln>
        </p:spPr>
        <p:txBody>
          <a:bodyPr>
            <a:spAutoFit/>
          </a:bodyPr>
          <a:lstStyle/>
          <a:p>
            <a:pPr fontAlgn="base"/>
            <a:r>
              <a:rPr lang="en-US" sz="1200" b="0" i="0" dirty="0">
                <a:effectLst/>
              </a:rPr>
              <a:t>“My brethren and sisters, do you realize what we have? Do you recognize our place in the great drama of human history? This is the focal point of all that has gone before. This is the season of restitution. These are the days of restoration. …</a:t>
            </a:r>
          </a:p>
          <a:p>
            <a:pPr fontAlgn="base"/>
            <a:r>
              <a:rPr lang="en-US" sz="1200" b="0" i="0" dirty="0">
                <a:effectLst/>
              </a:rPr>
              <a:t>“The centuries have passed. The latter-day work of the Almighty, that of which the ancients spoke, that of which the prophets and apostles prophesied, is come. It is here. …</a:t>
            </a:r>
          </a:p>
          <a:p>
            <a:pPr fontAlgn="base"/>
            <a:r>
              <a:rPr lang="en-US" sz="1200" b="0" i="0" dirty="0">
                <a:effectLst/>
              </a:rPr>
              <a:t>“Given what we have and what we know, we ought to be a better people than we are. We ought to be more Christlike, more forgiving, more helpful and considerate to all around us. …</a:t>
            </a:r>
          </a:p>
          <a:p>
            <a:pPr fontAlgn="base"/>
            <a:r>
              <a:rPr lang="en-US" sz="1200" b="0" i="0" dirty="0">
                <a:effectLst/>
              </a:rPr>
              <a:t>“May God bless us with a sense of our place in history and, having been given that sense, with our need to stand tall and walk with resolution in a manner becoming the Saints of the Most High” (Gordon B. Hinckley, “</a:t>
            </a:r>
            <a:r>
              <a:rPr lang="en-US" sz="1200" dirty="0"/>
              <a:t>At the Summit of the Ages</a:t>
            </a:r>
            <a:r>
              <a:rPr lang="en-US" sz="1200" b="0" i="0" dirty="0">
                <a:effectLst/>
              </a:rPr>
              <a:t>,” </a:t>
            </a:r>
            <a:r>
              <a:rPr lang="en-US" sz="1200" b="0" i="1" dirty="0">
                <a:effectLst/>
              </a:rPr>
              <a:t>Ensign,</a:t>
            </a:r>
            <a:r>
              <a:rPr lang="en-US" sz="1200" b="0" i="0" dirty="0">
                <a:effectLst/>
              </a:rPr>
              <a:t> Nov. 1999, 74).</a:t>
            </a:r>
          </a:p>
        </p:txBody>
      </p:sp>
      <p:sp>
        <p:nvSpPr>
          <p:cNvPr id="3" name="Rectangle 2">
            <a:extLst>
              <a:ext uri="{FF2B5EF4-FFF2-40B4-BE49-F238E27FC236}">
                <a16:creationId xmlns:a16="http://schemas.microsoft.com/office/drawing/2014/main" id="{BDB85999-45C2-4848-9591-D3270746E926}"/>
              </a:ext>
            </a:extLst>
          </p:cNvPr>
          <p:cNvSpPr/>
          <p:nvPr/>
        </p:nvSpPr>
        <p:spPr>
          <a:xfrm>
            <a:off x="160421" y="2008555"/>
            <a:ext cx="6096000" cy="1754326"/>
          </a:xfrm>
          <a:prstGeom prst="rect">
            <a:avLst/>
          </a:prstGeom>
          <a:ln>
            <a:solidFill>
              <a:schemeClr val="tx1"/>
            </a:solidFill>
          </a:ln>
        </p:spPr>
        <p:txBody>
          <a:bodyPr>
            <a:spAutoFit/>
          </a:bodyPr>
          <a:lstStyle/>
          <a:p>
            <a:pPr fontAlgn="base"/>
            <a:r>
              <a:rPr lang="en-US" sz="1200" b="0" i="0" dirty="0">
                <a:effectLst/>
              </a:rPr>
              <a:t>“When Daniel interpreted the dream of Babylonian King Nebuchadnezzar, making known to the king ‘what shall be in the latter days’ [</a:t>
            </a:r>
            <a:r>
              <a:rPr lang="en-US" sz="1200" dirty="0"/>
              <a:t>Daniel 2:28</a:t>
            </a:r>
            <a:r>
              <a:rPr lang="en-US" sz="1200" b="0" i="0" dirty="0">
                <a:effectLst/>
              </a:rPr>
              <a:t>], he declared that ‘the God of heaven [shall] set up a kingdom, which shall never be destroyed: and the kingdom shall not be left to other people, but it shall break in pieces and consume all [other] kingdoms, and it shall stand for ever’ [</a:t>
            </a:r>
            <a:r>
              <a:rPr lang="en-US" sz="1200" dirty="0"/>
              <a:t>Daniel 2:44</a:t>
            </a:r>
            <a:r>
              <a:rPr lang="en-US" sz="1200" b="0" i="0" dirty="0">
                <a:effectLst/>
              </a:rPr>
              <a:t>]. The Church is that prophesied latter-day kingdom, not created by man but set up by the God of heaven and rolling forth as a stone ‘cut out of the mountain without hands’ to fill the earth [</a:t>
            </a:r>
            <a:r>
              <a:rPr lang="en-US" sz="1200" dirty="0"/>
              <a:t>Daniel 2:45</a:t>
            </a:r>
            <a:r>
              <a:rPr lang="en-US" sz="1200" b="0" i="0" dirty="0">
                <a:effectLst/>
              </a:rPr>
              <a:t>; see also </a:t>
            </a:r>
            <a:r>
              <a:rPr lang="en-US" sz="1200" dirty="0"/>
              <a:t>verse 35</a:t>
            </a:r>
            <a:r>
              <a:rPr lang="en-US" sz="1200" b="0" i="0" dirty="0">
                <a:effectLst/>
              </a:rPr>
              <a:t>].</a:t>
            </a:r>
          </a:p>
          <a:p>
            <a:pPr fontAlgn="base"/>
            <a:r>
              <a:rPr lang="en-US" sz="1200" b="0" i="0" dirty="0">
                <a:effectLst/>
              </a:rPr>
              <a:t>“Its destiny is to establish Zion in preparation for the return and millennial rule of Jesus Christ” (D. Todd Christofferson, “</a:t>
            </a:r>
            <a:r>
              <a:rPr lang="en-US" sz="1200" dirty="0"/>
              <a:t>Why the Church</a:t>
            </a:r>
            <a:r>
              <a:rPr lang="en-US" sz="1200" b="0" i="0" dirty="0">
                <a:effectLst/>
              </a:rPr>
              <a:t>,” </a:t>
            </a:r>
            <a:r>
              <a:rPr lang="en-US" sz="1200" b="0" i="1" dirty="0">
                <a:effectLst/>
              </a:rPr>
              <a:t>Ensign</a:t>
            </a:r>
            <a:r>
              <a:rPr lang="en-US" sz="1200" b="0" i="0" dirty="0">
                <a:effectLst/>
              </a:rPr>
              <a:t> or </a:t>
            </a:r>
            <a:r>
              <a:rPr lang="en-US" sz="1200" b="0" i="1" dirty="0">
                <a:effectLst/>
              </a:rPr>
              <a:t>Liahona ,</a:t>
            </a:r>
            <a:r>
              <a:rPr lang="en-US" sz="1200" b="0" i="0" dirty="0">
                <a:effectLst/>
              </a:rPr>
              <a:t>Nov. 2015, 111).</a:t>
            </a:r>
          </a:p>
        </p:txBody>
      </p:sp>
    </p:spTree>
    <p:extLst>
      <p:ext uri="{BB962C8B-B14F-4D97-AF65-F5344CB8AC3E}">
        <p14:creationId xmlns:p14="http://schemas.microsoft.com/office/powerpoint/2010/main" val="2050660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74CC24-923E-4AB0-883D-DF3B6E871785}"/>
              </a:ext>
            </a:extLst>
          </p:cNvPr>
          <p:cNvPicPr>
            <a:picLocks noChangeAspect="1"/>
          </p:cNvPicPr>
          <p:nvPr/>
        </p:nvPicPr>
        <p:blipFill rotWithShape="1">
          <a:blip r:embed="rId2">
            <a:extLst>
              <a:ext uri="{28A0092B-C50C-407E-A947-70E740481C1C}">
                <a14:useLocalDpi xmlns:a14="http://schemas.microsoft.com/office/drawing/2010/main" val="0"/>
              </a:ext>
            </a:extLst>
          </a:blip>
          <a:srcRect b="4141"/>
          <a:stretch/>
        </p:blipFill>
        <p:spPr>
          <a:xfrm>
            <a:off x="0" y="0"/>
            <a:ext cx="12192000" cy="6858000"/>
          </a:xfrm>
          <a:prstGeom prst="rect">
            <a:avLst/>
          </a:prstGeom>
        </p:spPr>
      </p:pic>
      <p:sp>
        <p:nvSpPr>
          <p:cNvPr id="6" name="TextBox 5">
            <a:extLst>
              <a:ext uri="{FF2B5EF4-FFF2-40B4-BE49-F238E27FC236}">
                <a16:creationId xmlns:a16="http://schemas.microsoft.com/office/drawing/2014/main" id="{43B095E7-B20E-4654-8E38-E3DC41329A5D}"/>
              </a:ext>
            </a:extLst>
          </p:cNvPr>
          <p:cNvSpPr txBox="1"/>
          <p:nvPr/>
        </p:nvSpPr>
        <p:spPr>
          <a:xfrm>
            <a:off x="4184584" y="155492"/>
            <a:ext cx="3597383" cy="707886"/>
          </a:xfrm>
          <a:prstGeom prst="rect">
            <a:avLst/>
          </a:prstGeom>
          <a:noFill/>
        </p:spPr>
        <p:txBody>
          <a:bodyPr wrap="square" rtlCol="0">
            <a:spAutoFit/>
          </a:bodyPr>
          <a:lstStyle/>
          <a:p>
            <a:pPr algn="ctr"/>
            <a:r>
              <a:rPr lang="en-US" sz="4000" dirty="0">
                <a:solidFill>
                  <a:schemeClr val="bg1"/>
                </a:solidFill>
                <a:latin typeface="Bahnschrift" panose="020B0502040204020203" pitchFamily="34" charset="0"/>
              </a:rPr>
              <a:t>Dispensation</a:t>
            </a:r>
          </a:p>
        </p:txBody>
      </p:sp>
      <p:sp>
        <p:nvSpPr>
          <p:cNvPr id="2" name="Rectangle 1">
            <a:extLst>
              <a:ext uri="{FF2B5EF4-FFF2-40B4-BE49-F238E27FC236}">
                <a16:creationId xmlns:a16="http://schemas.microsoft.com/office/drawing/2014/main" id="{82B2F47C-0E49-437C-9E0C-7B528DF7A63C}"/>
              </a:ext>
            </a:extLst>
          </p:cNvPr>
          <p:cNvSpPr/>
          <p:nvPr/>
        </p:nvSpPr>
        <p:spPr>
          <a:xfrm>
            <a:off x="666954" y="1182932"/>
            <a:ext cx="766812" cy="369332"/>
          </a:xfrm>
          <a:prstGeom prst="rect">
            <a:avLst/>
          </a:prstGeom>
          <a:solidFill>
            <a:srgbClr val="FF0000"/>
          </a:solidFill>
        </p:spPr>
        <p:txBody>
          <a:bodyPr wrap="square">
            <a:spAutoFit/>
          </a:bodyPr>
          <a:lstStyle/>
          <a:p>
            <a:pPr algn="ctr"/>
            <a:r>
              <a:rPr lang="en-US" dirty="0">
                <a:solidFill>
                  <a:schemeClr val="bg1"/>
                </a:solidFill>
              </a:rPr>
              <a:t>Adam</a:t>
            </a:r>
          </a:p>
        </p:txBody>
      </p:sp>
      <p:sp>
        <p:nvSpPr>
          <p:cNvPr id="10" name="Rectangle 9">
            <a:extLst>
              <a:ext uri="{FF2B5EF4-FFF2-40B4-BE49-F238E27FC236}">
                <a16:creationId xmlns:a16="http://schemas.microsoft.com/office/drawing/2014/main" id="{CBE5BA0E-A2A8-412F-8F97-303B25576FA8}"/>
              </a:ext>
            </a:extLst>
          </p:cNvPr>
          <p:cNvSpPr/>
          <p:nvPr/>
        </p:nvSpPr>
        <p:spPr>
          <a:xfrm>
            <a:off x="2039755" y="1186875"/>
            <a:ext cx="766812" cy="369332"/>
          </a:xfrm>
          <a:prstGeom prst="rect">
            <a:avLst/>
          </a:prstGeom>
          <a:solidFill>
            <a:srgbClr val="FF0000"/>
          </a:solidFill>
        </p:spPr>
        <p:txBody>
          <a:bodyPr wrap="square">
            <a:spAutoFit/>
          </a:bodyPr>
          <a:lstStyle/>
          <a:p>
            <a:pPr algn="ctr"/>
            <a:r>
              <a:rPr lang="en-US" dirty="0">
                <a:solidFill>
                  <a:schemeClr val="bg1"/>
                </a:solidFill>
              </a:rPr>
              <a:t>Enoch</a:t>
            </a:r>
          </a:p>
        </p:txBody>
      </p:sp>
      <p:sp>
        <p:nvSpPr>
          <p:cNvPr id="11" name="Rectangle 10">
            <a:extLst>
              <a:ext uri="{FF2B5EF4-FFF2-40B4-BE49-F238E27FC236}">
                <a16:creationId xmlns:a16="http://schemas.microsoft.com/office/drawing/2014/main" id="{11FD116F-3163-4C57-B938-26CA61E05889}"/>
              </a:ext>
            </a:extLst>
          </p:cNvPr>
          <p:cNvSpPr/>
          <p:nvPr/>
        </p:nvSpPr>
        <p:spPr>
          <a:xfrm>
            <a:off x="3412556" y="1199215"/>
            <a:ext cx="766812" cy="369332"/>
          </a:xfrm>
          <a:prstGeom prst="rect">
            <a:avLst/>
          </a:prstGeom>
          <a:solidFill>
            <a:srgbClr val="FF0000"/>
          </a:solidFill>
        </p:spPr>
        <p:txBody>
          <a:bodyPr wrap="square">
            <a:spAutoFit/>
          </a:bodyPr>
          <a:lstStyle/>
          <a:p>
            <a:pPr algn="ctr"/>
            <a:r>
              <a:rPr lang="en-US" dirty="0">
                <a:solidFill>
                  <a:schemeClr val="bg1"/>
                </a:solidFill>
              </a:rPr>
              <a:t>Noah</a:t>
            </a:r>
          </a:p>
        </p:txBody>
      </p:sp>
      <p:sp>
        <p:nvSpPr>
          <p:cNvPr id="12" name="Rectangle 11">
            <a:extLst>
              <a:ext uri="{FF2B5EF4-FFF2-40B4-BE49-F238E27FC236}">
                <a16:creationId xmlns:a16="http://schemas.microsoft.com/office/drawing/2014/main" id="{6DBBD2F3-57FA-41AA-B580-3AE8EF1CC8C9}"/>
              </a:ext>
            </a:extLst>
          </p:cNvPr>
          <p:cNvSpPr/>
          <p:nvPr/>
        </p:nvSpPr>
        <p:spPr>
          <a:xfrm>
            <a:off x="4785357" y="1182932"/>
            <a:ext cx="1074822" cy="369332"/>
          </a:xfrm>
          <a:prstGeom prst="rect">
            <a:avLst/>
          </a:prstGeom>
          <a:solidFill>
            <a:srgbClr val="FF0000"/>
          </a:solidFill>
        </p:spPr>
        <p:txBody>
          <a:bodyPr wrap="square">
            <a:spAutoFit/>
          </a:bodyPr>
          <a:lstStyle/>
          <a:p>
            <a:pPr algn="ctr"/>
            <a:r>
              <a:rPr lang="en-US" dirty="0">
                <a:solidFill>
                  <a:schemeClr val="bg1"/>
                </a:solidFill>
              </a:rPr>
              <a:t>Abraham</a:t>
            </a:r>
          </a:p>
        </p:txBody>
      </p:sp>
      <p:sp>
        <p:nvSpPr>
          <p:cNvPr id="13" name="Rectangle 12">
            <a:extLst>
              <a:ext uri="{FF2B5EF4-FFF2-40B4-BE49-F238E27FC236}">
                <a16:creationId xmlns:a16="http://schemas.microsoft.com/office/drawing/2014/main" id="{0000713F-3E0C-4491-88FC-B4A21B01F4AA}"/>
              </a:ext>
            </a:extLst>
          </p:cNvPr>
          <p:cNvSpPr/>
          <p:nvPr/>
        </p:nvSpPr>
        <p:spPr>
          <a:xfrm>
            <a:off x="6466168" y="1199215"/>
            <a:ext cx="901566" cy="369332"/>
          </a:xfrm>
          <a:prstGeom prst="rect">
            <a:avLst/>
          </a:prstGeom>
          <a:solidFill>
            <a:srgbClr val="FF0000"/>
          </a:solidFill>
        </p:spPr>
        <p:txBody>
          <a:bodyPr wrap="square">
            <a:spAutoFit/>
          </a:bodyPr>
          <a:lstStyle/>
          <a:p>
            <a:pPr algn="ctr"/>
            <a:r>
              <a:rPr lang="en-US" dirty="0">
                <a:solidFill>
                  <a:schemeClr val="bg1"/>
                </a:solidFill>
              </a:rPr>
              <a:t>Moses</a:t>
            </a:r>
          </a:p>
        </p:txBody>
      </p:sp>
      <p:sp>
        <p:nvSpPr>
          <p:cNvPr id="14" name="Rectangle 13">
            <a:extLst>
              <a:ext uri="{FF2B5EF4-FFF2-40B4-BE49-F238E27FC236}">
                <a16:creationId xmlns:a16="http://schemas.microsoft.com/office/drawing/2014/main" id="{2DCF45BF-9EDB-4CF6-ABC4-875F840CACDD}"/>
              </a:ext>
            </a:extLst>
          </p:cNvPr>
          <p:cNvSpPr/>
          <p:nvPr/>
        </p:nvSpPr>
        <p:spPr>
          <a:xfrm>
            <a:off x="7973723" y="1186875"/>
            <a:ext cx="1376415" cy="369332"/>
          </a:xfrm>
          <a:prstGeom prst="rect">
            <a:avLst/>
          </a:prstGeom>
          <a:solidFill>
            <a:srgbClr val="FF0000"/>
          </a:solidFill>
        </p:spPr>
        <p:txBody>
          <a:bodyPr wrap="square">
            <a:spAutoFit/>
          </a:bodyPr>
          <a:lstStyle/>
          <a:p>
            <a:pPr algn="ctr"/>
            <a:r>
              <a:rPr lang="en-US" dirty="0">
                <a:solidFill>
                  <a:schemeClr val="bg1"/>
                </a:solidFill>
              </a:rPr>
              <a:t>Jesus Christ</a:t>
            </a:r>
          </a:p>
        </p:txBody>
      </p:sp>
      <p:sp>
        <p:nvSpPr>
          <p:cNvPr id="15" name="Rectangle 14">
            <a:extLst>
              <a:ext uri="{FF2B5EF4-FFF2-40B4-BE49-F238E27FC236}">
                <a16:creationId xmlns:a16="http://schemas.microsoft.com/office/drawing/2014/main" id="{21ABCA6A-D191-429F-BA4F-96523A5A9503}"/>
              </a:ext>
            </a:extLst>
          </p:cNvPr>
          <p:cNvSpPr/>
          <p:nvPr/>
        </p:nvSpPr>
        <p:spPr>
          <a:xfrm>
            <a:off x="9956129" y="1182932"/>
            <a:ext cx="1642713" cy="369332"/>
          </a:xfrm>
          <a:prstGeom prst="rect">
            <a:avLst/>
          </a:prstGeom>
          <a:solidFill>
            <a:srgbClr val="FF0000"/>
          </a:solidFill>
        </p:spPr>
        <p:txBody>
          <a:bodyPr wrap="square">
            <a:spAutoFit/>
          </a:bodyPr>
          <a:lstStyle/>
          <a:p>
            <a:pPr algn="ctr"/>
            <a:r>
              <a:rPr lang="en-US" dirty="0">
                <a:solidFill>
                  <a:schemeClr val="bg1"/>
                </a:solidFill>
              </a:rPr>
              <a:t>Joseph Smith</a:t>
            </a:r>
          </a:p>
        </p:txBody>
      </p:sp>
      <p:grpSp>
        <p:nvGrpSpPr>
          <p:cNvPr id="16" name="Group 15">
            <a:extLst>
              <a:ext uri="{FF2B5EF4-FFF2-40B4-BE49-F238E27FC236}">
                <a16:creationId xmlns:a16="http://schemas.microsoft.com/office/drawing/2014/main" id="{7090AE4A-951A-46B1-8CA8-2FFF947407EE}"/>
              </a:ext>
            </a:extLst>
          </p:cNvPr>
          <p:cNvGrpSpPr/>
          <p:nvPr/>
        </p:nvGrpSpPr>
        <p:grpSpPr>
          <a:xfrm>
            <a:off x="506125" y="1783013"/>
            <a:ext cx="1088469" cy="2288473"/>
            <a:chOff x="7663936" y="2070428"/>
            <a:chExt cx="1565766" cy="3291974"/>
          </a:xfrm>
        </p:grpSpPr>
        <p:sp>
          <p:nvSpPr>
            <p:cNvPr id="17" name="Oval 16">
              <a:extLst>
                <a:ext uri="{FF2B5EF4-FFF2-40B4-BE49-F238E27FC236}">
                  <a16:creationId xmlns:a16="http://schemas.microsoft.com/office/drawing/2014/main" id="{EEA82CBA-7449-4756-A009-7A9FCD52A574}"/>
                </a:ext>
              </a:extLst>
            </p:cNvPr>
            <p:cNvSpPr/>
            <p:nvPr/>
          </p:nvSpPr>
          <p:spPr>
            <a:xfrm rot="2387893">
              <a:off x="8370124" y="5005772"/>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E496227-F88D-459A-BA16-F7C186CBC73C}"/>
                </a:ext>
              </a:extLst>
            </p:cNvPr>
            <p:cNvSpPr/>
            <p:nvPr/>
          </p:nvSpPr>
          <p:spPr>
            <a:xfrm rot="18159777">
              <a:off x="7989124" y="5005770"/>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BAE5705D-FB23-43E0-94F4-A73BC624C255}"/>
                </a:ext>
              </a:extLst>
            </p:cNvPr>
            <p:cNvSpPr/>
            <p:nvPr/>
          </p:nvSpPr>
          <p:spPr>
            <a:xfrm>
              <a:off x="7944425" y="3304625"/>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763C87-301A-4E0A-AD45-F640781EBFF3}"/>
                </a:ext>
              </a:extLst>
            </p:cNvPr>
            <p:cNvSpPr/>
            <p:nvPr/>
          </p:nvSpPr>
          <p:spPr>
            <a:xfrm rot="2387893">
              <a:off x="8808551" y="3749766"/>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92651B6-0780-46AB-B080-AF6879A4E3E2}"/>
                </a:ext>
              </a:extLst>
            </p:cNvPr>
            <p:cNvSpPr/>
            <p:nvPr/>
          </p:nvSpPr>
          <p:spPr>
            <a:xfrm rot="7204752">
              <a:off x="7623563" y="3728840"/>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BD24CA70-0B7E-486B-8A04-44D7E6AD0290}"/>
                </a:ext>
              </a:extLst>
            </p:cNvPr>
            <p:cNvSpPr/>
            <p:nvPr/>
          </p:nvSpPr>
          <p:spPr>
            <a:xfrm rot="1673599">
              <a:off x="7807538" y="3076812"/>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7275EC39-D920-4C54-AC30-AA77E2EE21CE}"/>
                </a:ext>
              </a:extLst>
            </p:cNvPr>
            <p:cNvSpPr/>
            <p:nvPr/>
          </p:nvSpPr>
          <p:spPr>
            <a:xfrm rot="19808278">
              <a:off x="8582056" y="3113593"/>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5">
              <a:extLst>
                <a:ext uri="{FF2B5EF4-FFF2-40B4-BE49-F238E27FC236}">
                  <a16:creationId xmlns:a16="http://schemas.microsoft.com/office/drawing/2014/main" id="{B7A68292-ED25-48DE-9966-8DF31D68D072}"/>
                </a:ext>
              </a:extLst>
            </p:cNvPr>
            <p:cNvSpPr/>
            <p:nvPr/>
          </p:nvSpPr>
          <p:spPr>
            <a:xfrm>
              <a:off x="8093894" y="4200199"/>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6">
              <a:extLst>
                <a:ext uri="{FF2B5EF4-FFF2-40B4-BE49-F238E27FC236}">
                  <a16:creationId xmlns:a16="http://schemas.microsoft.com/office/drawing/2014/main" id="{26798BDC-25CA-4561-942E-696A9652BC50}"/>
                </a:ext>
              </a:extLst>
            </p:cNvPr>
            <p:cNvSpPr/>
            <p:nvPr/>
          </p:nvSpPr>
          <p:spPr>
            <a:xfrm rot="21168630">
              <a:off x="8501015" y="3108297"/>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7">
              <a:extLst>
                <a:ext uri="{FF2B5EF4-FFF2-40B4-BE49-F238E27FC236}">
                  <a16:creationId xmlns:a16="http://schemas.microsoft.com/office/drawing/2014/main" id="{A27EC975-FF3D-46B0-B2A2-693281E94AA9}"/>
                </a:ext>
              </a:extLst>
            </p:cNvPr>
            <p:cNvSpPr/>
            <p:nvPr/>
          </p:nvSpPr>
          <p:spPr>
            <a:xfrm rot="367066">
              <a:off x="7944426" y="3108297"/>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E536140-6776-4FD4-B1CB-F4F8D50ED458}"/>
                </a:ext>
              </a:extLst>
            </p:cNvPr>
            <p:cNvSpPr/>
            <p:nvPr/>
          </p:nvSpPr>
          <p:spPr>
            <a:xfrm>
              <a:off x="8248162" y="2976232"/>
              <a:ext cx="314093"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9BA006D-8A9D-4DA6-9DDA-2194E6354C8D}"/>
                </a:ext>
              </a:extLst>
            </p:cNvPr>
            <p:cNvSpPr/>
            <p:nvPr/>
          </p:nvSpPr>
          <p:spPr>
            <a:xfrm>
              <a:off x="8093894" y="2328369"/>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12">
              <a:extLst>
                <a:ext uri="{FF2B5EF4-FFF2-40B4-BE49-F238E27FC236}">
                  <a16:creationId xmlns:a16="http://schemas.microsoft.com/office/drawing/2014/main" id="{E6E35EEB-93A8-46D9-B87B-C7A7BF60623B}"/>
                </a:ext>
              </a:extLst>
            </p:cNvPr>
            <p:cNvSpPr/>
            <p:nvPr/>
          </p:nvSpPr>
          <p:spPr>
            <a:xfrm>
              <a:off x="8049450" y="2070428"/>
              <a:ext cx="820677" cy="678569"/>
            </a:xfrm>
            <a:custGeom>
              <a:avLst/>
              <a:gdLst>
                <a:gd name="connsiteX0" fmla="*/ 449612 w 820677"/>
                <a:gd name="connsiteY0" fmla="*/ 468 h 678569"/>
                <a:gd name="connsiteX1" fmla="*/ 469629 w 820677"/>
                <a:gd name="connsiteY1" fmla="*/ 7930 h 678569"/>
                <a:gd name="connsiteX2" fmla="*/ 507398 w 820677"/>
                <a:gd name="connsiteY2" fmla="*/ 78499 h 678569"/>
                <a:gd name="connsiteX3" fmla="*/ 507606 w 820677"/>
                <a:gd name="connsiteY3" fmla="*/ 78674 h 678569"/>
                <a:gd name="connsiteX4" fmla="*/ 537428 w 820677"/>
                <a:gd name="connsiteY4" fmla="*/ 103655 h 678569"/>
                <a:gd name="connsiteX5" fmla="*/ 555870 w 820677"/>
                <a:gd name="connsiteY5" fmla="*/ 146989 h 678569"/>
                <a:gd name="connsiteX6" fmla="*/ 557183 w 820677"/>
                <a:gd name="connsiteY6" fmla="*/ 161113 h 678569"/>
                <a:gd name="connsiteX7" fmla="*/ 566703 w 820677"/>
                <a:gd name="connsiteY7" fmla="*/ 167957 h 678569"/>
                <a:gd name="connsiteX8" fmla="*/ 595543 w 820677"/>
                <a:gd name="connsiteY8" fmla="*/ 225991 h 678569"/>
                <a:gd name="connsiteX9" fmla="*/ 595582 w 820677"/>
                <a:gd name="connsiteY9" fmla="*/ 225995 h 678569"/>
                <a:gd name="connsiteX10" fmla="*/ 630907 w 820677"/>
                <a:gd name="connsiteY10" fmla="*/ 229569 h 678569"/>
                <a:gd name="connsiteX11" fmla="*/ 683260 w 820677"/>
                <a:gd name="connsiteY11" fmla="*/ 312758 h 678569"/>
                <a:gd name="connsiteX12" fmla="*/ 683914 w 820677"/>
                <a:gd name="connsiteY12" fmla="*/ 312811 h 678569"/>
                <a:gd name="connsiteX13" fmla="*/ 712655 w 820677"/>
                <a:gd name="connsiteY13" fmla="*/ 315134 h 678569"/>
                <a:gd name="connsiteX14" fmla="*/ 738124 w 820677"/>
                <a:gd name="connsiteY14" fmla="*/ 331027 h 678569"/>
                <a:gd name="connsiteX15" fmla="*/ 754674 w 820677"/>
                <a:gd name="connsiteY15" fmla="*/ 359588 h 678569"/>
                <a:gd name="connsiteX16" fmla="*/ 754988 w 820677"/>
                <a:gd name="connsiteY16" fmla="*/ 391185 h 678569"/>
                <a:gd name="connsiteX17" fmla="*/ 754997 w 820677"/>
                <a:gd name="connsiteY17" fmla="*/ 392129 h 678569"/>
                <a:gd name="connsiteX18" fmla="*/ 818412 w 820677"/>
                <a:gd name="connsiteY18" fmla="*/ 446192 h 678569"/>
                <a:gd name="connsiteX19" fmla="*/ 803429 w 820677"/>
                <a:gd name="connsiteY19" fmla="*/ 509026 h 678569"/>
                <a:gd name="connsiteX20" fmla="*/ 803467 w 820677"/>
                <a:gd name="connsiteY20" fmla="*/ 509281 h 678569"/>
                <a:gd name="connsiteX21" fmla="*/ 808952 w 820677"/>
                <a:gd name="connsiteY21" fmla="*/ 545885 h 678569"/>
                <a:gd name="connsiteX22" fmla="*/ 796636 w 820677"/>
                <a:gd name="connsiteY22" fmla="*/ 580321 h 678569"/>
                <a:gd name="connsiteX23" fmla="*/ 753378 w 820677"/>
                <a:gd name="connsiteY23" fmla="*/ 609858 h 678569"/>
                <a:gd name="connsiteX24" fmla="*/ 699807 w 820677"/>
                <a:gd name="connsiteY24" fmla="*/ 671749 h 678569"/>
                <a:gd name="connsiteX25" fmla="*/ 595128 w 820677"/>
                <a:gd name="connsiteY25" fmla="*/ 649012 h 678569"/>
                <a:gd name="connsiteX26" fmla="*/ 529722 w 820677"/>
                <a:gd name="connsiteY26" fmla="*/ 661860 h 678569"/>
                <a:gd name="connsiteX27" fmla="*/ 464572 w 820677"/>
                <a:gd name="connsiteY27" fmla="*/ 587241 h 678569"/>
                <a:gd name="connsiteX28" fmla="*/ 370983 w 820677"/>
                <a:gd name="connsiteY28" fmla="*/ 569252 h 678569"/>
                <a:gd name="connsiteX29" fmla="*/ 365375 w 820677"/>
                <a:gd name="connsiteY29" fmla="*/ 560655 h 678569"/>
                <a:gd name="connsiteX30" fmla="*/ 354031 w 820677"/>
                <a:gd name="connsiteY30" fmla="*/ 587956 h 678569"/>
                <a:gd name="connsiteX31" fmla="*/ 313578 w 820677"/>
                <a:gd name="connsiteY31" fmla="*/ 620551 h 678569"/>
                <a:gd name="connsiteX32" fmla="*/ 218500 w 820677"/>
                <a:gd name="connsiteY32" fmla="*/ 565089 h 678569"/>
                <a:gd name="connsiteX33" fmla="*/ 77265 w 820677"/>
                <a:gd name="connsiteY33" fmla="*/ 510291 h 678569"/>
                <a:gd name="connsiteX34" fmla="*/ 15168 w 820677"/>
                <a:gd name="connsiteY34" fmla="*/ 449313 h 678569"/>
                <a:gd name="connsiteX35" fmla="*/ 28436 w 820677"/>
                <a:gd name="connsiteY35" fmla="*/ 367001 h 678569"/>
                <a:gd name="connsiteX36" fmla="*/ 417 w 820677"/>
                <a:gd name="connsiteY36" fmla="*/ 282552 h 678569"/>
                <a:gd name="connsiteX37" fmla="*/ 51588 w 820677"/>
                <a:gd name="connsiteY37" fmla="*/ 207491 h 678569"/>
                <a:gd name="connsiteX38" fmla="*/ 52077 w 820677"/>
                <a:gd name="connsiteY38" fmla="*/ 205512 h 678569"/>
                <a:gd name="connsiteX39" fmla="*/ 74871 w 820677"/>
                <a:gd name="connsiteY39" fmla="*/ 97723 h 678569"/>
                <a:gd name="connsiteX40" fmla="*/ 185758 w 820677"/>
                <a:gd name="connsiteY40" fmla="*/ 73097 h 678569"/>
                <a:gd name="connsiteX41" fmla="*/ 185782 w 820677"/>
                <a:gd name="connsiteY41" fmla="*/ 73056 h 678569"/>
                <a:gd name="connsiteX42" fmla="*/ 207835 w 820677"/>
                <a:gd name="connsiteY42" fmla="*/ 36019 h 678569"/>
                <a:gd name="connsiteX43" fmla="*/ 297557 w 820677"/>
                <a:gd name="connsiteY43" fmla="*/ 47533 h 678569"/>
                <a:gd name="connsiteX44" fmla="*/ 297956 w 820677"/>
                <a:gd name="connsiteY44" fmla="*/ 46836 h 678569"/>
                <a:gd name="connsiteX45" fmla="*/ 315470 w 820677"/>
                <a:gd name="connsiteY45" fmla="*/ 16204 h 678569"/>
                <a:gd name="connsiteX46" fmla="*/ 341121 w 820677"/>
                <a:gd name="connsiteY46" fmla="*/ 853 h 678569"/>
                <a:gd name="connsiteX47" fmla="*/ 371141 w 820677"/>
                <a:gd name="connsiteY47" fmla="*/ 6422 h 678569"/>
                <a:gd name="connsiteX48" fmla="*/ 394453 w 820677"/>
                <a:gd name="connsiteY48" fmla="*/ 33004 h 678569"/>
                <a:gd name="connsiteX49" fmla="*/ 395149 w 820677"/>
                <a:gd name="connsiteY49" fmla="*/ 33798 h 678569"/>
                <a:gd name="connsiteX50" fmla="*/ 449612 w 820677"/>
                <a:gd name="connsiteY50" fmla="*/ 468 h 67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20677" h="678569">
                  <a:moveTo>
                    <a:pt x="449612" y="468"/>
                  </a:moveTo>
                  <a:cubicBezTo>
                    <a:pt x="456383" y="1319"/>
                    <a:pt x="463140" y="3777"/>
                    <a:pt x="469629" y="7930"/>
                  </a:cubicBezTo>
                  <a:cubicBezTo>
                    <a:pt x="489407" y="20582"/>
                    <a:pt x="503588" y="47071"/>
                    <a:pt x="507398" y="78499"/>
                  </a:cubicBezTo>
                  <a:lnTo>
                    <a:pt x="507606" y="78674"/>
                  </a:lnTo>
                  <a:lnTo>
                    <a:pt x="537428" y="103655"/>
                  </a:lnTo>
                  <a:cubicBezTo>
                    <a:pt x="545763" y="115430"/>
                    <a:pt x="552166" y="130234"/>
                    <a:pt x="555870" y="146989"/>
                  </a:cubicBezTo>
                  <a:lnTo>
                    <a:pt x="557183" y="161113"/>
                  </a:lnTo>
                  <a:lnTo>
                    <a:pt x="566703" y="167957"/>
                  </a:lnTo>
                  <a:cubicBezTo>
                    <a:pt x="582031" y="183247"/>
                    <a:pt x="592541" y="203488"/>
                    <a:pt x="595543" y="225991"/>
                  </a:cubicBezTo>
                  <a:lnTo>
                    <a:pt x="595582" y="225995"/>
                  </a:lnTo>
                  <a:lnTo>
                    <a:pt x="630907" y="229569"/>
                  </a:lnTo>
                  <a:cubicBezTo>
                    <a:pt x="663864" y="241234"/>
                    <a:pt x="687528" y="275110"/>
                    <a:pt x="683260" y="312758"/>
                  </a:cubicBezTo>
                  <a:lnTo>
                    <a:pt x="683914" y="312811"/>
                  </a:lnTo>
                  <a:lnTo>
                    <a:pt x="712655" y="315134"/>
                  </a:lnTo>
                  <a:cubicBezTo>
                    <a:pt x="722077" y="318271"/>
                    <a:pt x="730846" y="323660"/>
                    <a:pt x="738124" y="331027"/>
                  </a:cubicBezTo>
                  <a:cubicBezTo>
                    <a:pt x="746137" y="339134"/>
                    <a:pt x="751758" y="349029"/>
                    <a:pt x="754674" y="359588"/>
                  </a:cubicBezTo>
                  <a:lnTo>
                    <a:pt x="754988" y="391185"/>
                  </a:lnTo>
                  <a:lnTo>
                    <a:pt x="754997" y="392129"/>
                  </a:lnTo>
                  <a:cubicBezTo>
                    <a:pt x="785000" y="394554"/>
                    <a:pt x="810747" y="416507"/>
                    <a:pt x="818412" y="446192"/>
                  </a:cubicBezTo>
                  <a:cubicBezTo>
                    <a:pt x="824255" y="468810"/>
                    <a:pt x="818634" y="492399"/>
                    <a:pt x="803429" y="509026"/>
                  </a:cubicBezTo>
                  <a:lnTo>
                    <a:pt x="803467" y="509281"/>
                  </a:lnTo>
                  <a:lnTo>
                    <a:pt x="808952" y="545885"/>
                  </a:lnTo>
                  <a:cubicBezTo>
                    <a:pt x="807784" y="558143"/>
                    <a:pt x="803644" y="569997"/>
                    <a:pt x="796636" y="580321"/>
                  </a:cubicBezTo>
                  <a:cubicBezTo>
                    <a:pt x="786466" y="595314"/>
                    <a:pt x="771082" y="605824"/>
                    <a:pt x="753378" y="609858"/>
                  </a:cubicBezTo>
                  <a:cubicBezTo>
                    <a:pt x="746142" y="638074"/>
                    <a:pt x="726407" y="660869"/>
                    <a:pt x="699807" y="671749"/>
                  </a:cubicBezTo>
                  <a:cubicBezTo>
                    <a:pt x="664445" y="686213"/>
                    <a:pt x="623072" y="677227"/>
                    <a:pt x="595128" y="649012"/>
                  </a:cubicBezTo>
                  <a:cubicBezTo>
                    <a:pt x="576571" y="662719"/>
                    <a:pt x="552720" y="667397"/>
                    <a:pt x="529722" y="661860"/>
                  </a:cubicBezTo>
                  <a:cubicBezTo>
                    <a:pt x="494776" y="653448"/>
                    <a:pt x="468376" y="623205"/>
                    <a:pt x="464572" y="587241"/>
                  </a:cubicBezTo>
                  <a:cubicBezTo>
                    <a:pt x="433052" y="598366"/>
                    <a:pt x="397422" y="591516"/>
                    <a:pt x="370983" y="569252"/>
                  </a:cubicBezTo>
                  <a:lnTo>
                    <a:pt x="365375" y="560655"/>
                  </a:lnTo>
                  <a:lnTo>
                    <a:pt x="354031" y="587956"/>
                  </a:lnTo>
                  <a:cubicBezTo>
                    <a:pt x="342870" y="603638"/>
                    <a:pt x="329003" y="615040"/>
                    <a:pt x="313578" y="620551"/>
                  </a:cubicBezTo>
                  <a:cubicBezTo>
                    <a:pt x="277224" y="633535"/>
                    <a:pt x="239283" y="611408"/>
                    <a:pt x="218500" y="565089"/>
                  </a:cubicBezTo>
                  <a:cubicBezTo>
                    <a:pt x="169446" y="609054"/>
                    <a:pt x="105735" y="584342"/>
                    <a:pt x="77265" y="510291"/>
                  </a:cubicBezTo>
                  <a:cubicBezTo>
                    <a:pt x="49299" y="515159"/>
                    <a:pt x="23039" y="489378"/>
                    <a:pt x="15168" y="449313"/>
                  </a:cubicBezTo>
                  <a:cubicBezTo>
                    <a:pt x="9466" y="420325"/>
                    <a:pt x="14506" y="389041"/>
                    <a:pt x="28436" y="367001"/>
                  </a:cubicBezTo>
                  <a:cubicBezTo>
                    <a:pt x="8672" y="349713"/>
                    <a:pt x="-2335" y="316537"/>
                    <a:pt x="417" y="282552"/>
                  </a:cubicBezTo>
                  <a:cubicBezTo>
                    <a:pt x="3645" y="242761"/>
                    <a:pt x="24891" y="211593"/>
                    <a:pt x="51588" y="207491"/>
                  </a:cubicBezTo>
                  <a:cubicBezTo>
                    <a:pt x="51746" y="206827"/>
                    <a:pt x="51918" y="206177"/>
                    <a:pt x="52077" y="205512"/>
                  </a:cubicBezTo>
                  <a:cubicBezTo>
                    <a:pt x="48492" y="166328"/>
                    <a:pt x="56853" y="126811"/>
                    <a:pt x="74871" y="97723"/>
                  </a:cubicBezTo>
                  <a:cubicBezTo>
                    <a:pt x="103340" y="51779"/>
                    <a:pt x="149497" y="41539"/>
                    <a:pt x="185758" y="73097"/>
                  </a:cubicBezTo>
                  <a:lnTo>
                    <a:pt x="185782" y="73056"/>
                  </a:lnTo>
                  <a:lnTo>
                    <a:pt x="207835" y="36019"/>
                  </a:lnTo>
                  <a:cubicBezTo>
                    <a:pt x="234509" y="8566"/>
                    <a:pt x="272336" y="10595"/>
                    <a:pt x="297557" y="47533"/>
                  </a:cubicBezTo>
                  <a:lnTo>
                    <a:pt x="297956" y="46836"/>
                  </a:lnTo>
                  <a:lnTo>
                    <a:pt x="315470" y="16204"/>
                  </a:lnTo>
                  <a:cubicBezTo>
                    <a:pt x="322951" y="8186"/>
                    <a:pt x="331722" y="2831"/>
                    <a:pt x="341121" y="853"/>
                  </a:cubicBezTo>
                  <a:cubicBezTo>
                    <a:pt x="351466" y="-1328"/>
                    <a:pt x="361805" y="730"/>
                    <a:pt x="371141" y="6422"/>
                  </a:cubicBezTo>
                  <a:lnTo>
                    <a:pt x="394453" y="33004"/>
                  </a:lnTo>
                  <a:lnTo>
                    <a:pt x="395149" y="33798"/>
                  </a:lnTo>
                  <a:cubicBezTo>
                    <a:pt x="408861" y="9815"/>
                    <a:pt x="429300" y="-2088"/>
                    <a:pt x="449612" y="468"/>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0" name="Group 29">
            <a:extLst>
              <a:ext uri="{FF2B5EF4-FFF2-40B4-BE49-F238E27FC236}">
                <a16:creationId xmlns:a16="http://schemas.microsoft.com/office/drawing/2014/main" id="{BE6BBC32-6547-4093-BEC7-4DD59A05DEC1}"/>
              </a:ext>
            </a:extLst>
          </p:cNvPr>
          <p:cNvGrpSpPr/>
          <p:nvPr/>
        </p:nvGrpSpPr>
        <p:grpSpPr>
          <a:xfrm>
            <a:off x="4838453" y="1870438"/>
            <a:ext cx="1073330" cy="2031484"/>
            <a:chOff x="3810000" y="553998"/>
            <a:chExt cx="1839832" cy="3482238"/>
          </a:xfrm>
        </p:grpSpPr>
        <p:sp>
          <p:nvSpPr>
            <p:cNvPr id="31" name="Cloud 30">
              <a:extLst>
                <a:ext uri="{FF2B5EF4-FFF2-40B4-BE49-F238E27FC236}">
                  <a16:creationId xmlns:a16="http://schemas.microsoft.com/office/drawing/2014/main" id="{08B39335-B9F3-4CDB-9987-31EDCBC61091}"/>
                </a:ext>
              </a:extLst>
            </p:cNvPr>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a:extLst>
                <a:ext uri="{FF2B5EF4-FFF2-40B4-BE49-F238E27FC236}">
                  <a16:creationId xmlns:a16="http://schemas.microsoft.com/office/drawing/2014/main" id="{A1753C79-7F12-4D39-B829-2B5BDA70E8E5}"/>
                </a:ext>
              </a:extLst>
            </p:cNvPr>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BF53A27-FBB3-4F9C-8C1A-1F1D673A5ABC}"/>
                </a:ext>
              </a:extLst>
            </p:cNvPr>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A4DA801-9389-463D-9902-CA0F2780D890}"/>
                </a:ext>
              </a:extLst>
            </p:cNvPr>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nual Operation 34">
              <a:extLst>
                <a:ext uri="{FF2B5EF4-FFF2-40B4-BE49-F238E27FC236}">
                  <a16:creationId xmlns:a16="http://schemas.microsoft.com/office/drawing/2014/main" id="{1F8EEB87-1AAA-4A9A-9968-7F31569707C1}"/>
                </a:ext>
              </a:extLst>
            </p:cNvPr>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35">
              <a:extLst>
                <a:ext uri="{FF2B5EF4-FFF2-40B4-BE49-F238E27FC236}">
                  <a16:creationId xmlns:a16="http://schemas.microsoft.com/office/drawing/2014/main" id="{7EE1FABD-7010-4A2B-8F98-E682687CB63B}"/>
                </a:ext>
              </a:extLst>
            </p:cNvPr>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4787CBB-E21D-4813-9770-48B3ACA4D6FB}"/>
                </a:ext>
              </a:extLst>
            </p:cNvPr>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7975311-36A6-4FC9-B72B-FC3AB761BEE5}"/>
                </a:ext>
              </a:extLst>
            </p:cNvPr>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nual Operation 38">
              <a:extLst>
                <a:ext uri="{FF2B5EF4-FFF2-40B4-BE49-F238E27FC236}">
                  <a16:creationId xmlns:a16="http://schemas.microsoft.com/office/drawing/2014/main" id="{6D14D8D0-65D5-4DC2-A540-30705C1D623E}"/>
                </a:ext>
              </a:extLst>
            </p:cNvPr>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Extract 39">
              <a:extLst>
                <a:ext uri="{FF2B5EF4-FFF2-40B4-BE49-F238E27FC236}">
                  <a16:creationId xmlns:a16="http://schemas.microsoft.com/office/drawing/2014/main" id="{6C4C3FA0-D83B-46D1-BA46-A57764F7A93D}"/>
                </a:ext>
              </a:extLst>
            </p:cNvPr>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1">
              <a:extLst>
                <a:ext uri="{FF2B5EF4-FFF2-40B4-BE49-F238E27FC236}">
                  <a16:creationId xmlns:a16="http://schemas.microsoft.com/office/drawing/2014/main" id="{FE05AE42-FD66-4F45-9B2D-12353777B4FE}"/>
                </a:ext>
              </a:extLst>
            </p:cNvPr>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62">
              <a:extLst>
                <a:ext uri="{FF2B5EF4-FFF2-40B4-BE49-F238E27FC236}">
                  <a16:creationId xmlns:a16="http://schemas.microsoft.com/office/drawing/2014/main" id="{71C85A2A-1DEC-4C68-9BA9-FED912134A1D}"/>
                </a:ext>
              </a:extLst>
            </p:cNvPr>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a:extLst>
                <a:ext uri="{FF2B5EF4-FFF2-40B4-BE49-F238E27FC236}">
                  <a16:creationId xmlns:a16="http://schemas.microsoft.com/office/drawing/2014/main" id="{5F578424-7681-4C3A-9F17-BD61115E6BA4}"/>
                </a:ext>
              </a:extLst>
            </p:cNvPr>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6">
              <a:extLst>
                <a:ext uri="{FF2B5EF4-FFF2-40B4-BE49-F238E27FC236}">
                  <a16:creationId xmlns:a16="http://schemas.microsoft.com/office/drawing/2014/main" id="{93CB2510-28E5-409A-AC61-5749A02A41A9}"/>
                </a:ext>
              </a:extLst>
            </p:cNvPr>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8E82E20B-4BD5-4847-BB88-89C2D031FE1A}"/>
                </a:ext>
              </a:extLst>
            </p:cNvPr>
            <p:cNvGrpSpPr/>
            <p:nvPr/>
          </p:nvGrpSpPr>
          <p:grpSpPr>
            <a:xfrm>
              <a:off x="4220061" y="818482"/>
              <a:ext cx="938018" cy="300171"/>
              <a:chOff x="1756756" y="4876800"/>
              <a:chExt cx="4088873" cy="1308463"/>
            </a:xfrm>
          </p:grpSpPr>
          <p:grpSp>
            <p:nvGrpSpPr>
              <p:cNvPr id="78" name="Group 77">
                <a:extLst>
                  <a:ext uri="{FF2B5EF4-FFF2-40B4-BE49-F238E27FC236}">
                    <a16:creationId xmlns:a16="http://schemas.microsoft.com/office/drawing/2014/main" id="{7C71E611-0FE6-4E54-9DD9-05B8017BC1B1}"/>
                  </a:ext>
                </a:extLst>
              </p:cNvPr>
              <p:cNvGrpSpPr/>
              <p:nvPr/>
            </p:nvGrpSpPr>
            <p:grpSpPr>
              <a:xfrm>
                <a:off x="1756756" y="4876800"/>
                <a:ext cx="1367444" cy="1295400"/>
                <a:chOff x="1756756" y="4876800"/>
                <a:chExt cx="1367444" cy="1295400"/>
              </a:xfrm>
            </p:grpSpPr>
            <p:sp>
              <p:nvSpPr>
                <p:cNvPr id="89" name="Quad Arrow Callout 20">
                  <a:extLst>
                    <a:ext uri="{FF2B5EF4-FFF2-40B4-BE49-F238E27FC236}">
                      <a16:creationId xmlns:a16="http://schemas.microsoft.com/office/drawing/2014/main" id="{356F954F-1FC5-4FD1-A477-DD98295FB388}"/>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Callout 104">
                  <a:extLst>
                    <a:ext uri="{FF2B5EF4-FFF2-40B4-BE49-F238E27FC236}">
                      <a16:creationId xmlns:a16="http://schemas.microsoft.com/office/drawing/2014/main" id="{9477739A-F5D0-4B64-BE14-FCAF46405745}"/>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105">
                  <a:extLst>
                    <a:ext uri="{FF2B5EF4-FFF2-40B4-BE49-F238E27FC236}">
                      <a16:creationId xmlns:a16="http://schemas.microsoft.com/office/drawing/2014/main" id="{B92C50F9-C2C8-4376-9959-187EFF6DED9A}"/>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B8D4AAA-9C2B-4B88-B826-B35492968D68}"/>
                  </a:ext>
                </a:extLst>
              </p:cNvPr>
              <p:cNvGrpSpPr/>
              <p:nvPr/>
            </p:nvGrpSpPr>
            <p:grpSpPr>
              <a:xfrm>
                <a:off x="3119647" y="4889863"/>
                <a:ext cx="1367444" cy="1295400"/>
                <a:chOff x="1756756" y="4876800"/>
                <a:chExt cx="1367444" cy="1295400"/>
              </a:xfrm>
            </p:grpSpPr>
            <p:sp>
              <p:nvSpPr>
                <p:cNvPr id="86" name="Quad Arrow Callout 107">
                  <a:extLst>
                    <a:ext uri="{FF2B5EF4-FFF2-40B4-BE49-F238E27FC236}">
                      <a16:creationId xmlns:a16="http://schemas.microsoft.com/office/drawing/2014/main" id="{F86B43BF-13B4-414A-A135-BE99A8F26D85}"/>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108">
                  <a:extLst>
                    <a:ext uri="{FF2B5EF4-FFF2-40B4-BE49-F238E27FC236}">
                      <a16:creationId xmlns:a16="http://schemas.microsoft.com/office/drawing/2014/main" id="{986B36DC-63FF-4827-8735-7230D5A3C0E2}"/>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109">
                  <a:extLst>
                    <a:ext uri="{FF2B5EF4-FFF2-40B4-BE49-F238E27FC236}">
                      <a16:creationId xmlns:a16="http://schemas.microsoft.com/office/drawing/2014/main" id="{B67957EA-3C97-485A-9ACD-32081A275242}"/>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F6FC0CBA-FB45-4B23-BD70-F2C274729F42}"/>
                  </a:ext>
                </a:extLst>
              </p:cNvPr>
              <p:cNvGrpSpPr/>
              <p:nvPr/>
            </p:nvGrpSpPr>
            <p:grpSpPr>
              <a:xfrm>
                <a:off x="4478185" y="4889863"/>
                <a:ext cx="1367444" cy="1295400"/>
                <a:chOff x="1756756" y="4876800"/>
                <a:chExt cx="1367444" cy="1295400"/>
              </a:xfrm>
            </p:grpSpPr>
            <p:sp>
              <p:nvSpPr>
                <p:cNvPr id="83" name="Quad Arrow Callout 111">
                  <a:extLst>
                    <a:ext uri="{FF2B5EF4-FFF2-40B4-BE49-F238E27FC236}">
                      <a16:creationId xmlns:a16="http://schemas.microsoft.com/office/drawing/2014/main" id="{824C0D0C-842D-4EAF-AE89-750D0E36325E}"/>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Callout 112">
                  <a:extLst>
                    <a:ext uri="{FF2B5EF4-FFF2-40B4-BE49-F238E27FC236}">
                      <a16:creationId xmlns:a16="http://schemas.microsoft.com/office/drawing/2014/main" id="{4C77CC6A-2993-4C0E-8478-514F86D1BD54}"/>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Callout 113">
                  <a:extLst>
                    <a:ext uri="{FF2B5EF4-FFF2-40B4-BE49-F238E27FC236}">
                      <a16:creationId xmlns:a16="http://schemas.microsoft.com/office/drawing/2014/main" id="{41209CD7-8A4F-49F7-9CF0-A4A3F2FE3A5C}"/>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Quad Arrow Callout 114">
                <a:extLst>
                  <a:ext uri="{FF2B5EF4-FFF2-40B4-BE49-F238E27FC236}">
                    <a16:creationId xmlns:a16="http://schemas.microsoft.com/office/drawing/2014/main" id="{E1252723-C525-4B9F-88AA-5BAFC41CA795}"/>
                  </a:ext>
                </a:extLst>
              </p:cNvPr>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Callout 115">
                <a:extLst>
                  <a:ext uri="{FF2B5EF4-FFF2-40B4-BE49-F238E27FC236}">
                    <a16:creationId xmlns:a16="http://schemas.microsoft.com/office/drawing/2014/main" id="{B1FF2968-3149-486C-AF41-95C08DE7F9EE}"/>
                  </a:ext>
                </a:extLst>
              </p:cNvPr>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C004B89D-E51F-42BE-9539-A0A3F2D0A59D}"/>
                </a:ext>
              </a:extLst>
            </p:cNvPr>
            <p:cNvGrpSpPr/>
            <p:nvPr/>
          </p:nvGrpSpPr>
          <p:grpSpPr>
            <a:xfrm rot="17531393">
              <a:off x="4356564" y="2143638"/>
              <a:ext cx="938018" cy="300171"/>
              <a:chOff x="1756756" y="4876800"/>
              <a:chExt cx="4088873" cy="1308463"/>
            </a:xfrm>
          </p:grpSpPr>
          <p:grpSp>
            <p:nvGrpSpPr>
              <p:cNvPr id="64" name="Group 63">
                <a:extLst>
                  <a:ext uri="{FF2B5EF4-FFF2-40B4-BE49-F238E27FC236}">
                    <a16:creationId xmlns:a16="http://schemas.microsoft.com/office/drawing/2014/main" id="{1DC41225-C33A-4A1E-A551-5B2139CF3B68}"/>
                  </a:ext>
                </a:extLst>
              </p:cNvPr>
              <p:cNvGrpSpPr/>
              <p:nvPr/>
            </p:nvGrpSpPr>
            <p:grpSpPr>
              <a:xfrm>
                <a:off x="1756756" y="4876800"/>
                <a:ext cx="1367444" cy="1295400"/>
                <a:chOff x="1756756" y="4876800"/>
                <a:chExt cx="1367444" cy="1295400"/>
              </a:xfrm>
            </p:grpSpPr>
            <p:sp>
              <p:nvSpPr>
                <p:cNvPr id="75" name="Quad Arrow Callout 129">
                  <a:extLst>
                    <a:ext uri="{FF2B5EF4-FFF2-40B4-BE49-F238E27FC236}">
                      <a16:creationId xmlns:a16="http://schemas.microsoft.com/office/drawing/2014/main" id="{9AA63679-9E00-4346-A74C-4CCF6F300502}"/>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130">
                  <a:extLst>
                    <a:ext uri="{FF2B5EF4-FFF2-40B4-BE49-F238E27FC236}">
                      <a16:creationId xmlns:a16="http://schemas.microsoft.com/office/drawing/2014/main" id="{2948E264-DAD8-42E2-BC77-0140C6CE7CB1}"/>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131">
                  <a:extLst>
                    <a:ext uri="{FF2B5EF4-FFF2-40B4-BE49-F238E27FC236}">
                      <a16:creationId xmlns:a16="http://schemas.microsoft.com/office/drawing/2014/main" id="{586083CE-8708-44D1-8FED-792DB69A37AA}"/>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332F22AA-80ED-4DD1-A9E8-7CC55DE5F7C6}"/>
                  </a:ext>
                </a:extLst>
              </p:cNvPr>
              <p:cNvGrpSpPr/>
              <p:nvPr/>
            </p:nvGrpSpPr>
            <p:grpSpPr>
              <a:xfrm>
                <a:off x="3119647" y="4889863"/>
                <a:ext cx="1367444" cy="1295400"/>
                <a:chOff x="1756756" y="4876800"/>
                <a:chExt cx="1367444" cy="1295400"/>
              </a:xfrm>
            </p:grpSpPr>
            <p:sp>
              <p:nvSpPr>
                <p:cNvPr id="72" name="Quad Arrow Callout 126">
                  <a:extLst>
                    <a:ext uri="{FF2B5EF4-FFF2-40B4-BE49-F238E27FC236}">
                      <a16:creationId xmlns:a16="http://schemas.microsoft.com/office/drawing/2014/main" id="{81788D54-9A8D-4568-BA96-781A885917FF}"/>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127">
                  <a:extLst>
                    <a:ext uri="{FF2B5EF4-FFF2-40B4-BE49-F238E27FC236}">
                      <a16:creationId xmlns:a16="http://schemas.microsoft.com/office/drawing/2014/main" id="{07E3B51E-F3B9-4B6F-8304-90F1F7ED23D3}"/>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Callout 128">
                  <a:extLst>
                    <a:ext uri="{FF2B5EF4-FFF2-40B4-BE49-F238E27FC236}">
                      <a16:creationId xmlns:a16="http://schemas.microsoft.com/office/drawing/2014/main" id="{751EDA67-A471-4C55-95C7-24F2BCE6845B}"/>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D8AB76BD-E1BE-4737-9F42-28F1BD87E55C}"/>
                  </a:ext>
                </a:extLst>
              </p:cNvPr>
              <p:cNvGrpSpPr/>
              <p:nvPr/>
            </p:nvGrpSpPr>
            <p:grpSpPr>
              <a:xfrm>
                <a:off x="4478185" y="4889863"/>
                <a:ext cx="1367444" cy="1295400"/>
                <a:chOff x="1756756" y="4876800"/>
                <a:chExt cx="1367444" cy="1295400"/>
              </a:xfrm>
            </p:grpSpPr>
            <p:sp>
              <p:nvSpPr>
                <p:cNvPr id="69" name="Quad Arrow Callout 123">
                  <a:extLst>
                    <a:ext uri="{FF2B5EF4-FFF2-40B4-BE49-F238E27FC236}">
                      <a16:creationId xmlns:a16="http://schemas.microsoft.com/office/drawing/2014/main" id="{4E2B0393-38C0-401E-907A-535C56252ED4}"/>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Callout 124">
                  <a:extLst>
                    <a:ext uri="{FF2B5EF4-FFF2-40B4-BE49-F238E27FC236}">
                      <a16:creationId xmlns:a16="http://schemas.microsoft.com/office/drawing/2014/main" id="{EE2545C6-870A-4BD1-8965-9525D79BCE70}"/>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125">
                  <a:extLst>
                    <a:ext uri="{FF2B5EF4-FFF2-40B4-BE49-F238E27FC236}">
                      <a16:creationId xmlns:a16="http://schemas.microsoft.com/office/drawing/2014/main" id="{772467B2-9713-4A8A-8163-9969C8EC0388}"/>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Quad Arrow Callout 121">
                <a:extLst>
                  <a:ext uri="{FF2B5EF4-FFF2-40B4-BE49-F238E27FC236}">
                    <a16:creationId xmlns:a16="http://schemas.microsoft.com/office/drawing/2014/main" id="{06102C0A-D775-4B1E-8BE1-CE7E189DB22B}"/>
                  </a:ext>
                </a:extLst>
              </p:cNvPr>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122">
                <a:extLst>
                  <a:ext uri="{FF2B5EF4-FFF2-40B4-BE49-F238E27FC236}">
                    <a16:creationId xmlns:a16="http://schemas.microsoft.com/office/drawing/2014/main" id="{04844591-26BD-4B03-82C7-5BF53C9C01FD}"/>
                  </a:ext>
                </a:extLst>
              </p:cNvPr>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2E5ED1C1-B88E-4293-B9A2-82CD0106E357}"/>
                </a:ext>
              </a:extLst>
            </p:cNvPr>
            <p:cNvGrpSpPr/>
            <p:nvPr/>
          </p:nvGrpSpPr>
          <p:grpSpPr>
            <a:xfrm rot="17531393">
              <a:off x="3995156" y="3097226"/>
              <a:ext cx="938018" cy="300171"/>
              <a:chOff x="1756756" y="4876800"/>
              <a:chExt cx="4088873" cy="1308463"/>
            </a:xfrm>
          </p:grpSpPr>
          <p:grpSp>
            <p:nvGrpSpPr>
              <p:cNvPr id="50" name="Group 49">
                <a:extLst>
                  <a:ext uri="{FF2B5EF4-FFF2-40B4-BE49-F238E27FC236}">
                    <a16:creationId xmlns:a16="http://schemas.microsoft.com/office/drawing/2014/main" id="{1FBC9BCC-389D-4211-A09F-A2AB9A1CD419}"/>
                  </a:ext>
                </a:extLst>
              </p:cNvPr>
              <p:cNvGrpSpPr/>
              <p:nvPr/>
            </p:nvGrpSpPr>
            <p:grpSpPr>
              <a:xfrm>
                <a:off x="1756756" y="4876800"/>
                <a:ext cx="1367444" cy="1295400"/>
                <a:chOff x="1756756" y="4876800"/>
                <a:chExt cx="1367444" cy="1295400"/>
              </a:xfrm>
            </p:grpSpPr>
            <p:sp>
              <p:nvSpPr>
                <p:cNvPr id="61" name="Quad Arrow Callout 144">
                  <a:extLst>
                    <a:ext uri="{FF2B5EF4-FFF2-40B4-BE49-F238E27FC236}">
                      <a16:creationId xmlns:a16="http://schemas.microsoft.com/office/drawing/2014/main" id="{36A328AE-4AD5-4F22-8F25-6948A5CAE670}"/>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145">
                  <a:extLst>
                    <a:ext uri="{FF2B5EF4-FFF2-40B4-BE49-F238E27FC236}">
                      <a16:creationId xmlns:a16="http://schemas.microsoft.com/office/drawing/2014/main" id="{95363059-4108-49C6-B5AC-514033C59397}"/>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146">
                  <a:extLst>
                    <a:ext uri="{FF2B5EF4-FFF2-40B4-BE49-F238E27FC236}">
                      <a16:creationId xmlns:a16="http://schemas.microsoft.com/office/drawing/2014/main" id="{B8474F77-95E5-4CE4-A758-5223E9B0C751}"/>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9DFD1A45-D293-4E66-99B8-6EDF12B19E39}"/>
                  </a:ext>
                </a:extLst>
              </p:cNvPr>
              <p:cNvGrpSpPr/>
              <p:nvPr/>
            </p:nvGrpSpPr>
            <p:grpSpPr>
              <a:xfrm>
                <a:off x="3119647" y="4889863"/>
                <a:ext cx="1367444" cy="1295400"/>
                <a:chOff x="1756756" y="4876800"/>
                <a:chExt cx="1367444" cy="1295400"/>
              </a:xfrm>
            </p:grpSpPr>
            <p:sp>
              <p:nvSpPr>
                <p:cNvPr id="58" name="Quad Arrow Callout 141">
                  <a:extLst>
                    <a:ext uri="{FF2B5EF4-FFF2-40B4-BE49-F238E27FC236}">
                      <a16:creationId xmlns:a16="http://schemas.microsoft.com/office/drawing/2014/main" id="{C3872395-B320-48AC-AD38-EA9C2D090DBB}"/>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142">
                  <a:extLst>
                    <a:ext uri="{FF2B5EF4-FFF2-40B4-BE49-F238E27FC236}">
                      <a16:creationId xmlns:a16="http://schemas.microsoft.com/office/drawing/2014/main" id="{E66FE3C2-875C-42B0-B1E5-2E21EB934889}"/>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143">
                  <a:extLst>
                    <a:ext uri="{FF2B5EF4-FFF2-40B4-BE49-F238E27FC236}">
                      <a16:creationId xmlns:a16="http://schemas.microsoft.com/office/drawing/2014/main" id="{F0BC9D33-78B4-4508-8A62-005AC6A2AD37}"/>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0A0F15AC-2E63-4BA9-85B9-01AAAF786E49}"/>
                  </a:ext>
                </a:extLst>
              </p:cNvPr>
              <p:cNvGrpSpPr/>
              <p:nvPr/>
            </p:nvGrpSpPr>
            <p:grpSpPr>
              <a:xfrm>
                <a:off x="4478185" y="4889863"/>
                <a:ext cx="1367444" cy="1295400"/>
                <a:chOff x="1756756" y="4876800"/>
                <a:chExt cx="1367444" cy="1295400"/>
              </a:xfrm>
            </p:grpSpPr>
            <p:sp>
              <p:nvSpPr>
                <p:cNvPr id="55" name="Quad Arrow Callout 138">
                  <a:extLst>
                    <a:ext uri="{FF2B5EF4-FFF2-40B4-BE49-F238E27FC236}">
                      <a16:creationId xmlns:a16="http://schemas.microsoft.com/office/drawing/2014/main" id="{5031862E-4EC8-457D-B175-77CDB826CF8C}"/>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Callout 139">
                  <a:extLst>
                    <a:ext uri="{FF2B5EF4-FFF2-40B4-BE49-F238E27FC236}">
                      <a16:creationId xmlns:a16="http://schemas.microsoft.com/office/drawing/2014/main" id="{FFC19EFD-5DDD-4D86-BF96-FCDBB91E009B}"/>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Callout 140">
                  <a:extLst>
                    <a:ext uri="{FF2B5EF4-FFF2-40B4-BE49-F238E27FC236}">
                      <a16:creationId xmlns:a16="http://schemas.microsoft.com/office/drawing/2014/main" id="{EDF7111D-1656-481D-BB0D-AD241A080F09}"/>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Quad Arrow Callout 136">
                <a:extLst>
                  <a:ext uri="{FF2B5EF4-FFF2-40B4-BE49-F238E27FC236}">
                    <a16:creationId xmlns:a16="http://schemas.microsoft.com/office/drawing/2014/main" id="{5D941020-A588-48D7-AEF0-114E968D56DC}"/>
                  </a:ext>
                </a:extLst>
              </p:cNvPr>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137">
                <a:extLst>
                  <a:ext uri="{FF2B5EF4-FFF2-40B4-BE49-F238E27FC236}">
                    <a16:creationId xmlns:a16="http://schemas.microsoft.com/office/drawing/2014/main" id="{F00D49F0-5327-43EF-BC18-56B12A8BCF97}"/>
                  </a:ext>
                </a:extLst>
              </p:cNvPr>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Cloud 47">
              <a:extLst>
                <a:ext uri="{FF2B5EF4-FFF2-40B4-BE49-F238E27FC236}">
                  <a16:creationId xmlns:a16="http://schemas.microsoft.com/office/drawing/2014/main" id="{BEF3513C-F4A6-4669-8B3C-378512056023}"/>
                </a:ext>
              </a:extLst>
            </p:cNvPr>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F82D34E-0FA6-4159-A11B-5248AFE39D35}"/>
                </a:ext>
              </a:extLst>
            </p:cNvPr>
            <p:cNvSpPr/>
            <p:nvPr/>
          </p:nvSpPr>
          <p:spPr>
            <a:xfrm rot="15944673">
              <a:off x="4609649" y="1669235"/>
              <a:ext cx="181223" cy="2707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45">
            <a:extLst>
              <a:ext uri="{FF2B5EF4-FFF2-40B4-BE49-F238E27FC236}">
                <a16:creationId xmlns:a16="http://schemas.microsoft.com/office/drawing/2014/main" id="{061B0772-3DCB-419E-8038-4C3F61582A55}"/>
              </a:ext>
            </a:extLst>
          </p:cNvPr>
          <p:cNvGrpSpPr/>
          <p:nvPr/>
        </p:nvGrpSpPr>
        <p:grpSpPr>
          <a:xfrm>
            <a:off x="1896197" y="1757517"/>
            <a:ext cx="1280779" cy="2203624"/>
            <a:chOff x="838200" y="533400"/>
            <a:chExt cx="2959423" cy="5091789"/>
          </a:xfrm>
        </p:grpSpPr>
        <p:sp>
          <p:nvSpPr>
            <p:cNvPr id="93" name="Oval 92">
              <a:extLst>
                <a:ext uri="{FF2B5EF4-FFF2-40B4-BE49-F238E27FC236}">
                  <a16:creationId xmlns:a16="http://schemas.microsoft.com/office/drawing/2014/main" id="{265DC4F4-B8B5-4E5A-9A56-89B5D9578DEB}"/>
                </a:ext>
              </a:extLst>
            </p:cNvPr>
            <p:cNvSpPr/>
            <p:nvPr/>
          </p:nvSpPr>
          <p:spPr>
            <a:xfrm>
              <a:off x="3040505" y="3517692"/>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017EDB1-6C1E-48EF-83AB-D854C126AF75}"/>
                </a:ext>
              </a:extLst>
            </p:cNvPr>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844CB78C-6EAE-4269-9EB4-8453BACB6602}"/>
                </a:ext>
              </a:extLst>
            </p:cNvPr>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17">
              <a:extLst>
                <a:ext uri="{FF2B5EF4-FFF2-40B4-BE49-F238E27FC236}">
                  <a16:creationId xmlns:a16="http://schemas.microsoft.com/office/drawing/2014/main" id="{CB6047C8-9048-4C0F-9D1E-706C9812F243}"/>
                </a:ext>
              </a:extLst>
            </p:cNvPr>
            <p:cNvGrpSpPr/>
            <p:nvPr/>
          </p:nvGrpSpPr>
          <p:grpSpPr>
            <a:xfrm rot="2754858">
              <a:off x="1366669" y="5020454"/>
              <a:ext cx="451567" cy="757903"/>
              <a:chOff x="1676400" y="2133600"/>
              <a:chExt cx="1447800" cy="2088845"/>
            </a:xfrm>
          </p:grpSpPr>
          <p:sp>
            <p:nvSpPr>
              <p:cNvPr id="124" name="Oval 14">
                <a:extLst>
                  <a:ext uri="{FF2B5EF4-FFF2-40B4-BE49-F238E27FC236}">
                    <a16:creationId xmlns:a16="http://schemas.microsoft.com/office/drawing/2014/main" id="{8B3DCA23-2D35-431F-8D2F-62AE7A0EDE86}"/>
                  </a:ext>
                </a:extLst>
              </p:cNvPr>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5">
                <a:extLst>
                  <a:ext uri="{FF2B5EF4-FFF2-40B4-BE49-F238E27FC236}">
                    <a16:creationId xmlns:a16="http://schemas.microsoft.com/office/drawing/2014/main" id="{1368640D-8799-4FAB-8F7B-C996787CB1CE}"/>
                  </a:ext>
                </a:extLst>
              </p:cNvPr>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6">
                <a:extLst>
                  <a:ext uri="{FF2B5EF4-FFF2-40B4-BE49-F238E27FC236}">
                    <a16:creationId xmlns:a16="http://schemas.microsoft.com/office/drawing/2014/main" id="{8B9928F6-E212-4FA7-B249-7E8823749912}"/>
                  </a:ext>
                </a:extLst>
              </p:cNvPr>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8">
              <a:extLst>
                <a:ext uri="{FF2B5EF4-FFF2-40B4-BE49-F238E27FC236}">
                  <a16:creationId xmlns:a16="http://schemas.microsoft.com/office/drawing/2014/main" id="{B9F9FAA7-1BF5-46DA-8A82-5B03960B2BE9}"/>
                </a:ext>
              </a:extLst>
            </p:cNvPr>
            <p:cNvGrpSpPr/>
            <p:nvPr/>
          </p:nvGrpSpPr>
          <p:grpSpPr>
            <a:xfrm rot="18845142" flipH="1">
              <a:off x="2094336" y="4964730"/>
              <a:ext cx="451567" cy="757903"/>
              <a:chOff x="1676400" y="2133600"/>
              <a:chExt cx="1447800" cy="2088845"/>
            </a:xfrm>
          </p:grpSpPr>
          <p:sp>
            <p:nvSpPr>
              <p:cNvPr id="121" name="Oval 120">
                <a:extLst>
                  <a:ext uri="{FF2B5EF4-FFF2-40B4-BE49-F238E27FC236}">
                    <a16:creationId xmlns:a16="http://schemas.microsoft.com/office/drawing/2014/main" id="{7EDD5F24-5271-4F57-80A7-46F1152D548A}"/>
                  </a:ext>
                </a:extLst>
              </p:cNvPr>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20">
                <a:extLst>
                  <a:ext uri="{FF2B5EF4-FFF2-40B4-BE49-F238E27FC236}">
                    <a16:creationId xmlns:a16="http://schemas.microsoft.com/office/drawing/2014/main" id="{42D21C81-D27A-4966-B055-47AB6B0DEE32}"/>
                  </a:ext>
                </a:extLst>
              </p:cNvPr>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a:extLst>
                  <a:ext uri="{FF2B5EF4-FFF2-40B4-BE49-F238E27FC236}">
                    <a16:creationId xmlns:a16="http://schemas.microsoft.com/office/drawing/2014/main" id="{CDB629CE-F1A9-4340-AC8B-FFF514D9460E}"/>
                  </a:ext>
                </a:extLst>
              </p:cNvPr>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Oval 97">
              <a:extLst>
                <a:ext uri="{FF2B5EF4-FFF2-40B4-BE49-F238E27FC236}">
                  <a16:creationId xmlns:a16="http://schemas.microsoft.com/office/drawing/2014/main" id="{B61936AE-C8CE-4909-8E6A-71B68F313049}"/>
                </a:ext>
              </a:extLst>
            </p:cNvPr>
            <p:cNvSpPr/>
            <p:nvPr/>
          </p:nvSpPr>
          <p:spPr>
            <a:xfrm>
              <a:off x="838200" y="3436266"/>
              <a:ext cx="463611" cy="6494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a:extLst>
                <a:ext uri="{FF2B5EF4-FFF2-40B4-BE49-F238E27FC236}">
                  <a16:creationId xmlns:a16="http://schemas.microsoft.com/office/drawing/2014/main" id="{903EBBB0-893B-42DD-9925-8E2D782D5DFA}"/>
                </a:ext>
              </a:extLst>
            </p:cNvPr>
            <p:cNvSpPr/>
            <p:nvPr/>
          </p:nvSpPr>
          <p:spPr>
            <a:xfrm rot="20102191">
              <a:off x="2329123" y="2114459"/>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a:extLst>
                <a:ext uri="{FF2B5EF4-FFF2-40B4-BE49-F238E27FC236}">
                  <a16:creationId xmlns:a16="http://schemas.microsoft.com/office/drawing/2014/main" id="{21CC3A56-588F-4050-BD1E-7A1006AEC09F}"/>
                </a:ext>
              </a:extLst>
            </p:cNvPr>
            <p:cNvSpPr/>
            <p:nvPr/>
          </p:nvSpPr>
          <p:spPr>
            <a:xfrm rot="1327004">
              <a:off x="1022568" y="2090641"/>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a:extLst>
                <a:ext uri="{FF2B5EF4-FFF2-40B4-BE49-F238E27FC236}">
                  <a16:creationId xmlns:a16="http://schemas.microsoft.com/office/drawing/2014/main" id="{6A4EB0A8-93BA-4C4D-804D-D38789630664}"/>
                </a:ext>
              </a:extLst>
            </p:cNvPr>
            <p:cNvSpPr/>
            <p:nvPr/>
          </p:nvSpPr>
          <p:spPr>
            <a:xfrm>
              <a:off x="1207073" y="2146900"/>
              <a:ext cx="1721407" cy="3164809"/>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5">
              <a:extLst>
                <a:ext uri="{FF2B5EF4-FFF2-40B4-BE49-F238E27FC236}">
                  <a16:creationId xmlns:a16="http://schemas.microsoft.com/office/drawing/2014/main" id="{38194A04-4B1E-472D-89DA-718A08BA5413}"/>
                </a:ext>
              </a:extLst>
            </p:cNvPr>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EDD515A1-5D95-4554-A8C8-DA7E1E9040D2}"/>
                </a:ext>
              </a:extLst>
            </p:cNvPr>
            <p:cNvSpPr/>
            <p:nvPr/>
          </p:nvSpPr>
          <p:spPr>
            <a:xfrm>
              <a:off x="1452988" y="3905127"/>
              <a:ext cx="1229577" cy="175823"/>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a:extLst>
                <a:ext uri="{FF2B5EF4-FFF2-40B4-BE49-F238E27FC236}">
                  <a16:creationId xmlns:a16="http://schemas.microsoft.com/office/drawing/2014/main" id="{80E67303-4D4F-4C24-8139-53B3E0898E22}"/>
                </a:ext>
              </a:extLst>
            </p:cNvPr>
            <p:cNvSpPr/>
            <p:nvPr/>
          </p:nvSpPr>
          <p:spPr>
            <a:xfrm rot="366654" flipH="1">
              <a:off x="1261466" y="2108753"/>
              <a:ext cx="570223" cy="2982106"/>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a:extLst>
                <a:ext uri="{FF2B5EF4-FFF2-40B4-BE49-F238E27FC236}">
                  <a16:creationId xmlns:a16="http://schemas.microsoft.com/office/drawing/2014/main" id="{EA8F4383-3E56-442B-A3B2-808505558A0C}"/>
                </a:ext>
              </a:extLst>
            </p:cNvPr>
            <p:cNvSpPr/>
            <p:nvPr/>
          </p:nvSpPr>
          <p:spPr>
            <a:xfrm rot="21233346">
              <a:off x="2294540" y="2096242"/>
              <a:ext cx="570223" cy="29892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66981A6-52B9-4C5C-8E25-9F73138C9806}"/>
                </a:ext>
              </a:extLst>
            </p:cNvPr>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6E0CD47-9D60-4542-973D-B80CB459E682}"/>
                </a:ext>
              </a:extLst>
            </p:cNvPr>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BABFB1D2-5258-4ED8-97F1-CBD9463801B1}"/>
                </a:ext>
              </a:extLst>
            </p:cNvPr>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5C3FFDC5-5A2B-4624-B0D1-BD581C0298B6}"/>
                </a:ext>
              </a:extLst>
            </p:cNvPr>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08640C48-2953-4761-BB40-CA4749CDFBE2}"/>
                </a:ext>
              </a:extLst>
            </p:cNvPr>
            <p:cNvSpPr/>
            <p:nvPr/>
          </p:nvSpPr>
          <p:spPr>
            <a:xfrm rot="21206386">
              <a:off x="1876830" y="1904455"/>
              <a:ext cx="319933" cy="2530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43">
              <a:extLst>
                <a:ext uri="{FF2B5EF4-FFF2-40B4-BE49-F238E27FC236}">
                  <a16:creationId xmlns:a16="http://schemas.microsoft.com/office/drawing/2014/main" id="{8B843AA6-63B8-4DC7-A294-39018E54D248}"/>
                </a:ext>
              </a:extLst>
            </p:cNvPr>
            <p:cNvGrpSpPr/>
            <p:nvPr/>
          </p:nvGrpSpPr>
          <p:grpSpPr>
            <a:xfrm rot="19025436">
              <a:off x="2146207" y="3548341"/>
              <a:ext cx="1651416" cy="462197"/>
              <a:chOff x="3505200" y="1981200"/>
              <a:chExt cx="2138597" cy="749508"/>
            </a:xfrm>
          </p:grpSpPr>
          <p:grpSp>
            <p:nvGrpSpPr>
              <p:cNvPr id="113" name="Group 38">
                <a:extLst>
                  <a:ext uri="{FF2B5EF4-FFF2-40B4-BE49-F238E27FC236}">
                    <a16:creationId xmlns:a16="http://schemas.microsoft.com/office/drawing/2014/main" id="{330F828A-2F92-403D-8C09-B0F26A2FD8B4}"/>
                  </a:ext>
                </a:extLst>
              </p:cNvPr>
              <p:cNvGrpSpPr/>
              <p:nvPr/>
            </p:nvGrpSpPr>
            <p:grpSpPr>
              <a:xfrm>
                <a:off x="3505200" y="1981200"/>
                <a:ext cx="2133600" cy="381000"/>
                <a:chOff x="3505200" y="1981200"/>
                <a:chExt cx="2133600" cy="381000"/>
              </a:xfrm>
            </p:grpSpPr>
            <p:sp>
              <p:nvSpPr>
                <p:cNvPr id="118" name="Rounded Rectangle 27">
                  <a:extLst>
                    <a:ext uri="{FF2B5EF4-FFF2-40B4-BE49-F238E27FC236}">
                      <a16:creationId xmlns:a16="http://schemas.microsoft.com/office/drawing/2014/main" id="{DA139799-9301-41CF-909E-9B1E354F85B8}"/>
                    </a:ext>
                  </a:extLst>
                </p:cNvPr>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09A19A1E-D2EA-4586-9AD9-852A351E3EC8}"/>
                    </a:ext>
                  </a:extLst>
                </p:cNvPr>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EAC13C4-19DB-4880-8704-4321FE363D00}"/>
                    </a:ext>
                  </a:extLst>
                </p:cNvPr>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39">
                <a:extLst>
                  <a:ext uri="{FF2B5EF4-FFF2-40B4-BE49-F238E27FC236}">
                    <a16:creationId xmlns:a16="http://schemas.microsoft.com/office/drawing/2014/main" id="{E50F1BFC-61DF-4665-BD01-E551C06E62A7}"/>
                  </a:ext>
                </a:extLst>
              </p:cNvPr>
              <p:cNvGrpSpPr/>
              <p:nvPr/>
            </p:nvGrpSpPr>
            <p:grpSpPr>
              <a:xfrm>
                <a:off x="3510197" y="2349708"/>
                <a:ext cx="2133600" cy="381000"/>
                <a:chOff x="3505200" y="1981200"/>
                <a:chExt cx="2133600" cy="381000"/>
              </a:xfrm>
            </p:grpSpPr>
            <p:sp>
              <p:nvSpPr>
                <p:cNvPr id="115" name="Rounded Rectangle 24">
                  <a:extLst>
                    <a:ext uri="{FF2B5EF4-FFF2-40B4-BE49-F238E27FC236}">
                      <a16:creationId xmlns:a16="http://schemas.microsoft.com/office/drawing/2014/main" id="{6442285F-DE1A-48C4-82C5-0661DF43822D}"/>
                    </a:ext>
                  </a:extLst>
                </p:cNvPr>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F3885A98-A6B5-4EB5-8339-619B81ABE6F7}"/>
                    </a:ext>
                  </a:extLst>
                </p:cNvPr>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4BD3095D-4F65-44EA-8FD0-3F5F5FCAF626}"/>
                    </a:ext>
                  </a:extLst>
                </p:cNvPr>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 name="Oval 111">
              <a:extLst>
                <a:ext uri="{FF2B5EF4-FFF2-40B4-BE49-F238E27FC236}">
                  <a16:creationId xmlns:a16="http://schemas.microsoft.com/office/drawing/2014/main" id="{EB5ACA03-16FD-403A-8C19-8C10B204052D}"/>
                </a:ext>
              </a:extLst>
            </p:cNvPr>
            <p:cNvSpPr/>
            <p:nvPr/>
          </p:nvSpPr>
          <p:spPr>
            <a:xfrm>
              <a:off x="2895600" y="3657600"/>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3C775487-ED98-48B2-98DD-DDC0F098BCF4}"/>
              </a:ext>
            </a:extLst>
          </p:cNvPr>
          <p:cNvGrpSpPr/>
          <p:nvPr/>
        </p:nvGrpSpPr>
        <p:grpSpPr>
          <a:xfrm>
            <a:off x="3322119" y="1783013"/>
            <a:ext cx="1109759" cy="2160266"/>
            <a:chOff x="2819915" y="1752600"/>
            <a:chExt cx="1828315" cy="3418171"/>
          </a:xfrm>
        </p:grpSpPr>
        <p:sp>
          <p:nvSpPr>
            <p:cNvPr id="128" name="Oval 127">
              <a:extLst>
                <a:ext uri="{FF2B5EF4-FFF2-40B4-BE49-F238E27FC236}">
                  <a16:creationId xmlns:a16="http://schemas.microsoft.com/office/drawing/2014/main" id="{490153B1-C022-497F-AC75-C4D11A351922}"/>
                </a:ext>
              </a:extLst>
            </p:cNvPr>
            <p:cNvSpPr/>
            <p:nvPr/>
          </p:nvSpPr>
          <p:spPr>
            <a:xfrm rot="18750594">
              <a:off x="2730166" y="3973630"/>
              <a:ext cx="495049" cy="3155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C016A261-2420-4319-9B76-2660DE05A2E7}"/>
                </a:ext>
              </a:extLst>
            </p:cNvPr>
            <p:cNvSpPr/>
            <p:nvPr/>
          </p:nvSpPr>
          <p:spPr>
            <a:xfrm rot="13837370">
              <a:off x="4266445" y="3913867"/>
              <a:ext cx="466190" cy="297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BA6ABDEB-B95B-4E3F-8077-DAEDE3D033C8}"/>
                </a:ext>
              </a:extLst>
            </p:cNvPr>
            <p:cNvSpPr/>
            <p:nvPr/>
          </p:nvSpPr>
          <p:spPr>
            <a:xfrm rot="20039060">
              <a:off x="3276597" y="4888540"/>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1E33689D-3A77-440E-948F-407CB71B5006}"/>
                </a:ext>
              </a:extLst>
            </p:cNvPr>
            <p:cNvSpPr/>
            <p:nvPr/>
          </p:nvSpPr>
          <p:spPr>
            <a:xfrm rot="1560940" flipH="1">
              <a:off x="3733799" y="48885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a:extLst>
                <a:ext uri="{FF2B5EF4-FFF2-40B4-BE49-F238E27FC236}">
                  <a16:creationId xmlns:a16="http://schemas.microsoft.com/office/drawing/2014/main" id="{A23FB963-EFF6-4229-AC2B-2F7DA8F6F1A7}"/>
                </a:ext>
              </a:extLst>
            </p:cNvPr>
            <p:cNvSpPr/>
            <p:nvPr/>
          </p:nvSpPr>
          <p:spPr>
            <a:xfrm>
              <a:off x="3009722" y="3276600"/>
              <a:ext cx="1447800" cy="1676400"/>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a:extLst>
                <a:ext uri="{FF2B5EF4-FFF2-40B4-BE49-F238E27FC236}">
                  <a16:creationId xmlns:a16="http://schemas.microsoft.com/office/drawing/2014/main" id="{C8981120-6FF7-4BD5-9F05-D259679CADEB}"/>
                </a:ext>
              </a:extLst>
            </p:cNvPr>
            <p:cNvSpPr/>
            <p:nvPr/>
          </p:nvSpPr>
          <p:spPr>
            <a:xfrm rot="19906957">
              <a:off x="4010242" y="2953783"/>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a:extLst>
                <a:ext uri="{FF2B5EF4-FFF2-40B4-BE49-F238E27FC236}">
                  <a16:creationId xmlns:a16="http://schemas.microsoft.com/office/drawing/2014/main" id="{D86CFDA7-A9FC-4B9D-9F84-25040FF02D2D}"/>
                </a:ext>
              </a:extLst>
            </p:cNvPr>
            <p:cNvSpPr/>
            <p:nvPr/>
          </p:nvSpPr>
          <p:spPr>
            <a:xfrm rot="1389622">
              <a:off x="2908202" y="3030636"/>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C3109B4F-3515-4A92-80A4-EE396CB59183}"/>
                </a:ext>
              </a:extLst>
            </p:cNvPr>
            <p:cNvSpPr/>
            <p:nvPr/>
          </p:nvSpPr>
          <p:spPr>
            <a:xfrm>
              <a:off x="3085922" y="2971800"/>
              <a:ext cx="1295400" cy="16764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a:extLst>
                <a:ext uri="{FF2B5EF4-FFF2-40B4-BE49-F238E27FC236}">
                  <a16:creationId xmlns:a16="http://schemas.microsoft.com/office/drawing/2014/main" id="{E803D0F8-831E-4930-8B2D-07FD0A7D92C4}"/>
                </a:ext>
              </a:extLst>
            </p:cNvPr>
            <p:cNvSpPr/>
            <p:nvPr/>
          </p:nvSpPr>
          <p:spPr>
            <a:xfrm rot="20436617">
              <a:off x="4113995" y="2137096"/>
              <a:ext cx="366715"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a:extLst>
                <a:ext uri="{FF2B5EF4-FFF2-40B4-BE49-F238E27FC236}">
                  <a16:creationId xmlns:a16="http://schemas.microsoft.com/office/drawing/2014/main" id="{2723F12D-E031-4843-A72E-62902F3D9401}"/>
                </a:ext>
              </a:extLst>
            </p:cNvPr>
            <p:cNvSpPr/>
            <p:nvPr/>
          </p:nvSpPr>
          <p:spPr>
            <a:xfrm rot="20233135">
              <a:off x="4160231" y="2054421"/>
              <a:ext cx="320959" cy="97268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FAD9047F-69FD-4172-BAA1-D448F5C3AD42}"/>
                </a:ext>
              </a:extLst>
            </p:cNvPr>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48A15FD7-73F1-460D-930F-57244AD134FE}"/>
                </a:ext>
              </a:extLst>
            </p:cNvPr>
            <p:cNvSpPr/>
            <p:nvPr/>
          </p:nvSpPr>
          <p:spPr>
            <a:xfrm rot="20688057">
              <a:off x="4027020" y="1997857"/>
              <a:ext cx="287694" cy="12039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a:extLst>
                <a:ext uri="{FF2B5EF4-FFF2-40B4-BE49-F238E27FC236}">
                  <a16:creationId xmlns:a16="http://schemas.microsoft.com/office/drawing/2014/main" id="{A91CC8F4-3FC8-47C3-B7F2-BAD8B7A501DF}"/>
                </a:ext>
              </a:extLst>
            </p:cNvPr>
            <p:cNvSpPr/>
            <p:nvPr/>
          </p:nvSpPr>
          <p:spPr>
            <a:xfrm rot="1211022">
              <a:off x="3034376" y="2186849"/>
              <a:ext cx="295679"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a:extLst>
                <a:ext uri="{FF2B5EF4-FFF2-40B4-BE49-F238E27FC236}">
                  <a16:creationId xmlns:a16="http://schemas.microsoft.com/office/drawing/2014/main" id="{54E32225-CE15-475B-9CE4-C3F3A4BEBA94}"/>
                </a:ext>
              </a:extLst>
            </p:cNvPr>
            <p:cNvSpPr/>
            <p:nvPr/>
          </p:nvSpPr>
          <p:spPr>
            <a:xfrm rot="1211022">
              <a:off x="2992481" y="2062395"/>
              <a:ext cx="204015" cy="11727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a:extLst>
                <a:ext uri="{FF2B5EF4-FFF2-40B4-BE49-F238E27FC236}">
                  <a16:creationId xmlns:a16="http://schemas.microsoft.com/office/drawing/2014/main" id="{324F23B7-0E77-4902-A760-0FB5B9EFAC9B}"/>
                </a:ext>
              </a:extLst>
            </p:cNvPr>
            <p:cNvSpPr/>
            <p:nvPr/>
          </p:nvSpPr>
          <p:spPr>
            <a:xfrm rot="1083159">
              <a:off x="3083851" y="2079628"/>
              <a:ext cx="336271" cy="1000844"/>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E6904B60-5F1E-40D4-B1E9-0168918DFA46}"/>
                </a:ext>
              </a:extLst>
            </p:cNvPr>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a:extLst>
                <a:ext uri="{FF2B5EF4-FFF2-40B4-BE49-F238E27FC236}">
                  <a16:creationId xmlns:a16="http://schemas.microsoft.com/office/drawing/2014/main" id="{4720F072-843B-43E3-9EF2-4B327AAA0DCC}"/>
                </a:ext>
              </a:extLst>
            </p:cNvPr>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a:extLst>
                <a:ext uri="{FF2B5EF4-FFF2-40B4-BE49-F238E27FC236}">
                  <a16:creationId xmlns:a16="http://schemas.microsoft.com/office/drawing/2014/main" id="{EBCDEECC-6516-44C0-961B-16D6BCDE50D3}"/>
                </a:ext>
              </a:extLst>
            </p:cNvPr>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0BF11E0D-1900-4A78-9CD8-33DE6BFD17D4}"/>
                </a:ext>
              </a:extLst>
            </p:cNvPr>
            <p:cNvSpPr/>
            <p:nvPr/>
          </p:nvSpPr>
          <p:spPr>
            <a:xfrm>
              <a:off x="32383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2F795FC6-6690-4378-AEA6-9BE9D2328F88}"/>
                </a:ext>
              </a:extLst>
            </p:cNvPr>
            <p:cNvSpPr/>
            <p:nvPr/>
          </p:nvSpPr>
          <p:spPr>
            <a:xfrm>
              <a:off x="34669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435B9BCC-83DC-485A-A969-8BC056B90890}"/>
                </a:ext>
              </a:extLst>
            </p:cNvPr>
            <p:cNvSpPr/>
            <p:nvPr/>
          </p:nvSpPr>
          <p:spPr>
            <a:xfrm>
              <a:off x="36955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0AAD3F95-4A63-481C-BD98-1EA4B5E68838}"/>
                </a:ext>
              </a:extLst>
            </p:cNvPr>
            <p:cNvSpPr/>
            <p:nvPr/>
          </p:nvSpPr>
          <p:spPr>
            <a:xfrm>
              <a:off x="39241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5C466DD8-E545-4C29-B74D-27E4B6783DD7}"/>
                </a:ext>
              </a:extLst>
            </p:cNvPr>
            <p:cNvSpPr/>
            <p:nvPr/>
          </p:nvSpPr>
          <p:spPr>
            <a:xfrm>
              <a:off x="41527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39F95A07-D61B-4097-B8C5-0C972A9CBA3A}"/>
                </a:ext>
              </a:extLst>
            </p:cNvPr>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326">
            <a:extLst>
              <a:ext uri="{FF2B5EF4-FFF2-40B4-BE49-F238E27FC236}">
                <a16:creationId xmlns:a16="http://schemas.microsoft.com/office/drawing/2014/main" id="{C8DE58EA-E0E9-44B0-A256-ADCDABECECAE}"/>
              </a:ext>
            </a:extLst>
          </p:cNvPr>
          <p:cNvGrpSpPr/>
          <p:nvPr/>
        </p:nvGrpSpPr>
        <p:grpSpPr>
          <a:xfrm>
            <a:off x="6383301" y="1966622"/>
            <a:ext cx="1023361" cy="2046722"/>
            <a:chOff x="3937483" y="513080"/>
            <a:chExt cx="681026" cy="1754293"/>
          </a:xfrm>
        </p:grpSpPr>
        <p:sp>
          <p:nvSpPr>
            <p:cNvPr id="153" name="Oval 28">
              <a:extLst>
                <a:ext uri="{FF2B5EF4-FFF2-40B4-BE49-F238E27FC236}">
                  <a16:creationId xmlns:a16="http://schemas.microsoft.com/office/drawing/2014/main" id="{B4D27742-0AA4-47B0-88D1-09709BF892A3}"/>
                </a:ext>
              </a:extLst>
            </p:cNvPr>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29">
              <a:extLst>
                <a:ext uri="{FF2B5EF4-FFF2-40B4-BE49-F238E27FC236}">
                  <a16:creationId xmlns:a16="http://schemas.microsoft.com/office/drawing/2014/main" id="{F14EA176-DCF6-49CF-9EEA-031C6641D2E2}"/>
                </a:ext>
              </a:extLst>
            </p:cNvPr>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30">
              <a:extLst>
                <a:ext uri="{FF2B5EF4-FFF2-40B4-BE49-F238E27FC236}">
                  <a16:creationId xmlns:a16="http://schemas.microsoft.com/office/drawing/2014/main" id="{DE7AE64C-00D9-49D1-A7A9-AA9540C09559}"/>
                </a:ext>
              </a:extLst>
            </p:cNvPr>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31">
              <a:extLst>
                <a:ext uri="{FF2B5EF4-FFF2-40B4-BE49-F238E27FC236}">
                  <a16:creationId xmlns:a16="http://schemas.microsoft.com/office/drawing/2014/main" id="{1E49326D-6F32-4105-BF12-41B26CCE2F39}"/>
                </a:ext>
              </a:extLst>
            </p:cNvPr>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32">
              <a:extLst>
                <a:ext uri="{FF2B5EF4-FFF2-40B4-BE49-F238E27FC236}">
                  <a16:creationId xmlns:a16="http://schemas.microsoft.com/office/drawing/2014/main" id="{A1431214-63A5-4442-B221-EDE59A19E88D}"/>
                </a:ext>
              </a:extLst>
            </p:cNvPr>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33">
              <a:extLst>
                <a:ext uri="{FF2B5EF4-FFF2-40B4-BE49-F238E27FC236}">
                  <a16:creationId xmlns:a16="http://schemas.microsoft.com/office/drawing/2014/main" id="{16827D34-3107-495F-AA39-B51791105974}"/>
                </a:ext>
              </a:extLst>
            </p:cNvPr>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34">
              <a:extLst>
                <a:ext uri="{FF2B5EF4-FFF2-40B4-BE49-F238E27FC236}">
                  <a16:creationId xmlns:a16="http://schemas.microsoft.com/office/drawing/2014/main" id="{08BB6BB5-F346-4CF2-BC49-E39DBE2254FE}"/>
                </a:ext>
              </a:extLst>
            </p:cNvPr>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35">
              <a:extLst>
                <a:ext uri="{FF2B5EF4-FFF2-40B4-BE49-F238E27FC236}">
                  <a16:creationId xmlns:a16="http://schemas.microsoft.com/office/drawing/2014/main" id="{FC5190FF-4099-49B1-952D-F835F1BB9E1F}"/>
                </a:ext>
              </a:extLst>
            </p:cNvPr>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loud 36">
              <a:extLst>
                <a:ext uri="{FF2B5EF4-FFF2-40B4-BE49-F238E27FC236}">
                  <a16:creationId xmlns:a16="http://schemas.microsoft.com/office/drawing/2014/main" id="{3415F758-1181-4D0A-BA36-43AF550F4E9B}"/>
                </a:ext>
              </a:extLst>
            </p:cNvPr>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loud 37">
              <a:extLst>
                <a:ext uri="{FF2B5EF4-FFF2-40B4-BE49-F238E27FC236}">
                  <a16:creationId xmlns:a16="http://schemas.microsoft.com/office/drawing/2014/main" id="{C5828935-421D-4A94-9B72-0E08463C8863}"/>
                </a:ext>
              </a:extLst>
            </p:cNvPr>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38">
              <a:extLst>
                <a:ext uri="{FF2B5EF4-FFF2-40B4-BE49-F238E27FC236}">
                  <a16:creationId xmlns:a16="http://schemas.microsoft.com/office/drawing/2014/main" id="{5BF589A5-0B35-44E0-9C25-0305ECAD1193}"/>
                </a:ext>
              </a:extLst>
            </p:cNvPr>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39">
              <a:extLst>
                <a:ext uri="{FF2B5EF4-FFF2-40B4-BE49-F238E27FC236}">
                  <a16:creationId xmlns:a16="http://schemas.microsoft.com/office/drawing/2014/main" id="{878615F6-1829-4AB1-B6F0-869563AB6954}"/>
                </a:ext>
              </a:extLst>
            </p:cNvPr>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Delay 15">
              <a:extLst>
                <a:ext uri="{FF2B5EF4-FFF2-40B4-BE49-F238E27FC236}">
                  <a16:creationId xmlns:a16="http://schemas.microsoft.com/office/drawing/2014/main" id="{FBEACDBB-066A-4631-97DB-3A152E66F10F}"/>
                </a:ext>
              </a:extLst>
            </p:cNvPr>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Delay 48">
              <a:extLst>
                <a:ext uri="{FF2B5EF4-FFF2-40B4-BE49-F238E27FC236}">
                  <a16:creationId xmlns:a16="http://schemas.microsoft.com/office/drawing/2014/main" id="{1E74F4E6-BA09-4882-A127-D4A9F93B0511}"/>
                </a:ext>
              </a:extLst>
            </p:cNvPr>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lowchart: Delay 49">
              <a:extLst>
                <a:ext uri="{FF2B5EF4-FFF2-40B4-BE49-F238E27FC236}">
                  <a16:creationId xmlns:a16="http://schemas.microsoft.com/office/drawing/2014/main" id="{DA49CB96-0903-4FFC-88E2-194F5FA01C0B}"/>
                </a:ext>
              </a:extLst>
            </p:cNvPr>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Delay 14">
              <a:extLst>
                <a:ext uri="{FF2B5EF4-FFF2-40B4-BE49-F238E27FC236}">
                  <a16:creationId xmlns:a16="http://schemas.microsoft.com/office/drawing/2014/main" id="{54817F3E-F1AB-4F2F-906E-46D9D768AAD5}"/>
                </a:ext>
              </a:extLst>
            </p:cNvPr>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23">
              <a:extLst>
                <a:ext uri="{FF2B5EF4-FFF2-40B4-BE49-F238E27FC236}">
                  <a16:creationId xmlns:a16="http://schemas.microsoft.com/office/drawing/2014/main" id="{DA9328F3-E7DA-44C2-AFE6-5F7EFA848657}"/>
                </a:ext>
              </a:extLst>
            </p:cNvPr>
            <p:cNvGrpSpPr/>
            <p:nvPr/>
          </p:nvGrpSpPr>
          <p:grpSpPr>
            <a:xfrm>
              <a:off x="4342580" y="1037026"/>
              <a:ext cx="275929" cy="637681"/>
              <a:chOff x="4755948" y="2903312"/>
              <a:chExt cx="1111452" cy="2049688"/>
            </a:xfrm>
          </p:grpSpPr>
          <p:sp>
            <p:nvSpPr>
              <p:cNvPr id="172" name="Oval 44">
                <a:extLst>
                  <a:ext uri="{FF2B5EF4-FFF2-40B4-BE49-F238E27FC236}">
                    <a16:creationId xmlns:a16="http://schemas.microsoft.com/office/drawing/2014/main" id="{D5043D1B-DD29-41A3-8993-06CA2C94141B}"/>
                  </a:ext>
                </a:extLst>
              </p:cNvPr>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45">
                <a:extLst>
                  <a:ext uri="{FF2B5EF4-FFF2-40B4-BE49-F238E27FC236}">
                    <a16:creationId xmlns:a16="http://schemas.microsoft.com/office/drawing/2014/main" id="{EB68C805-9ACF-4259-8BF4-8B1AC80225EF}"/>
                  </a:ext>
                </a:extLst>
              </p:cNvPr>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46">
                <a:extLst>
                  <a:ext uri="{FF2B5EF4-FFF2-40B4-BE49-F238E27FC236}">
                    <a16:creationId xmlns:a16="http://schemas.microsoft.com/office/drawing/2014/main" id="{5D816FBB-AE26-4248-AE45-0FD1643EB522}"/>
                  </a:ext>
                </a:extLst>
              </p:cNvPr>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Cloud 42">
              <a:extLst>
                <a:ext uri="{FF2B5EF4-FFF2-40B4-BE49-F238E27FC236}">
                  <a16:creationId xmlns:a16="http://schemas.microsoft.com/office/drawing/2014/main" id="{321F2E66-396A-439A-B2A2-115BCE417754}"/>
                </a:ext>
              </a:extLst>
            </p:cNvPr>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43">
              <a:extLst>
                <a:ext uri="{FF2B5EF4-FFF2-40B4-BE49-F238E27FC236}">
                  <a16:creationId xmlns:a16="http://schemas.microsoft.com/office/drawing/2014/main" id="{FDD0BC2D-DEDF-4DF1-A59B-96443BB9F1CF}"/>
                </a:ext>
              </a:extLst>
            </p:cNvPr>
            <p:cNvSpPr/>
            <p:nvPr/>
          </p:nvSpPr>
          <p:spPr>
            <a:xfrm rot="5225831">
              <a:off x="4212676" y="879010"/>
              <a:ext cx="93451" cy="117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a:extLst>
              <a:ext uri="{FF2B5EF4-FFF2-40B4-BE49-F238E27FC236}">
                <a16:creationId xmlns:a16="http://schemas.microsoft.com/office/drawing/2014/main" id="{9E038BE9-B305-42D8-80EA-2F22EDA1F813}"/>
              </a:ext>
            </a:extLst>
          </p:cNvPr>
          <p:cNvGrpSpPr/>
          <p:nvPr/>
        </p:nvGrpSpPr>
        <p:grpSpPr>
          <a:xfrm>
            <a:off x="8300817" y="1851681"/>
            <a:ext cx="906588" cy="2102397"/>
            <a:chOff x="1519855" y="349452"/>
            <a:chExt cx="2655905" cy="6159097"/>
          </a:xfrm>
        </p:grpSpPr>
        <p:sp>
          <p:nvSpPr>
            <p:cNvPr id="176" name="Freeform: Shape 175">
              <a:extLst>
                <a:ext uri="{FF2B5EF4-FFF2-40B4-BE49-F238E27FC236}">
                  <a16:creationId xmlns:a16="http://schemas.microsoft.com/office/drawing/2014/main" id="{78BF2ADF-7821-4A32-B50B-A1A112768163}"/>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77" name="Oval 176">
              <a:extLst>
                <a:ext uri="{FF2B5EF4-FFF2-40B4-BE49-F238E27FC236}">
                  <a16:creationId xmlns:a16="http://schemas.microsoft.com/office/drawing/2014/main" id="{1770BB8C-5D33-4AC9-900A-CBDA80734D15}"/>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a:extLst>
                <a:ext uri="{FF2B5EF4-FFF2-40B4-BE49-F238E27FC236}">
                  <a16:creationId xmlns:a16="http://schemas.microsoft.com/office/drawing/2014/main" id="{E4AC9A63-1DEF-468F-84E6-AAFB77C5FE03}"/>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a:extLst>
                <a:ext uri="{FF2B5EF4-FFF2-40B4-BE49-F238E27FC236}">
                  <a16:creationId xmlns:a16="http://schemas.microsoft.com/office/drawing/2014/main" id="{4F0905D9-4C68-4C1D-9543-F7CB415821EC}"/>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501E83C8-967C-4EF9-B867-A4E32D618B96}"/>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5639E643-DF24-4424-9C5D-8702920FE596}"/>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a:extLst>
                <a:ext uri="{FF2B5EF4-FFF2-40B4-BE49-F238E27FC236}">
                  <a16:creationId xmlns:a16="http://schemas.microsoft.com/office/drawing/2014/main" id="{4A3DB1B8-0268-44A1-B145-6D3F27EB526A}"/>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F3E19EB1-E392-41F2-98BE-4DA650D61409}"/>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0">
              <a:extLst>
                <a:ext uri="{FF2B5EF4-FFF2-40B4-BE49-F238E27FC236}">
                  <a16:creationId xmlns:a16="http://schemas.microsoft.com/office/drawing/2014/main" id="{7EC519AC-D7E2-497A-8D4F-7B4676739A67}"/>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1">
              <a:extLst>
                <a:ext uri="{FF2B5EF4-FFF2-40B4-BE49-F238E27FC236}">
                  <a16:creationId xmlns:a16="http://schemas.microsoft.com/office/drawing/2014/main" id="{748E9926-9B73-4B50-8CFF-2C9A7052E63F}"/>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2">
              <a:extLst>
                <a:ext uri="{FF2B5EF4-FFF2-40B4-BE49-F238E27FC236}">
                  <a16:creationId xmlns:a16="http://schemas.microsoft.com/office/drawing/2014/main" id="{6D5419C0-7E50-4015-9D3F-158270DA97CC}"/>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6F7EB2C0-53A2-44C8-85A2-A909602E91AA}"/>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5">
              <a:extLst>
                <a:ext uri="{FF2B5EF4-FFF2-40B4-BE49-F238E27FC236}">
                  <a16:creationId xmlns:a16="http://schemas.microsoft.com/office/drawing/2014/main" id="{AC98FD2C-961F-43A7-AF17-5A1EDDB8EA23}"/>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a:extLst>
                <a:ext uri="{FF2B5EF4-FFF2-40B4-BE49-F238E27FC236}">
                  <a16:creationId xmlns:a16="http://schemas.microsoft.com/office/drawing/2014/main" id="{0B375AFD-023A-47AC-A279-EC19EF5EE984}"/>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13259A5D-F6AB-48D1-BD9E-60D2A9C15D91}"/>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DB955675-F625-4141-9570-49C00A63EED8}"/>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Freeform: Shape 191">
              <a:extLst>
                <a:ext uri="{FF2B5EF4-FFF2-40B4-BE49-F238E27FC236}">
                  <a16:creationId xmlns:a16="http://schemas.microsoft.com/office/drawing/2014/main" id="{FD812215-8192-4775-8C43-B4E8836AD834}"/>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3" name="Oval 192">
              <a:extLst>
                <a:ext uri="{FF2B5EF4-FFF2-40B4-BE49-F238E27FC236}">
                  <a16:creationId xmlns:a16="http://schemas.microsoft.com/office/drawing/2014/main" id="{8C9A3B16-C140-4603-8752-163193BB69AF}"/>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6DB4F034-910B-4BB9-BDB0-8758E5374B56}"/>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5" name="Oval 194">
              <a:extLst>
                <a:ext uri="{FF2B5EF4-FFF2-40B4-BE49-F238E27FC236}">
                  <a16:creationId xmlns:a16="http://schemas.microsoft.com/office/drawing/2014/main" id="{F5C8F04A-824B-4669-B254-4D70231695C5}"/>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A6649C6F-8B1C-4F6A-91D0-5565B2CBCFEB}"/>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922F9FE3-D0B4-4313-86AF-E3D4672C472A}"/>
              </a:ext>
            </a:extLst>
          </p:cNvPr>
          <p:cNvGrpSpPr/>
          <p:nvPr/>
        </p:nvGrpSpPr>
        <p:grpSpPr>
          <a:xfrm>
            <a:off x="10302048" y="1830623"/>
            <a:ext cx="868519" cy="2096432"/>
            <a:chOff x="3870397" y="2195781"/>
            <a:chExt cx="1711151" cy="4130380"/>
          </a:xfrm>
        </p:grpSpPr>
        <p:sp>
          <p:nvSpPr>
            <p:cNvPr id="198" name="Oval 197">
              <a:extLst>
                <a:ext uri="{FF2B5EF4-FFF2-40B4-BE49-F238E27FC236}">
                  <a16:creationId xmlns:a16="http://schemas.microsoft.com/office/drawing/2014/main" id="{2C67CA82-DC91-47AB-BD84-A8F5513CB44C}"/>
                </a:ext>
              </a:extLst>
            </p:cNvPr>
            <p:cNvSpPr/>
            <p:nvPr/>
          </p:nvSpPr>
          <p:spPr>
            <a:xfrm rot="2039619">
              <a:off x="3870397" y="4398839"/>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9646AA94-C24C-452E-AEBD-14DEA85DDF52}"/>
                </a:ext>
              </a:extLst>
            </p:cNvPr>
            <p:cNvSpPr/>
            <p:nvPr/>
          </p:nvSpPr>
          <p:spPr>
            <a:xfrm rot="19220872">
              <a:off x="5277394" y="439883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C7640AA2-D159-4F7F-B922-17413983EF7C}"/>
                </a:ext>
              </a:extLst>
            </p:cNvPr>
            <p:cNvSpPr/>
            <p:nvPr/>
          </p:nvSpPr>
          <p:spPr>
            <a:xfrm rot="2175294">
              <a:off x="4220859" y="5728740"/>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046A16E8-562B-49F5-B382-5CAB1A1D30B4}"/>
                </a:ext>
              </a:extLst>
            </p:cNvPr>
            <p:cNvSpPr/>
            <p:nvPr/>
          </p:nvSpPr>
          <p:spPr>
            <a:xfrm rot="2175294">
              <a:off x="4700478" y="5729358"/>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a:extLst>
                <a:ext uri="{FF2B5EF4-FFF2-40B4-BE49-F238E27FC236}">
                  <a16:creationId xmlns:a16="http://schemas.microsoft.com/office/drawing/2014/main" id="{95A0B866-6697-4F61-82FF-DF0E2C096DE5}"/>
                </a:ext>
              </a:extLst>
            </p:cNvPr>
            <p:cNvSpPr/>
            <p:nvPr/>
          </p:nvSpPr>
          <p:spPr>
            <a:xfrm>
              <a:off x="4205902" y="4510824"/>
              <a:ext cx="619718"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a:extLst>
                <a:ext uri="{FF2B5EF4-FFF2-40B4-BE49-F238E27FC236}">
                  <a16:creationId xmlns:a16="http://schemas.microsoft.com/office/drawing/2014/main" id="{3C09F6F1-98D0-486F-8214-C0D87288E619}"/>
                </a:ext>
              </a:extLst>
            </p:cNvPr>
            <p:cNvSpPr/>
            <p:nvPr/>
          </p:nvSpPr>
          <p:spPr>
            <a:xfrm>
              <a:off x="4675831" y="4516982"/>
              <a:ext cx="550937"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908DBC39-36B9-41A7-A2C0-00BC27C10978}"/>
                </a:ext>
              </a:extLst>
            </p:cNvPr>
            <p:cNvSpPr/>
            <p:nvPr/>
          </p:nvSpPr>
          <p:spPr>
            <a:xfrm>
              <a:off x="4601095" y="4576365"/>
              <a:ext cx="276118" cy="596803"/>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a:extLst>
                <a:ext uri="{FF2B5EF4-FFF2-40B4-BE49-F238E27FC236}">
                  <a16:creationId xmlns:a16="http://schemas.microsoft.com/office/drawing/2014/main" id="{1F3EE135-D47B-4AEF-95E6-B74ED1EDD95F}"/>
                </a:ext>
              </a:extLst>
            </p:cNvPr>
            <p:cNvSpPr/>
            <p:nvPr/>
          </p:nvSpPr>
          <p:spPr>
            <a:xfrm rot="1375821">
              <a:off x="4025915" y="3356287"/>
              <a:ext cx="455727" cy="1270035"/>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a:extLst>
                <a:ext uri="{FF2B5EF4-FFF2-40B4-BE49-F238E27FC236}">
                  <a16:creationId xmlns:a16="http://schemas.microsoft.com/office/drawing/2014/main" id="{4E803A8A-DBFC-4F78-B7A3-556088D18B7B}"/>
                </a:ext>
              </a:extLst>
            </p:cNvPr>
            <p:cNvSpPr/>
            <p:nvPr/>
          </p:nvSpPr>
          <p:spPr>
            <a:xfrm rot="20337671">
              <a:off x="4983403" y="3381334"/>
              <a:ext cx="455727" cy="124351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a:extLst>
                <a:ext uri="{FF2B5EF4-FFF2-40B4-BE49-F238E27FC236}">
                  <a16:creationId xmlns:a16="http://schemas.microsoft.com/office/drawing/2014/main" id="{60B12FEF-79E6-47DE-AFBA-A86F3AF4956B}"/>
                </a:ext>
              </a:extLst>
            </p:cNvPr>
            <p:cNvSpPr/>
            <p:nvPr/>
          </p:nvSpPr>
          <p:spPr>
            <a:xfrm>
              <a:off x="4213052" y="3368073"/>
              <a:ext cx="1012724" cy="158742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643F00C5-8B0B-43F6-8AA4-C03CC1DDDEBC}"/>
                </a:ext>
              </a:extLst>
            </p:cNvPr>
            <p:cNvSpPr/>
            <p:nvPr/>
          </p:nvSpPr>
          <p:spPr>
            <a:xfrm>
              <a:off x="4413902" y="2501596"/>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lowchart: Manual Input 208">
              <a:extLst>
                <a:ext uri="{FF2B5EF4-FFF2-40B4-BE49-F238E27FC236}">
                  <a16:creationId xmlns:a16="http://schemas.microsoft.com/office/drawing/2014/main" id="{CEA745A0-75F5-4BBB-8E01-66E7B934E8B3}"/>
                </a:ext>
              </a:extLst>
            </p:cNvPr>
            <p:cNvSpPr/>
            <p:nvPr/>
          </p:nvSpPr>
          <p:spPr>
            <a:xfrm rot="7269359" flipV="1">
              <a:off x="4691189" y="3454806"/>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Manual Input 209">
              <a:extLst>
                <a:ext uri="{FF2B5EF4-FFF2-40B4-BE49-F238E27FC236}">
                  <a16:creationId xmlns:a16="http://schemas.microsoft.com/office/drawing/2014/main" id="{F5D2D85C-E866-46F9-99B7-91A06C1592A4}"/>
                </a:ext>
              </a:extLst>
            </p:cNvPr>
            <p:cNvSpPr/>
            <p:nvPr/>
          </p:nvSpPr>
          <p:spPr>
            <a:xfrm rot="14330641" flipH="1" flipV="1">
              <a:off x="4314880" y="3438305"/>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AF2DE3CB-F112-4259-905B-0B5A867BEA3F}"/>
                </a:ext>
              </a:extLst>
            </p:cNvPr>
            <p:cNvSpPr/>
            <p:nvPr/>
          </p:nvSpPr>
          <p:spPr>
            <a:xfrm>
              <a:off x="4263689" y="2348689"/>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2" name="Straight Connector 211">
              <a:extLst>
                <a:ext uri="{FF2B5EF4-FFF2-40B4-BE49-F238E27FC236}">
                  <a16:creationId xmlns:a16="http://schemas.microsoft.com/office/drawing/2014/main" id="{E4E66921-72AF-4060-834E-6EA69E22B0AE}"/>
                </a:ext>
              </a:extLst>
            </p:cNvPr>
            <p:cNvCxnSpPr>
              <a:endCxn id="207" idx="2"/>
            </p:cNvCxnSpPr>
            <p:nvPr/>
          </p:nvCxnSpPr>
          <p:spPr>
            <a:xfrm flipH="1">
              <a:off x="4719414" y="3711266"/>
              <a:ext cx="30388" cy="1244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Wave 212">
              <a:extLst>
                <a:ext uri="{FF2B5EF4-FFF2-40B4-BE49-F238E27FC236}">
                  <a16:creationId xmlns:a16="http://schemas.microsoft.com/office/drawing/2014/main" id="{20C5F9ED-6FEC-4DA9-A839-103C05C4CE52}"/>
                </a:ext>
              </a:extLst>
            </p:cNvPr>
            <p:cNvSpPr/>
            <p:nvPr/>
          </p:nvSpPr>
          <p:spPr>
            <a:xfrm>
              <a:off x="4415598" y="2195781"/>
              <a:ext cx="911453" cy="560662"/>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ardrop 213">
              <a:extLst>
                <a:ext uri="{FF2B5EF4-FFF2-40B4-BE49-F238E27FC236}">
                  <a16:creationId xmlns:a16="http://schemas.microsoft.com/office/drawing/2014/main" id="{4CB33B42-E669-447C-9478-1976BD5F7EAD}"/>
                </a:ext>
              </a:extLst>
            </p:cNvPr>
            <p:cNvSpPr/>
            <p:nvPr/>
          </p:nvSpPr>
          <p:spPr>
            <a:xfrm rot="711584">
              <a:off x="4180843" y="2326766"/>
              <a:ext cx="354453" cy="713568"/>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4B562C84-BF15-4E47-B291-D22E7DA82C76}"/>
                </a:ext>
              </a:extLst>
            </p:cNvPr>
            <p:cNvSpPr/>
            <p:nvPr/>
          </p:nvSpPr>
          <p:spPr>
            <a:xfrm>
              <a:off x="4467059" y="2326356"/>
              <a:ext cx="276118" cy="275029"/>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215">
              <a:extLst>
                <a:ext uri="{FF2B5EF4-FFF2-40B4-BE49-F238E27FC236}">
                  <a16:creationId xmlns:a16="http://schemas.microsoft.com/office/drawing/2014/main" id="{0A1535AB-1AB2-40E3-8D37-97EC61FC00FF}"/>
                </a:ext>
              </a:extLst>
            </p:cNvPr>
            <p:cNvGrpSpPr/>
            <p:nvPr/>
          </p:nvGrpSpPr>
          <p:grpSpPr>
            <a:xfrm>
              <a:off x="4616158" y="3525311"/>
              <a:ext cx="325774" cy="383844"/>
              <a:chOff x="4043055" y="609600"/>
              <a:chExt cx="986145" cy="929576"/>
            </a:xfrm>
            <a:solidFill>
              <a:schemeClr val="tx1"/>
            </a:solidFill>
          </p:grpSpPr>
          <p:sp>
            <p:nvSpPr>
              <p:cNvPr id="217" name="Trapezoid 216">
                <a:extLst>
                  <a:ext uri="{FF2B5EF4-FFF2-40B4-BE49-F238E27FC236}">
                    <a16:creationId xmlns:a16="http://schemas.microsoft.com/office/drawing/2014/main" id="{81813345-DAE3-46C1-8BFC-ED8C6A4F7A33}"/>
                  </a:ext>
                </a:extLst>
              </p:cNvPr>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a:extLst>
                  <a:ext uri="{FF2B5EF4-FFF2-40B4-BE49-F238E27FC236}">
                    <a16:creationId xmlns:a16="http://schemas.microsoft.com/office/drawing/2014/main" id="{DDEBED86-343B-4CBB-9898-56573070478B}"/>
                  </a:ext>
                </a:extLst>
              </p:cNvPr>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47">
                <a:extLst>
                  <a:ext uri="{FF2B5EF4-FFF2-40B4-BE49-F238E27FC236}">
                    <a16:creationId xmlns:a16="http://schemas.microsoft.com/office/drawing/2014/main" id="{E1CF281B-FB0B-4F60-81BA-4947808415AD}"/>
                  </a:ext>
                </a:extLst>
              </p:cNvPr>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a:extLst>
              <a:ext uri="{FF2B5EF4-FFF2-40B4-BE49-F238E27FC236}">
                <a16:creationId xmlns:a16="http://schemas.microsoft.com/office/drawing/2014/main" id="{B0CDE037-A9CF-4412-BF03-2841342DB39C}"/>
              </a:ext>
            </a:extLst>
          </p:cNvPr>
          <p:cNvSpPr/>
          <p:nvPr/>
        </p:nvSpPr>
        <p:spPr>
          <a:xfrm>
            <a:off x="2312143" y="4699479"/>
            <a:ext cx="7567713" cy="584775"/>
          </a:xfrm>
          <a:prstGeom prst="rect">
            <a:avLst/>
          </a:prstGeom>
        </p:spPr>
        <p:txBody>
          <a:bodyPr wrap="none">
            <a:spAutoFit/>
          </a:bodyPr>
          <a:lstStyle/>
          <a:p>
            <a:r>
              <a:rPr lang="en-US" sz="3200" b="0" i="0" dirty="0">
                <a:solidFill>
                  <a:srgbClr val="FFFF00"/>
                </a:solidFill>
                <a:effectLst/>
              </a:rPr>
              <a:t>What do these individuals have in common?</a:t>
            </a:r>
            <a:endParaRPr lang="en-US" sz="3200" dirty="0">
              <a:solidFill>
                <a:srgbClr val="FFFF00"/>
              </a:solidFill>
            </a:endParaRPr>
          </a:p>
        </p:txBody>
      </p:sp>
      <p:sp>
        <p:nvSpPr>
          <p:cNvPr id="220" name="Rectangle 219">
            <a:extLst>
              <a:ext uri="{FF2B5EF4-FFF2-40B4-BE49-F238E27FC236}">
                <a16:creationId xmlns:a16="http://schemas.microsoft.com/office/drawing/2014/main" id="{C1B2163D-8E07-41B5-AEAD-D79E4E3322C1}"/>
              </a:ext>
            </a:extLst>
          </p:cNvPr>
          <p:cNvSpPr/>
          <p:nvPr/>
        </p:nvSpPr>
        <p:spPr>
          <a:xfrm>
            <a:off x="488641" y="4281991"/>
            <a:ext cx="1167271" cy="369332"/>
          </a:xfrm>
          <a:prstGeom prst="rect">
            <a:avLst/>
          </a:prstGeom>
          <a:solidFill>
            <a:srgbClr val="FF0000"/>
          </a:solidFill>
        </p:spPr>
        <p:txBody>
          <a:bodyPr wrap="square">
            <a:spAutoFit/>
          </a:bodyPr>
          <a:lstStyle/>
          <a:p>
            <a:pPr algn="ctr"/>
            <a:r>
              <a:rPr lang="en-US" dirty="0">
                <a:solidFill>
                  <a:schemeClr val="bg1"/>
                </a:solidFill>
              </a:rPr>
              <a:t>4000 B.C.</a:t>
            </a:r>
          </a:p>
        </p:txBody>
      </p:sp>
      <p:sp>
        <p:nvSpPr>
          <p:cNvPr id="221" name="Rectangle 220">
            <a:extLst>
              <a:ext uri="{FF2B5EF4-FFF2-40B4-BE49-F238E27FC236}">
                <a16:creationId xmlns:a16="http://schemas.microsoft.com/office/drawing/2014/main" id="{B6B2339F-3518-48FA-842A-E7DAC6E272B1}"/>
              </a:ext>
            </a:extLst>
          </p:cNvPr>
          <p:cNvSpPr/>
          <p:nvPr/>
        </p:nvSpPr>
        <p:spPr>
          <a:xfrm>
            <a:off x="1846928" y="4262661"/>
            <a:ext cx="1167271" cy="369332"/>
          </a:xfrm>
          <a:prstGeom prst="rect">
            <a:avLst/>
          </a:prstGeom>
          <a:solidFill>
            <a:srgbClr val="FF0000"/>
          </a:solidFill>
        </p:spPr>
        <p:txBody>
          <a:bodyPr wrap="square">
            <a:spAutoFit/>
          </a:bodyPr>
          <a:lstStyle/>
          <a:p>
            <a:pPr algn="ctr"/>
            <a:r>
              <a:rPr lang="en-US" dirty="0">
                <a:solidFill>
                  <a:schemeClr val="bg1"/>
                </a:solidFill>
              </a:rPr>
              <a:t>3300 B.C.</a:t>
            </a:r>
          </a:p>
        </p:txBody>
      </p:sp>
      <p:sp>
        <p:nvSpPr>
          <p:cNvPr id="222" name="Rectangle 221">
            <a:extLst>
              <a:ext uri="{FF2B5EF4-FFF2-40B4-BE49-F238E27FC236}">
                <a16:creationId xmlns:a16="http://schemas.microsoft.com/office/drawing/2014/main" id="{752E0D10-48E5-4485-8475-EB6F19598A20}"/>
              </a:ext>
            </a:extLst>
          </p:cNvPr>
          <p:cNvSpPr/>
          <p:nvPr/>
        </p:nvSpPr>
        <p:spPr>
          <a:xfrm>
            <a:off x="3244848" y="4249903"/>
            <a:ext cx="1167271" cy="369332"/>
          </a:xfrm>
          <a:prstGeom prst="rect">
            <a:avLst/>
          </a:prstGeom>
          <a:solidFill>
            <a:srgbClr val="FF0000"/>
          </a:solidFill>
        </p:spPr>
        <p:txBody>
          <a:bodyPr wrap="square">
            <a:spAutoFit/>
          </a:bodyPr>
          <a:lstStyle/>
          <a:p>
            <a:pPr algn="ctr"/>
            <a:r>
              <a:rPr lang="en-US" dirty="0">
                <a:solidFill>
                  <a:schemeClr val="bg1"/>
                </a:solidFill>
              </a:rPr>
              <a:t>2300 B.C.</a:t>
            </a:r>
          </a:p>
        </p:txBody>
      </p:sp>
      <p:sp>
        <p:nvSpPr>
          <p:cNvPr id="223" name="Rectangle 222">
            <a:extLst>
              <a:ext uri="{FF2B5EF4-FFF2-40B4-BE49-F238E27FC236}">
                <a16:creationId xmlns:a16="http://schemas.microsoft.com/office/drawing/2014/main" id="{7F799598-E66A-4F2D-A24A-0A714E5FE68C}"/>
              </a:ext>
            </a:extLst>
          </p:cNvPr>
          <p:cNvSpPr/>
          <p:nvPr/>
        </p:nvSpPr>
        <p:spPr>
          <a:xfrm>
            <a:off x="4789603" y="4248026"/>
            <a:ext cx="1167271" cy="369332"/>
          </a:xfrm>
          <a:prstGeom prst="rect">
            <a:avLst/>
          </a:prstGeom>
          <a:solidFill>
            <a:srgbClr val="FF0000"/>
          </a:solidFill>
        </p:spPr>
        <p:txBody>
          <a:bodyPr wrap="square">
            <a:spAutoFit/>
          </a:bodyPr>
          <a:lstStyle/>
          <a:p>
            <a:pPr algn="ctr"/>
            <a:r>
              <a:rPr lang="en-US" dirty="0">
                <a:solidFill>
                  <a:schemeClr val="bg1"/>
                </a:solidFill>
              </a:rPr>
              <a:t>1900 B.C.</a:t>
            </a:r>
          </a:p>
        </p:txBody>
      </p:sp>
      <p:sp>
        <p:nvSpPr>
          <p:cNvPr id="224" name="Rectangle 223">
            <a:extLst>
              <a:ext uri="{FF2B5EF4-FFF2-40B4-BE49-F238E27FC236}">
                <a16:creationId xmlns:a16="http://schemas.microsoft.com/office/drawing/2014/main" id="{6A206B06-E1D4-4309-8FFB-A112A16DE835}"/>
              </a:ext>
            </a:extLst>
          </p:cNvPr>
          <p:cNvSpPr/>
          <p:nvPr/>
        </p:nvSpPr>
        <p:spPr>
          <a:xfrm>
            <a:off x="6334358" y="4246149"/>
            <a:ext cx="1167271" cy="369332"/>
          </a:xfrm>
          <a:prstGeom prst="rect">
            <a:avLst/>
          </a:prstGeom>
          <a:solidFill>
            <a:srgbClr val="FF0000"/>
          </a:solidFill>
        </p:spPr>
        <p:txBody>
          <a:bodyPr wrap="square">
            <a:spAutoFit/>
          </a:bodyPr>
          <a:lstStyle/>
          <a:p>
            <a:pPr algn="ctr"/>
            <a:r>
              <a:rPr lang="en-US" dirty="0">
                <a:solidFill>
                  <a:schemeClr val="bg1"/>
                </a:solidFill>
              </a:rPr>
              <a:t>1480 B.C.</a:t>
            </a:r>
          </a:p>
        </p:txBody>
      </p:sp>
      <p:sp>
        <p:nvSpPr>
          <p:cNvPr id="225" name="Rectangle 224">
            <a:extLst>
              <a:ext uri="{FF2B5EF4-FFF2-40B4-BE49-F238E27FC236}">
                <a16:creationId xmlns:a16="http://schemas.microsoft.com/office/drawing/2014/main" id="{95DB97A6-B84D-46E2-B19D-74EBB04CF1D6}"/>
              </a:ext>
            </a:extLst>
          </p:cNvPr>
          <p:cNvSpPr/>
          <p:nvPr/>
        </p:nvSpPr>
        <p:spPr>
          <a:xfrm>
            <a:off x="8157859" y="4216505"/>
            <a:ext cx="1167271" cy="369332"/>
          </a:xfrm>
          <a:prstGeom prst="rect">
            <a:avLst/>
          </a:prstGeom>
          <a:solidFill>
            <a:srgbClr val="FF0000"/>
          </a:solidFill>
        </p:spPr>
        <p:txBody>
          <a:bodyPr wrap="square">
            <a:spAutoFit/>
          </a:bodyPr>
          <a:lstStyle/>
          <a:p>
            <a:pPr algn="ctr"/>
            <a:r>
              <a:rPr lang="en-US" dirty="0">
                <a:solidFill>
                  <a:schemeClr val="bg1"/>
                </a:solidFill>
              </a:rPr>
              <a:t>30 A.D.</a:t>
            </a:r>
          </a:p>
        </p:txBody>
      </p:sp>
      <p:sp>
        <p:nvSpPr>
          <p:cNvPr id="226" name="Rectangle 225">
            <a:extLst>
              <a:ext uri="{FF2B5EF4-FFF2-40B4-BE49-F238E27FC236}">
                <a16:creationId xmlns:a16="http://schemas.microsoft.com/office/drawing/2014/main" id="{59588FDE-D200-4C5A-BE01-664C7A8E2EB6}"/>
              </a:ext>
            </a:extLst>
          </p:cNvPr>
          <p:cNvSpPr/>
          <p:nvPr/>
        </p:nvSpPr>
        <p:spPr>
          <a:xfrm>
            <a:off x="10164767" y="4165624"/>
            <a:ext cx="1167271" cy="369332"/>
          </a:xfrm>
          <a:prstGeom prst="rect">
            <a:avLst/>
          </a:prstGeom>
          <a:solidFill>
            <a:srgbClr val="FF0000"/>
          </a:solidFill>
        </p:spPr>
        <p:txBody>
          <a:bodyPr wrap="square">
            <a:spAutoFit/>
          </a:bodyPr>
          <a:lstStyle/>
          <a:p>
            <a:pPr algn="ctr"/>
            <a:r>
              <a:rPr lang="en-US" dirty="0">
                <a:solidFill>
                  <a:schemeClr val="bg1"/>
                </a:solidFill>
              </a:rPr>
              <a:t>1820-44</a:t>
            </a:r>
          </a:p>
        </p:txBody>
      </p:sp>
      <p:sp>
        <p:nvSpPr>
          <p:cNvPr id="4" name="TextBox 3">
            <a:extLst>
              <a:ext uri="{FF2B5EF4-FFF2-40B4-BE49-F238E27FC236}">
                <a16:creationId xmlns:a16="http://schemas.microsoft.com/office/drawing/2014/main" id="{86CF4CA1-6C9C-48D3-9928-AA98AD24E6AF}"/>
              </a:ext>
            </a:extLst>
          </p:cNvPr>
          <p:cNvSpPr txBox="1"/>
          <p:nvPr/>
        </p:nvSpPr>
        <p:spPr>
          <a:xfrm>
            <a:off x="963599" y="5329015"/>
            <a:ext cx="10075424" cy="1200329"/>
          </a:xfrm>
          <a:prstGeom prst="rect">
            <a:avLst/>
          </a:prstGeom>
          <a:noFill/>
        </p:spPr>
        <p:txBody>
          <a:bodyPr wrap="square" rtlCol="0">
            <a:spAutoFit/>
          </a:bodyPr>
          <a:lstStyle/>
          <a:p>
            <a:r>
              <a:rPr lang="en-US" dirty="0">
                <a:solidFill>
                  <a:schemeClr val="bg1"/>
                </a:solidFill>
              </a:rPr>
              <a:t>Adam, Enoch, Noah, Abraham, Moses, Jesus Christ, Joseph Smith, and others have each started a new gospel dispensation. When the Lord organizes a dispensation, the gospel is revealed anew so that the people of that dispensation do not have to depend on past dispensations for knowledge of the plan of salvation. The dispensation begun by Joseph Smith is known as the “dispensation of the fulness of times.”</a:t>
            </a:r>
          </a:p>
        </p:txBody>
      </p:sp>
      <p:sp>
        <p:nvSpPr>
          <p:cNvPr id="227" name="TextBox 226">
            <a:extLst>
              <a:ext uri="{FF2B5EF4-FFF2-40B4-BE49-F238E27FC236}">
                <a16:creationId xmlns:a16="http://schemas.microsoft.com/office/drawing/2014/main" id="{5ABF415D-7060-4591-A6F5-0F95EFA7A2D5}"/>
              </a:ext>
            </a:extLst>
          </p:cNvPr>
          <p:cNvSpPr txBox="1"/>
          <p:nvPr/>
        </p:nvSpPr>
        <p:spPr>
          <a:xfrm>
            <a:off x="11598842" y="6456223"/>
            <a:ext cx="481182"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371053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1D9164-9C8F-4E2F-A467-7D1A6A0A0E3D}"/>
              </a:ext>
            </a:extLst>
          </p:cNvPr>
          <p:cNvPicPr>
            <a:picLocks noChangeAspect="1"/>
          </p:cNvPicPr>
          <p:nvPr/>
        </p:nvPicPr>
        <p:blipFill rotWithShape="1">
          <a:blip r:embed="rId2">
            <a:extLst>
              <a:ext uri="{28A0092B-C50C-407E-A947-70E740481C1C}">
                <a14:useLocalDpi xmlns:a14="http://schemas.microsoft.com/office/drawing/2010/main" val="0"/>
              </a:ext>
            </a:extLst>
          </a:blip>
          <a:srcRect b="4141"/>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C18DC5F-D117-4886-AAD9-4F7AD093DEAA}"/>
              </a:ext>
            </a:extLst>
          </p:cNvPr>
          <p:cNvSpPr/>
          <p:nvPr/>
        </p:nvSpPr>
        <p:spPr>
          <a:xfrm>
            <a:off x="2039755" y="1186875"/>
            <a:ext cx="766812" cy="369332"/>
          </a:xfrm>
          <a:prstGeom prst="rect">
            <a:avLst/>
          </a:prstGeom>
          <a:solidFill>
            <a:srgbClr val="FF0000"/>
          </a:solidFill>
        </p:spPr>
        <p:txBody>
          <a:bodyPr wrap="square">
            <a:spAutoFit/>
          </a:bodyPr>
          <a:lstStyle/>
          <a:p>
            <a:pPr algn="ctr"/>
            <a:r>
              <a:rPr lang="en-US" dirty="0">
                <a:solidFill>
                  <a:schemeClr val="bg1"/>
                </a:solidFill>
              </a:rPr>
              <a:t>Enoch</a:t>
            </a:r>
          </a:p>
        </p:txBody>
      </p:sp>
      <p:grpSp>
        <p:nvGrpSpPr>
          <p:cNvPr id="4" name="Group 45">
            <a:extLst>
              <a:ext uri="{FF2B5EF4-FFF2-40B4-BE49-F238E27FC236}">
                <a16:creationId xmlns:a16="http://schemas.microsoft.com/office/drawing/2014/main" id="{65109665-CACE-45C4-B1FB-E13516FECAB5}"/>
              </a:ext>
            </a:extLst>
          </p:cNvPr>
          <p:cNvGrpSpPr/>
          <p:nvPr/>
        </p:nvGrpSpPr>
        <p:grpSpPr>
          <a:xfrm>
            <a:off x="1896197" y="1757517"/>
            <a:ext cx="1280779" cy="2203624"/>
            <a:chOff x="838200" y="533400"/>
            <a:chExt cx="2959423" cy="5091789"/>
          </a:xfrm>
        </p:grpSpPr>
        <p:sp>
          <p:nvSpPr>
            <p:cNvPr id="5" name="Oval 4">
              <a:extLst>
                <a:ext uri="{FF2B5EF4-FFF2-40B4-BE49-F238E27FC236}">
                  <a16:creationId xmlns:a16="http://schemas.microsoft.com/office/drawing/2014/main" id="{4F14E5CA-8A88-4E86-8F50-BD20A2636095}"/>
                </a:ext>
              </a:extLst>
            </p:cNvPr>
            <p:cNvSpPr/>
            <p:nvPr/>
          </p:nvSpPr>
          <p:spPr>
            <a:xfrm>
              <a:off x="3040505" y="3517692"/>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6A0F75A-4046-41AC-B29B-E658CBE6A77A}"/>
                </a:ext>
              </a:extLst>
            </p:cNvPr>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B29D424-D150-4D82-94D7-B19E68F74C6F}"/>
                </a:ext>
              </a:extLst>
            </p:cNvPr>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7">
              <a:extLst>
                <a:ext uri="{FF2B5EF4-FFF2-40B4-BE49-F238E27FC236}">
                  <a16:creationId xmlns:a16="http://schemas.microsoft.com/office/drawing/2014/main" id="{669269F4-5D62-45D2-AEEF-ABF1229C8B87}"/>
                </a:ext>
              </a:extLst>
            </p:cNvPr>
            <p:cNvGrpSpPr/>
            <p:nvPr/>
          </p:nvGrpSpPr>
          <p:grpSpPr>
            <a:xfrm rot="2754858">
              <a:off x="1366669" y="5020454"/>
              <a:ext cx="451567" cy="757903"/>
              <a:chOff x="1676400" y="2133600"/>
              <a:chExt cx="1447800" cy="2088845"/>
            </a:xfrm>
          </p:grpSpPr>
          <p:sp>
            <p:nvSpPr>
              <p:cNvPr id="36" name="Oval 14">
                <a:extLst>
                  <a:ext uri="{FF2B5EF4-FFF2-40B4-BE49-F238E27FC236}">
                    <a16:creationId xmlns:a16="http://schemas.microsoft.com/office/drawing/2014/main" id="{F1D5400F-B2C3-4C2E-9803-8FE0988A326D}"/>
                  </a:ext>
                </a:extLst>
              </p:cNvPr>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15">
                <a:extLst>
                  <a:ext uri="{FF2B5EF4-FFF2-40B4-BE49-F238E27FC236}">
                    <a16:creationId xmlns:a16="http://schemas.microsoft.com/office/drawing/2014/main" id="{C06C2CDB-9D4C-41DB-9FE6-79B757DBCC60}"/>
                  </a:ext>
                </a:extLst>
              </p:cNvPr>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16">
                <a:extLst>
                  <a:ext uri="{FF2B5EF4-FFF2-40B4-BE49-F238E27FC236}">
                    <a16:creationId xmlns:a16="http://schemas.microsoft.com/office/drawing/2014/main" id="{F952C823-4621-49E6-8C2D-C63037C62B71}"/>
                  </a:ext>
                </a:extLst>
              </p:cNvPr>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8">
              <a:extLst>
                <a:ext uri="{FF2B5EF4-FFF2-40B4-BE49-F238E27FC236}">
                  <a16:creationId xmlns:a16="http://schemas.microsoft.com/office/drawing/2014/main" id="{4372C7CE-3830-4645-B4B5-5163B7E6F000}"/>
                </a:ext>
              </a:extLst>
            </p:cNvPr>
            <p:cNvGrpSpPr/>
            <p:nvPr/>
          </p:nvGrpSpPr>
          <p:grpSpPr>
            <a:xfrm rot="18845142" flipH="1">
              <a:off x="2094336" y="4964730"/>
              <a:ext cx="451567" cy="757903"/>
              <a:chOff x="1676400" y="2133600"/>
              <a:chExt cx="1447800" cy="2088845"/>
            </a:xfrm>
          </p:grpSpPr>
          <p:sp>
            <p:nvSpPr>
              <p:cNvPr id="33" name="Oval 32">
                <a:extLst>
                  <a:ext uri="{FF2B5EF4-FFF2-40B4-BE49-F238E27FC236}">
                    <a16:creationId xmlns:a16="http://schemas.microsoft.com/office/drawing/2014/main" id="{D72AFEE8-5906-45A7-A7C6-CCCC819A5AC6}"/>
                  </a:ext>
                </a:extLst>
              </p:cNvPr>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20">
                <a:extLst>
                  <a:ext uri="{FF2B5EF4-FFF2-40B4-BE49-F238E27FC236}">
                    <a16:creationId xmlns:a16="http://schemas.microsoft.com/office/drawing/2014/main" id="{3E0A5748-CD18-4DEE-9FFA-B316EB6D7161}"/>
                  </a:ext>
                </a:extLst>
              </p:cNvPr>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a:extLst>
                  <a:ext uri="{FF2B5EF4-FFF2-40B4-BE49-F238E27FC236}">
                    <a16:creationId xmlns:a16="http://schemas.microsoft.com/office/drawing/2014/main" id="{2148ED77-203D-42E7-B12A-14A52758D95E}"/>
                  </a:ext>
                </a:extLst>
              </p:cNvPr>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EA2535D8-EA4E-4FF5-AD10-2DFD35DBD55C}"/>
                </a:ext>
              </a:extLst>
            </p:cNvPr>
            <p:cNvSpPr/>
            <p:nvPr/>
          </p:nvSpPr>
          <p:spPr>
            <a:xfrm>
              <a:off x="838200" y="3436266"/>
              <a:ext cx="463611" cy="6494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2772A4C1-20E1-483D-8F52-BF93E1761905}"/>
                </a:ext>
              </a:extLst>
            </p:cNvPr>
            <p:cNvSpPr/>
            <p:nvPr/>
          </p:nvSpPr>
          <p:spPr>
            <a:xfrm rot="20102191">
              <a:off x="2329123" y="2114459"/>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2C6DE9FA-185A-4F6C-9E3E-B6022F446E21}"/>
                </a:ext>
              </a:extLst>
            </p:cNvPr>
            <p:cNvSpPr/>
            <p:nvPr/>
          </p:nvSpPr>
          <p:spPr>
            <a:xfrm rot="1327004">
              <a:off x="1022568" y="2090641"/>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3CDDD0E9-85D5-4829-ABAA-6BFBCFFC9CC2}"/>
                </a:ext>
              </a:extLst>
            </p:cNvPr>
            <p:cNvSpPr/>
            <p:nvPr/>
          </p:nvSpPr>
          <p:spPr>
            <a:xfrm>
              <a:off x="1207073" y="2146900"/>
              <a:ext cx="1721407" cy="3164809"/>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5">
              <a:extLst>
                <a:ext uri="{FF2B5EF4-FFF2-40B4-BE49-F238E27FC236}">
                  <a16:creationId xmlns:a16="http://schemas.microsoft.com/office/drawing/2014/main" id="{A7117A2E-FE4E-4773-9F35-CCA6B8E67C9E}"/>
                </a:ext>
              </a:extLst>
            </p:cNvPr>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FD8CCF6-4B4D-4FAC-98A7-5EAD852A6831}"/>
                </a:ext>
              </a:extLst>
            </p:cNvPr>
            <p:cNvSpPr/>
            <p:nvPr/>
          </p:nvSpPr>
          <p:spPr>
            <a:xfrm>
              <a:off x="1452988" y="3905127"/>
              <a:ext cx="1229577" cy="175823"/>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288E90C0-5ED1-46B5-8DE0-8CB0630162C1}"/>
                </a:ext>
              </a:extLst>
            </p:cNvPr>
            <p:cNvSpPr/>
            <p:nvPr/>
          </p:nvSpPr>
          <p:spPr>
            <a:xfrm rot="366654" flipH="1">
              <a:off x="1261466" y="2108753"/>
              <a:ext cx="570223" cy="2982106"/>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959312F4-9E7A-4309-8629-46EB96578DC7}"/>
                </a:ext>
              </a:extLst>
            </p:cNvPr>
            <p:cNvSpPr/>
            <p:nvPr/>
          </p:nvSpPr>
          <p:spPr>
            <a:xfrm rot="21233346">
              <a:off x="2294540" y="2096242"/>
              <a:ext cx="570223" cy="29892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4858FC4-9C65-41A8-90EB-B0856FFB4DDD}"/>
                </a:ext>
              </a:extLst>
            </p:cNvPr>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BD9E6BB-A9E4-42F6-BF82-79B1D364155A}"/>
                </a:ext>
              </a:extLst>
            </p:cNvPr>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F6A8DD4-FE6A-4A69-99E6-A70A47F87D31}"/>
                </a:ext>
              </a:extLst>
            </p:cNvPr>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1FAD3C5-9321-468D-A6E1-1663C93AA9C9}"/>
                </a:ext>
              </a:extLst>
            </p:cNvPr>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ACC29D2-4FB7-4A3D-A99F-DD697D57E712}"/>
                </a:ext>
              </a:extLst>
            </p:cNvPr>
            <p:cNvSpPr/>
            <p:nvPr/>
          </p:nvSpPr>
          <p:spPr>
            <a:xfrm rot="21206386">
              <a:off x="1876830" y="1904455"/>
              <a:ext cx="319933" cy="2530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43">
              <a:extLst>
                <a:ext uri="{FF2B5EF4-FFF2-40B4-BE49-F238E27FC236}">
                  <a16:creationId xmlns:a16="http://schemas.microsoft.com/office/drawing/2014/main" id="{C893FAD1-0E52-4D4A-BA04-3EF4F56B7859}"/>
                </a:ext>
              </a:extLst>
            </p:cNvPr>
            <p:cNvGrpSpPr/>
            <p:nvPr/>
          </p:nvGrpSpPr>
          <p:grpSpPr>
            <a:xfrm rot="19025436">
              <a:off x="2146207" y="3548341"/>
              <a:ext cx="1651416" cy="462197"/>
              <a:chOff x="3505200" y="1981200"/>
              <a:chExt cx="2138597" cy="749508"/>
            </a:xfrm>
          </p:grpSpPr>
          <p:grpSp>
            <p:nvGrpSpPr>
              <p:cNvPr id="25" name="Group 38">
                <a:extLst>
                  <a:ext uri="{FF2B5EF4-FFF2-40B4-BE49-F238E27FC236}">
                    <a16:creationId xmlns:a16="http://schemas.microsoft.com/office/drawing/2014/main" id="{C4F3ECEC-568D-42C2-9BA5-F72283A43EBB}"/>
                  </a:ext>
                </a:extLst>
              </p:cNvPr>
              <p:cNvGrpSpPr/>
              <p:nvPr/>
            </p:nvGrpSpPr>
            <p:grpSpPr>
              <a:xfrm>
                <a:off x="3505200" y="1981200"/>
                <a:ext cx="2133600" cy="381000"/>
                <a:chOff x="3505200" y="1981200"/>
                <a:chExt cx="2133600" cy="381000"/>
              </a:xfrm>
            </p:grpSpPr>
            <p:sp>
              <p:nvSpPr>
                <p:cNvPr id="30" name="Rounded Rectangle 27">
                  <a:extLst>
                    <a:ext uri="{FF2B5EF4-FFF2-40B4-BE49-F238E27FC236}">
                      <a16:creationId xmlns:a16="http://schemas.microsoft.com/office/drawing/2014/main" id="{298F60FA-C61B-4F67-8626-50962D05A460}"/>
                    </a:ext>
                  </a:extLst>
                </p:cNvPr>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733905C-FC9E-4C71-B4EA-D9E31801AC72}"/>
                    </a:ext>
                  </a:extLst>
                </p:cNvPr>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F1FFAE8-1B40-4F39-B289-A43301B9D8AE}"/>
                    </a:ext>
                  </a:extLst>
                </p:cNvPr>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9">
                <a:extLst>
                  <a:ext uri="{FF2B5EF4-FFF2-40B4-BE49-F238E27FC236}">
                    <a16:creationId xmlns:a16="http://schemas.microsoft.com/office/drawing/2014/main" id="{CBA67AB3-9071-4AAD-86CB-33CB8459AC74}"/>
                  </a:ext>
                </a:extLst>
              </p:cNvPr>
              <p:cNvGrpSpPr/>
              <p:nvPr/>
            </p:nvGrpSpPr>
            <p:grpSpPr>
              <a:xfrm>
                <a:off x="3510197" y="2349708"/>
                <a:ext cx="2133600" cy="381000"/>
                <a:chOff x="3505200" y="1981200"/>
                <a:chExt cx="2133600" cy="381000"/>
              </a:xfrm>
            </p:grpSpPr>
            <p:sp>
              <p:nvSpPr>
                <p:cNvPr id="27" name="Rounded Rectangle 24">
                  <a:extLst>
                    <a:ext uri="{FF2B5EF4-FFF2-40B4-BE49-F238E27FC236}">
                      <a16:creationId xmlns:a16="http://schemas.microsoft.com/office/drawing/2014/main" id="{F8F04A43-7BEA-40F5-AE50-B7EDE33A15D6}"/>
                    </a:ext>
                  </a:extLst>
                </p:cNvPr>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3491F38-F6EF-4790-AF1C-32D9534A21FD}"/>
                    </a:ext>
                  </a:extLst>
                </p:cNvPr>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EAB305F-DD83-4B36-904A-ABF286E17F49}"/>
                    </a:ext>
                  </a:extLst>
                </p:cNvPr>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Oval 23">
              <a:extLst>
                <a:ext uri="{FF2B5EF4-FFF2-40B4-BE49-F238E27FC236}">
                  <a16:creationId xmlns:a16="http://schemas.microsoft.com/office/drawing/2014/main" id="{3D401684-8115-4E46-969D-A0A196503A90}"/>
                </a:ext>
              </a:extLst>
            </p:cNvPr>
            <p:cNvSpPr/>
            <p:nvPr/>
          </p:nvSpPr>
          <p:spPr>
            <a:xfrm>
              <a:off x="2895600" y="3657600"/>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3600343-57D3-4E1B-BDEB-D263BDE54269}"/>
              </a:ext>
            </a:extLst>
          </p:cNvPr>
          <p:cNvSpPr/>
          <p:nvPr/>
        </p:nvSpPr>
        <p:spPr>
          <a:xfrm>
            <a:off x="1846928" y="4262661"/>
            <a:ext cx="1167271" cy="369332"/>
          </a:xfrm>
          <a:prstGeom prst="rect">
            <a:avLst/>
          </a:prstGeom>
          <a:solidFill>
            <a:srgbClr val="FF0000"/>
          </a:solidFill>
        </p:spPr>
        <p:txBody>
          <a:bodyPr wrap="square">
            <a:spAutoFit/>
          </a:bodyPr>
          <a:lstStyle/>
          <a:p>
            <a:pPr algn="ctr"/>
            <a:r>
              <a:rPr lang="en-US" dirty="0">
                <a:solidFill>
                  <a:schemeClr val="bg1"/>
                </a:solidFill>
              </a:rPr>
              <a:t>3300 B.C.</a:t>
            </a:r>
          </a:p>
        </p:txBody>
      </p:sp>
      <p:sp>
        <p:nvSpPr>
          <p:cNvPr id="40" name="Rectangle 39">
            <a:extLst>
              <a:ext uri="{FF2B5EF4-FFF2-40B4-BE49-F238E27FC236}">
                <a16:creationId xmlns:a16="http://schemas.microsoft.com/office/drawing/2014/main" id="{2941BA7F-6222-4030-ABFA-9AF43C74CFA5}"/>
              </a:ext>
            </a:extLst>
          </p:cNvPr>
          <p:cNvSpPr/>
          <p:nvPr/>
        </p:nvSpPr>
        <p:spPr>
          <a:xfrm>
            <a:off x="3423507" y="1732302"/>
            <a:ext cx="2942769" cy="1477328"/>
          </a:xfrm>
          <a:prstGeom prst="rect">
            <a:avLst/>
          </a:prstGeom>
        </p:spPr>
        <p:txBody>
          <a:bodyPr wrap="square">
            <a:spAutoFit/>
          </a:bodyPr>
          <a:lstStyle/>
          <a:p>
            <a:r>
              <a:rPr lang="en-US" dirty="0">
                <a:solidFill>
                  <a:schemeClr val="bg1"/>
                </a:solidFill>
                <a:latin typeface="Abadi" panose="020B0604020104020204" pitchFamily="34" charset="0"/>
              </a:rPr>
              <a:t>D</a:t>
            </a:r>
            <a:r>
              <a:rPr lang="en-US" b="0" i="0" dirty="0">
                <a:solidFill>
                  <a:schemeClr val="bg1"/>
                </a:solidFill>
                <a:effectLst/>
                <a:latin typeface="Abadi" panose="020B0604020104020204" pitchFamily="34" charset="0"/>
              </a:rPr>
              <a:t>uring Enoch’s dispensation he and his people built a righteous and unified society called Zion.</a:t>
            </a:r>
            <a:endParaRPr lang="en-US" dirty="0">
              <a:solidFill>
                <a:schemeClr val="bg1"/>
              </a:solidFill>
            </a:endParaRPr>
          </a:p>
        </p:txBody>
      </p:sp>
      <p:sp>
        <p:nvSpPr>
          <p:cNvPr id="42" name="TextBox 41">
            <a:extLst>
              <a:ext uri="{FF2B5EF4-FFF2-40B4-BE49-F238E27FC236}">
                <a16:creationId xmlns:a16="http://schemas.microsoft.com/office/drawing/2014/main" id="{B6C92957-B469-4F64-9DDB-E41A83FBAD48}"/>
              </a:ext>
            </a:extLst>
          </p:cNvPr>
          <p:cNvSpPr txBox="1"/>
          <p:nvPr/>
        </p:nvSpPr>
        <p:spPr>
          <a:xfrm>
            <a:off x="4184584" y="155492"/>
            <a:ext cx="3597383" cy="707886"/>
          </a:xfrm>
          <a:prstGeom prst="rect">
            <a:avLst/>
          </a:prstGeom>
          <a:noFill/>
        </p:spPr>
        <p:txBody>
          <a:bodyPr wrap="square" rtlCol="0">
            <a:spAutoFit/>
          </a:bodyPr>
          <a:lstStyle/>
          <a:p>
            <a:pPr algn="ctr"/>
            <a:r>
              <a:rPr lang="en-US" sz="4000" dirty="0">
                <a:solidFill>
                  <a:schemeClr val="bg1"/>
                </a:solidFill>
                <a:latin typeface="Bahnschrift" panose="020B0502040204020203" pitchFamily="34" charset="0"/>
              </a:rPr>
              <a:t>Zion</a:t>
            </a:r>
          </a:p>
        </p:txBody>
      </p:sp>
      <p:sp>
        <p:nvSpPr>
          <p:cNvPr id="43" name="Rectangle 42">
            <a:extLst>
              <a:ext uri="{FF2B5EF4-FFF2-40B4-BE49-F238E27FC236}">
                <a16:creationId xmlns:a16="http://schemas.microsoft.com/office/drawing/2014/main" id="{EA7BCA11-444C-430E-B644-B390C7DCB8DF}"/>
              </a:ext>
            </a:extLst>
          </p:cNvPr>
          <p:cNvSpPr/>
          <p:nvPr/>
        </p:nvSpPr>
        <p:spPr>
          <a:xfrm>
            <a:off x="4481408" y="4155347"/>
            <a:ext cx="6423628" cy="2308324"/>
          </a:xfrm>
          <a:prstGeom prst="rect">
            <a:avLst/>
          </a:prstGeom>
        </p:spPr>
        <p:txBody>
          <a:bodyPr wrap="square">
            <a:spAutoFit/>
          </a:bodyPr>
          <a:lstStyle/>
          <a:p>
            <a:r>
              <a:rPr lang="en-US" sz="2400" b="0" i="0" dirty="0">
                <a:solidFill>
                  <a:schemeClr val="bg1"/>
                </a:solidFill>
                <a:effectLst/>
              </a:rPr>
              <a:t>In every dispensation, the Lord and His prophets have sought to establish Zion. </a:t>
            </a:r>
          </a:p>
          <a:p>
            <a:endParaRPr lang="en-US" sz="2400" dirty="0">
              <a:solidFill>
                <a:schemeClr val="bg1"/>
              </a:solidFill>
            </a:endParaRPr>
          </a:p>
          <a:p>
            <a:r>
              <a:rPr lang="en-US" sz="2400" b="0" i="0" dirty="0">
                <a:solidFill>
                  <a:schemeClr val="bg1"/>
                </a:solidFill>
                <a:effectLst/>
              </a:rPr>
              <a:t>Zion refers to the Lord’s covenant people who are pure in heart, united in righteousness, and care for one another.</a:t>
            </a:r>
          </a:p>
        </p:txBody>
      </p:sp>
      <p:sp>
        <p:nvSpPr>
          <p:cNvPr id="44" name="Rectangle 43">
            <a:extLst>
              <a:ext uri="{FF2B5EF4-FFF2-40B4-BE49-F238E27FC236}">
                <a16:creationId xmlns:a16="http://schemas.microsoft.com/office/drawing/2014/main" id="{991042D1-A393-4580-A87B-9E75E37E12F5}"/>
              </a:ext>
            </a:extLst>
          </p:cNvPr>
          <p:cNvSpPr/>
          <p:nvPr/>
        </p:nvSpPr>
        <p:spPr>
          <a:xfrm>
            <a:off x="100585" y="6353294"/>
            <a:ext cx="1348446" cy="369332"/>
          </a:xfrm>
          <a:prstGeom prst="rect">
            <a:avLst/>
          </a:prstGeom>
        </p:spPr>
        <p:txBody>
          <a:bodyPr wrap="none">
            <a:spAutoFit/>
          </a:bodyPr>
          <a:lstStyle/>
          <a:p>
            <a:r>
              <a:rPr lang="en-US" dirty="0">
                <a:solidFill>
                  <a:schemeClr val="bg1"/>
                </a:solidFill>
                <a:latin typeface="Abadi" panose="020B0604020104020204" pitchFamily="34" charset="0"/>
              </a:rPr>
              <a:t>Moses 7:18</a:t>
            </a:r>
            <a:endParaRPr lang="en-US" dirty="0"/>
          </a:p>
        </p:txBody>
      </p:sp>
      <p:pic>
        <p:nvPicPr>
          <p:cNvPr id="48" name="Picture 47">
            <a:extLst>
              <a:ext uri="{FF2B5EF4-FFF2-40B4-BE49-F238E27FC236}">
                <a16:creationId xmlns:a16="http://schemas.microsoft.com/office/drawing/2014/main" id="{4C266718-EDAB-48A1-B1E2-3A2E555AC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057" y="909024"/>
            <a:ext cx="3724979" cy="3200677"/>
          </a:xfrm>
          <a:prstGeom prst="rect">
            <a:avLst/>
          </a:prstGeom>
        </p:spPr>
      </p:pic>
    </p:spTree>
    <p:extLst>
      <p:ext uri="{BB962C8B-B14F-4D97-AF65-F5344CB8AC3E}">
        <p14:creationId xmlns:p14="http://schemas.microsoft.com/office/powerpoint/2010/main" val="176949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animEffect transition="in" filter="fade">
                                      <p:cBhvr>
                                        <p:cTn id="9" dur="500"/>
                                        <p:tgtEl>
                                          <p:spTgt spid="4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3">
                                            <p:txEl>
                                              <p:pRg st="2" end="2"/>
                                            </p:txEl>
                                          </p:spTgt>
                                        </p:tgtEl>
                                        <p:attrNameLst>
                                          <p:attrName>style.visibility</p:attrName>
                                        </p:attrNameLst>
                                      </p:cBhvr>
                                      <p:to>
                                        <p:strVal val="visible"/>
                                      </p:to>
                                    </p:set>
                                    <p:animEffect transition="in" filter="fade">
                                      <p:cBhvr>
                                        <p:cTn id="14"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DF159ED-7879-45ED-BC19-6DEB44F6C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3566"/>
          </a:xfrm>
          <a:prstGeom prst="rect">
            <a:avLst/>
          </a:prstGeom>
        </p:spPr>
      </p:pic>
      <p:sp>
        <p:nvSpPr>
          <p:cNvPr id="42" name="TextBox 41">
            <a:extLst>
              <a:ext uri="{FF2B5EF4-FFF2-40B4-BE49-F238E27FC236}">
                <a16:creationId xmlns:a16="http://schemas.microsoft.com/office/drawing/2014/main" id="{B6C92957-B469-4F64-9DDB-E41A83FBAD48}"/>
              </a:ext>
            </a:extLst>
          </p:cNvPr>
          <p:cNvSpPr txBox="1"/>
          <p:nvPr/>
        </p:nvSpPr>
        <p:spPr>
          <a:xfrm>
            <a:off x="644893" y="155492"/>
            <a:ext cx="10895797" cy="707886"/>
          </a:xfrm>
          <a:prstGeom prst="rect">
            <a:avLst/>
          </a:prstGeom>
          <a:noFill/>
        </p:spPr>
        <p:txBody>
          <a:bodyPr wrap="square" rtlCol="0">
            <a:spAutoFit/>
          </a:bodyPr>
          <a:lstStyle/>
          <a:p>
            <a:pPr algn="ctr"/>
            <a:r>
              <a:rPr lang="en-US" sz="4000">
                <a:solidFill>
                  <a:schemeClr val="bg1"/>
                </a:solidFill>
                <a:latin typeface="Bahnschrift" panose="020B0502040204020203" pitchFamily="34" charset="0"/>
              </a:rPr>
              <a:t>In Every Dispensation</a:t>
            </a:r>
            <a:endParaRPr lang="en-US" sz="4000" dirty="0">
              <a:solidFill>
                <a:schemeClr val="bg1"/>
              </a:solidFill>
              <a:latin typeface="Bahnschrift" panose="020B0502040204020203" pitchFamily="34" charset="0"/>
            </a:endParaRPr>
          </a:p>
        </p:txBody>
      </p:sp>
      <p:sp>
        <p:nvSpPr>
          <p:cNvPr id="44" name="Rectangle 43">
            <a:extLst>
              <a:ext uri="{FF2B5EF4-FFF2-40B4-BE49-F238E27FC236}">
                <a16:creationId xmlns:a16="http://schemas.microsoft.com/office/drawing/2014/main" id="{991042D1-A393-4580-A87B-9E75E37E12F5}"/>
              </a:ext>
            </a:extLst>
          </p:cNvPr>
          <p:cNvSpPr/>
          <p:nvPr/>
        </p:nvSpPr>
        <p:spPr>
          <a:xfrm>
            <a:off x="100585" y="6353294"/>
            <a:ext cx="1348446" cy="369332"/>
          </a:xfrm>
          <a:prstGeom prst="rect">
            <a:avLst/>
          </a:prstGeom>
        </p:spPr>
        <p:txBody>
          <a:bodyPr wrap="none">
            <a:spAutoFit/>
          </a:bodyPr>
          <a:lstStyle/>
          <a:p>
            <a:r>
              <a:rPr lang="en-US" dirty="0">
                <a:solidFill>
                  <a:schemeClr val="bg1"/>
                </a:solidFill>
                <a:latin typeface="Abadi" panose="020B0604020104020204" pitchFamily="34" charset="0"/>
              </a:rPr>
              <a:t>Moses 7:18</a:t>
            </a:r>
            <a:endParaRPr lang="en-US" dirty="0"/>
          </a:p>
        </p:txBody>
      </p:sp>
      <p:sp>
        <p:nvSpPr>
          <p:cNvPr id="41" name="Rectangle 40">
            <a:extLst>
              <a:ext uri="{FF2B5EF4-FFF2-40B4-BE49-F238E27FC236}">
                <a16:creationId xmlns:a16="http://schemas.microsoft.com/office/drawing/2014/main" id="{4A77ED66-274F-45B8-BA9B-B8A713515D25}"/>
              </a:ext>
            </a:extLst>
          </p:cNvPr>
          <p:cNvSpPr/>
          <p:nvPr/>
        </p:nvSpPr>
        <p:spPr>
          <a:xfrm>
            <a:off x="3144253" y="1018870"/>
            <a:ext cx="6096000" cy="954107"/>
          </a:xfrm>
          <a:prstGeom prst="rect">
            <a:avLst/>
          </a:prstGeom>
        </p:spPr>
        <p:txBody>
          <a:bodyPr>
            <a:spAutoFit/>
          </a:bodyPr>
          <a:lstStyle/>
          <a:p>
            <a:pPr algn="ctr"/>
            <a:r>
              <a:rPr lang="en-US" sz="2800" dirty="0">
                <a:solidFill>
                  <a:schemeClr val="bg1"/>
                </a:solidFill>
              </a:rPr>
              <a:t>The Lord and His prophets sought to establish Zion in every dispensation</a:t>
            </a:r>
          </a:p>
        </p:txBody>
      </p:sp>
      <p:sp>
        <p:nvSpPr>
          <p:cNvPr id="47" name="Rectangle 46">
            <a:extLst>
              <a:ext uri="{FF2B5EF4-FFF2-40B4-BE49-F238E27FC236}">
                <a16:creationId xmlns:a16="http://schemas.microsoft.com/office/drawing/2014/main" id="{0232C906-E6C8-4B7A-9852-58056D8ED105}"/>
              </a:ext>
            </a:extLst>
          </p:cNvPr>
          <p:cNvSpPr/>
          <p:nvPr/>
        </p:nvSpPr>
        <p:spPr>
          <a:xfrm>
            <a:off x="562309" y="2533842"/>
            <a:ext cx="4435575" cy="1569660"/>
          </a:xfrm>
          <a:prstGeom prst="rect">
            <a:avLst/>
          </a:prstGeom>
        </p:spPr>
        <p:txBody>
          <a:bodyPr wrap="square">
            <a:spAutoFit/>
          </a:bodyPr>
          <a:lstStyle/>
          <a:p>
            <a:r>
              <a:rPr lang="en-US" sz="2400" b="1" i="0" dirty="0">
                <a:solidFill>
                  <a:schemeClr val="bg1"/>
                </a:solidFill>
                <a:effectLst/>
              </a:rPr>
              <a:t>Zion refers to the Lord’s covenant people who are pure in heart, united in righteousness, and care for one another.</a:t>
            </a:r>
            <a:endParaRPr lang="en-US" sz="2400" dirty="0">
              <a:solidFill>
                <a:schemeClr val="bg1"/>
              </a:solidFill>
            </a:endParaRPr>
          </a:p>
        </p:txBody>
      </p:sp>
      <p:sp>
        <p:nvSpPr>
          <p:cNvPr id="49" name="Rectangle 48">
            <a:extLst>
              <a:ext uri="{FF2B5EF4-FFF2-40B4-BE49-F238E27FC236}">
                <a16:creationId xmlns:a16="http://schemas.microsoft.com/office/drawing/2014/main" id="{7A94DFE1-081B-47BE-AD2D-B08FEE955186}"/>
              </a:ext>
            </a:extLst>
          </p:cNvPr>
          <p:cNvSpPr/>
          <p:nvPr/>
        </p:nvSpPr>
        <p:spPr>
          <a:xfrm>
            <a:off x="7533371" y="2533842"/>
            <a:ext cx="4096320" cy="830997"/>
          </a:xfrm>
          <a:prstGeom prst="rect">
            <a:avLst/>
          </a:prstGeom>
        </p:spPr>
        <p:txBody>
          <a:bodyPr wrap="square">
            <a:spAutoFit/>
          </a:bodyPr>
          <a:lstStyle/>
          <a:p>
            <a:r>
              <a:rPr lang="en-US" sz="2400" b="1" i="0" dirty="0">
                <a:solidFill>
                  <a:schemeClr val="bg1"/>
                </a:solidFill>
                <a:effectLst/>
              </a:rPr>
              <a:t>Zion also refers to a place where the pure in heart live.</a:t>
            </a:r>
            <a:endParaRPr lang="en-US" sz="2400" dirty="0"/>
          </a:p>
        </p:txBody>
      </p:sp>
    </p:spTree>
    <p:extLst>
      <p:ext uri="{BB962C8B-B14F-4D97-AF65-F5344CB8AC3E}">
        <p14:creationId xmlns:p14="http://schemas.microsoft.com/office/powerpoint/2010/main" val="366233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7"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1D9164-9C8F-4E2F-A467-7D1A6A0A0E3D}"/>
              </a:ext>
            </a:extLst>
          </p:cNvPr>
          <p:cNvPicPr>
            <a:picLocks noChangeAspect="1"/>
          </p:cNvPicPr>
          <p:nvPr/>
        </p:nvPicPr>
        <p:blipFill rotWithShape="1">
          <a:blip r:embed="rId2">
            <a:extLst>
              <a:ext uri="{28A0092B-C50C-407E-A947-70E740481C1C}">
                <a14:useLocalDpi xmlns:a14="http://schemas.microsoft.com/office/drawing/2010/main" val="0"/>
              </a:ext>
            </a:extLst>
          </a:blip>
          <a:srcRect b="4141"/>
          <a:stretch/>
        </p:blipFill>
        <p:spPr>
          <a:xfrm>
            <a:off x="0" y="0"/>
            <a:ext cx="12192000" cy="6858000"/>
          </a:xfrm>
          <a:prstGeom prst="rect">
            <a:avLst/>
          </a:prstGeom>
        </p:spPr>
      </p:pic>
      <p:sp>
        <p:nvSpPr>
          <p:cNvPr id="44" name="Rectangle 43">
            <a:extLst>
              <a:ext uri="{FF2B5EF4-FFF2-40B4-BE49-F238E27FC236}">
                <a16:creationId xmlns:a16="http://schemas.microsoft.com/office/drawing/2014/main" id="{991042D1-A393-4580-A87B-9E75E37E12F5}"/>
              </a:ext>
            </a:extLst>
          </p:cNvPr>
          <p:cNvSpPr/>
          <p:nvPr/>
        </p:nvSpPr>
        <p:spPr>
          <a:xfrm>
            <a:off x="100585" y="6353294"/>
            <a:ext cx="1348446" cy="369332"/>
          </a:xfrm>
          <a:prstGeom prst="rect">
            <a:avLst/>
          </a:prstGeom>
        </p:spPr>
        <p:txBody>
          <a:bodyPr wrap="none">
            <a:spAutoFit/>
          </a:bodyPr>
          <a:lstStyle/>
          <a:p>
            <a:r>
              <a:rPr lang="en-US" dirty="0">
                <a:solidFill>
                  <a:schemeClr val="bg1"/>
                </a:solidFill>
                <a:latin typeface="Abadi" panose="020B0604020104020204" pitchFamily="34" charset="0"/>
              </a:rPr>
              <a:t>Moses 7:18</a:t>
            </a:r>
            <a:endParaRPr lang="en-US" dirty="0"/>
          </a:p>
        </p:txBody>
      </p:sp>
      <p:sp>
        <p:nvSpPr>
          <p:cNvPr id="41" name="Rectangle 40">
            <a:extLst>
              <a:ext uri="{FF2B5EF4-FFF2-40B4-BE49-F238E27FC236}">
                <a16:creationId xmlns:a16="http://schemas.microsoft.com/office/drawing/2014/main" id="{E413A804-D72E-4E58-8607-6567677FEA79}"/>
              </a:ext>
            </a:extLst>
          </p:cNvPr>
          <p:cNvSpPr/>
          <p:nvPr/>
        </p:nvSpPr>
        <p:spPr>
          <a:xfrm>
            <a:off x="453997" y="925727"/>
            <a:ext cx="4474138" cy="4801314"/>
          </a:xfrm>
          <a:prstGeom prst="rect">
            <a:avLst/>
          </a:prstGeom>
        </p:spPr>
        <p:txBody>
          <a:bodyPr wrap="square">
            <a:spAutoFit/>
          </a:bodyPr>
          <a:lstStyle/>
          <a:p>
            <a:r>
              <a:rPr lang="en-US" b="0" i="0" dirty="0">
                <a:solidFill>
                  <a:schemeClr val="bg1"/>
                </a:solidFill>
                <a:effectLst/>
              </a:rPr>
              <a:t>“Zion is Zion because of the character, attributes, and faithfulness of her citizens. </a:t>
            </a:r>
          </a:p>
          <a:p>
            <a:endParaRPr lang="en-US" dirty="0">
              <a:solidFill>
                <a:schemeClr val="bg1"/>
              </a:solidFill>
            </a:endParaRPr>
          </a:p>
          <a:p>
            <a:r>
              <a:rPr lang="en-US" b="0" i="0" dirty="0">
                <a:solidFill>
                  <a:schemeClr val="bg1"/>
                </a:solidFill>
                <a:effectLst/>
              </a:rPr>
              <a:t>Remember, ‘the Lord called his people Zion, because they were of one heart and one mind, and dwelt in righteousness; and there was no poor among them’.</a:t>
            </a:r>
          </a:p>
          <a:p>
            <a:endParaRPr lang="en-US" dirty="0">
              <a:solidFill>
                <a:schemeClr val="bg1"/>
              </a:solidFill>
            </a:endParaRPr>
          </a:p>
          <a:p>
            <a:r>
              <a:rPr lang="en-US" b="0" i="0" dirty="0">
                <a:solidFill>
                  <a:schemeClr val="bg1"/>
                </a:solidFill>
                <a:effectLst/>
              </a:rPr>
              <a:t>If we would establish Zion in our homes, branches, wards, and stakes, we must rise to this standard. </a:t>
            </a:r>
          </a:p>
          <a:p>
            <a:endParaRPr lang="en-US" dirty="0">
              <a:solidFill>
                <a:schemeClr val="bg1"/>
              </a:solidFill>
            </a:endParaRPr>
          </a:p>
          <a:p>
            <a:endParaRPr lang="en-US" dirty="0">
              <a:solidFill>
                <a:schemeClr val="bg1"/>
              </a:solidFill>
            </a:endParaRPr>
          </a:p>
          <a:p>
            <a:endParaRPr lang="en-US" b="0" i="0" dirty="0">
              <a:solidFill>
                <a:schemeClr val="bg1"/>
              </a:solidFill>
              <a:effectLst/>
            </a:endParaRPr>
          </a:p>
          <a:p>
            <a:r>
              <a:rPr lang="en-US" b="0" i="0" dirty="0">
                <a:solidFill>
                  <a:schemeClr val="bg1"/>
                </a:solidFill>
                <a:effectLst/>
              </a:rPr>
              <a:t>We cannot wait until Zion comes for these things to happen﻿—Zion will come only as they happen.”</a:t>
            </a:r>
            <a:endParaRPr lang="en-US" dirty="0">
              <a:solidFill>
                <a:schemeClr val="bg1"/>
              </a:solidFill>
            </a:endParaRPr>
          </a:p>
        </p:txBody>
      </p:sp>
      <p:sp>
        <p:nvSpPr>
          <p:cNvPr id="45" name="Rectangle 44">
            <a:extLst>
              <a:ext uri="{FF2B5EF4-FFF2-40B4-BE49-F238E27FC236}">
                <a16:creationId xmlns:a16="http://schemas.microsoft.com/office/drawing/2014/main" id="{893EE404-ECC4-4863-95B8-D622A126D4B9}"/>
              </a:ext>
            </a:extLst>
          </p:cNvPr>
          <p:cNvSpPr/>
          <p:nvPr/>
        </p:nvSpPr>
        <p:spPr>
          <a:xfrm>
            <a:off x="8357936" y="1382666"/>
            <a:ext cx="3465094" cy="646331"/>
          </a:xfrm>
          <a:prstGeom prst="rect">
            <a:avLst/>
          </a:prstGeom>
          <a:solidFill>
            <a:srgbClr val="C00000"/>
          </a:solidFill>
        </p:spPr>
        <p:txBody>
          <a:bodyPr wrap="square">
            <a:spAutoFit/>
          </a:bodyPr>
          <a:lstStyle/>
          <a:p>
            <a:r>
              <a:rPr lang="en-US" b="0" i="0" dirty="0">
                <a:solidFill>
                  <a:schemeClr val="bg1"/>
                </a:solidFill>
                <a:effectLst/>
              </a:rPr>
              <a:t>(1) to become unified in one heart and one mind</a:t>
            </a:r>
          </a:p>
        </p:txBody>
      </p:sp>
      <p:sp>
        <p:nvSpPr>
          <p:cNvPr id="47" name="Rectangle 46">
            <a:extLst>
              <a:ext uri="{FF2B5EF4-FFF2-40B4-BE49-F238E27FC236}">
                <a16:creationId xmlns:a16="http://schemas.microsoft.com/office/drawing/2014/main" id="{64101C71-C5DD-4004-9DFF-D491ECB0534C}"/>
              </a:ext>
            </a:extLst>
          </p:cNvPr>
          <p:cNvSpPr/>
          <p:nvPr/>
        </p:nvSpPr>
        <p:spPr>
          <a:xfrm>
            <a:off x="8489480" y="3153288"/>
            <a:ext cx="3202006" cy="646331"/>
          </a:xfrm>
          <a:prstGeom prst="rect">
            <a:avLst/>
          </a:prstGeom>
          <a:solidFill>
            <a:srgbClr val="C00000"/>
          </a:solidFill>
        </p:spPr>
        <p:txBody>
          <a:bodyPr wrap="square">
            <a:spAutoFit/>
          </a:bodyPr>
          <a:lstStyle/>
          <a:p>
            <a:r>
              <a:rPr lang="en-US" b="0" i="0" dirty="0">
                <a:solidFill>
                  <a:schemeClr val="bg1"/>
                </a:solidFill>
                <a:effectLst/>
              </a:rPr>
              <a:t>(2) to become, individually and collectively, a holy people</a:t>
            </a:r>
          </a:p>
        </p:txBody>
      </p:sp>
      <p:sp>
        <p:nvSpPr>
          <p:cNvPr id="49" name="Rectangle 48">
            <a:extLst>
              <a:ext uri="{FF2B5EF4-FFF2-40B4-BE49-F238E27FC236}">
                <a16:creationId xmlns:a16="http://schemas.microsoft.com/office/drawing/2014/main" id="{078FD38B-7F71-41DD-90AF-B18554D131A7}"/>
              </a:ext>
            </a:extLst>
          </p:cNvPr>
          <p:cNvSpPr/>
          <p:nvPr/>
        </p:nvSpPr>
        <p:spPr>
          <a:xfrm>
            <a:off x="8535998" y="5103674"/>
            <a:ext cx="3202005" cy="1200329"/>
          </a:xfrm>
          <a:prstGeom prst="rect">
            <a:avLst/>
          </a:prstGeom>
          <a:solidFill>
            <a:srgbClr val="C00000"/>
          </a:solidFill>
        </p:spPr>
        <p:txBody>
          <a:bodyPr wrap="square">
            <a:spAutoFit/>
          </a:bodyPr>
          <a:lstStyle/>
          <a:p>
            <a:r>
              <a:rPr lang="en-US" b="0" i="0" dirty="0">
                <a:solidFill>
                  <a:schemeClr val="bg1"/>
                </a:solidFill>
                <a:effectLst/>
              </a:rPr>
              <a:t>(3) to care for the poor and needy with such effectiveness that we eliminate poverty among us. </a:t>
            </a:r>
            <a:endParaRPr lang="en-US" dirty="0"/>
          </a:p>
        </p:txBody>
      </p:sp>
      <p:sp>
        <p:nvSpPr>
          <p:cNvPr id="46" name="Rectangle 45">
            <a:extLst>
              <a:ext uri="{FF2B5EF4-FFF2-40B4-BE49-F238E27FC236}">
                <a16:creationId xmlns:a16="http://schemas.microsoft.com/office/drawing/2014/main" id="{AF72D5D9-1724-436B-A2BD-22C3762AC6C8}"/>
              </a:ext>
            </a:extLst>
          </p:cNvPr>
          <p:cNvSpPr/>
          <p:nvPr/>
        </p:nvSpPr>
        <p:spPr>
          <a:xfrm>
            <a:off x="8430120" y="355610"/>
            <a:ext cx="2080570" cy="369332"/>
          </a:xfrm>
          <a:prstGeom prst="rect">
            <a:avLst/>
          </a:prstGeom>
        </p:spPr>
        <p:txBody>
          <a:bodyPr wrap="none">
            <a:spAutoFit/>
          </a:bodyPr>
          <a:lstStyle/>
          <a:p>
            <a:r>
              <a:rPr lang="en-US" b="0" i="0" dirty="0">
                <a:solidFill>
                  <a:schemeClr val="bg1"/>
                </a:solidFill>
                <a:effectLst/>
              </a:rPr>
              <a:t>It will be necessary: </a:t>
            </a:r>
          </a:p>
        </p:txBody>
      </p:sp>
      <p:sp>
        <p:nvSpPr>
          <p:cNvPr id="50" name="TextBox 49">
            <a:extLst>
              <a:ext uri="{FF2B5EF4-FFF2-40B4-BE49-F238E27FC236}">
                <a16:creationId xmlns:a16="http://schemas.microsoft.com/office/drawing/2014/main" id="{F90DEBE9-49F5-491F-B377-1A87A9ADD64D}"/>
              </a:ext>
            </a:extLst>
          </p:cNvPr>
          <p:cNvSpPr txBox="1"/>
          <p:nvPr/>
        </p:nvSpPr>
        <p:spPr>
          <a:xfrm>
            <a:off x="11598842" y="6456223"/>
            <a:ext cx="481182" cy="369332"/>
          </a:xfrm>
          <a:prstGeom prst="rect">
            <a:avLst/>
          </a:prstGeom>
          <a:noFill/>
        </p:spPr>
        <p:txBody>
          <a:bodyPr wrap="square" rtlCol="0">
            <a:spAutoFit/>
          </a:bodyPr>
          <a:lstStyle/>
          <a:p>
            <a:r>
              <a:rPr lang="en-US" dirty="0">
                <a:solidFill>
                  <a:schemeClr val="bg1"/>
                </a:solidFill>
              </a:rPr>
              <a:t>(2)</a:t>
            </a:r>
          </a:p>
        </p:txBody>
      </p:sp>
      <p:grpSp>
        <p:nvGrpSpPr>
          <p:cNvPr id="51" name="Group 50">
            <a:extLst>
              <a:ext uri="{FF2B5EF4-FFF2-40B4-BE49-F238E27FC236}">
                <a16:creationId xmlns:a16="http://schemas.microsoft.com/office/drawing/2014/main" id="{BDFD033B-041F-4D97-B24A-3E9BC18B1EBE}"/>
              </a:ext>
            </a:extLst>
          </p:cNvPr>
          <p:cNvGrpSpPr/>
          <p:nvPr/>
        </p:nvGrpSpPr>
        <p:grpSpPr>
          <a:xfrm>
            <a:off x="6050422" y="4803564"/>
            <a:ext cx="1825482" cy="1533523"/>
            <a:chOff x="6923804" y="520518"/>
            <a:chExt cx="3650964" cy="3067046"/>
          </a:xfrm>
          <a:solidFill>
            <a:schemeClr val="bg1"/>
          </a:solidFill>
        </p:grpSpPr>
        <p:sp>
          <p:nvSpPr>
            <p:cNvPr id="52" name="Oval 51">
              <a:extLst>
                <a:ext uri="{FF2B5EF4-FFF2-40B4-BE49-F238E27FC236}">
                  <a16:creationId xmlns:a16="http://schemas.microsoft.com/office/drawing/2014/main" id="{F2179B04-5D25-420F-9AA1-ED9936FA36A2}"/>
                </a:ext>
              </a:extLst>
            </p:cNvPr>
            <p:cNvSpPr/>
            <p:nvPr/>
          </p:nvSpPr>
          <p:spPr>
            <a:xfrm>
              <a:off x="7723991" y="520518"/>
              <a:ext cx="839096" cy="81342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8">
              <a:extLst>
                <a:ext uri="{FF2B5EF4-FFF2-40B4-BE49-F238E27FC236}">
                  <a16:creationId xmlns:a16="http://schemas.microsoft.com/office/drawing/2014/main" id="{C674D6BB-CD88-4FB8-B912-51601F41D02A}"/>
                </a:ext>
              </a:extLst>
            </p:cNvPr>
            <p:cNvSpPr/>
            <p:nvPr/>
          </p:nvSpPr>
          <p:spPr>
            <a:xfrm rot="896632">
              <a:off x="7424337" y="1324633"/>
              <a:ext cx="673689" cy="123448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19">
              <a:extLst>
                <a:ext uri="{FF2B5EF4-FFF2-40B4-BE49-F238E27FC236}">
                  <a16:creationId xmlns:a16="http://schemas.microsoft.com/office/drawing/2014/main" id="{7AA939F2-4891-4965-9CEA-365A73B57C7C}"/>
                </a:ext>
              </a:extLst>
            </p:cNvPr>
            <p:cNvSpPr/>
            <p:nvPr/>
          </p:nvSpPr>
          <p:spPr>
            <a:xfrm rot="3223748">
              <a:off x="7218919" y="1187926"/>
              <a:ext cx="289371" cy="879602"/>
            </a:xfrm>
            <a:prstGeom prst="roundRect">
              <a:avLst>
                <a:gd name="adj" fmla="val 42056"/>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24">
              <a:extLst>
                <a:ext uri="{FF2B5EF4-FFF2-40B4-BE49-F238E27FC236}">
                  <a16:creationId xmlns:a16="http://schemas.microsoft.com/office/drawing/2014/main" id="{B1BEB3B9-B855-4FE5-A61C-FAB4D7B699B0}"/>
                </a:ext>
              </a:extLst>
            </p:cNvPr>
            <p:cNvSpPr/>
            <p:nvPr/>
          </p:nvSpPr>
          <p:spPr>
            <a:xfrm rot="19332359">
              <a:off x="7103039" y="1665337"/>
              <a:ext cx="289371" cy="55759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26">
              <a:extLst>
                <a:ext uri="{FF2B5EF4-FFF2-40B4-BE49-F238E27FC236}">
                  <a16:creationId xmlns:a16="http://schemas.microsoft.com/office/drawing/2014/main" id="{492928CB-A03A-4230-A4E9-4CBF734854E5}"/>
                </a:ext>
              </a:extLst>
            </p:cNvPr>
            <p:cNvSpPr/>
            <p:nvPr/>
          </p:nvSpPr>
          <p:spPr>
            <a:xfrm rot="18781643">
              <a:off x="8073115" y="1341023"/>
              <a:ext cx="289371" cy="827645"/>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27">
              <a:extLst>
                <a:ext uri="{FF2B5EF4-FFF2-40B4-BE49-F238E27FC236}">
                  <a16:creationId xmlns:a16="http://schemas.microsoft.com/office/drawing/2014/main" id="{914B0359-0B12-4A43-8934-B8AE18DBDBDF}"/>
                </a:ext>
              </a:extLst>
            </p:cNvPr>
            <p:cNvSpPr/>
            <p:nvPr/>
          </p:nvSpPr>
          <p:spPr>
            <a:xfrm rot="16964834">
              <a:off x="8535166" y="1795006"/>
              <a:ext cx="225681" cy="531195"/>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28">
              <a:extLst>
                <a:ext uri="{FF2B5EF4-FFF2-40B4-BE49-F238E27FC236}">
                  <a16:creationId xmlns:a16="http://schemas.microsoft.com/office/drawing/2014/main" id="{F5E53ACB-FAF0-44F1-AB6D-D13FC9F6C2F6}"/>
                </a:ext>
              </a:extLst>
            </p:cNvPr>
            <p:cNvSpPr/>
            <p:nvPr/>
          </p:nvSpPr>
          <p:spPr>
            <a:xfrm rot="723023">
              <a:off x="7230281" y="2275034"/>
              <a:ext cx="289371" cy="1247116"/>
            </a:xfrm>
            <a:prstGeom prst="roundRect">
              <a:avLst>
                <a:gd name="adj" fmla="val 32932"/>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29">
              <a:extLst>
                <a:ext uri="{FF2B5EF4-FFF2-40B4-BE49-F238E27FC236}">
                  <a16:creationId xmlns:a16="http://schemas.microsoft.com/office/drawing/2014/main" id="{381AEE90-E9F0-4CA0-A6B2-F3C9CF6449D3}"/>
                </a:ext>
              </a:extLst>
            </p:cNvPr>
            <p:cNvSpPr/>
            <p:nvPr/>
          </p:nvSpPr>
          <p:spPr>
            <a:xfrm rot="21235033">
              <a:off x="7667155" y="2340448"/>
              <a:ext cx="289371" cy="1247116"/>
            </a:xfrm>
            <a:prstGeom prst="roundRect">
              <a:avLst>
                <a:gd name="adj" fmla="val 3686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30">
              <a:extLst>
                <a:ext uri="{FF2B5EF4-FFF2-40B4-BE49-F238E27FC236}">
                  <a16:creationId xmlns:a16="http://schemas.microsoft.com/office/drawing/2014/main" id="{3D517956-ED48-4FDD-B196-836C035BD095}"/>
                </a:ext>
              </a:extLst>
            </p:cNvPr>
            <p:cNvSpPr/>
            <p:nvPr/>
          </p:nvSpPr>
          <p:spPr>
            <a:xfrm rot="3881555">
              <a:off x="8168548" y="2960699"/>
              <a:ext cx="289371" cy="591535"/>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31">
              <a:extLst>
                <a:ext uri="{FF2B5EF4-FFF2-40B4-BE49-F238E27FC236}">
                  <a16:creationId xmlns:a16="http://schemas.microsoft.com/office/drawing/2014/main" id="{D6A3067C-C26F-4B89-9613-FAEB7C2E2D8A}"/>
                </a:ext>
              </a:extLst>
            </p:cNvPr>
            <p:cNvSpPr/>
            <p:nvPr/>
          </p:nvSpPr>
          <p:spPr>
            <a:xfrm rot="6404015">
              <a:off x="8600646" y="2930218"/>
              <a:ext cx="289371" cy="591535"/>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32">
              <a:extLst>
                <a:ext uri="{FF2B5EF4-FFF2-40B4-BE49-F238E27FC236}">
                  <a16:creationId xmlns:a16="http://schemas.microsoft.com/office/drawing/2014/main" id="{34415E29-2D8A-438E-BDEC-B4FA47737F78}"/>
                </a:ext>
              </a:extLst>
            </p:cNvPr>
            <p:cNvSpPr/>
            <p:nvPr/>
          </p:nvSpPr>
          <p:spPr>
            <a:xfrm rot="4202448">
              <a:off x="9128263" y="2555500"/>
              <a:ext cx="469133" cy="1085068"/>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33">
              <a:extLst>
                <a:ext uri="{FF2B5EF4-FFF2-40B4-BE49-F238E27FC236}">
                  <a16:creationId xmlns:a16="http://schemas.microsoft.com/office/drawing/2014/main" id="{3EB90D1E-13BB-4FF7-8083-7EC986183EF3}"/>
                </a:ext>
              </a:extLst>
            </p:cNvPr>
            <p:cNvSpPr/>
            <p:nvPr/>
          </p:nvSpPr>
          <p:spPr>
            <a:xfrm rot="3374122">
              <a:off x="8373221" y="2489527"/>
              <a:ext cx="289371" cy="7431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34">
              <a:extLst>
                <a:ext uri="{FF2B5EF4-FFF2-40B4-BE49-F238E27FC236}">
                  <a16:creationId xmlns:a16="http://schemas.microsoft.com/office/drawing/2014/main" id="{8DA9B223-7949-42CA-A0F4-70D846783DF4}"/>
                </a:ext>
              </a:extLst>
            </p:cNvPr>
            <p:cNvSpPr/>
            <p:nvPr/>
          </p:nvSpPr>
          <p:spPr>
            <a:xfrm rot="8385577">
              <a:off x="8718706" y="2512643"/>
              <a:ext cx="289371" cy="66453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35">
              <a:extLst>
                <a:ext uri="{FF2B5EF4-FFF2-40B4-BE49-F238E27FC236}">
                  <a16:creationId xmlns:a16="http://schemas.microsoft.com/office/drawing/2014/main" id="{E79CA114-6743-4D26-AB34-6A18BD2865C5}"/>
                </a:ext>
              </a:extLst>
            </p:cNvPr>
            <p:cNvSpPr/>
            <p:nvPr/>
          </p:nvSpPr>
          <p:spPr>
            <a:xfrm rot="10479472">
              <a:off x="9785863" y="2815483"/>
              <a:ext cx="250545" cy="591535"/>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36">
              <a:extLst>
                <a:ext uri="{FF2B5EF4-FFF2-40B4-BE49-F238E27FC236}">
                  <a16:creationId xmlns:a16="http://schemas.microsoft.com/office/drawing/2014/main" id="{4E93B955-33B2-4C01-A0C5-B4229FE74414}"/>
                </a:ext>
              </a:extLst>
            </p:cNvPr>
            <p:cNvSpPr/>
            <p:nvPr/>
          </p:nvSpPr>
          <p:spPr>
            <a:xfrm rot="4563883">
              <a:off x="9633438" y="3090511"/>
              <a:ext cx="185274" cy="591535"/>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37">
              <a:extLst>
                <a:ext uri="{FF2B5EF4-FFF2-40B4-BE49-F238E27FC236}">
                  <a16:creationId xmlns:a16="http://schemas.microsoft.com/office/drawing/2014/main" id="{3996A0D8-2891-4A3C-85BA-5FF597A17D3D}"/>
                </a:ext>
              </a:extLst>
            </p:cNvPr>
            <p:cNvSpPr/>
            <p:nvPr/>
          </p:nvSpPr>
          <p:spPr>
            <a:xfrm rot="18479202">
              <a:off x="9341796" y="1907250"/>
              <a:ext cx="214076" cy="1214955"/>
            </a:xfrm>
            <a:prstGeom prst="roundRect">
              <a:avLst>
                <a:gd name="adj" fmla="val 4245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7396DB75-0E41-4BCF-8BED-A68DA69BFED9}"/>
                </a:ext>
              </a:extLst>
            </p:cNvPr>
            <p:cNvSpPr/>
            <p:nvPr/>
          </p:nvSpPr>
          <p:spPr>
            <a:xfrm>
              <a:off x="9812768" y="2017060"/>
              <a:ext cx="762000" cy="73869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F4B87C4D-A2C9-4136-AD75-AF670C3BFC01}"/>
              </a:ext>
            </a:extLst>
          </p:cNvPr>
          <p:cNvGrpSpPr/>
          <p:nvPr/>
        </p:nvGrpSpPr>
        <p:grpSpPr>
          <a:xfrm>
            <a:off x="5020999" y="1000794"/>
            <a:ext cx="3100056" cy="1261439"/>
            <a:chOff x="1533052" y="4064095"/>
            <a:chExt cx="5445669" cy="2215889"/>
          </a:xfrm>
          <a:solidFill>
            <a:schemeClr val="bg1"/>
          </a:solidFill>
        </p:grpSpPr>
        <p:grpSp>
          <p:nvGrpSpPr>
            <p:cNvPr id="70" name="Group 69">
              <a:extLst>
                <a:ext uri="{FF2B5EF4-FFF2-40B4-BE49-F238E27FC236}">
                  <a16:creationId xmlns:a16="http://schemas.microsoft.com/office/drawing/2014/main" id="{48F46395-D4A4-4B09-AAA2-6DDC0ABDE27B}"/>
                </a:ext>
              </a:extLst>
            </p:cNvPr>
            <p:cNvGrpSpPr/>
            <p:nvPr/>
          </p:nvGrpSpPr>
          <p:grpSpPr>
            <a:xfrm>
              <a:off x="1578904" y="4064095"/>
              <a:ext cx="5399817" cy="2215889"/>
              <a:chOff x="534738" y="3258336"/>
              <a:chExt cx="5399817" cy="2215889"/>
            </a:xfrm>
            <a:grpFill/>
          </p:grpSpPr>
          <p:grpSp>
            <p:nvGrpSpPr>
              <p:cNvPr id="86" name="Group 85">
                <a:extLst>
                  <a:ext uri="{FF2B5EF4-FFF2-40B4-BE49-F238E27FC236}">
                    <a16:creationId xmlns:a16="http://schemas.microsoft.com/office/drawing/2014/main" id="{82806A73-8508-420B-BF19-D085F8681A6B}"/>
                  </a:ext>
                </a:extLst>
              </p:cNvPr>
              <p:cNvGrpSpPr/>
              <p:nvPr/>
            </p:nvGrpSpPr>
            <p:grpSpPr>
              <a:xfrm>
                <a:off x="534738" y="3258336"/>
                <a:ext cx="1076099" cy="1455070"/>
                <a:chOff x="6696052" y="1382055"/>
                <a:chExt cx="1076099" cy="1455070"/>
              </a:xfrm>
              <a:grpFill/>
            </p:grpSpPr>
            <p:sp>
              <p:nvSpPr>
                <p:cNvPr id="120" name="Oval 119">
                  <a:extLst>
                    <a:ext uri="{FF2B5EF4-FFF2-40B4-BE49-F238E27FC236}">
                      <a16:creationId xmlns:a16="http://schemas.microsoft.com/office/drawing/2014/main" id="{80D4DD54-63E1-4166-9077-8131D4D0FCE3}"/>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Delay 120">
                  <a:extLst>
                    <a:ext uri="{FF2B5EF4-FFF2-40B4-BE49-F238E27FC236}">
                      <a16:creationId xmlns:a16="http://schemas.microsoft.com/office/drawing/2014/main" id="{ECE7CD31-0284-46A8-8720-DC40B6720F68}"/>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20789F2-EDC1-4015-AC8D-E8C4D22AA425}"/>
                  </a:ext>
                </a:extLst>
              </p:cNvPr>
              <p:cNvGrpSpPr/>
              <p:nvPr/>
            </p:nvGrpSpPr>
            <p:grpSpPr>
              <a:xfrm>
                <a:off x="1754147" y="3258336"/>
                <a:ext cx="1076099" cy="1455070"/>
                <a:chOff x="6696052" y="1382055"/>
                <a:chExt cx="1076099" cy="1455070"/>
              </a:xfrm>
              <a:grpFill/>
            </p:grpSpPr>
            <p:sp>
              <p:nvSpPr>
                <p:cNvPr id="118" name="Oval 117">
                  <a:extLst>
                    <a:ext uri="{FF2B5EF4-FFF2-40B4-BE49-F238E27FC236}">
                      <a16:creationId xmlns:a16="http://schemas.microsoft.com/office/drawing/2014/main" id="{409C5E24-AFFB-4F02-BD6D-633967B0EC00}"/>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Delay 118">
                  <a:extLst>
                    <a:ext uri="{FF2B5EF4-FFF2-40B4-BE49-F238E27FC236}">
                      <a16:creationId xmlns:a16="http://schemas.microsoft.com/office/drawing/2014/main" id="{0911E1CC-FEB1-4143-93D0-17415C751B62}"/>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92E2EF52-589E-41A7-9FF9-A032633A287D}"/>
                  </a:ext>
                </a:extLst>
              </p:cNvPr>
              <p:cNvGrpSpPr/>
              <p:nvPr/>
            </p:nvGrpSpPr>
            <p:grpSpPr>
              <a:xfrm>
                <a:off x="2947096" y="3258336"/>
                <a:ext cx="1076099" cy="1455070"/>
                <a:chOff x="6696052" y="1382055"/>
                <a:chExt cx="1076099" cy="1455070"/>
              </a:xfrm>
              <a:grpFill/>
            </p:grpSpPr>
            <p:sp>
              <p:nvSpPr>
                <p:cNvPr id="116" name="Oval 115">
                  <a:extLst>
                    <a:ext uri="{FF2B5EF4-FFF2-40B4-BE49-F238E27FC236}">
                      <a16:creationId xmlns:a16="http://schemas.microsoft.com/office/drawing/2014/main" id="{7D0A0A8A-91E5-457C-B3DC-50E83D4E6582}"/>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Delay 116">
                  <a:extLst>
                    <a:ext uri="{FF2B5EF4-FFF2-40B4-BE49-F238E27FC236}">
                      <a16:creationId xmlns:a16="http://schemas.microsoft.com/office/drawing/2014/main" id="{B0BA2E1D-D739-4FB4-B123-12FF572AD1C9}"/>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9EE0E487-3F55-44DE-9A04-7D6D5877128B}"/>
                  </a:ext>
                </a:extLst>
              </p:cNvPr>
              <p:cNvGrpSpPr/>
              <p:nvPr/>
            </p:nvGrpSpPr>
            <p:grpSpPr>
              <a:xfrm>
                <a:off x="4140045" y="3258336"/>
                <a:ext cx="1076099" cy="1455070"/>
                <a:chOff x="6696052" y="1382055"/>
                <a:chExt cx="1076099" cy="1455070"/>
              </a:xfrm>
              <a:grpFill/>
            </p:grpSpPr>
            <p:sp>
              <p:nvSpPr>
                <p:cNvPr id="114" name="Oval 113">
                  <a:extLst>
                    <a:ext uri="{FF2B5EF4-FFF2-40B4-BE49-F238E27FC236}">
                      <a16:creationId xmlns:a16="http://schemas.microsoft.com/office/drawing/2014/main" id="{3F3B1139-4045-4C1B-9B68-43510C3078D8}"/>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Delay 114">
                  <a:extLst>
                    <a:ext uri="{FF2B5EF4-FFF2-40B4-BE49-F238E27FC236}">
                      <a16:creationId xmlns:a16="http://schemas.microsoft.com/office/drawing/2014/main" id="{6C00909C-B1AD-4482-A2BC-21F11D2005E0}"/>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D986431-B36E-4C1D-8311-290F0FFD83D9}"/>
                  </a:ext>
                </a:extLst>
              </p:cNvPr>
              <p:cNvGrpSpPr/>
              <p:nvPr/>
            </p:nvGrpSpPr>
            <p:grpSpPr>
              <a:xfrm>
                <a:off x="4858456" y="4019155"/>
                <a:ext cx="1076099" cy="1455070"/>
                <a:chOff x="6696052" y="1382055"/>
                <a:chExt cx="1076099" cy="1455070"/>
              </a:xfrm>
              <a:grpFill/>
            </p:grpSpPr>
            <p:sp>
              <p:nvSpPr>
                <p:cNvPr id="106" name="Oval 105">
                  <a:extLst>
                    <a:ext uri="{FF2B5EF4-FFF2-40B4-BE49-F238E27FC236}">
                      <a16:creationId xmlns:a16="http://schemas.microsoft.com/office/drawing/2014/main" id="{47E28711-618C-4E7B-98A6-D62D3D0021C8}"/>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106">
                  <a:extLst>
                    <a:ext uri="{FF2B5EF4-FFF2-40B4-BE49-F238E27FC236}">
                      <a16:creationId xmlns:a16="http://schemas.microsoft.com/office/drawing/2014/main" id="{47258651-5730-4FAA-9F15-5BD4311A5274}"/>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6DB78350-5AC6-47ED-99BA-0535E7965590}"/>
                  </a:ext>
                </a:extLst>
              </p:cNvPr>
              <p:cNvGrpSpPr/>
              <p:nvPr/>
            </p:nvGrpSpPr>
            <p:grpSpPr>
              <a:xfrm>
                <a:off x="3661660" y="3985871"/>
                <a:ext cx="1076099" cy="1455070"/>
                <a:chOff x="6696052" y="1382055"/>
                <a:chExt cx="1076099" cy="1455070"/>
              </a:xfrm>
              <a:grpFill/>
            </p:grpSpPr>
            <p:sp>
              <p:nvSpPr>
                <p:cNvPr id="104" name="Oval 103">
                  <a:extLst>
                    <a:ext uri="{FF2B5EF4-FFF2-40B4-BE49-F238E27FC236}">
                      <a16:creationId xmlns:a16="http://schemas.microsoft.com/office/drawing/2014/main" id="{A44A003A-A4C4-465D-8109-8E1FD7381B00}"/>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Delay 104">
                  <a:extLst>
                    <a:ext uri="{FF2B5EF4-FFF2-40B4-BE49-F238E27FC236}">
                      <a16:creationId xmlns:a16="http://schemas.microsoft.com/office/drawing/2014/main" id="{A725CDBA-86AA-420C-BC37-D7C4D6B34147}"/>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7FFE8AB7-B198-402F-A4A2-6F7C4C6BC0F2}"/>
                  </a:ext>
                </a:extLst>
              </p:cNvPr>
              <p:cNvGrpSpPr/>
              <p:nvPr/>
            </p:nvGrpSpPr>
            <p:grpSpPr>
              <a:xfrm>
                <a:off x="2404654" y="3985871"/>
                <a:ext cx="1076099" cy="1455070"/>
                <a:chOff x="6696052" y="1382055"/>
                <a:chExt cx="1076099" cy="1455070"/>
              </a:xfrm>
              <a:grpFill/>
            </p:grpSpPr>
            <p:sp>
              <p:nvSpPr>
                <p:cNvPr id="102" name="Oval 101">
                  <a:extLst>
                    <a:ext uri="{FF2B5EF4-FFF2-40B4-BE49-F238E27FC236}">
                      <a16:creationId xmlns:a16="http://schemas.microsoft.com/office/drawing/2014/main" id="{0D75271A-EC5E-4811-A5C8-3CE3D537E70C}"/>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102">
                  <a:extLst>
                    <a:ext uri="{FF2B5EF4-FFF2-40B4-BE49-F238E27FC236}">
                      <a16:creationId xmlns:a16="http://schemas.microsoft.com/office/drawing/2014/main" id="{A3C80296-BBCD-4DA3-BC6D-8702F37AAF2F}"/>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E0F69189-F872-4340-8104-B3C8665F8F42}"/>
                  </a:ext>
                </a:extLst>
              </p:cNvPr>
              <p:cNvGrpSpPr/>
              <p:nvPr/>
            </p:nvGrpSpPr>
            <p:grpSpPr>
              <a:xfrm>
                <a:off x="1168101" y="3985871"/>
                <a:ext cx="1076099" cy="1455070"/>
                <a:chOff x="6696052" y="1382055"/>
                <a:chExt cx="1076099" cy="1455070"/>
              </a:xfrm>
              <a:grpFill/>
            </p:grpSpPr>
            <p:sp>
              <p:nvSpPr>
                <p:cNvPr id="98" name="Oval 97">
                  <a:extLst>
                    <a:ext uri="{FF2B5EF4-FFF2-40B4-BE49-F238E27FC236}">
                      <a16:creationId xmlns:a16="http://schemas.microsoft.com/office/drawing/2014/main" id="{A6394D2B-CE04-4A3B-A06E-2D8474910C21}"/>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Delay 98">
                  <a:extLst>
                    <a:ext uri="{FF2B5EF4-FFF2-40B4-BE49-F238E27FC236}">
                      <a16:creationId xmlns:a16="http://schemas.microsoft.com/office/drawing/2014/main" id="{CF1D1D9C-B7D2-435F-865D-F61DBFCF03D8}"/>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70">
              <a:extLst>
                <a:ext uri="{FF2B5EF4-FFF2-40B4-BE49-F238E27FC236}">
                  <a16:creationId xmlns:a16="http://schemas.microsoft.com/office/drawing/2014/main" id="{DD38230C-32D7-441F-AA6C-451338A38B4F}"/>
                </a:ext>
              </a:extLst>
            </p:cNvPr>
            <p:cNvGrpSpPr/>
            <p:nvPr/>
          </p:nvGrpSpPr>
          <p:grpSpPr>
            <a:xfrm>
              <a:off x="1533052" y="4341137"/>
              <a:ext cx="1124138" cy="541698"/>
              <a:chOff x="1533052" y="4341137"/>
              <a:chExt cx="1124138" cy="541698"/>
            </a:xfrm>
            <a:grpFill/>
          </p:grpSpPr>
          <p:sp>
            <p:nvSpPr>
              <p:cNvPr id="84" name="Moon 83">
                <a:extLst>
                  <a:ext uri="{FF2B5EF4-FFF2-40B4-BE49-F238E27FC236}">
                    <a16:creationId xmlns:a16="http://schemas.microsoft.com/office/drawing/2014/main" id="{19946DB6-E5AC-40C1-9167-64674B8F01DF}"/>
                  </a:ext>
                </a:extLst>
              </p:cNvPr>
              <p:cNvSpPr/>
              <p:nvPr/>
            </p:nvSpPr>
            <p:spPr>
              <a:xfrm rot="18208703">
                <a:off x="2046082" y="4264182"/>
                <a:ext cx="534154" cy="688063"/>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a:extLst>
                  <a:ext uri="{FF2B5EF4-FFF2-40B4-BE49-F238E27FC236}">
                    <a16:creationId xmlns:a16="http://schemas.microsoft.com/office/drawing/2014/main" id="{F83E9F80-3BD8-4A62-AFA6-4308D56C6034}"/>
                  </a:ext>
                </a:extLst>
              </p:cNvPr>
              <p:cNvSpPr/>
              <p:nvPr/>
            </p:nvSpPr>
            <p:spPr>
              <a:xfrm rot="13942414">
                <a:off x="1610007" y="4271726"/>
                <a:ext cx="534154" cy="688063"/>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6275F233-9E20-42BC-8B45-E91AB09528CD}"/>
                </a:ext>
              </a:extLst>
            </p:cNvPr>
            <p:cNvGrpSpPr/>
            <p:nvPr/>
          </p:nvGrpSpPr>
          <p:grpSpPr>
            <a:xfrm>
              <a:off x="5161983" y="4375842"/>
              <a:ext cx="1124138" cy="541698"/>
              <a:chOff x="1533052" y="4341137"/>
              <a:chExt cx="1124138" cy="541698"/>
            </a:xfrm>
            <a:grpFill/>
          </p:grpSpPr>
          <p:sp>
            <p:nvSpPr>
              <p:cNvPr id="82" name="Moon 81">
                <a:extLst>
                  <a:ext uri="{FF2B5EF4-FFF2-40B4-BE49-F238E27FC236}">
                    <a16:creationId xmlns:a16="http://schemas.microsoft.com/office/drawing/2014/main" id="{0F2AE15F-0583-40B7-8EC3-4FDB044CBAB0}"/>
                  </a:ext>
                </a:extLst>
              </p:cNvPr>
              <p:cNvSpPr/>
              <p:nvPr/>
            </p:nvSpPr>
            <p:spPr>
              <a:xfrm rot="18208703">
                <a:off x="2046082" y="4264182"/>
                <a:ext cx="534154" cy="688063"/>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a:extLst>
                  <a:ext uri="{FF2B5EF4-FFF2-40B4-BE49-F238E27FC236}">
                    <a16:creationId xmlns:a16="http://schemas.microsoft.com/office/drawing/2014/main" id="{5F8433A4-32E3-409F-8CAD-298DFA8C7512}"/>
                  </a:ext>
                </a:extLst>
              </p:cNvPr>
              <p:cNvSpPr/>
              <p:nvPr/>
            </p:nvSpPr>
            <p:spPr>
              <a:xfrm rot="13942414">
                <a:off x="1610007" y="4271726"/>
                <a:ext cx="534154" cy="688063"/>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4FB8D930-F231-4CA3-A3DE-FC50FAF8510E}"/>
                </a:ext>
              </a:extLst>
            </p:cNvPr>
            <p:cNvGrpSpPr/>
            <p:nvPr/>
          </p:nvGrpSpPr>
          <p:grpSpPr>
            <a:xfrm>
              <a:off x="3432770" y="5190653"/>
              <a:ext cx="1124138" cy="541698"/>
              <a:chOff x="1533052" y="4341137"/>
              <a:chExt cx="1124138" cy="541698"/>
            </a:xfrm>
            <a:grpFill/>
          </p:grpSpPr>
          <p:sp>
            <p:nvSpPr>
              <p:cNvPr id="80" name="Moon 79">
                <a:extLst>
                  <a:ext uri="{FF2B5EF4-FFF2-40B4-BE49-F238E27FC236}">
                    <a16:creationId xmlns:a16="http://schemas.microsoft.com/office/drawing/2014/main" id="{85C73F4C-6F2D-4B2A-90D6-FD1CFC8105EA}"/>
                  </a:ext>
                </a:extLst>
              </p:cNvPr>
              <p:cNvSpPr/>
              <p:nvPr/>
            </p:nvSpPr>
            <p:spPr>
              <a:xfrm rot="18208703">
                <a:off x="2046082" y="4264182"/>
                <a:ext cx="534154" cy="688063"/>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a:extLst>
                  <a:ext uri="{FF2B5EF4-FFF2-40B4-BE49-F238E27FC236}">
                    <a16:creationId xmlns:a16="http://schemas.microsoft.com/office/drawing/2014/main" id="{35ED850E-D78F-43A1-94B1-B2576A5F5853}"/>
                  </a:ext>
                </a:extLst>
              </p:cNvPr>
              <p:cNvSpPr/>
              <p:nvPr/>
            </p:nvSpPr>
            <p:spPr>
              <a:xfrm rot="13942414">
                <a:off x="1610007" y="4271726"/>
                <a:ext cx="534154" cy="688063"/>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B9BC35ED-D560-48A5-8B58-4CC9563C8683}"/>
                </a:ext>
              </a:extLst>
            </p:cNvPr>
            <p:cNvGrpSpPr/>
            <p:nvPr/>
          </p:nvGrpSpPr>
          <p:grpSpPr>
            <a:xfrm>
              <a:off x="4691202" y="5317402"/>
              <a:ext cx="1124138" cy="541698"/>
              <a:chOff x="1533052" y="4341137"/>
              <a:chExt cx="1124138" cy="541698"/>
            </a:xfrm>
            <a:grpFill/>
          </p:grpSpPr>
          <p:sp>
            <p:nvSpPr>
              <p:cNvPr id="76" name="Moon 75">
                <a:extLst>
                  <a:ext uri="{FF2B5EF4-FFF2-40B4-BE49-F238E27FC236}">
                    <a16:creationId xmlns:a16="http://schemas.microsoft.com/office/drawing/2014/main" id="{4E2E082A-2A23-4A56-9EBA-8A60F5C32A52}"/>
                  </a:ext>
                </a:extLst>
              </p:cNvPr>
              <p:cNvSpPr/>
              <p:nvPr/>
            </p:nvSpPr>
            <p:spPr>
              <a:xfrm rot="18208703">
                <a:off x="2046082" y="4264182"/>
                <a:ext cx="534154" cy="688063"/>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a:extLst>
                  <a:ext uri="{FF2B5EF4-FFF2-40B4-BE49-F238E27FC236}">
                    <a16:creationId xmlns:a16="http://schemas.microsoft.com/office/drawing/2014/main" id="{A2BE6485-4A9C-4E47-B030-83873EAF6959}"/>
                  </a:ext>
                </a:extLst>
              </p:cNvPr>
              <p:cNvSpPr/>
              <p:nvPr/>
            </p:nvSpPr>
            <p:spPr>
              <a:xfrm rot="13942414">
                <a:off x="1610007" y="4271726"/>
                <a:ext cx="534154" cy="688063"/>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121">
            <a:extLst>
              <a:ext uri="{FF2B5EF4-FFF2-40B4-BE49-F238E27FC236}">
                <a16:creationId xmlns:a16="http://schemas.microsoft.com/office/drawing/2014/main" id="{4DA0832B-4EB1-40BC-9C92-DDC760363AC5}"/>
              </a:ext>
            </a:extLst>
          </p:cNvPr>
          <p:cNvGrpSpPr/>
          <p:nvPr/>
        </p:nvGrpSpPr>
        <p:grpSpPr>
          <a:xfrm>
            <a:off x="5818431" y="2629162"/>
            <a:ext cx="1785983" cy="1883125"/>
            <a:chOff x="275622" y="1143000"/>
            <a:chExt cx="4038048" cy="4011361"/>
          </a:xfrm>
          <a:solidFill>
            <a:schemeClr val="bg1"/>
          </a:solidFill>
        </p:grpSpPr>
        <p:grpSp>
          <p:nvGrpSpPr>
            <p:cNvPr id="123" name="Group 4">
              <a:extLst>
                <a:ext uri="{FF2B5EF4-FFF2-40B4-BE49-F238E27FC236}">
                  <a16:creationId xmlns:a16="http://schemas.microsoft.com/office/drawing/2014/main" id="{8393E049-CB31-4FCC-A55A-AB5A3E1ED714}"/>
                </a:ext>
              </a:extLst>
            </p:cNvPr>
            <p:cNvGrpSpPr/>
            <p:nvPr/>
          </p:nvGrpSpPr>
          <p:grpSpPr>
            <a:xfrm>
              <a:off x="1766047" y="1143000"/>
              <a:ext cx="1219200" cy="2258761"/>
              <a:chOff x="1766047" y="1143000"/>
              <a:chExt cx="1219200" cy="2258761"/>
            </a:xfrm>
            <a:grpFill/>
          </p:grpSpPr>
          <p:sp>
            <p:nvSpPr>
              <p:cNvPr id="139" name="Oval 2">
                <a:extLst>
                  <a:ext uri="{FF2B5EF4-FFF2-40B4-BE49-F238E27FC236}">
                    <a16:creationId xmlns:a16="http://schemas.microsoft.com/office/drawing/2014/main" id="{7BCF476D-211D-43B0-856E-0E113148ED6F}"/>
                  </a:ext>
                </a:extLst>
              </p:cNvPr>
              <p:cNvSpPr/>
              <p:nvPr/>
            </p:nvSpPr>
            <p:spPr>
              <a:xfrm>
                <a:off x="1905000" y="11430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Block Arc 3">
                <a:extLst>
                  <a:ext uri="{FF2B5EF4-FFF2-40B4-BE49-F238E27FC236}">
                    <a16:creationId xmlns:a16="http://schemas.microsoft.com/office/drawing/2014/main" id="{0ED18EE9-0DFF-463B-91D4-2CA282653A5D}"/>
                  </a:ext>
                </a:extLst>
              </p:cNvPr>
              <p:cNvSpPr/>
              <p:nvPr/>
            </p:nvSpPr>
            <p:spPr>
              <a:xfrm>
                <a:off x="1766047" y="2088776"/>
                <a:ext cx="1219200" cy="1312985"/>
              </a:xfrm>
              <a:prstGeom prst="blockArc">
                <a:avLst>
                  <a:gd name="adj1" fmla="val 10800000"/>
                  <a:gd name="adj2" fmla="val 47574"/>
                  <a:gd name="adj3" fmla="val 1730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4" name="Group 5">
              <a:extLst>
                <a:ext uri="{FF2B5EF4-FFF2-40B4-BE49-F238E27FC236}">
                  <a16:creationId xmlns:a16="http://schemas.microsoft.com/office/drawing/2014/main" id="{EEB4CCBD-DCFE-4FC5-BD77-DF133F4931C8}"/>
                </a:ext>
              </a:extLst>
            </p:cNvPr>
            <p:cNvGrpSpPr/>
            <p:nvPr/>
          </p:nvGrpSpPr>
          <p:grpSpPr>
            <a:xfrm rot="3423310">
              <a:off x="2574690" y="1672785"/>
              <a:ext cx="1219200" cy="2258761"/>
              <a:chOff x="1766047" y="1143000"/>
              <a:chExt cx="1219200" cy="2258761"/>
            </a:xfrm>
            <a:grpFill/>
          </p:grpSpPr>
          <p:sp>
            <p:nvSpPr>
              <p:cNvPr id="137" name="Oval 6">
                <a:extLst>
                  <a:ext uri="{FF2B5EF4-FFF2-40B4-BE49-F238E27FC236}">
                    <a16:creationId xmlns:a16="http://schemas.microsoft.com/office/drawing/2014/main" id="{B656830E-9D92-498C-A49F-A672411FC6F4}"/>
                  </a:ext>
                </a:extLst>
              </p:cNvPr>
              <p:cNvSpPr/>
              <p:nvPr/>
            </p:nvSpPr>
            <p:spPr>
              <a:xfrm>
                <a:off x="1905000" y="11430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Block Arc 7">
                <a:extLst>
                  <a:ext uri="{FF2B5EF4-FFF2-40B4-BE49-F238E27FC236}">
                    <a16:creationId xmlns:a16="http://schemas.microsoft.com/office/drawing/2014/main" id="{A5038339-0A99-4865-9F48-BB0394A55153}"/>
                  </a:ext>
                </a:extLst>
              </p:cNvPr>
              <p:cNvSpPr/>
              <p:nvPr/>
            </p:nvSpPr>
            <p:spPr>
              <a:xfrm>
                <a:off x="1766047" y="2088776"/>
                <a:ext cx="1219200" cy="1312985"/>
              </a:xfrm>
              <a:prstGeom prst="blockArc">
                <a:avLst>
                  <a:gd name="adj1" fmla="val 10800000"/>
                  <a:gd name="adj2" fmla="val 47574"/>
                  <a:gd name="adj3" fmla="val 1730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 name="Group 8">
              <a:extLst>
                <a:ext uri="{FF2B5EF4-FFF2-40B4-BE49-F238E27FC236}">
                  <a16:creationId xmlns:a16="http://schemas.microsoft.com/office/drawing/2014/main" id="{A765AAC6-D40D-4C87-BCCC-AD3D46B49E8A}"/>
                </a:ext>
              </a:extLst>
            </p:cNvPr>
            <p:cNvGrpSpPr/>
            <p:nvPr/>
          </p:nvGrpSpPr>
          <p:grpSpPr>
            <a:xfrm rot="7477866">
              <a:off x="2571115" y="2528631"/>
              <a:ext cx="1219200" cy="2258761"/>
              <a:chOff x="1766047" y="1143000"/>
              <a:chExt cx="1219200" cy="2258761"/>
            </a:xfrm>
            <a:grpFill/>
          </p:grpSpPr>
          <p:sp>
            <p:nvSpPr>
              <p:cNvPr id="135" name="Oval 134">
                <a:extLst>
                  <a:ext uri="{FF2B5EF4-FFF2-40B4-BE49-F238E27FC236}">
                    <a16:creationId xmlns:a16="http://schemas.microsoft.com/office/drawing/2014/main" id="{89286F16-13DB-4BF0-8E49-0AB84DB95E65}"/>
                  </a:ext>
                </a:extLst>
              </p:cNvPr>
              <p:cNvSpPr/>
              <p:nvPr/>
            </p:nvSpPr>
            <p:spPr>
              <a:xfrm>
                <a:off x="1905000" y="11430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Block Arc 135">
                <a:extLst>
                  <a:ext uri="{FF2B5EF4-FFF2-40B4-BE49-F238E27FC236}">
                    <a16:creationId xmlns:a16="http://schemas.microsoft.com/office/drawing/2014/main" id="{2F142B29-67BC-41B2-BA9C-F518015470D9}"/>
                  </a:ext>
                </a:extLst>
              </p:cNvPr>
              <p:cNvSpPr/>
              <p:nvPr/>
            </p:nvSpPr>
            <p:spPr>
              <a:xfrm>
                <a:off x="1766047" y="2088776"/>
                <a:ext cx="1219200" cy="1312985"/>
              </a:xfrm>
              <a:prstGeom prst="blockArc">
                <a:avLst>
                  <a:gd name="adj1" fmla="val 10800000"/>
                  <a:gd name="adj2" fmla="val 47574"/>
                  <a:gd name="adj3" fmla="val 1730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 name="Group 11">
              <a:extLst>
                <a:ext uri="{FF2B5EF4-FFF2-40B4-BE49-F238E27FC236}">
                  <a16:creationId xmlns:a16="http://schemas.microsoft.com/office/drawing/2014/main" id="{E0228BF7-9DEE-4E2D-9AB3-2B4CA9F21A1A}"/>
                </a:ext>
              </a:extLst>
            </p:cNvPr>
            <p:cNvGrpSpPr/>
            <p:nvPr/>
          </p:nvGrpSpPr>
          <p:grpSpPr>
            <a:xfrm rot="10800000">
              <a:off x="1676400" y="2895600"/>
              <a:ext cx="1219200" cy="2258761"/>
              <a:chOff x="1766047" y="1143000"/>
              <a:chExt cx="1219200" cy="2258761"/>
            </a:xfrm>
            <a:grpFill/>
          </p:grpSpPr>
          <p:sp>
            <p:nvSpPr>
              <p:cNvPr id="133" name="Oval 132">
                <a:extLst>
                  <a:ext uri="{FF2B5EF4-FFF2-40B4-BE49-F238E27FC236}">
                    <a16:creationId xmlns:a16="http://schemas.microsoft.com/office/drawing/2014/main" id="{859C2945-FCC1-4CDD-9D74-742E007E8A0C}"/>
                  </a:ext>
                </a:extLst>
              </p:cNvPr>
              <p:cNvSpPr/>
              <p:nvPr/>
            </p:nvSpPr>
            <p:spPr>
              <a:xfrm>
                <a:off x="1905000" y="11430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Block Arc 133">
                <a:extLst>
                  <a:ext uri="{FF2B5EF4-FFF2-40B4-BE49-F238E27FC236}">
                    <a16:creationId xmlns:a16="http://schemas.microsoft.com/office/drawing/2014/main" id="{C118C2BC-F386-468D-9656-EFCF3F1D8778}"/>
                  </a:ext>
                </a:extLst>
              </p:cNvPr>
              <p:cNvSpPr/>
              <p:nvPr/>
            </p:nvSpPr>
            <p:spPr>
              <a:xfrm>
                <a:off x="1766047" y="2088776"/>
                <a:ext cx="1219200" cy="1312985"/>
              </a:xfrm>
              <a:prstGeom prst="blockArc">
                <a:avLst>
                  <a:gd name="adj1" fmla="val 10800000"/>
                  <a:gd name="adj2" fmla="val 47574"/>
                  <a:gd name="adj3" fmla="val 1730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7" name="Group 14">
              <a:extLst>
                <a:ext uri="{FF2B5EF4-FFF2-40B4-BE49-F238E27FC236}">
                  <a16:creationId xmlns:a16="http://schemas.microsoft.com/office/drawing/2014/main" id="{EF688BE2-891C-4D1B-BDDF-5ADE211AA1A8}"/>
                </a:ext>
              </a:extLst>
            </p:cNvPr>
            <p:cNvGrpSpPr/>
            <p:nvPr/>
          </p:nvGrpSpPr>
          <p:grpSpPr>
            <a:xfrm rot="14223637">
              <a:off x="795403" y="2433321"/>
              <a:ext cx="1219200" cy="2258761"/>
              <a:chOff x="1766047" y="1143000"/>
              <a:chExt cx="1219200" cy="2258761"/>
            </a:xfrm>
            <a:grpFill/>
          </p:grpSpPr>
          <p:sp>
            <p:nvSpPr>
              <p:cNvPr id="131" name="Oval 130">
                <a:extLst>
                  <a:ext uri="{FF2B5EF4-FFF2-40B4-BE49-F238E27FC236}">
                    <a16:creationId xmlns:a16="http://schemas.microsoft.com/office/drawing/2014/main" id="{DD6EDCCD-0EDD-4D68-99C0-7B6CAD0A792C}"/>
                  </a:ext>
                </a:extLst>
              </p:cNvPr>
              <p:cNvSpPr/>
              <p:nvPr/>
            </p:nvSpPr>
            <p:spPr>
              <a:xfrm>
                <a:off x="1905000" y="11430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Block Arc 131">
                <a:extLst>
                  <a:ext uri="{FF2B5EF4-FFF2-40B4-BE49-F238E27FC236}">
                    <a16:creationId xmlns:a16="http://schemas.microsoft.com/office/drawing/2014/main" id="{C4D9E6A1-16CF-4F5A-A724-C82040DA53AC}"/>
                  </a:ext>
                </a:extLst>
              </p:cNvPr>
              <p:cNvSpPr/>
              <p:nvPr/>
            </p:nvSpPr>
            <p:spPr>
              <a:xfrm>
                <a:off x="1766047" y="2088776"/>
                <a:ext cx="1219200" cy="1312985"/>
              </a:xfrm>
              <a:prstGeom prst="blockArc">
                <a:avLst>
                  <a:gd name="adj1" fmla="val 10800000"/>
                  <a:gd name="adj2" fmla="val 47574"/>
                  <a:gd name="adj3" fmla="val 1730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8" name="Group 17">
              <a:extLst>
                <a:ext uri="{FF2B5EF4-FFF2-40B4-BE49-F238E27FC236}">
                  <a16:creationId xmlns:a16="http://schemas.microsoft.com/office/drawing/2014/main" id="{1CC5D3F1-680A-4F19-9F56-BDF2FAE02C4B}"/>
                </a:ext>
              </a:extLst>
            </p:cNvPr>
            <p:cNvGrpSpPr/>
            <p:nvPr/>
          </p:nvGrpSpPr>
          <p:grpSpPr>
            <a:xfrm rot="18830253">
              <a:off x="855848" y="1464155"/>
              <a:ext cx="1219200" cy="2258761"/>
              <a:chOff x="1766047" y="1143000"/>
              <a:chExt cx="1219200" cy="2258761"/>
            </a:xfrm>
            <a:grpFill/>
          </p:grpSpPr>
          <p:sp>
            <p:nvSpPr>
              <p:cNvPr id="129" name="Oval 128">
                <a:extLst>
                  <a:ext uri="{FF2B5EF4-FFF2-40B4-BE49-F238E27FC236}">
                    <a16:creationId xmlns:a16="http://schemas.microsoft.com/office/drawing/2014/main" id="{A67A74F2-0E2E-43A5-B21D-32DBD6DFD8D5}"/>
                  </a:ext>
                </a:extLst>
              </p:cNvPr>
              <p:cNvSpPr/>
              <p:nvPr/>
            </p:nvSpPr>
            <p:spPr>
              <a:xfrm>
                <a:off x="1905000" y="11430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Block Arc 129">
                <a:extLst>
                  <a:ext uri="{FF2B5EF4-FFF2-40B4-BE49-F238E27FC236}">
                    <a16:creationId xmlns:a16="http://schemas.microsoft.com/office/drawing/2014/main" id="{6416D451-C6C7-4AE0-A19E-EE078F4DF774}"/>
                  </a:ext>
                </a:extLst>
              </p:cNvPr>
              <p:cNvSpPr/>
              <p:nvPr/>
            </p:nvSpPr>
            <p:spPr>
              <a:xfrm>
                <a:off x="1766047" y="2088776"/>
                <a:ext cx="1219200" cy="1312985"/>
              </a:xfrm>
              <a:prstGeom prst="blockArc">
                <a:avLst>
                  <a:gd name="adj1" fmla="val 10800000"/>
                  <a:gd name="adj2" fmla="val 47574"/>
                  <a:gd name="adj3" fmla="val 17305"/>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142" name="Picture 141">
            <a:extLst>
              <a:ext uri="{FF2B5EF4-FFF2-40B4-BE49-F238E27FC236}">
                <a16:creationId xmlns:a16="http://schemas.microsoft.com/office/drawing/2014/main" id="{27994B1F-4F01-404B-BFEE-78C813276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65" y="136448"/>
            <a:ext cx="512064" cy="685800"/>
          </a:xfrm>
          <a:prstGeom prst="rect">
            <a:avLst/>
          </a:prstGeom>
        </p:spPr>
      </p:pic>
    </p:spTree>
    <p:extLst>
      <p:ext uri="{BB962C8B-B14F-4D97-AF65-F5344CB8AC3E}">
        <p14:creationId xmlns:p14="http://schemas.microsoft.com/office/powerpoint/2010/main" val="326191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1">
                                            <p:txEl>
                                              <p:pRg st="8" end="8"/>
                                            </p:txEl>
                                          </p:spTgt>
                                        </p:tgtEl>
                                        <p:attrNameLst>
                                          <p:attrName>style.visibility</p:attrName>
                                        </p:attrNameLst>
                                      </p:cBhvr>
                                      <p:to>
                                        <p:strVal val="visible"/>
                                      </p:to>
                                    </p:set>
                                    <p:animEffect transition="in" filter="fade">
                                      <p:cBhvr>
                                        <p:cTn id="37" dur="1000"/>
                                        <p:tgtEl>
                                          <p:spTgt spid="41">
                                            <p:txEl>
                                              <p:pRg st="8" end="8"/>
                                            </p:txEl>
                                          </p:spTgt>
                                        </p:tgtEl>
                                      </p:cBhvr>
                                    </p:animEffect>
                                    <p:anim calcmode="lin" valueType="num">
                                      <p:cBhvr>
                                        <p:cTn id="38" dur="1000" fill="hold"/>
                                        <p:tgtEl>
                                          <p:spTgt spid="41">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4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9"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1D9164-9C8F-4E2F-A467-7D1A6A0A0E3D}"/>
              </a:ext>
            </a:extLst>
          </p:cNvPr>
          <p:cNvPicPr>
            <a:picLocks noChangeAspect="1"/>
          </p:cNvPicPr>
          <p:nvPr/>
        </p:nvPicPr>
        <p:blipFill rotWithShape="1">
          <a:blip r:embed="rId2">
            <a:extLst>
              <a:ext uri="{28A0092B-C50C-407E-A947-70E740481C1C}">
                <a14:useLocalDpi xmlns:a14="http://schemas.microsoft.com/office/drawing/2010/main" val="0"/>
              </a:ext>
            </a:extLst>
          </a:blip>
          <a:srcRect b="4141"/>
          <a:stretch/>
        </p:blipFill>
        <p:spPr>
          <a:xfrm>
            <a:off x="0" y="0"/>
            <a:ext cx="12192000" cy="6858000"/>
          </a:xfrm>
          <a:prstGeom prst="rect">
            <a:avLst/>
          </a:prstGeom>
        </p:spPr>
      </p:pic>
      <p:sp>
        <p:nvSpPr>
          <p:cNvPr id="42" name="TextBox 41">
            <a:extLst>
              <a:ext uri="{FF2B5EF4-FFF2-40B4-BE49-F238E27FC236}">
                <a16:creationId xmlns:a16="http://schemas.microsoft.com/office/drawing/2014/main" id="{B6C92957-B469-4F64-9DDB-E41A83FBAD48}"/>
              </a:ext>
            </a:extLst>
          </p:cNvPr>
          <p:cNvSpPr txBox="1"/>
          <p:nvPr/>
        </p:nvSpPr>
        <p:spPr>
          <a:xfrm>
            <a:off x="3138667" y="155492"/>
            <a:ext cx="5914666" cy="707886"/>
          </a:xfrm>
          <a:prstGeom prst="rect">
            <a:avLst/>
          </a:prstGeom>
          <a:noFill/>
        </p:spPr>
        <p:txBody>
          <a:bodyPr wrap="square" rtlCol="0">
            <a:spAutoFit/>
          </a:bodyPr>
          <a:lstStyle/>
          <a:p>
            <a:pPr algn="ctr"/>
            <a:r>
              <a:rPr lang="en-US" sz="4000" dirty="0">
                <a:solidFill>
                  <a:schemeClr val="bg1"/>
                </a:solidFill>
                <a:latin typeface="Bahnschrift" panose="020B0502040204020203" pitchFamily="34" charset="0"/>
              </a:rPr>
              <a:t>Living the Enoch Way</a:t>
            </a:r>
          </a:p>
        </p:txBody>
      </p:sp>
      <p:grpSp>
        <p:nvGrpSpPr>
          <p:cNvPr id="45" name="Group 18">
            <a:extLst>
              <a:ext uri="{FF2B5EF4-FFF2-40B4-BE49-F238E27FC236}">
                <a16:creationId xmlns:a16="http://schemas.microsoft.com/office/drawing/2014/main" id="{4B096E7E-240D-4E0F-93E3-5AB5E455B6C1}"/>
              </a:ext>
            </a:extLst>
          </p:cNvPr>
          <p:cNvGrpSpPr/>
          <p:nvPr/>
        </p:nvGrpSpPr>
        <p:grpSpPr>
          <a:xfrm>
            <a:off x="1084232" y="1018870"/>
            <a:ext cx="10100324" cy="5067728"/>
            <a:chOff x="965200" y="2286000"/>
            <a:chExt cx="7302500" cy="2743200"/>
          </a:xfrm>
        </p:grpSpPr>
        <p:sp>
          <p:nvSpPr>
            <p:cNvPr id="46" name="Rectangle 45">
              <a:extLst>
                <a:ext uri="{FF2B5EF4-FFF2-40B4-BE49-F238E27FC236}">
                  <a16:creationId xmlns:a16="http://schemas.microsoft.com/office/drawing/2014/main" id="{B16BF419-38E4-4582-AE99-54F7FF695848}"/>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D9BC55E-389F-41AA-8C67-59ACAE350238}"/>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AA8417E1-D88F-4DA3-90FF-618A89DD56DF}"/>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0B86F2E-A33C-4548-A467-FF7D5F39E5EE}"/>
                </a:ext>
              </a:extLst>
            </p:cNvPr>
            <p:cNvCxnSpPr>
              <a:stCxn id="47" idx="1"/>
              <a:endCxn id="4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12AD3E-E5F0-492E-8DD0-7DE4CEFA5024}"/>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075CDEFC-9462-4DC9-97D9-9F735C6BF264}"/>
              </a:ext>
            </a:extLst>
          </p:cNvPr>
          <p:cNvSpPr/>
          <p:nvPr/>
        </p:nvSpPr>
        <p:spPr>
          <a:xfrm>
            <a:off x="2957333" y="1056924"/>
            <a:ext cx="6096000" cy="4401205"/>
          </a:xfrm>
          <a:prstGeom prst="rect">
            <a:avLst/>
          </a:prstGeom>
        </p:spPr>
        <p:txBody>
          <a:bodyPr>
            <a:spAutoFit/>
          </a:bodyPr>
          <a:lstStyle/>
          <a:p>
            <a:pPr algn="ctr"/>
            <a:r>
              <a:rPr lang="en-US" sz="2800" b="0" i="0" dirty="0">
                <a:solidFill>
                  <a:schemeClr val="bg1"/>
                </a:solidFill>
                <a:effectLst/>
                <a:latin typeface="Abadi" panose="020B0604020104020204" pitchFamily="34" charset="0"/>
              </a:rPr>
              <a:t>What are some things you could do to live more like Enoch’s people in your</a:t>
            </a:r>
          </a:p>
          <a:p>
            <a:pPr algn="ctr"/>
            <a:endParaRPr lang="en-US" sz="2800" dirty="0">
              <a:solidFill>
                <a:schemeClr val="bg1"/>
              </a:solidFill>
              <a:latin typeface="Abadi" panose="020B0604020104020204" pitchFamily="34" charset="0"/>
            </a:endParaRPr>
          </a:p>
          <a:p>
            <a:pPr algn="ctr"/>
            <a:r>
              <a:rPr lang="en-US" sz="2800" b="0" i="0" dirty="0">
                <a:solidFill>
                  <a:schemeClr val="bg1"/>
                </a:solidFill>
                <a:effectLst/>
                <a:latin typeface="Abadi" panose="020B0604020104020204" pitchFamily="34" charset="0"/>
              </a:rPr>
              <a:t> home</a:t>
            </a:r>
          </a:p>
          <a:p>
            <a:pPr algn="ctr"/>
            <a:endParaRPr lang="en-US" sz="2800" dirty="0">
              <a:solidFill>
                <a:schemeClr val="bg1"/>
              </a:solidFill>
              <a:latin typeface="Abadi" panose="020B0604020104020204" pitchFamily="34" charset="0"/>
            </a:endParaRPr>
          </a:p>
          <a:p>
            <a:pPr algn="ctr"/>
            <a:r>
              <a:rPr lang="en-US" sz="2800" b="0" i="0" dirty="0">
                <a:solidFill>
                  <a:schemeClr val="bg1"/>
                </a:solidFill>
                <a:effectLst/>
                <a:latin typeface="Abadi" panose="020B0604020104020204" pitchFamily="34" charset="0"/>
              </a:rPr>
              <a:t> branch </a:t>
            </a:r>
          </a:p>
          <a:p>
            <a:pPr algn="ctr"/>
            <a:endParaRPr lang="en-US" sz="2800" dirty="0">
              <a:solidFill>
                <a:schemeClr val="bg1"/>
              </a:solidFill>
              <a:latin typeface="Abadi" panose="020B0604020104020204" pitchFamily="34" charset="0"/>
            </a:endParaRPr>
          </a:p>
          <a:p>
            <a:pPr algn="ctr"/>
            <a:r>
              <a:rPr lang="en-US" sz="2800" b="0" i="0" dirty="0">
                <a:solidFill>
                  <a:schemeClr val="bg1"/>
                </a:solidFill>
                <a:effectLst/>
                <a:latin typeface="Abadi" panose="020B0604020104020204" pitchFamily="34" charset="0"/>
              </a:rPr>
              <a:t> ward</a:t>
            </a:r>
          </a:p>
          <a:p>
            <a:pPr algn="ctr"/>
            <a:endParaRPr lang="en-US" sz="2800" dirty="0">
              <a:solidFill>
                <a:schemeClr val="bg1"/>
              </a:solidFill>
              <a:latin typeface="Abadi" panose="020B0604020104020204" pitchFamily="34" charset="0"/>
            </a:endParaRPr>
          </a:p>
          <a:p>
            <a:pPr algn="ctr"/>
            <a:r>
              <a:rPr lang="en-US" sz="2800" b="0" i="0" dirty="0">
                <a:solidFill>
                  <a:schemeClr val="bg1"/>
                </a:solidFill>
                <a:effectLst/>
                <a:latin typeface="Abadi" panose="020B0604020104020204" pitchFamily="34" charset="0"/>
              </a:rPr>
              <a:t> stake</a:t>
            </a:r>
            <a:endParaRPr lang="en-US" sz="2800" dirty="0">
              <a:solidFill>
                <a:schemeClr val="bg1"/>
              </a:solidFill>
            </a:endParaRPr>
          </a:p>
        </p:txBody>
      </p:sp>
      <p:grpSp>
        <p:nvGrpSpPr>
          <p:cNvPr id="52" name="Group 51">
            <a:extLst>
              <a:ext uri="{FF2B5EF4-FFF2-40B4-BE49-F238E27FC236}">
                <a16:creationId xmlns:a16="http://schemas.microsoft.com/office/drawing/2014/main" id="{91AD8BE4-D12D-4DFE-BC52-516DF06F47C2}"/>
              </a:ext>
            </a:extLst>
          </p:cNvPr>
          <p:cNvGrpSpPr/>
          <p:nvPr/>
        </p:nvGrpSpPr>
        <p:grpSpPr>
          <a:xfrm>
            <a:off x="4731552" y="2308789"/>
            <a:ext cx="569166" cy="569166"/>
            <a:chOff x="4364700" y="661956"/>
            <a:chExt cx="2667000" cy="2667000"/>
          </a:xfrm>
        </p:grpSpPr>
        <p:sp>
          <p:nvSpPr>
            <p:cNvPr id="53" name="Oval 52">
              <a:extLst>
                <a:ext uri="{FF2B5EF4-FFF2-40B4-BE49-F238E27FC236}">
                  <a16:creationId xmlns:a16="http://schemas.microsoft.com/office/drawing/2014/main" id="{AD2FA118-8466-4237-AF89-A930383B4597}"/>
                </a:ext>
              </a:extLst>
            </p:cNvPr>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0BD7D292-9761-43AC-8826-00B36C10CCD5}"/>
                </a:ext>
              </a:extLst>
            </p:cNvPr>
            <p:cNvGrpSpPr/>
            <p:nvPr/>
          </p:nvGrpSpPr>
          <p:grpSpPr>
            <a:xfrm rot="14121608">
              <a:off x="4787169" y="1214397"/>
              <a:ext cx="762000" cy="762000"/>
              <a:chOff x="1226056" y="2773679"/>
              <a:chExt cx="762000" cy="762000"/>
            </a:xfrm>
          </p:grpSpPr>
          <p:sp>
            <p:nvSpPr>
              <p:cNvPr id="63" name="Oval 62">
                <a:extLst>
                  <a:ext uri="{FF2B5EF4-FFF2-40B4-BE49-F238E27FC236}">
                    <a16:creationId xmlns:a16="http://schemas.microsoft.com/office/drawing/2014/main" id="{34A398F0-6DF4-48B1-98A2-2847E104360C}"/>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991C4645-648D-48B6-B021-33DDEF6399A7}"/>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5085AEC0-B336-4FC6-95A8-D696AB444679}"/>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5BD749E-F7B4-4A45-AB3E-F1344DF0785F}"/>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257A579C-B47A-4110-9A98-845E4CBAB309}"/>
                </a:ext>
              </a:extLst>
            </p:cNvPr>
            <p:cNvGrpSpPr/>
            <p:nvPr/>
          </p:nvGrpSpPr>
          <p:grpSpPr>
            <a:xfrm rot="8038943" flipH="1">
              <a:off x="5828327" y="1216128"/>
              <a:ext cx="762000" cy="762000"/>
              <a:chOff x="1226056" y="2773679"/>
              <a:chExt cx="762000" cy="762000"/>
            </a:xfrm>
          </p:grpSpPr>
          <p:sp>
            <p:nvSpPr>
              <p:cNvPr id="59" name="Oval 58">
                <a:extLst>
                  <a:ext uri="{FF2B5EF4-FFF2-40B4-BE49-F238E27FC236}">
                    <a16:creationId xmlns:a16="http://schemas.microsoft.com/office/drawing/2014/main" id="{22D25D7F-86E1-47CD-9A02-FE7D5D960FE5}"/>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85D28EE-310D-4228-A758-AF29652B37E1}"/>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C7B432F-ED04-40CF-88A9-8337416B9C2D}"/>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7ADB1B9-041E-4128-8337-1725BFD6B6D1}"/>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Moon 55">
              <a:extLst>
                <a:ext uri="{FF2B5EF4-FFF2-40B4-BE49-F238E27FC236}">
                  <a16:creationId xmlns:a16="http://schemas.microsoft.com/office/drawing/2014/main" id="{D677FA51-84B0-438D-A43B-D27F23846797}"/>
                </a:ext>
              </a:extLst>
            </p:cNvPr>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Moon 56">
              <a:extLst>
                <a:ext uri="{FF2B5EF4-FFF2-40B4-BE49-F238E27FC236}">
                  <a16:creationId xmlns:a16="http://schemas.microsoft.com/office/drawing/2014/main" id="{32708A8F-2185-4406-A1C8-4A66FAE27B7B}"/>
                </a:ext>
              </a:extLst>
            </p:cNvPr>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Moon 57">
              <a:extLst>
                <a:ext uri="{FF2B5EF4-FFF2-40B4-BE49-F238E27FC236}">
                  <a16:creationId xmlns:a16="http://schemas.microsoft.com/office/drawing/2014/main" id="{E14BCF07-E45F-45CF-BB41-39BB9A3DC335}"/>
                </a:ext>
              </a:extLst>
            </p:cNvPr>
            <p:cNvSpPr/>
            <p:nvPr/>
          </p:nvSpPr>
          <p:spPr>
            <a:xfrm rot="15436185">
              <a:off x="5816808" y="2144508"/>
              <a:ext cx="405950" cy="644827"/>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7" name="Group 66">
            <a:extLst>
              <a:ext uri="{FF2B5EF4-FFF2-40B4-BE49-F238E27FC236}">
                <a16:creationId xmlns:a16="http://schemas.microsoft.com/office/drawing/2014/main" id="{63816F4D-E191-4D86-A699-77982658EB8E}"/>
              </a:ext>
            </a:extLst>
          </p:cNvPr>
          <p:cNvGrpSpPr/>
          <p:nvPr/>
        </p:nvGrpSpPr>
        <p:grpSpPr>
          <a:xfrm>
            <a:off x="4755582" y="3174818"/>
            <a:ext cx="569166" cy="569166"/>
            <a:chOff x="4364700" y="661956"/>
            <a:chExt cx="2667000" cy="2667000"/>
          </a:xfrm>
        </p:grpSpPr>
        <p:sp>
          <p:nvSpPr>
            <p:cNvPr id="68" name="Oval 67">
              <a:extLst>
                <a:ext uri="{FF2B5EF4-FFF2-40B4-BE49-F238E27FC236}">
                  <a16:creationId xmlns:a16="http://schemas.microsoft.com/office/drawing/2014/main" id="{E1BCF2FB-6B1A-41A5-9386-6BA85FB5C074}"/>
                </a:ext>
              </a:extLst>
            </p:cNvPr>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25D3FEF0-750C-40FF-BE87-BDA8E849D7B9}"/>
                </a:ext>
              </a:extLst>
            </p:cNvPr>
            <p:cNvGrpSpPr/>
            <p:nvPr/>
          </p:nvGrpSpPr>
          <p:grpSpPr>
            <a:xfrm rot="14121608">
              <a:off x="4787169" y="1214397"/>
              <a:ext cx="762000" cy="762000"/>
              <a:chOff x="1226056" y="2773679"/>
              <a:chExt cx="762000" cy="762000"/>
            </a:xfrm>
          </p:grpSpPr>
          <p:sp>
            <p:nvSpPr>
              <p:cNvPr id="78" name="Oval 77">
                <a:extLst>
                  <a:ext uri="{FF2B5EF4-FFF2-40B4-BE49-F238E27FC236}">
                    <a16:creationId xmlns:a16="http://schemas.microsoft.com/office/drawing/2014/main" id="{5DB2762D-BEB8-416A-9AAE-6020DF1987BD}"/>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8F30A9B5-EDFE-4ACE-B6C4-A97333FFCAB5}"/>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0FF81C9-B562-4E70-A325-457CEFE37445}"/>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2EF7C91A-546C-49BF-B40B-F3E866C6873D}"/>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D24BC121-B856-46B1-86BB-4E711A016F2C}"/>
                </a:ext>
              </a:extLst>
            </p:cNvPr>
            <p:cNvGrpSpPr/>
            <p:nvPr/>
          </p:nvGrpSpPr>
          <p:grpSpPr>
            <a:xfrm rot="8038943" flipH="1">
              <a:off x="5828327" y="1216128"/>
              <a:ext cx="762000" cy="762000"/>
              <a:chOff x="1226056" y="2773679"/>
              <a:chExt cx="762000" cy="762000"/>
            </a:xfrm>
          </p:grpSpPr>
          <p:sp>
            <p:nvSpPr>
              <p:cNvPr id="74" name="Oval 73">
                <a:extLst>
                  <a:ext uri="{FF2B5EF4-FFF2-40B4-BE49-F238E27FC236}">
                    <a16:creationId xmlns:a16="http://schemas.microsoft.com/office/drawing/2014/main" id="{7CB63D00-C205-4B11-B0BB-4800537C6036}"/>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E33E798E-D1C0-401D-B21E-F87D79765026}"/>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53E2418-B7E7-424E-8B50-E5B22C513E5D}"/>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BD4634EB-E294-47BE-9017-04602CD87BDC}"/>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Moon 70">
              <a:extLst>
                <a:ext uri="{FF2B5EF4-FFF2-40B4-BE49-F238E27FC236}">
                  <a16:creationId xmlns:a16="http://schemas.microsoft.com/office/drawing/2014/main" id="{7AC374D2-E12A-40A2-A44E-2C2D3E165419}"/>
                </a:ext>
              </a:extLst>
            </p:cNvPr>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Moon 71">
              <a:extLst>
                <a:ext uri="{FF2B5EF4-FFF2-40B4-BE49-F238E27FC236}">
                  <a16:creationId xmlns:a16="http://schemas.microsoft.com/office/drawing/2014/main" id="{1E03AF5A-29A5-4A08-AD04-53DF862FCDAB}"/>
                </a:ext>
              </a:extLst>
            </p:cNvPr>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Moon 72">
              <a:extLst>
                <a:ext uri="{FF2B5EF4-FFF2-40B4-BE49-F238E27FC236}">
                  <a16:creationId xmlns:a16="http://schemas.microsoft.com/office/drawing/2014/main" id="{78080534-E58C-4FC1-973F-D41007809243}"/>
                </a:ext>
              </a:extLst>
            </p:cNvPr>
            <p:cNvSpPr/>
            <p:nvPr/>
          </p:nvSpPr>
          <p:spPr>
            <a:xfrm rot="15436185">
              <a:off x="5816808" y="2144508"/>
              <a:ext cx="405950" cy="644827"/>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2" name="Group 81">
            <a:extLst>
              <a:ext uri="{FF2B5EF4-FFF2-40B4-BE49-F238E27FC236}">
                <a16:creationId xmlns:a16="http://schemas.microsoft.com/office/drawing/2014/main" id="{44C06B3E-5CC5-48CC-92EF-C32A151871A6}"/>
              </a:ext>
            </a:extLst>
          </p:cNvPr>
          <p:cNvGrpSpPr/>
          <p:nvPr/>
        </p:nvGrpSpPr>
        <p:grpSpPr>
          <a:xfrm>
            <a:off x="4755582" y="4040847"/>
            <a:ext cx="569166" cy="569166"/>
            <a:chOff x="4364700" y="661956"/>
            <a:chExt cx="2667000" cy="2667000"/>
          </a:xfrm>
        </p:grpSpPr>
        <p:sp>
          <p:nvSpPr>
            <p:cNvPr id="83" name="Oval 82">
              <a:extLst>
                <a:ext uri="{FF2B5EF4-FFF2-40B4-BE49-F238E27FC236}">
                  <a16:creationId xmlns:a16="http://schemas.microsoft.com/office/drawing/2014/main" id="{51446E85-44B1-487F-A41D-81320F0900B7}"/>
                </a:ext>
              </a:extLst>
            </p:cNvPr>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F43379C4-47F5-46F7-A119-D6E30524004C}"/>
                </a:ext>
              </a:extLst>
            </p:cNvPr>
            <p:cNvGrpSpPr/>
            <p:nvPr/>
          </p:nvGrpSpPr>
          <p:grpSpPr>
            <a:xfrm rot="14121608">
              <a:off x="4787169" y="1214397"/>
              <a:ext cx="762000" cy="762000"/>
              <a:chOff x="1226056" y="2773679"/>
              <a:chExt cx="762000" cy="762000"/>
            </a:xfrm>
          </p:grpSpPr>
          <p:sp>
            <p:nvSpPr>
              <p:cNvPr id="93" name="Oval 92">
                <a:extLst>
                  <a:ext uri="{FF2B5EF4-FFF2-40B4-BE49-F238E27FC236}">
                    <a16:creationId xmlns:a16="http://schemas.microsoft.com/office/drawing/2014/main" id="{8BBD1838-F4CC-48C3-AD1D-A1C3D25D5D8E}"/>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C7A52D83-B6CF-42E4-9A31-B11122CA8C5E}"/>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7906A23C-9439-401E-AD0F-3FD7DE05E218}"/>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F31B3775-A16B-41B7-A3A0-2908EDDEE9A4}"/>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D5C4704D-49EF-4C2C-ACD6-47C508010C70}"/>
                </a:ext>
              </a:extLst>
            </p:cNvPr>
            <p:cNvGrpSpPr/>
            <p:nvPr/>
          </p:nvGrpSpPr>
          <p:grpSpPr>
            <a:xfrm rot="8038943" flipH="1">
              <a:off x="5828327" y="1216128"/>
              <a:ext cx="762000" cy="762000"/>
              <a:chOff x="1226056" y="2773679"/>
              <a:chExt cx="762000" cy="762000"/>
            </a:xfrm>
          </p:grpSpPr>
          <p:sp>
            <p:nvSpPr>
              <p:cNvPr id="89" name="Oval 88">
                <a:extLst>
                  <a:ext uri="{FF2B5EF4-FFF2-40B4-BE49-F238E27FC236}">
                    <a16:creationId xmlns:a16="http://schemas.microsoft.com/office/drawing/2014/main" id="{638E44C5-C957-443E-8313-AFD5D47BBD14}"/>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1BD84550-E160-4CAB-97F0-9D4922D507F2}"/>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EE94F2F7-70EC-4160-A36C-831A98D847A7}"/>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A22F8766-13AA-435B-9F78-46DEAA23AED1}"/>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Moon 85">
              <a:extLst>
                <a:ext uri="{FF2B5EF4-FFF2-40B4-BE49-F238E27FC236}">
                  <a16:creationId xmlns:a16="http://schemas.microsoft.com/office/drawing/2014/main" id="{F0D48B8B-990A-4BB9-83F9-05632B56A852}"/>
                </a:ext>
              </a:extLst>
            </p:cNvPr>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Moon 86">
              <a:extLst>
                <a:ext uri="{FF2B5EF4-FFF2-40B4-BE49-F238E27FC236}">
                  <a16:creationId xmlns:a16="http://schemas.microsoft.com/office/drawing/2014/main" id="{242FD720-677D-45EA-BB5A-5F2C5E9D67B1}"/>
                </a:ext>
              </a:extLst>
            </p:cNvPr>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Moon 87">
              <a:extLst>
                <a:ext uri="{FF2B5EF4-FFF2-40B4-BE49-F238E27FC236}">
                  <a16:creationId xmlns:a16="http://schemas.microsoft.com/office/drawing/2014/main" id="{D5782929-986D-488F-AB1A-F1F1313897FD}"/>
                </a:ext>
              </a:extLst>
            </p:cNvPr>
            <p:cNvSpPr/>
            <p:nvPr/>
          </p:nvSpPr>
          <p:spPr>
            <a:xfrm rot="15436185">
              <a:off x="5816808" y="2144508"/>
              <a:ext cx="405950" cy="644827"/>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7" name="Group 96">
            <a:extLst>
              <a:ext uri="{FF2B5EF4-FFF2-40B4-BE49-F238E27FC236}">
                <a16:creationId xmlns:a16="http://schemas.microsoft.com/office/drawing/2014/main" id="{9FEC335C-4523-4D84-9647-F916D3916514}"/>
              </a:ext>
            </a:extLst>
          </p:cNvPr>
          <p:cNvGrpSpPr/>
          <p:nvPr/>
        </p:nvGrpSpPr>
        <p:grpSpPr>
          <a:xfrm>
            <a:off x="4755582" y="4906876"/>
            <a:ext cx="569166" cy="569166"/>
            <a:chOff x="4364700" y="661956"/>
            <a:chExt cx="2667000" cy="2667000"/>
          </a:xfrm>
        </p:grpSpPr>
        <p:sp>
          <p:nvSpPr>
            <p:cNvPr id="98" name="Oval 97">
              <a:extLst>
                <a:ext uri="{FF2B5EF4-FFF2-40B4-BE49-F238E27FC236}">
                  <a16:creationId xmlns:a16="http://schemas.microsoft.com/office/drawing/2014/main" id="{71435890-2E64-4F56-98AB-AE2549AD3F05}"/>
                </a:ext>
              </a:extLst>
            </p:cNvPr>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BF09CC2D-00BE-46D3-BAD1-65A1A0F562B4}"/>
                </a:ext>
              </a:extLst>
            </p:cNvPr>
            <p:cNvGrpSpPr/>
            <p:nvPr/>
          </p:nvGrpSpPr>
          <p:grpSpPr>
            <a:xfrm rot="14121608">
              <a:off x="4787169" y="1214397"/>
              <a:ext cx="762000" cy="762000"/>
              <a:chOff x="1226056" y="2773679"/>
              <a:chExt cx="762000" cy="762000"/>
            </a:xfrm>
          </p:grpSpPr>
          <p:sp>
            <p:nvSpPr>
              <p:cNvPr id="108" name="Oval 107">
                <a:extLst>
                  <a:ext uri="{FF2B5EF4-FFF2-40B4-BE49-F238E27FC236}">
                    <a16:creationId xmlns:a16="http://schemas.microsoft.com/office/drawing/2014/main" id="{1E4B3F53-3B04-4FB5-8CB3-62B69CCB95CD}"/>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DA1D72C1-F1FE-42E8-AF58-A109A793FA45}"/>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57E173E-554F-4313-8A78-DB30859DA735}"/>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52EBBA3C-1050-4D3F-B24E-A61158C75964}"/>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48E49C6B-30BB-4347-84AF-AC9834E18011}"/>
                </a:ext>
              </a:extLst>
            </p:cNvPr>
            <p:cNvGrpSpPr/>
            <p:nvPr/>
          </p:nvGrpSpPr>
          <p:grpSpPr>
            <a:xfrm rot="8038943" flipH="1">
              <a:off x="5828327" y="1216128"/>
              <a:ext cx="762000" cy="762000"/>
              <a:chOff x="1226056" y="2773679"/>
              <a:chExt cx="762000" cy="762000"/>
            </a:xfrm>
          </p:grpSpPr>
          <p:sp>
            <p:nvSpPr>
              <p:cNvPr id="104" name="Oval 103">
                <a:extLst>
                  <a:ext uri="{FF2B5EF4-FFF2-40B4-BE49-F238E27FC236}">
                    <a16:creationId xmlns:a16="http://schemas.microsoft.com/office/drawing/2014/main" id="{E9B7F95E-47E6-4AA0-9A46-E38BBC0CF1D7}"/>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E9C782BC-FD4F-4AC9-B14B-935F9F39655D}"/>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72D3C829-BF32-4EEF-B501-D86F353D1A6F}"/>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54B52781-99AC-46D4-8503-21AF3195DC51}"/>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Moon 100">
              <a:extLst>
                <a:ext uri="{FF2B5EF4-FFF2-40B4-BE49-F238E27FC236}">
                  <a16:creationId xmlns:a16="http://schemas.microsoft.com/office/drawing/2014/main" id="{D5F3CC76-FC0B-4BA8-B52E-065B1E8EDC92}"/>
                </a:ext>
              </a:extLst>
            </p:cNvPr>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Moon 101">
              <a:extLst>
                <a:ext uri="{FF2B5EF4-FFF2-40B4-BE49-F238E27FC236}">
                  <a16:creationId xmlns:a16="http://schemas.microsoft.com/office/drawing/2014/main" id="{1E01D901-647C-40C0-B136-AA38BE48965B}"/>
                </a:ext>
              </a:extLst>
            </p:cNvPr>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Moon 102">
              <a:extLst>
                <a:ext uri="{FF2B5EF4-FFF2-40B4-BE49-F238E27FC236}">
                  <a16:creationId xmlns:a16="http://schemas.microsoft.com/office/drawing/2014/main" id="{2B7092F1-895D-48EB-AFBC-82069185C2F8}"/>
                </a:ext>
              </a:extLst>
            </p:cNvPr>
            <p:cNvSpPr/>
            <p:nvPr/>
          </p:nvSpPr>
          <p:spPr>
            <a:xfrm rot="15436185">
              <a:off x="5816808" y="2144508"/>
              <a:ext cx="405950" cy="644827"/>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12" name="Picture 2" descr="http://www.uni.edu/becker/anImated%20question%20mark%20.gif">
            <a:extLst>
              <a:ext uri="{FF2B5EF4-FFF2-40B4-BE49-F238E27FC236}">
                <a16:creationId xmlns:a16="http://schemas.microsoft.com/office/drawing/2014/main" id="{6FB751EF-F92E-4F7A-83C8-C086A4540A90}"/>
              </a:ext>
            </a:extLst>
          </p:cNvPr>
          <p:cNvPicPr>
            <a:picLocks noChangeAspect="1" noChangeArrowheads="1" noCrop="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46700" y="2162859"/>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78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xEl>
                                              <p:pRg st="2" end="2"/>
                                            </p:txEl>
                                          </p:spTgt>
                                        </p:tgtEl>
                                        <p:attrNameLst>
                                          <p:attrName>style.visibility</p:attrName>
                                        </p:attrNameLst>
                                      </p:cBhvr>
                                      <p:to>
                                        <p:strVal val="visible"/>
                                      </p:to>
                                    </p:set>
                                  </p:childTnLst>
                                </p:cTn>
                              </p:par>
                              <p:par>
                                <p:cTn id="13" presetID="26"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580">
                                          <p:stCondLst>
                                            <p:cond delay="0"/>
                                          </p:stCondLst>
                                        </p:cTn>
                                        <p:tgtEl>
                                          <p:spTgt spid="52"/>
                                        </p:tgtEl>
                                      </p:cBhvr>
                                    </p:animEffect>
                                    <p:anim calcmode="lin" valueType="num">
                                      <p:cBhvr>
                                        <p:cTn id="16"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21" dur="26">
                                          <p:stCondLst>
                                            <p:cond delay="650"/>
                                          </p:stCondLst>
                                        </p:cTn>
                                        <p:tgtEl>
                                          <p:spTgt spid="52"/>
                                        </p:tgtEl>
                                      </p:cBhvr>
                                      <p:to x="100000" y="60000"/>
                                    </p:animScale>
                                    <p:animScale>
                                      <p:cBhvr>
                                        <p:cTn id="22" dur="166" decel="50000">
                                          <p:stCondLst>
                                            <p:cond delay="676"/>
                                          </p:stCondLst>
                                        </p:cTn>
                                        <p:tgtEl>
                                          <p:spTgt spid="52"/>
                                        </p:tgtEl>
                                      </p:cBhvr>
                                      <p:to x="100000" y="100000"/>
                                    </p:animScale>
                                    <p:animScale>
                                      <p:cBhvr>
                                        <p:cTn id="23" dur="26">
                                          <p:stCondLst>
                                            <p:cond delay="1312"/>
                                          </p:stCondLst>
                                        </p:cTn>
                                        <p:tgtEl>
                                          <p:spTgt spid="52"/>
                                        </p:tgtEl>
                                      </p:cBhvr>
                                      <p:to x="100000" y="80000"/>
                                    </p:animScale>
                                    <p:animScale>
                                      <p:cBhvr>
                                        <p:cTn id="24" dur="166" decel="50000">
                                          <p:stCondLst>
                                            <p:cond delay="1338"/>
                                          </p:stCondLst>
                                        </p:cTn>
                                        <p:tgtEl>
                                          <p:spTgt spid="52"/>
                                        </p:tgtEl>
                                      </p:cBhvr>
                                      <p:to x="100000" y="100000"/>
                                    </p:animScale>
                                    <p:animScale>
                                      <p:cBhvr>
                                        <p:cTn id="25" dur="26">
                                          <p:stCondLst>
                                            <p:cond delay="1642"/>
                                          </p:stCondLst>
                                        </p:cTn>
                                        <p:tgtEl>
                                          <p:spTgt spid="52"/>
                                        </p:tgtEl>
                                      </p:cBhvr>
                                      <p:to x="100000" y="90000"/>
                                    </p:animScale>
                                    <p:animScale>
                                      <p:cBhvr>
                                        <p:cTn id="26" dur="166" decel="50000">
                                          <p:stCondLst>
                                            <p:cond delay="1668"/>
                                          </p:stCondLst>
                                        </p:cTn>
                                        <p:tgtEl>
                                          <p:spTgt spid="52"/>
                                        </p:tgtEl>
                                      </p:cBhvr>
                                      <p:to x="100000" y="100000"/>
                                    </p:animScale>
                                    <p:animScale>
                                      <p:cBhvr>
                                        <p:cTn id="27" dur="26">
                                          <p:stCondLst>
                                            <p:cond delay="1808"/>
                                          </p:stCondLst>
                                        </p:cTn>
                                        <p:tgtEl>
                                          <p:spTgt spid="52"/>
                                        </p:tgtEl>
                                      </p:cBhvr>
                                      <p:to x="100000" y="95000"/>
                                    </p:animScale>
                                    <p:animScale>
                                      <p:cBhvr>
                                        <p:cTn id="28" dur="166" decel="50000">
                                          <p:stCondLst>
                                            <p:cond delay="1834"/>
                                          </p:stCondLst>
                                        </p:cTn>
                                        <p:tgtEl>
                                          <p:spTgt spid="5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
                                            <p:txEl>
                                              <p:pRg st="4" end="4"/>
                                            </p:txEl>
                                          </p:spTgt>
                                        </p:tgtEl>
                                        <p:attrNameLst>
                                          <p:attrName>style.visibility</p:attrName>
                                        </p:attrNameLst>
                                      </p:cBhvr>
                                      <p:to>
                                        <p:strVal val="visible"/>
                                      </p:to>
                                    </p:set>
                                  </p:childTnLst>
                                </p:cTn>
                              </p:par>
                              <p:par>
                                <p:cTn id="33" presetID="26"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down)">
                                      <p:cBhvr>
                                        <p:cTn id="35" dur="580">
                                          <p:stCondLst>
                                            <p:cond delay="0"/>
                                          </p:stCondLst>
                                        </p:cTn>
                                        <p:tgtEl>
                                          <p:spTgt spid="67"/>
                                        </p:tgtEl>
                                      </p:cBhvr>
                                    </p:animEffect>
                                    <p:anim calcmode="lin" valueType="num">
                                      <p:cBhvr>
                                        <p:cTn id="36"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1" dur="26">
                                          <p:stCondLst>
                                            <p:cond delay="650"/>
                                          </p:stCondLst>
                                        </p:cTn>
                                        <p:tgtEl>
                                          <p:spTgt spid="67"/>
                                        </p:tgtEl>
                                      </p:cBhvr>
                                      <p:to x="100000" y="60000"/>
                                    </p:animScale>
                                    <p:animScale>
                                      <p:cBhvr>
                                        <p:cTn id="42" dur="166" decel="50000">
                                          <p:stCondLst>
                                            <p:cond delay="676"/>
                                          </p:stCondLst>
                                        </p:cTn>
                                        <p:tgtEl>
                                          <p:spTgt spid="67"/>
                                        </p:tgtEl>
                                      </p:cBhvr>
                                      <p:to x="100000" y="100000"/>
                                    </p:animScale>
                                    <p:animScale>
                                      <p:cBhvr>
                                        <p:cTn id="43" dur="26">
                                          <p:stCondLst>
                                            <p:cond delay="1312"/>
                                          </p:stCondLst>
                                        </p:cTn>
                                        <p:tgtEl>
                                          <p:spTgt spid="67"/>
                                        </p:tgtEl>
                                      </p:cBhvr>
                                      <p:to x="100000" y="80000"/>
                                    </p:animScale>
                                    <p:animScale>
                                      <p:cBhvr>
                                        <p:cTn id="44" dur="166" decel="50000">
                                          <p:stCondLst>
                                            <p:cond delay="1338"/>
                                          </p:stCondLst>
                                        </p:cTn>
                                        <p:tgtEl>
                                          <p:spTgt spid="67"/>
                                        </p:tgtEl>
                                      </p:cBhvr>
                                      <p:to x="100000" y="100000"/>
                                    </p:animScale>
                                    <p:animScale>
                                      <p:cBhvr>
                                        <p:cTn id="45" dur="26">
                                          <p:stCondLst>
                                            <p:cond delay="1642"/>
                                          </p:stCondLst>
                                        </p:cTn>
                                        <p:tgtEl>
                                          <p:spTgt spid="67"/>
                                        </p:tgtEl>
                                      </p:cBhvr>
                                      <p:to x="100000" y="90000"/>
                                    </p:animScale>
                                    <p:animScale>
                                      <p:cBhvr>
                                        <p:cTn id="46" dur="166" decel="50000">
                                          <p:stCondLst>
                                            <p:cond delay="1668"/>
                                          </p:stCondLst>
                                        </p:cTn>
                                        <p:tgtEl>
                                          <p:spTgt spid="67"/>
                                        </p:tgtEl>
                                      </p:cBhvr>
                                      <p:to x="100000" y="100000"/>
                                    </p:animScale>
                                    <p:animScale>
                                      <p:cBhvr>
                                        <p:cTn id="47" dur="26">
                                          <p:stCondLst>
                                            <p:cond delay="1808"/>
                                          </p:stCondLst>
                                        </p:cTn>
                                        <p:tgtEl>
                                          <p:spTgt spid="67"/>
                                        </p:tgtEl>
                                      </p:cBhvr>
                                      <p:to x="100000" y="95000"/>
                                    </p:animScale>
                                    <p:animScale>
                                      <p:cBhvr>
                                        <p:cTn id="48" dur="166" decel="50000">
                                          <p:stCondLst>
                                            <p:cond delay="1834"/>
                                          </p:stCondLst>
                                        </p:cTn>
                                        <p:tgtEl>
                                          <p:spTgt spid="67"/>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1">
                                            <p:txEl>
                                              <p:pRg st="6" end="6"/>
                                            </p:txEl>
                                          </p:spTgt>
                                        </p:tgtEl>
                                        <p:attrNameLst>
                                          <p:attrName>style.visibility</p:attrName>
                                        </p:attrNameLst>
                                      </p:cBhvr>
                                      <p:to>
                                        <p:strVal val="visible"/>
                                      </p:to>
                                    </p:set>
                                  </p:childTnLst>
                                </p:cTn>
                              </p:par>
                              <p:par>
                                <p:cTn id="53" presetID="26" presetClass="entr" presetSubtype="0" fill="hold" nodeType="with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wipe(down)">
                                      <p:cBhvr>
                                        <p:cTn id="55" dur="580">
                                          <p:stCondLst>
                                            <p:cond delay="0"/>
                                          </p:stCondLst>
                                        </p:cTn>
                                        <p:tgtEl>
                                          <p:spTgt spid="82"/>
                                        </p:tgtEl>
                                      </p:cBhvr>
                                    </p:animEffect>
                                    <p:anim calcmode="lin" valueType="num">
                                      <p:cBhvr>
                                        <p:cTn id="5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61" dur="26">
                                          <p:stCondLst>
                                            <p:cond delay="650"/>
                                          </p:stCondLst>
                                        </p:cTn>
                                        <p:tgtEl>
                                          <p:spTgt spid="82"/>
                                        </p:tgtEl>
                                      </p:cBhvr>
                                      <p:to x="100000" y="60000"/>
                                    </p:animScale>
                                    <p:animScale>
                                      <p:cBhvr>
                                        <p:cTn id="62" dur="166" decel="50000">
                                          <p:stCondLst>
                                            <p:cond delay="676"/>
                                          </p:stCondLst>
                                        </p:cTn>
                                        <p:tgtEl>
                                          <p:spTgt spid="82"/>
                                        </p:tgtEl>
                                      </p:cBhvr>
                                      <p:to x="100000" y="100000"/>
                                    </p:animScale>
                                    <p:animScale>
                                      <p:cBhvr>
                                        <p:cTn id="63" dur="26">
                                          <p:stCondLst>
                                            <p:cond delay="1312"/>
                                          </p:stCondLst>
                                        </p:cTn>
                                        <p:tgtEl>
                                          <p:spTgt spid="82"/>
                                        </p:tgtEl>
                                      </p:cBhvr>
                                      <p:to x="100000" y="80000"/>
                                    </p:animScale>
                                    <p:animScale>
                                      <p:cBhvr>
                                        <p:cTn id="64" dur="166" decel="50000">
                                          <p:stCondLst>
                                            <p:cond delay="1338"/>
                                          </p:stCondLst>
                                        </p:cTn>
                                        <p:tgtEl>
                                          <p:spTgt spid="82"/>
                                        </p:tgtEl>
                                      </p:cBhvr>
                                      <p:to x="100000" y="100000"/>
                                    </p:animScale>
                                    <p:animScale>
                                      <p:cBhvr>
                                        <p:cTn id="65" dur="26">
                                          <p:stCondLst>
                                            <p:cond delay="1642"/>
                                          </p:stCondLst>
                                        </p:cTn>
                                        <p:tgtEl>
                                          <p:spTgt spid="82"/>
                                        </p:tgtEl>
                                      </p:cBhvr>
                                      <p:to x="100000" y="90000"/>
                                    </p:animScale>
                                    <p:animScale>
                                      <p:cBhvr>
                                        <p:cTn id="66" dur="166" decel="50000">
                                          <p:stCondLst>
                                            <p:cond delay="1668"/>
                                          </p:stCondLst>
                                        </p:cTn>
                                        <p:tgtEl>
                                          <p:spTgt spid="82"/>
                                        </p:tgtEl>
                                      </p:cBhvr>
                                      <p:to x="100000" y="100000"/>
                                    </p:animScale>
                                    <p:animScale>
                                      <p:cBhvr>
                                        <p:cTn id="67" dur="26">
                                          <p:stCondLst>
                                            <p:cond delay="1808"/>
                                          </p:stCondLst>
                                        </p:cTn>
                                        <p:tgtEl>
                                          <p:spTgt spid="82"/>
                                        </p:tgtEl>
                                      </p:cBhvr>
                                      <p:to x="100000" y="95000"/>
                                    </p:animScale>
                                    <p:animScale>
                                      <p:cBhvr>
                                        <p:cTn id="68" dur="166" decel="50000">
                                          <p:stCondLst>
                                            <p:cond delay="1834"/>
                                          </p:stCondLst>
                                        </p:cTn>
                                        <p:tgtEl>
                                          <p:spTgt spid="82"/>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1">
                                            <p:txEl>
                                              <p:pRg st="8" end="8"/>
                                            </p:txEl>
                                          </p:spTgt>
                                        </p:tgtEl>
                                        <p:attrNameLst>
                                          <p:attrName>style.visibility</p:attrName>
                                        </p:attrNameLst>
                                      </p:cBhvr>
                                      <p:to>
                                        <p:strVal val="visible"/>
                                      </p:to>
                                    </p:set>
                                  </p:childTnLst>
                                </p:cTn>
                              </p:par>
                              <p:par>
                                <p:cTn id="73" presetID="26" presetClass="entr" presetSubtype="0" fill="hold" nodeType="with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wipe(down)">
                                      <p:cBhvr>
                                        <p:cTn id="75" dur="580">
                                          <p:stCondLst>
                                            <p:cond delay="0"/>
                                          </p:stCondLst>
                                        </p:cTn>
                                        <p:tgtEl>
                                          <p:spTgt spid="97"/>
                                        </p:tgtEl>
                                      </p:cBhvr>
                                    </p:animEffect>
                                    <p:anim calcmode="lin" valueType="num">
                                      <p:cBhvr>
                                        <p:cTn id="76"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81" dur="26">
                                          <p:stCondLst>
                                            <p:cond delay="650"/>
                                          </p:stCondLst>
                                        </p:cTn>
                                        <p:tgtEl>
                                          <p:spTgt spid="97"/>
                                        </p:tgtEl>
                                      </p:cBhvr>
                                      <p:to x="100000" y="60000"/>
                                    </p:animScale>
                                    <p:animScale>
                                      <p:cBhvr>
                                        <p:cTn id="82" dur="166" decel="50000">
                                          <p:stCondLst>
                                            <p:cond delay="676"/>
                                          </p:stCondLst>
                                        </p:cTn>
                                        <p:tgtEl>
                                          <p:spTgt spid="97"/>
                                        </p:tgtEl>
                                      </p:cBhvr>
                                      <p:to x="100000" y="100000"/>
                                    </p:animScale>
                                    <p:animScale>
                                      <p:cBhvr>
                                        <p:cTn id="83" dur="26">
                                          <p:stCondLst>
                                            <p:cond delay="1312"/>
                                          </p:stCondLst>
                                        </p:cTn>
                                        <p:tgtEl>
                                          <p:spTgt spid="97"/>
                                        </p:tgtEl>
                                      </p:cBhvr>
                                      <p:to x="100000" y="80000"/>
                                    </p:animScale>
                                    <p:animScale>
                                      <p:cBhvr>
                                        <p:cTn id="84" dur="166" decel="50000">
                                          <p:stCondLst>
                                            <p:cond delay="1338"/>
                                          </p:stCondLst>
                                        </p:cTn>
                                        <p:tgtEl>
                                          <p:spTgt spid="97"/>
                                        </p:tgtEl>
                                      </p:cBhvr>
                                      <p:to x="100000" y="100000"/>
                                    </p:animScale>
                                    <p:animScale>
                                      <p:cBhvr>
                                        <p:cTn id="85" dur="26">
                                          <p:stCondLst>
                                            <p:cond delay="1642"/>
                                          </p:stCondLst>
                                        </p:cTn>
                                        <p:tgtEl>
                                          <p:spTgt spid="97"/>
                                        </p:tgtEl>
                                      </p:cBhvr>
                                      <p:to x="100000" y="90000"/>
                                    </p:animScale>
                                    <p:animScale>
                                      <p:cBhvr>
                                        <p:cTn id="86" dur="166" decel="50000">
                                          <p:stCondLst>
                                            <p:cond delay="1668"/>
                                          </p:stCondLst>
                                        </p:cTn>
                                        <p:tgtEl>
                                          <p:spTgt spid="97"/>
                                        </p:tgtEl>
                                      </p:cBhvr>
                                      <p:to x="100000" y="100000"/>
                                    </p:animScale>
                                    <p:animScale>
                                      <p:cBhvr>
                                        <p:cTn id="87" dur="26">
                                          <p:stCondLst>
                                            <p:cond delay="1808"/>
                                          </p:stCondLst>
                                        </p:cTn>
                                        <p:tgtEl>
                                          <p:spTgt spid="97"/>
                                        </p:tgtEl>
                                      </p:cBhvr>
                                      <p:to x="100000" y="95000"/>
                                    </p:animScale>
                                    <p:animScale>
                                      <p:cBhvr>
                                        <p:cTn id="88" dur="166" decel="50000">
                                          <p:stCondLst>
                                            <p:cond delay="1834"/>
                                          </p:stCondLst>
                                        </p:cTn>
                                        <p:tgtEl>
                                          <p:spTgt spid="9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11EE10-6759-4165-9D56-6E9867999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42" name="TextBox 41">
            <a:extLst>
              <a:ext uri="{FF2B5EF4-FFF2-40B4-BE49-F238E27FC236}">
                <a16:creationId xmlns:a16="http://schemas.microsoft.com/office/drawing/2014/main" id="{B6C92957-B469-4F64-9DDB-E41A83FBAD48}"/>
              </a:ext>
            </a:extLst>
          </p:cNvPr>
          <p:cNvSpPr txBox="1"/>
          <p:nvPr/>
        </p:nvSpPr>
        <p:spPr>
          <a:xfrm>
            <a:off x="664142" y="155492"/>
            <a:ext cx="10934699" cy="707886"/>
          </a:xfrm>
          <a:prstGeom prst="rect">
            <a:avLst/>
          </a:prstGeom>
          <a:noFill/>
        </p:spPr>
        <p:txBody>
          <a:bodyPr wrap="square" rtlCol="0">
            <a:spAutoFit/>
          </a:bodyPr>
          <a:lstStyle/>
          <a:p>
            <a:pPr algn="ctr"/>
            <a:r>
              <a:rPr lang="en-US" sz="4000" dirty="0">
                <a:latin typeface="Bahnschrift" panose="020B0502040204020203" pitchFamily="34" charset="0"/>
              </a:rPr>
              <a:t>The Final Dispensation</a:t>
            </a:r>
          </a:p>
        </p:txBody>
      </p:sp>
      <p:sp>
        <p:nvSpPr>
          <p:cNvPr id="113" name="Rectangle 112">
            <a:extLst>
              <a:ext uri="{FF2B5EF4-FFF2-40B4-BE49-F238E27FC236}">
                <a16:creationId xmlns:a16="http://schemas.microsoft.com/office/drawing/2014/main" id="{BD7288D7-94B9-4E1A-B236-33431F809A40}"/>
              </a:ext>
            </a:extLst>
          </p:cNvPr>
          <p:cNvSpPr/>
          <p:nvPr/>
        </p:nvSpPr>
        <p:spPr>
          <a:xfrm>
            <a:off x="10071632" y="3350484"/>
            <a:ext cx="1642713" cy="369332"/>
          </a:xfrm>
          <a:prstGeom prst="rect">
            <a:avLst/>
          </a:prstGeom>
          <a:solidFill>
            <a:srgbClr val="FF0000"/>
          </a:solidFill>
        </p:spPr>
        <p:txBody>
          <a:bodyPr wrap="square">
            <a:spAutoFit/>
          </a:bodyPr>
          <a:lstStyle/>
          <a:p>
            <a:pPr algn="ctr"/>
            <a:r>
              <a:rPr lang="en-US" dirty="0">
                <a:solidFill>
                  <a:schemeClr val="bg1"/>
                </a:solidFill>
              </a:rPr>
              <a:t>Joseph Smith</a:t>
            </a:r>
          </a:p>
        </p:txBody>
      </p:sp>
      <p:grpSp>
        <p:nvGrpSpPr>
          <p:cNvPr id="114" name="Group 113">
            <a:extLst>
              <a:ext uri="{FF2B5EF4-FFF2-40B4-BE49-F238E27FC236}">
                <a16:creationId xmlns:a16="http://schemas.microsoft.com/office/drawing/2014/main" id="{F5CD8F57-7D64-4B49-B880-296C6123906E}"/>
              </a:ext>
            </a:extLst>
          </p:cNvPr>
          <p:cNvGrpSpPr/>
          <p:nvPr/>
        </p:nvGrpSpPr>
        <p:grpSpPr>
          <a:xfrm>
            <a:off x="10417551" y="3998175"/>
            <a:ext cx="868519" cy="2096432"/>
            <a:chOff x="3870397" y="2195781"/>
            <a:chExt cx="1711151" cy="4130380"/>
          </a:xfrm>
        </p:grpSpPr>
        <p:sp>
          <p:nvSpPr>
            <p:cNvPr id="115" name="Oval 114">
              <a:extLst>
                <a:ext uri="{FF2B5EF4-FFF2-40B4-BE49-F238E27FC236}">
                  <a16:creationId xmlns:a16="http://schemas.microsoft.com/office/drawing/2014/main" id="{84BC358A-CB7E-4B46-A16F-3241AA851D09}"/>
                </a:ext>
              </a:extLst>
            </p:cNvPr>
            <p:cNvSpPr/>
            <p:nvPr/>
          </p:nvSpPr>
          <p:spPr>
            <a:xfrm rot="2039619">
              <a:off x="3870397" y="4398839"/>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07880D8-B88C-4D3A-AC52-1A3E4550E8B4}"/>
                </a:ext>
              </a:extLst>
            </p:cNvPr>
            <p:cNvSpPr/>
            <p:nvPr/>
          </p:nvSpPr>
          <p:spPr>
            <a:xfrm rot="19220872">
              <a:off x="5277394" y="439883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F146DDAF-FDFA-46E5-A586-3F6A4E117231}"/>
                </a:ext>
              </a:extLst>
            </p:cNvPr>
            <p:cNvSpPr/>
            <p:nvPr/>
          </p:nvSpPr>
          <p:spPr>
            <a:xfrm rot="2175294">
              <a:off x="4220859" y="5728740"/>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C72F9B7B-092A-43DD-96C7-8667A3D26E5B}"/>
                </a:ext>
              </a:extLst>
            </p:cNvPr>
            <p:cNvSpPr/>
            <p:nvPr/>
          </p:nvSpPr>
          <p:spPr>
            <a:xfrm rot="2175294">
              <a:off x="4700478" y="5729358"/>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a:extLst>
                <a:ext uri="{FF2B5EF4-FFF2-40B4-BE49-F238E27FC236}">
                  <a16:creationId xmlns:a16="http://schemas.microsoft.com/office/drawing/2014/main" id="{62105270-4C4A-4DC5-8828-6CAA880A2AD7}"/>
                </a:ext>
              </a:extLst>
            </p:cNvPr>
            <p:cNvSpPr/>
            <p:nvPr/>
          </p:nvSpPr>
          <p:spPr>
            <a:xfrm>
              <a:off x="4205902" y="4510824"/>
              <a:ext cx="619718"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a:extLst>
                <a:ext uri="{FF2B5EF4-FFF2-40B4-BE49-F238E27FC236}">
                  <a16:creationId xmlns:a16="http://schemas.microsoft.com/office/drawing/2014/main" id="{65061606-9FFA-444A-A19A-9B0CEBA64198}"/>
                </a:ext>
              </a:extLst>
            </p:cNvPr>
            <p:cNvSpPr/>
            <p:nvPr/>
          </p:nvSpPr>
          <p:spPr>
            <a:xfrm>
              <a:off x="4675831" y="4516982"/>
              <a:ext cx="550937"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82505213-F93C-4467-A5CF-A876D3EAF573}"/>
                </a:ext>
              </a:extLst>
            </p:cNvPr>
            <p:cNvSpPr/>
            <p:nvPr/>
          </p:nvSpPr>
          <p:spPr>
            <a:xfrm>
              <a:off x="4601095" y="4576365"/>
              <a:ext cx="276118" cy="596803"/>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a:extLst>
                <a:ext uri="{FF2B5EF4-FFF2-40B4-BE49-F238E27FC236}">
                  <a16:creationId xmlns:a16="http://schemas.microsoft.com/office/drawing/2014/main" id="{C32533B9-92D0-4904-A8EE-A0D5694F1B2F}"/>
                </a:ext>
              </a:extLst>
            </p:cNvPr>
            <p:cNvSpPr/>
            <p:nvPr/>
          </p:nvSpPr>
          <p:spPr>
            <a:xfrm rot="1375821">
              <a:off x="4025915" y="3356287"/>
              <a:ext cx="455727" cy="1270035"/>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a:extLst>
                <a:ext uri="{FF2B5EF4-FFF2-40B4-BE49-F238E27FC236}">
                  <a16:creationId xmlns:a16="http://schemas.microsoft.com/office/drawing/2014/main" id="{B8D7D47E-020B-454A-B195-3831D8615799}"/>
                </a:ext>
              </a:extLst>
            </p:cNvPr>
            <p:cNvSpPr/>
            <p:nvPr/>
          </p:nvSpPr>
          <p:spPr>
            <a:xfrm rot="20337671">
              <a:off x="4983403" y="3381334"/>
              <a:ext cx="455727" cy="124351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a:extLst>
                <a:ext uri="{FF2B5EF4-FFF2-40B4-BE49-F238E27FC236}">
                  <a16:creationId xmlns:a16="http://schemas.microsoft.com/office/drawing/2014/main" id="{5E290AA3-C0C8-40D4-A065-4824162AEEB1}"/>
                </a:ext>
              </a:extLst>
            </p:cNvPr>
            <p:cNvSpPr/>
            <p:nvPr/>
          </p:nvSpPr>
          <p:spPr>
            <a:xfrm>
              <a:off x="4213052" y="3368073"/>
              <a:ext cx="1012724" cy="158742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AB699902-4310-4F15-8948-49F57A27F576}"/>
                </a:ext>
              </a:extLst>
            </p:cNvPr>
            <p:cNvSpPr/>
            <p:nvPr/>
          </p:nvSpPr>
          <p:spPr>
            <a:xfrm>
              <a:off x="4413902" y="2501596"/>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Manual Input 125">
              <a:extLst>
                <a:ext uri="{FF2B5EF4-FFF2-40B4-BE49-F238E27FC236}">
                  <a16:creationId xmlns:a16="http://schemas.microsoft.com/office/drawing/2014/main" id="{542EAF8F-17C9-43AC-97AE-0FFA1AA7D4E4}"/>
                </a:ext>
              </a:extLst>
            </p:cNvPr>
            <p:cNvSpPr/>
            <p:nvPr/>
          </p:nvSpPr>
          <p:spPr>
            <a:xfrm rot="7269359" flipV="1">
              <a:off x="4691189" y="3454806"/>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Manual Input 126">
              <a:extLst>
                <a:ext uri="{FF2B5EF4-FFF2-40B4-BE49-F238E27FC236}">
                  <a16:creationId xmlns:a16="http://schemas.microsoft.com/office/drawing/2014/main" id="{8482B65E-EFC1-4A25-A65F-14692B3F9252}"/>
                </a:ext>
              </a:extLst>
            </p:cNvPr>
            <p:cNvSpPr/>
            <p:nvPr/>
          </p:nvSpPr>
          <p:spPr>
            <a:xfrm rot="14330641" flipH="1" flipV="1">
              <a:off x="4314880" y="3438305"/>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B3DF2F60-5DC6-46D6-9859-CD5EA1B0EF32}"/>
                </a:ext>
              </a:extLst>
            </p:cNvPr>
            <p:cNvSpPr/>
            <p:nvPr/>
          </p:nvSpPr>
          <p:spPr>
            <a:xfrm>
              <a:off x="4263689" y="2348689"/>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id="{7C5B028A-9BA3-4089-8AB3-B7FACF81B0B2}"/>
                </a:ext>
              </a:extLst>
            </p:cNvPr>
            <p:cNvCxnSpPr>
              <a:endCxn id="124" idx="2"/>
            </p:cNvCxnSpPr>
            <p:nvPr/>
          </p:nvCxnSpPr>
          <p:spPr>
            <a:xfrm flipH="1">
              <a:off x="4719414" y="3711266"/>
              <a:ext cx="30388" cy="1244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Wave 129">
              <a:extLst>
                <a:ext uri="{FF2B5EF4-FFF2-40B4-BE49-F238E27FC236}">
                  <a16:creationId xmlns:a16="http://schemas.microsoft.com/office/drawing/2014/main" id="{8A9441EA-639F-4FAC-9C6B-7071D95EE9AE}"/>
                </a:ext>
              </a:extLst>
            </p:cNvPr>
            <p:cNvSpPr/>
            <p:nvPr/>
          </p:nvSpPr>
          <p:spPr>
            <a:xfrm>
              <a:off x="4415598" y="2195781"/>
              <a:ext cx="911453" cy="560662"/>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ardrop 130">
              <a:extLst>
                <a:ext uri="{FF2B5EF4-FFF2-40B4-BE49-F238E27FC236}">
                  <a16:creationId xmlns:a16="http://schemas.microsoft.com/office/drawing/2014/main" id="{151293E1-B3AF-40DD-A289-9B828549534C}"/>
                </a:ext>
              </a:extLst>
            </p:cNvPr>
            <p:cNvSpPr/>
            <p:nvPr/>
          </p:nvSpPr>
          <p:spPr>
            <a:xfrm rot="711584">
              <a:off x="4180843" y="2326766"/>
              <a:ext cx="354453" cy="713568"/>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635CE6E6-4457-43EA-9500-4F4204CA5031}"/>
                </a:ext>
              </a:extLst>
            </p:cNvPr>
            <p:cNvSpPr/>
            <p:nvPr/>
          </p:nvSpPr>
          <p:spPr>
            <a:xfrm>
              <a:off x="4467059" y="2326356"/>
              <a:ext cx="276118" cy="275029"/>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a:extLst>
                <a:ext uri="{FF2B5EF4-FFF2-40B4-BE49-F238E27FC236}">
                  <a16:creationId xmlns:a16="http://schemas.microsoft.com/office/drawing/2014/main" id="{FFE0E3DE-DB48-4BA7-801A-52C2D3EADA54}"/>
                </a:ext>
              </a:extLst>
            </p:cNvPr>
            <p:cNvGrpSpPr/>
            <p:nvPr/>
          </p:nvGrpSpPr>
          <p:grpSpPr>
            <a:xfrm>
              <a:off x="4616158" y="3525311"/>
              <a:ext cx="325774" cy="383844"/>
              <a:chOff x="4043055" y="609600"/>
              <a:chExt cx="986145" cy="929576"/>
            </a:xfrm>
            <a:solidFill>
              <a:schemeClr val="tx1"/>
            </a:solidFill>
          </p:grpSpPr>
          <p:sp>
            <p:nvSpPr>
              <p:cNvPr id="134" name="Trapezoid 133">
                <a:extLst>
                  <a:ext uri="{FF2B5EF4-FFF2-40B4-BE49-F238E27FC236}">
                    <a16:creationId xmlns:a16="http://schemas.microsoft.com/office/drawing/2014/main" id="{AC198614-C595-4FEF-9198-358E7D150770}"/>
                  </a:ext>
                </a:extLst>
              </p:cNvPr>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60D3B6E0-F9C2-4448-9905-33BD6E3EBB29}"/>
                  </a:ext>
                </a:extLst>
              </p:cNvPr>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47">
                <a:extLst>
                  <a:ext uri="{FF2B5EF4-FFF2-40B4-BE49-F238E27FC236}">
                    <a16:creationId xmlns:a16="http://schemas.microsoft.com/office/drawing/2014/main" id="{D37473D7-1470-4F37-B6AC-7B4240059E30}"/>
                  </a:ext>
                </a:extLst>
              </p:cNvPr>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7" name="Rectangle 136">
            <a:extLst>
              <a:ext uri="{FF2B5EF4-FFF2-40B4-BE49-F238E27FC236}">
                <a16:creationId xmlns:a16="http://schemas.microsoft.com/office/drawing/2014/main" id="{A5A84A58-F1FB-49ED-B7D6-224FB95BFFD6}"/>
              </a:ext>
            </a:extLst>
          </p:cNvPr>
          <p:cNvSpPr/>
          <p:nvPr/>
        </p:nvSpPr>
        <p:spPr>
          <a:xfrm>
            <a:off x="10280270" y="6333176"/>
            <a:ext cx="1167271" cy="369332"/>
          </a:xfrm>
          <a:prstGeom prst="rect">
            <a:avLst/>
          </a:prstGeom>
          <a:solidFill>
            <a:srgbClr val="FF0000"/>
          </a:solidFill>
        </p:spPr>
        <p:txBody>
          <a:bodyPr wrap="square">
            <a:spAutoFit/>
          </a:bodyPr>
          <a:lstStyle/>
          <a:p>
            <a:pPr algn="ctr"/>
            <a:r>
              <a:rPr lang="en-US" dirty="0">
                <a:solidFill>
                  <a:schemeClr val="bg1"/>
                </a:solidFill>
              </a:rPr>
              <a:t>1820-44</a:t>
            </a:r>
          </a:p>
        </p:txBody>
      </p:sp>
      <p:sp>
        <p:nvSpPr>
          <p:cNvPr id="3" name="Rectangle 2">
            <a:extLst>
              <a:ext uri="{FF2B5EF4-FFF2-40B4-BE49-F238E27FC236}">
                <a16:creationId xmlns:a16="http://schemas.microsoft.com/office/drawing/2014/main" id="{B86DA381-7545-45D2-9AEA-EBF15BE4BE71}"/>
              </a:ext>
            </a:extLst>
          </p:cNvPr>
          <p:cNvSpPr/>
          <p:nvPr/>
        </p:nvSpPr>
        <p:spPr>
          <a:xfrm>
            <a:off x="2444817" y="1184292"/>
            <a:ext cx="7317761" cy="954107"/>
          </a:xfrm>
          <a:prstGeom prst="rect">
            <a:avLst/>
          </a:prstGeom>
        </p:spPr>
        <p:txBody>
          <a:bodyPr wrap="square">
            <a:spAutoFit/>
          </a:bodyPr>
          <a:lstStyle/>
          <a:p>
            <a:pPr algn="ctr"/>
            <a:r>
              <a:rPr lang="en-US" sz="2800" b="0" i="0" dirty="0">
                <a:solidFill>
                  <a:srgbClr val="FFFF00"/>
                </a:solidFill>
                <a:effectLst/>
              </a:rPr>
              <a:t>Joseph Smith is the head of what is called </a:t>
            </a:r>
          </a:p>
          <a:p>
            <a:pPr algn="ctr"/>
            <a:r>
              <a:rPr lang="en-US" sz="2800" b="0" i="0" dirty="0">
                <a:solidFill>
                  <a:srgbClr val="FFFF00"/>
                </a:solidFill>
                <a:effectLst/>
              </a:rPr>
              <a:t>“the dispensation of the fulness of times.”</a:t>
            </a:r>
            <a:endParaRPr lang="en-US" sz="2800" dirty="0">
              <a:solidFill>
                <a:srgbClr val="FFFF00"/>
              </a:solidFill>
            </a:endParaRPr>
          </a:p>
        </p:txBody>
      </p:sp>
      <p:sp>
        <p:nvSpPr>
          <p:cNvPr id="4" name="Rectangle 3">
            <a:extLst>
              <a:ext uri="{FF2B5EF4-FFF2-40B4-BE49-F238E27FC236}">
                <a16:creationId xmlns:a16="http://schemas.microsoft.com/office/drawing/2014/main" id="{DB179460-F88D-455A-8280-167A5AC4F135}"/>
              </a:ext>
            </a:extLst>
          </p:cNvPr>
          <p:cNvSpPr/>
          <p:nvPr/>
        </p:nvSpPr>
        <p:spPr>
          <a:xfrm>
            <a:off x="3048000" y="2690336"/>
            <a:ext cx="6096000" cy="1477328"/>
          </a:xfrm>
          <a:prstGeom prst="rect">
            <a:avLst/>
          </a:prstGeom>
        </p:spPr>
        <p:txBody>
          <a:bodyPr>
            <a:spAutoFit/>
          </a:bodyPr>
          <a:lstStyle/>
          <a:p>
            <a:r>
              <a:rPr lang="en-US" b="0" i="0" dirty="0">
                <a:effectLst/>
                <a:latin typeface="Abadi" panose="020B0604020104020204" pitchFamily="34" charset="0"/>
              </a:rPr>
              <a:t>Today we are living in the final dispensation﻿—the dispensation of the fulness of times. It is the only dispensation that will not end in apostasy. The Church of Jesus Christ of Latter-day Saints will eventually fill the whole earth and stand forever.</a:t>
            </a:r>
            <a:endParaRPr lang="en-US" dirty="0"/>
          </a:p>
        </p:txBody>
      </p:sp>
      <p:sp>
        <p:nvSpPr>
          <p:cNvPr id="5" name="Rectangle 4">
            <a:extLst>
              <a:ext uri="{FF2B5EF4-FFF2-40B4-BE49-F238E27FC236}">
                <a16:creationId xmlns:a16="http://schemas.microsoft.com/office/drawing/2014/main" id="{825A9A84-24C9-4D3B-9E75-E34D3144CC13}"/>
              </a:ext>
            </a:extLst>
          </p:cNvPr>
          <p:cNvSpPr/>
          <p:nvPr/>
        </p:nvSpPr>
        <p:spPr>
          <a:xfrm>
            <a:off x="241883" y="6441793"/>
            <a:ext cx="1346844" cy="369332"/>
          </a:xfrm>
          <a:prstGeom prst="rect">
            <a:avLst/>
          </a:prstGeom>
        </p:spPr>
        <p:txBody>
          <a:bodyPr wrap="none">
            <a:spAutoFit/>
          </a:bodyPr>
          <a:lstStyle/>
          <a:p>
            <a:r>
              <a:rPr lang="en-US" dirty="0">
                <a:solidFill>
                  <a:schemeClr val="bg1"/>
                </a:solidFill>
                <a:latin typeface="Abadi" panose="020B0604020104020204" pitchFamily="34" charset="0"/>
              </a:rPr>
              <a:t>Daniel 2:44</a:t>
            </a:r>
            <a:endParaRPr lang="en-US" dirty="0"/>
          </a:p>
        </p:txBody>
      </p:sp>
    </p:spTree>
    <p:extLst>
      <p:ext uri="{BB962C8B-B14F-4D97-AF65-F5344CB8AC3E}">
        <p14:creationId xmlns:p14="http://schemas.microsoft.com/office/powerpoint/2010/main" val="349743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112">
            <a:extLst>
              <a:ext uri="{FF2B5EF4-FFF2-40B4-BE49-F238E27FC236}">
                <a16:creationId xmlns:a16="http://schemas.microsoft.com/office/drawing/2014/main" id="{3308CDDB-8CED-418F-9D71-3874BDE60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42" name="TextBox 41">
            <a:extLst>
              <a:ext uri="{FF2B5EF4-FFF2-40B4-BE49-F238E27FC236}">
                <a16:creationId xmlns:a16="http://schemas.microsoft.com/office/drawing/2014/main" id="{B6C92957-B469-4F64-9DDB-E41A83FBAD48}"/>
              </a:ext>
            </a:extLst>
          </p:cNvPr>
          <p:cNvSpPr txBox="1"/>
          <p:nvPr/>
        </p:nvSpPr>
        <p:spPr>
          <a:xfrm>
            <a:off x="3138667" y="155492"/>
            <a:ext cx="5914666" cy="707886"/>
          </a:xfrm>
          <a:prstGeom prst="rect">
            <a:avLst/>
          </a:prstGeom>
          <a:noFill/>
        </p:spPr>
        <p:txBody>
          <a:bodyPr wrap="square" rtlCol="0">
            <a:spAutoFit/>
          </a:bodyPr>
          <a:lstStyle/>
          <a:p>
            <a:pPr algn="ctr"/>
            <a:r>
              <a:rPr lang="en-US" sz="4000" dirty="0">
                <a:solidFill>
                  <a:schemeClr val="bg1"/>
                </a:solidFill>
                <a:latin typeface="Bahnschrift" panose="020B0502040204020203" pitchFamily="34" charset="0"/>
              </a:rPr>
              <a:t>Today</a:t>
            </a:r>
          </a:p>
        </p:txBody>
      </p:sp>
      <p:grpSp>
        <p:nvGrpSpPr>
          <p:cNvPr id="45" name="Group 18">
            <a:extLst>
              <a:ext uri="{FF2B5EF4-FFF2-40B4-BE49-F238E27FC236}">
                <a16:creationId xmlns:a16="http://schemas.microsoft.com/office/drawing/2014/main" id="{4B096E7E-240D-4E0F-93E3-5AB5E455B6C1}"/>
              </a:ext>
            </a:extLst>
          </p:cNvPr>
          <p:cNvGrpSpPr/>
          <p:nvPr/>
        </p:nvGrpSpPr>
        <p:grpSpPr>
          <a:xfrm>
            <a:off x="1084232" y="1018870"/>
            <a:ext cx="10100324" cy="5067728"/>
            <a:chOff x="965200" y="2286000"/>
            <a:chExt cx="7302500" cy="2743200"/>
          </a:xfrm>
        </p:grpSpPr>
        <p:sp>
          <p:nvSpPr>
            <p:cNvPr id="46" name="Rectangle 45">
              <a:extLst>
                <a:ext uri="{FF2B5EF4-FFF2-40B4-BE49-F238E27FC236}">
                  <a16:creationId xmlns:a16="http://schemas.microsoft.com/office/drawing/2014/main" id="{B16BF419-38E4-4582-AE99-54F7FF695848}"/>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D9BC55E-389F-41AA-8C67-59ACAE350238}"/>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AA8417E1-D88F-4DA3-90FF-618A89DD56DF}"/>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0B86F2E-A33C-4548-A467-FF7D5F39E5EE}"/>
                </a:ext>
              </a:extLst>
            </p:cNvPr>
            <p:cNvCxnSpPr>
              <a:stCxn id="47" idx="1"/>
              <a:endCxn id="4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12AD3E-E5F0-492E-8DD0-7DE4CEFA5024}"/>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075CDEFC-9462-4DC9-97D9-9F735C6BF264}"/>
              </a:ext>
            </a:extLst>
          </p:cNvPr>
          <p:cNvSpPr/>
          <p:nvPr/>
        </p:nvSpPr>
        <p:spPr>
          <a:xfrm>
            <a:off x="2589197" y="1614222"/>
            <a:ext cx="4874770" cy="3416320"/>
          </a:xfrm>
          <a:prstGeom prst="rect">
            <a:avLst/>
          </a:prstGeom>
        </p:spPr>
        <p:txBody>
          <a:bodyPr wrap="square">
            <a:spAutoFit/>
          </a:bodyPr>
          <a:lstStyle/>
          <a:p>
            <a:pPr fontAlgn="base"/>
            <a:r>
              <a:rPr lang="en-US" sz="2400" dirty="0">
                <a:solidFill>
                  <a:schemeClr val="bg1"/>
                </a:solidFill>
              </a:rPr>
              <a:t>When is the dispensation of the fulness of times?</a:t>
            </a:r>
          </a:p>
          <a:p>
            <a:pPr fontAlgn="base"/>
            <a:endParaRPr lang="en-US" sz="2400" dirty="0">
              <a:solidFill>
                <a:schemeClr val="bg1"/>
              </a:solidFill>
            </a:endParaRPr>
          </a:p>
          <a:p>
            <a:pPr fontAlgn="base"/>
            <a:r>
              <a:rPr lang="en-US" sz="2400" dirty="0">
                <a:solidFill>
                  <a:schemeClr val="bg1"/>
                </a:solidFill>
              </a:rPr>
              <a:t>What is unique about the dispensation of the fulness of times?</a:t>
            </a:r>
          </a:p>
          <a:p>
            <a:pPr fontAlgn="base"/>
            <a:endParaRPr lang="en-US" sz="2400" dirty="0">
              <a:solidFill>
                <a:schemeClr val="bg1"/>
              </a:solidFill>
            </a:endParaRPr>
          </a:p>
          <a:p>
            <a:pPr fontAlgn="base"/>
            <a:r>
              <a:rPr lang="en-US" sz="2400" dirty="0">
                <a:solidFill>
                  <a:schemeClr val="bg1"/>
                </a:solidFill>
              </a:rPr>
              <a:t>What will eventually happen to The Church of Jesus Christ of Latter-day Saints?</a:t>
            </a:r>
          </a:p>
        </p:txBody>
      </p:sp>
      <p:pic>
        <p:nvPicPr>
          <p:cNvPr id="112" name="Picture 2" descr="http://www.uni.edu/becker/anImated%20question%20mark%20.gif">
            <a:extLst>
              <a:ext uri="{FF2B5EF4-FFF2-40B4-BE49-F238E27FC236}">
                <a16:creationId xmlns:a16="http://schemas.microsoft.com/office/drawing/2014/main" id="{6FB751EF-F92E-4F7A-83C8-C086A4540A90}"/>
              </a:ext>
            </a:extLst>
          </p:cNvPr>
          <p:cNvPicPr>
            <a:picLocks noChangeAspect="1" noChangeArrowheads="1" noCrop="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37075" y="1882248"/>
            <a:ext cx="1762125" cy="2990850"/>
          </a:xfrm>
          <a:prstGeom prst="rect">
            <a:avLst/>
          </a:prstGeom>
          <a:noFill/>
          <a:extLst>
            <a:ext uri="{909E8E84-426E-40DD-AFC4-6F175D3DCCD1}">
              <a14:hiddenFill xmlns:a14="http://schemas.microsoft.com/office/drawing/2010/main">
                <a:solidFill>
                  <a:srgbClr val="FFFFFF"/>
                </a:solidFill>
              </a14:hiddenFill>
            </a:ext>
          </a:extLst>
        </p:spPr>
      </p:pic>
      <p:grpSp>
        <p:nvGrpSpPr>
          <p:cNvPr id="114" name="Group 113">
            <a:extLst>
              <a:ext uri="{FF2B5EF4-FFF2-40B4-BE49-F238E27FC236}">
                <a16:creationId xmlns:a16="http://schemas.microsoft.com/office/drawing/2014/main" id="{BB9B6E64-295E-4CFB-96DC-1E067C81DAB1}"/>
              </a:ext>
            </a:extLst>
          </p:cNvPr>
          <p:cNvGrpSpPr/>
          <p:nvPr/>
        </p:nvGrpSpPr>
        <p:grpSpPr>
          <a:xfrm>
            <a:off x="1610811" y="1693595"/>
            <a:ext cx="658970" cy="658970"/>
            <a:chOff x="4364700" y="661956"/>
            <a:chExt cx="2667000" cy="2667000"/>
          </a:xfrm>
        </p:grpSpPr>
        <p:sp>
          <p:nvSpPr>
            <p:cNvPr id="115" name="Oval 114">
              <a:extLst>
                <a:ext uri="{FF2B5EF4-FFF2-40B4-BE49-F238E27FC236}">
                  <a16:creationId xmlns:a16="http://schemas.microsoft.com/office/drawing/2014/main" id="{E9C6E112-E199-4F45-8710-240F5F7FA1CF}"/>
                </a:ext>
              </a:extLst>
            </p:cNvPr>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F8290483-AD09-4F96-8E61-C867E720F599}"/>
                </a:ext>
              </a:extLst>
            </p:cNvPr>
            <p:cNvGrpSpPr/>
            <p:nvPr/>
          </p:nvGrpSpPr>
          <p:grpSpPr>
            <a:xfrm rot="14121608">
              <a:off x="4787169" y="1214397"/>
              <a:ext cx="762000" cy="762000"/>
              <a:chOff x="1226056" y="2773679"/>
              <a:chExt cx="762000" cy="762000"/>
            </a:xfrm>
          </p:grpSpPr>
          <p:sp>
            <p:nvSpPr>
              <p:cNvPr id="125" name="Oval 124">
                <a:extLst>
                  <a:ext uri="{FF2B5EF4-FFF2-40B4-BE49-F238E27FC236}">
                    <a16:creationId xmlns:a16="http://schemas.microsoft.com/office/drawing/2014/main" id="{7597F88E-D9B4-4711-B2D6-E0670EEE2825}"/>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83BA7710-6B12-4B8B-852C-35C1D3BACF38}"/>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D84C8368-8711-48AD-8F02-8FF760BDE9E8}"/>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8B3CA459-A97E-4AD7-B343-2DBE078E368C}"/>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2A86EA64-34DE-4789-A837-233C0C218D52}"/>
                </a:ext>
              </a:extLst>
            </p:cNvPr>
            <p:cNvGrpSpPr/>
            <p:nvPr/>
          </p:nvGrpSpPr>
          <p:grpSpPr>
            <a:xfrm rot="8038943" flipH="1">
              <a:off x="5828327" y="1216128"/>
              <a:ext cx="762000" cy="762000"/>
              <a:chOff x="1226056" y="2773679"/>
              <a:chExt cx="762000" cy="762000"/>
            </a:xfrm>
          </p:grpSpPr>
          <p:sp>
            <p:nvSpPr>
              <p:cNvPr id="121" name="Oval 120">
                <a:extLst>
                  <a:ext uri="{FF2B5EF4-FFF2-40B4-BE49-F238E27FC236}">
                    <a16:creationId xmlns:a16="http://schemas.microsoft.com/office/drawing/2014/main" id="{27EA8008-5B15-4718-8E23-9CDBD9808216}"/>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22D987BC-0062-453B-853F-5A2A077057C9}"/>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C8E74281-0F9E-446E-8C81-E66537CF9B3F}"/>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1BA38A7C-400D-44EA-B3BC-1F423400924D}"/>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Moon 117">
              <a:extLst>
                <a:ext uri="{FF2B5EF4-FFF2-40B4-BE49-F238E27FC236}">
                  <a16:creationId xmlns:a16="http://schemas.microsoft.com/office/drawing/2014/main" id="{EC7518B4-8A80-4431-9004-CCF331D2AD4D}"/>
                </a:ext>
              </a:extLst>
            </p:cNvPr>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Moon 118">
              <a:extLst>
                <a:ext uri="{FF2B5EF4-FFF2-40B4-BE49-F238E27FC236}">
                  <a16:creationId xmlns:a16="http://schemas.microsoft.com/office/drawing/2014/main" id="{F41CF249-9687-4F07-A229-FDF072537F58}"/>
                </a:ext>
              </a:extLst>
            </p:cNvPr>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Moon 119">
              <a:extLst>
                <a:ext uri="{FF2B5EF4-FFF2-40B4-BE49-F238E27FC236}">
                  <a16:creationId xmlns:a16="http://schemas.microsoft.com/office/drawing/2014/main" id="{EC156F5B-B26D-4C66-89AE-D99916501E4A}"/>
                </a:ext>
              </a:extLst>
            </p:cNvPr>
            <p:cNvSpPr/>
            <p:nvPr/>
          </p:nvSpPr>
          <p:spPr>
            <a:xfrm rot="4888541">
              <a:off x="5816809" y="2144507"/>
              <a:ext cx="405949" cy="644828"/>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9" name="Group 128">
            <a:extLst>
              <a:ext uri="{FF2B5EF4-FFF2-40B4-BE49-F238E27FC236}">
                <a16:creationId xmlns:a16="http://schemas.microsoft.com/office/drawing/2014/main" id="{3250AEA7-D693-4883-AB7F-F011CD75531F}"/>
              </a:ext>
            </a:extLst>
          </p:cNvPr>
          <p:cNvGrpSpPr/>
          <p:nvPr/>
        </p:nvGrpSpPr>
        <p:grpSpPr>
          <a:xfrm>
            <a:off x="1638633" y="2814970"/>
            <a:ext cx="658970" cy="658970"/>
            <a:chOff x="4364700" y="661956"/>
            <a:chExt cx="2667000" cy="2667000"/>
          </a:xfrm>
        </p:grpSpPr>
        <p:sp>
          <p:nvSpPr>
            <p:cNvPr id="130" name="Oval 129">
              <a:extLst>
                <a:ext uri="{FF2B5EF4-FFF2-40B4-BE49-F238E27FC236}">
                  <a16:creationId xmlns:a16="http://schemas.microsoft.com/office/drawing/2014/main" id="{B440FF36-D839-407A-90D6-D2DD87EBE8AB}"/>
                </a:ext>
              </a:extLst>
            </p:cNvPr>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A9CB02A3-EFE6-48E7-B0A5-A3A084641761}"/>
                </a:ext>
              </a:extLst>
            </p:cNvPr>
            <p:cNvGrpSpPr/>
            <p:nvPr/>
          </p:nvGrpSpPr>
          <p:grpSpPr>
            <a:xfrm rot="14121608">
              <a:off x="4787169" y="1214397"/>
              <a:ext cx="762000" cy="762000"/>
              <a:chOff x="1226056" y="2773679"/>
              <a:chExt cx="762000" cy="762000"/>
            </a:xfrm>
          </p:grpSpPr>
          <p:sp>
            <p:nvSpPr>
              <p:cNvPr id="140" name="Oval 139">
                <a:extLst>
                  <a:ext uri="{FF2B5EF4-FFF2-40B4-BE49-F238E27FC236}">
                    <a16:creationId xmlns:a16="http://schemas.microsoft.com/office/drawing/2014/main" id="{DBE46608-411F-488B-913C-C6F273723CE0}"/>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C8ACB0C-4CB8-4560-8EF9-8FE845B4CBFF}"/>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89EE3AE1-8E7D-4575-901C-B7C687F555F1}"/>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CC546074-98FD-4057-AFF4-7BC5510D505B}"/>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F74746C0-639D-4B3F-9824-074B7F29D489}"/>
                </a:ext>
              </a:extLst>
            </p:cNvPr>
            <p:cNvGrpSpPr/>
            <p:nvPr/>
          </p:nvGrpSpPr>
          <p:grpSpPr>
            <a:xfrm rot="8038943" flipH="1">
              <a:off x="5828327" y="1216128"/>
              <a:ext cx="762000" cy="762000"/>
              <a:chOff x="1226056" y="2773679"/>
              <a:chExt cx="762000" cy="762000"/>
            </a:xfrm>
          </p:grpSpPr>
          <p:sp>
            <p:nvSpPr>
              <p:cNvPr id="136" name="Oval 135">
                <a:extLst>
                  <a:ext uri="{FF2B5EF4-FFF2-40B4-BE49-F238E27FC236}">
                    <a16:creationId xmlns:a16="http://schemas.microsoft.com/office/drawing/2014/main" id="{CB4BA82D-DFBD-41A7-850E-6F966AA61FA5}"/>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AE1460A4-AC48-4184-A7EA-D736E624C97B}"/>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4D7CBB08-9A22-4CE0-867C-860133EDC7AB}"/>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8FAA5C7D-05FD-42A5-B154-BFCE23C08D86}"/>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Moon 132">
              <a:extLst>
                <a:ext uri="{FF2B5EF4-FFF2-40B4-BE49-F238E27FC236}">
                  <a16:creationId xmlns:a16="http://schemas.microsoft.com/office/drawing/2014/main" id="{A436245F-6C4E-4971-AA55-E83E90A14EF8}"/>
                </a:ext>
              </a:extLst>
            </p:cNvPr>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Moon 133">
              <a:extLst>
                <a:ext uri="{FF2B5EF4-FFF2-40B4-BE49-F238E27FC236}">
                  <a16:creationId xmlns:a16="http://schemas.microsoft.com/office/drawing/2014/main" id="{12AB5872-BDBF-44A6-848A-E9090D6FDFD8}"/>
                </a:ext>
              </a:extLst>
            </p:cNvPr>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Moon 134">
              <a:extLst>
                <a:ext uri="{FF2B5EF4-FFF2-40B4-BE49-F238E27FC236}">
                  <a16:creationId xmlns:a16="http://schemas.microsoft.com/office/drawing/2014/main" id="{8B0B3929-50B5-48AC-921F-93A0A3D11374}"/>
                </a:ext>
              </a:extLst>
            </p:cNvPr>
            <p:cNvSpPr/>
            <p:nvPr/>
          </p:nvSpPr>
          <p:spPr>
            <a:xfrm rot="4888541">
              <a:off x="5816809" y="2144507"/>
              <a:ext cx="405949" cy="644828"/>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4" name="Group 143">
            <a:extLst>
              <a:ext uri="{FF2B5EF4-FFF2-40B4-BE49-F238E27FC236}">
                <a16:creationId xmlns:a16="http://schemas.microsoft.com/office/drawing/2014/main" id="{9BC21C7B-A572-42F5-8122-C14B41BE922C}"/>
              </a:ext>
            </a:extLst>
          </p:cNvPr>
          <p:cNvGrpSpPr/>
          <p:nvPr/>
        </p:nvGrpSpPr>
        <p:grpSpPr>
          <a:xfrm>
            <a:off x="1642144" y="4049021"/>
            <a:ext cx="658970" cy="658970"/>
            <a:chOff x="4364700" y="661956"/>
            <a:chExt cx="2667000" cy="2667000"/>
          </a:xfrm>
        </p:grpSpPr>
        <p:sp>
          <p:nvSpPr>
            <p:cNvPr id="145" name="Oval 144">
              <a:extLst>
                <a:ext uri="{FF2B5EF4-FFF2-40B4-BE49-F238E27FC236}">
                  <a16:creationId xmlns:a16="http://schemas.microsoft.com/office/drawing/2014/main" id="{5F50D930-1FF6-4A0A-9D81-715E120E9091}"/>
                </a:ext>
              </a:extLst>
            </p:cNvPr>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a:extLst>
                <a:ext uri="{FF2B5EF4-FFF2-40B4-BE49-F238E27FC236}">
                  <a16:creationId xmlns:a16="http://schemas.microsoft.com/office/drawing/2014/main" id="{73264C9C-36F1-4884-965E-2DD8F2C0DE75}"/>
                </a:ext>
              </a:extLst>
            </p:cNvPr>
            <p:cNvGrpSpPr/>
            <p:nvPr/>
          </p:nvGrpSpPr>
          <p:grpSpPr>
            <a:xfrm rot="14121608">
              <a:off x="4787169" y="1214397"/>
              <a:ext cx="762000" cy="762000"/>
              <a:chOff x="1226056" y="2773679"/>
              <a:chExt cx="762000" cy="762000"/>
            </a:xfrm>
          </p:grpSpPr>
          <p:sp>
            <p:nvSpPr>
              <p:cNvPr id="155" name="Oval 154">
                <a:extLst>
                  <a:ext uri="{FF2B5EF4-FFF2-40B4-BE49-F238E27FC236}">
                    <a16:creationId xmlns:a16="http://schemas.microsoft.com/office/drawing/2014/main" id="{232AE84D-0B9B-42D6-97DF-2CAAC4115088}"/>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2C74458F-2DC9-4618-92AC-34960F35EA62}"/>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430CA86A-2937-41FF-9E4A-0CB4E60873CE}"/>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FE0834B-C494-4D73-AE5E-047252BFF3E6}"/>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a:extLst>
                <a:ext uri="{FF2B5EF4-FFF2-40B4-BE49-F238E27FC236}">
                  <a16:creationId xmlns:a16="http://schemas.microsoft.com/office/drawing/2014/main" id="{7CDA2162-316F-4B65-9505-7B0046AC049E}"/>
                </a:ext>
              </a:extLst>
            </p:cNvPr>
            <p:cNvGrpSpPr/>
            <p:nvPr/>
          </p:nvGrpSpPr>
          <p:grpSpPr>
            <a:xfrm rot="8038943" flipH="1">
              <a:off x="5828327" y="1216128"/>
              <a:ext cx="762000" cy="762000"/>
              <a:chOff x="1226056" y="2773679"/>
              <a:chExt cx="762000" cy="762000"/>
            </a:xfrm>
          </p:grpSpPr>
          <p:sp>
            <p:nvSpPr>
              <p:cNvPr id="151" name="Oval 150">
                <a:extLst>
                  <a:ext uri="{FF2B5EF4-FFF2-40B4-BE49-F238E27FC236}">
                    <a16:creationId xmlns:a16="http://schemas.microsoft.com/office/drawing/2014/main" id="{43D382C3-D431-4879-A254-777D0CC6E213}"/>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8E3D062E-BF2D-4065-AB1D-9EEF20BABD89}"/>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BADC7254-2A42-4AC0-90A4-3A375C0B57E5}"/>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10A93B90-5FF8-4F60-8C21-AA76B13D80E8}"/>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Moon 147">
              <a:extLst>
                <a:ext uri="{FF2B5EF4-FFF2-40B4-BE49-F238E27FC236}">
                  <a16:creationId xmlns:a16="http://schemas.microsoft.com/office/drawing/2014/main" id="{D13B2D9B-F2D9-4C08-9CB7-A40862BC24F7}"/>
                </a:ext>
              </a:extLst>
            </p:cNvPr>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9" name="Moon 148">
              <a:extLst>
                <a:ext uri="{FF2B5EF4-FFF2-40B4-BE49-F238E27FC236}">
                  <a16:creationId xmlns:a16="http://schemas.microsoft.com/office/drawing/2014/main" id="{8108FEC2-FC6B-466D-A7D3-F38FF7CA6789}"/>
                </a:ext>
              </a:extLst>
            </p:cNvPr>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0" name="Moon 149">
              <a:extLst>
                <a:ext uri="{FF2B5EF4-FFF2-40B4-BE49-F238E27FC236}">
                  <a16:creationId xmlns:a16="http://schemas.microsoft.com/office/drawing/2014/main" id="{A8BAD49F-1E48-4A27-B0D4-0EADAEB3E45B}"/>
                </a:ext>
              </a:extLst>
            </p:cNvPr>
            <p:cNvSpPr/>
            <p:nvPr/>
          </p:nvSpPr>
          <p:spPr>
            <a:xfrm rot="4888541">
              <a:off x="5816809" y="2144507"/>
              <a:ext cx="405949" cy="644828"/>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73894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4"/>
                                        </p:tgtEl>
                                        <p:attrNameLst>
                                          <p:attrName>style.visibility</p:attrName>
                                        </p:attrNameLst>
                                      </p:cBhvr>
                                      <p:to>
                                        <p:strVal val="visible"/>
                                      </p:to>
                                    </p:set>
                                    <p:animEffect transition="in" filter="wipe(down)">
                                      <p:cBhvr>
                                        <p:cTn id="9" dur="580">
                                          <p:stCondLst>
                                            <p:cond delay="0"/>
                                          </p:stCondLst>
                                        </p:cTn>
                                        <p:tgtEl>
                                          <p:spTgt spid="114"/>
                                        </p:tgtEl>
                                      </p:cBhvr>
                                    </p:animEffect>
                                    <p:anim calcmode="lin" valueType="num">
                                      <p:cBhvr>
                                        <p:cTn id="10" dur="1822" tmFilter="0,0; 0.14,0.36; 0.43,0.73; 0.71,0.91; 1.0,1.0">
                                          <p:stCondLst>
                                            <p:cond delay="0"/>
                                          </p:stCondLst>
                                        </p:cTn>
                                        <p:tgtEl>
                                          <p:spTgt spid="11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4"/>
                                        </p:tgtEl>
                                        <p:attrNameLst>
                                          <p:attrName>ppt_y</p:attrName>
                                        </p:attrNameLst>
                                      </p:cBhvr>
                                      <p:tavLst>
                                        <p:tav tm="0" fmla="#ppt_y-sin(pi*$)/81">
                                          <p:val>
                                            <p:fltVal val="0"/>
                                          </p:val>
                                        </p:tav>
                                        <p:tav tm="100000">
                                          <p:val>
                                            <p:fltVal val="1"/>
                                          </p:val>
                                        </p:tav>
                                      </p:tavLst>
                                    </p:anim>
                                    <p:animScale>
                                      <p:cBhvr>
                                        <p:cTn id="15" dur="26">
                                          <p:stCondLst>
                                            <p:cond delay="650"/>
                                          </p:stCondLst>
                                        </p:cTn>
                                        <p:tgtEl>
                                          <p:spTgt spid="114"/>
                                        </p:tgtEl>
                                      </p:cBhvr>
                                      <p:to x="100000" y="60000"/>
                                    </p:animScale>
                                    <p:animScale>
                                      <p:cBhvr>
                                        <p:cTn id="16" dur="166" decel="50000">
                                          <p:stCondLst>
                                            <p:cond delay="676"/>
                                          </p:stCondLst>
                                        </p:cTn>
                                        <p:tgtEl>
                                          <p:spTgt spid="114"/>
                                        </p:tgtEl>
                                      </p:cBhvr>
                                      <p:to x="100000" y="100000"/>
                                    </p:animScale>
                                    <p:animScale>
                                      <p:cBhvr>
                                        <p:cTn id="17" dur="26">
                                          <p:stCondLst>
                                            <p:cond delay="1312"/>
                                          </p:stCondLst>
                                        </p:cTn>
                                        <p:tgtEl>
                                          <p:spTgt spid="114"/>
                                        </p:tgtEl>
                                      </p:cBhvr>
                                      <p:to x="100000" y="80000"/>
                                    </p:animScale>
                                    <p:animScale>
                                      <p:cBhvr>
                                        <p:cTn id="18" dur="166" decel="50000">
                                          <p:stCondLst>
                                            <p:cond delay="1338"/>
                                          </p:stCondLst>
                                        </p:cTn>
                                        <p:tgtEl>
                                          <p:spTgt spid="114"/>
                                        </p:tgtEl>
                                      </p:cBhvr>
                                      <p:to x="100000" y="100000"/>
                                    </p:animScale>
                                    <p:animScale>
                                      <p:cBhvr>
                                        <p:cTn id="19" dur="26">
                                          <p:stCondLst>
                                            <p:cond delay="1642"/>
                                          </p:stCondLst>
                                        </p:cTn>
                                        <p:tgtEl>
                                          <p:spTgt spid="114"/>
                                        </p:tgtEl>
                                      </p:cBhvr>
                                      <p:to x="100000" y="90000"/>
                                    </p:animScale>
                                    <p:animScale>
                                      <p:cBhvr>
                                        <p:cTn id="20" dur="166" decel="50000">
                                          <p:stCondLst>
                                            <p:cond delay="1668"/>
                                          </p:stCondLst>
                                        </p:cTn>
                                        <p:tgtEl>
                                          <p:spTgt spid="114"/>
                                        </p:tgtEl>
                                      </p:cBhvr>
                                      <p:to x="100000" y="100000"/>
                                    </p:animScale>
                                    <p:animScale>
                                      <p:cBhvr>
                                        <p:cTn id="21" dur="26">
                                          <p:stCondLst>
                                            <p:cond delay="1808"/>
                                          </p:stCondLst>
                                        </p:cTn>
                                        <p:tgtEl>
                                          <p:spTgt spid="114"/>
                                        </p:tgtEl>
                                      </p:cBhvr>
                                      <p:to x="100000" y="95000"/>
                                    </p:animScale>
                                    <p:animScale>
                                      <p:cBhvr>
                                        <p:cTn id="22" dur="166" decel="50000">
                                          <p:stCondLst>
                                            <p:cond delay="1834"/>
                                          </p:stCondLst>
                                        </p:cTn>
                                        <p:tgtEl>
                                          <p:spTgt spid="11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xEl>
                                              <p:pRg st="2" end="2"/>
                                            </p:txEl>
                                          </p:spTgt>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129"/>
                                        </p:tgtEl>
                                        <p:attrNameLst>
                                          <p:attrName>style.visibility</p:attrName>
                                        </p:attrNameLst>
                                      </p:cBhvr>
                                      <p:to>
                                        <p:strVal val="visible"/>
                                      </p:to>
                                    </p:set>
                                    <p:animEffect transition="in" filter="wipe(down)">
                                      <p:cBhvr>
                                        <p:cTn id="29" dur="580">
                                          <p:stCondLst>
                                            <p:cond delay="0"/>
                                          </p:stCondLst>
                                        </p:cTn>
                                        <p:tgtEl>
                                          <p:spTgt spid="129"/>
                                        </p:tgtEl>
                                      </p:cBhvr>
                                    </p:animEffect>
                                    <p:anim calcmode="lin" valueType="num">
                                      <p:cBhvr>
                                        <p:cTn id="30" dur="1822" tmFilter="0,0; 0.14,0.36; 0.43,0.73; 0.71,0.91; 1.0,1.0">
                                          <p:stCondLst>
                                            <p:cond delay="0"/>
                                          </p:stCondLst>
                                        </p:cTn>
                                        <p:tgtEl>
                                          <p:spTgt spid="12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2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2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2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29"/>
                                        </p:tgtEl>
                                        <p:attrNameLst>
                                          <p:attrName>ppt_y</p:attrName>
                                        </p:attrNameLst>
                                      </p:cBhvr>
                                      <p:tavLst>
                                        <p:tav tm="0" fmla="#ppt_y-sin(pi*$)/81">
                                          <p:val>
                                            <p:fltVal val="0"/>
                                          </p:val>
                                        </p:tav>
                                        <p:tav tm="100000">
                                          <p:val>
                                            <p:fltVal val="1"/>
                                          </p:val>
                                        </p:tav>
                                      </p:tavLst>
                                    </p:anim>
                                    <p:animScale>
                                      <p:cBhvr>
                                        <p:cTn id="35" dur="26">
                                          <p:stCondLst>
                                            <p:cond delay="650"/>
                                          </p:stCondLst>
                                        </p:cTn>
                                        <p:tgtEl>
                                          <p:spTgt spid="129"/>
                                        </p:tgtEl>
                                      </p:cBhvr>
                                      <p:to x="100000" y="60000"/>
                                    </p:animScale>
                                    <p:animScale>
                                      <p:cBhvr>
                                        <p:cTn id="36" dur="166" decel="50000">
                                          <p:stCondLst>
                                            <p:cond delay="676"/>
                                          </p:stCondLst>
                                        </p:cTn>
                                        <p:tgtEl>
                                          <p:spTgt spid="129"/>
                                        </p:tgtEl>
                                      </p:cBhvr>
                                      <p:to x="100000" y="100000"/>
                                    </p:animScale>
                                    <p:animScale>
                                      <p:cBhvr>
                                        <p:cTn id="37" dur="26">
                                          <p:stCondLst>
                                            <p:cond delay="1312"/>
                                          </p:stCondLst>
                                        </p:cTn>
                                        <p:tgtEl>
                                          <p:spTgt spid="129"/>
                                        </p:tgtEl>
                                      </p:cBhvr>
                                      <p:to x="100000" y="80000"/>
                                    </p:animScale>
                                    <p:animScale>
                                      <p:cBhvr>
                                        <p:cTn id="38" dur="166" decel="50000">
                                          <p:stCondLst>
                                            <p:cond delay="1338"/>
                                          </p:stCondLst>
                                        </p:cTn>
                                        <p:tgtEl>
                                          <p:spTgt spid="129"/>
                                        </p:tgtEl>
                                      </p:cBhvr>
                                      <p:to x="100000" y="100000"/>
                                    </p:animScale>
                                    <p:animScale>
                                      <p:cBhvr>
                                        <p:cTn id="39" dur="26">
                                          <p:stCondLst>
                                            <p:cond delay="1642"/>
                                          </p:stCondLst>
                                        </p:cTn>
                                        <p:tgtEl>
                                          <p:spTgt spid="129"/>
                                        </p:tgtEl>
                                      </p:cBhvr>
                                      <p:to x="100000" y="90000"/>
                                    </p:animScale>
                                    <p:animScale>
                                      <p:cBhvr>
                                        <p:cTn id="40" dur="166" decel="50000">
                                          <p:stCondLst>
                                            <p:cond delay="1668"/>
                                          </p:stCondLst>
                                        </p:cTn>
                                        <p:tgtEl>
                                          <p:spTgt spid="129"/>
                                        </p:tgtEl>
                                      </p:cBhvr>
                                      <p:to x="100000" y="100000"/>
                                    </p:animScale>
                                    <p:animScale>
                                      <p:cBhvr>
                                        <p:cTn id="41" dur="26">
                                          <p:stCondLst>
                                            <p:cond delay="1808"/>
                                          </p:stCondLst>
                                        </p:cTn>
                                        <p:tgtEl>
                                          <p:spTgt spid="129"/>
                                        </p:tgtEl>
                                      </p:cBhvr>
                                      <p:to x="100000" y="95000"/>
                                    </p:animScale>
                                    <p:animScale>
                                      <p:cBhvr>
                                        <p:cTn id="42" dur="166" decel="50000">
                                          <p:stCondLst>
                                            <p:cond delay="1834"/>
                                          </p:stCondLst>
                                        </p:cTn>
                                        <p:tgtEl>
                                          <p:spTgt spid="129"/>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xEl>
                                              <p:pRg st="4" end="4"/>
                                            </p:txEl>
                                          </p:spTgt>
                                        </p:tgtEl>
                                        <p:attrNameLst>
                                          <p:attrName>style.visibility</p:attrName>
                                        </p:attrNameLst>
                                      </p:cBhvr>
                                      <p:to>
                                        <p:strVal val="visible"/>
                                      </p:to>
                                    </p:set>
                                  </p:childTnLst>
                                </p:cTn>
                              </p:par>
                              <p:par>
                                <p:cTn id="47" presetID="26" presetClass="entr" presetSubtype="0" fill="hold" nodeType="withEffect">
                                  <p:stCondLst>
                                    <p:cond delay="0"/>
                                  </p:stCondLst>
                                  <p:childTnLst>
                                    <p:set>
                                      <p:cBhvr>
                                        <p:cTn id="48" dur="1" fill="hold">
                                          <p:stCondLst>
                                            <p:cond delay="0"/>
                                          </p:stCondLst>
                                        </p:cTn>
                                        <p:tgtEl>
                                          <p:spTgt spid="144"/>
                                        </p:tgtEl>
                                        <p:attrNameLst>
                                          <p:attrName>style.visibility</p:attrName>
                                        </p:attrNameLst>
                                      </p:cBhvr>
                                      <p:to>
                                        <p:strVal val="visible"/>
                                      </p:to>
                                    </p:set>
                                    <p:animEffect transition="in" filter="wipe(down)">
                                      <p:cBhvr>
                                        <p:cTn id="49" dur="580">
                                          <p:stCondLst>
                                            <p:cond delay="0"/>
                                          </p:stCondLst>
                                        </p:cTn>
                                        <p:tgtEl>
                                          <p:spTgt spid="144"/>
                                        </p:tgtEl>
                                      </p:cBhvr>
                                    </p:animEffect>
                                    <p:anim calcmode="lin" valueType="num">
                                      <p:cBhvr>
                                        <p:cTn id="50"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55" dur="26">
                                          <p:stCondLst>
                                            <p:cond delay="650"/>
                                          </p:stCondLst>
                                        </p:cTn>
                                        <p:tgtEl>
                                          <p:spTgt spid="144"/>
                                        </p:tgtEl>
                                      </p:cBhvr>
                                      <p:to x="100000" y="60000"/>
                                    </p:animScale>
                                    <p:animScale>
                                      <p:cBhvr>
                                        <p:cTn id="56" dur="166" decel="50000">
                                          <p:stCondLst>
                                            <p:cond delay="676"/>
                                          </p:stCondLst>
                                        </p:cTn>
                                        <p:tgtEl>
                                          <p:spTgt spid="144"/>
                                        </p:tgtEl>
                                      </p:cBhvr>
                                      <p:to x="100000" y="100000"/>
                                    </p:animScale>
                                    <p:animScale>
                                      <p:cBhvr>
                                        <p:cTn id="57" dur="26">
                                          <p:stCondLst>
                                            <p:cond delay="1312"/>
                                          </p:stCondLst>
                                        </p:cTn>
                                        <p:tgtEl>
                                          <p:spTgt spid="144"/>
                                        </p:tgtEl>
                                      </p:cBhvr>
                                      <p:to x="100000" y="80000"/>
                                    </p:animScale>
                                    <p:animScale>
                                      <p:cBhvr>
                                        <p:cTn id="58" dur="166" decel="50000">
                                          <p:stCondLst>
                                            <p:cond delay="1338"/>
                                          </p:stCondLst>
                                        </p:cTn>
                                        <p:tgtEl>
                                          <p:spTgt spid="144"/>
                                        </p:tgtEl>
                                      </p:cBhvr>
                                      <p:to x="100000" y="100000"/>
                                    </p:animScale>
                                    <p:animScale>
                                      <p:cBhvr>
                                        <p:cTn id="59" dur="26">
                                          <p:stCondLst>
                                            <p:cond delay="1642"/>
                                          </p:stCondLst>
                                        </p:cTn>
                                        <p:tgtEl>
                                          <p:spTgt spid="144"/>
                                        </p:tgtEl>
                                      </p:cBhvr>
                                      <p:to x="100000" y="90000"/>
                                    </p:animScale>
                                    <p:animScale>
                                      <p:cBhvr>
                                        <p:cTn id="60" dur="166" decel="50000">
                                          <p:stCondLst>
                                            <p:cond delay="1668"/>
                                          </p:stCondLst>
                                        </p:cTn>
                                        <p:tgtEl>
                                          <p:spTgt spid="144"/>
                                        </p:tgtEl>
                                      </p:cBhvr>
                                      <p:to x="100000" y="100000"/>
                                    </p:animScale>
                                    <p:animScale>
                                      <p:cBhvr>
                                        <p:cTn id="61" dur="26">
                                          <p:stCondLst>
                                            <p:cond delay="1808"/>
                                          </p:stCondLst>
                                        </p:cTn>
                                        <p:tgtEl>
                                          <p:spTgt spid="144"/>
                                        </p:tgtEl>
                                      </p:cBhvr>
                                      <p:to x="100000" y="95000"/>
                                    </p:animScale>
                                    <p:animScale>
                                      <p:cBhvr>
                                        <p:cTn id="62" dur="166" decel="50000">
                                          <p:stCondLst>
                                            <p:cond delay="1834"/>
                                          </p:stCondLst>
                                        </p:cTn>
                                        <p:tgtEl>
                                          <p:spTgt spid="1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DDBDC3-A041-4AD0-B5AD-006F10639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2" name="TextBox 41">
            <a:extLst>
              <a:ext uri="{FF2B5EF4-FFF2-40B4-BE49-F238E27FC236}">
                <a16:creationId xmlns:a16="http://schemas.microsoft.com/office/drawing/2014/main" id="{B6C92957-B469-4F64-9DDB-E41A83FBAD48}"/>
              </a:ext>
            </a:extLst>
          </p:cNvPr>
          <p:cNvSpPr txBox="1"/>
          <p:nvPr/>
        </p:nvSpPr>
        <p:spPr>
          <a:xfrm>
            <a:off x="802106" y="153458"/>
            <a:ext cx="10838046" cy="1077218"/>
          </a:xfrm>
          <a:prstGeom prst="rect">
            <a:avLst/>
          </a:prstGeom>
          <a:noFill/>
        </p:spPr>
        <p:txBody>
          <a:bodyPr wrap="square" rtlCol="0">
            <a:spAutoFit/>
          </a:bodyPr>
          <a:lstStyle/>
          <a:p>
            <a:pPr algn="ctr"/>
            <a:r>
              <a:rPr lang="en-US" sz="3200" b="1" dirty="0">
                <a:solidFill>
                  <a:schemeClr val="bg1"/>
                </a:solidFill>
                <a:latin typeface="Bahnschrift" panose="020B0502040204020203" pitchFamily="34" charset="0"/>
              </a:rPr>
              <a:t>The Church of Jesus Christ of Latter-day Saints will eventually fill the earth and stand forever</a:t>
            </a:r>
            <a:endParaRPr lang="en-US" sz="3200" dirty="0">
              <a:solidFill>
                <a:schemeClr val="bg1"/>
              </a:solidFill>
              <a:latin typeface="Bahnschrift" panose="020B0502040204020203" pitchFamily="34" charset="0"/>
            </a:endParaRPr>
          </a:p>
        </p:txBody>
      </p:sp>
      <p:sp>
        <p:nvSpPr>
          <p:cNvPr id="3" name="Rectangle 2">
            <a:extLst>
              <a:ext uri="{FF2B5EF4-FFF2-40B4-BE49-F238E27FC236}">
                <a16:creationId xmlns:a16="http://schemas.microsoft.com/office/drawing/2014/main" id="{B99066C2-DCAD-49D4-84CB-B30661B256C8}"/>
              </a:ext>
            </a:extLst>
          </p:cNvPr>
          <p:cNvSpPr/>
          <p:nvPr/>
        </p:nvSpPr>
        <p:spPr>
          <a:xfrm>
            <a:off x="413931" y="3429000"/>
            <a:ext cx="5034014" cy="2677656"/>
          </a:xfrm>
          <a:prstGeom prst="rect">
            <a:avLst/>
          </a:prstGeom>
          <a:noFill/>
        </p:spPr>
        <p:txBody>
          <a:bodyPr wrap="square">
            <a:spAutoFit/>
          </a:bodyPr>
          <a:lstStyle/>
          <a:p>
            <a:r>
              <a:rPr lang="en-US" sz="2400" b="0" i="0" dirty="0">
                <a:solidFill>
                  <a:schemeClr val="bg1"/>
                </a:solidFill>
                <a:effectLst/>
              </a:rPr>
              <a:t>And in the </a:t>
            </a:r>
            <a:r>
              <a:rPr lang="en-US" sz="2400" dirty="0">
                <a:solidFill>
                  <a:schemeClr val="bg1"/>
                </a:solidFill>
              </a:rPr>
              <a:t>days</a:t>
            </a:r>
            <a:r>
              <a:rPr lang="en-US" sz="2400" b="0" i="0" dirty="0">
                <a:solidFill>
                  <a:schemeClr val="bg1"/>
                </a:solidFill>
                <a:effectLst/>
              </a:rPr>
              <a:t> of these </a:t>
            </a:r>
            <a:r>
              <a:rPr lang="en-US" sz="2400" dirty="0">
                <a:solidFill>
                  <a:schemeClr val="bg1"/>
                </a:solidFill>
              </a:rPr>
              <a:t>kings </a:t>
            </a:r>
            <a:r>
              <a:rPr lang="en-US" sz="2400" b="0" i="0" dirty="0">
                <a:solidFill>
                  <a:schemeClr val="bg1"/>
                </a:solidFill>
                <a:effectLst/>
              </a:rPr>
              <a:t>shall the God of heaven </a:t>
            </a:r>
            <a:r>
              <a:rPr lang="en-US" sz="2400" dirty="0">
                <a:solidFill>
                  <a:schemeClr val="bg1"/>
                </a:solidFill>
              </a:rPr>
              <a:t>set</a:t>
            </a:r>
            <a:r>
              <a:rPr lang="en-US" sz="2400" b="0" i="0" dirty="0">
                <a:solidFill>
                  <a:schemeClr val="bg1"/>
                </a:solidFill>
                <a:effectLst/>
              </a:rPr>
              <a:t> up a </a:t>
            </a:r>
            <a:r>
              <a:rPr lang="en-US" sz="2400" dirty="0">
                <a:solidFill>
                  <a:schemeClr val="bg1"/>
                </a:solidFill>
              </a:rPr>
              <a:t>kingdom</a:t>
            </a:r>
            <a:r>
              <a:rPr lang="en-US" sz="2400" b="0" i="0" dirty="0">
                <a:solidFill>
                  <a:schemeClr val="bg1"/>
                </a:solidFill>
                <a:effectLst/>
              </a:rPr>
              <a:t>, which shall never be </a:t>
            </a:r>
            <a:r>
              <a:rPr lang="en-US" sz="2400" dirty="0">
                <a:solidFill>
                  <a:schemeClr val="bg1"/>
                </a:solidFill>
              </a:rPr>
              <a:t>destroyed</a:t>
            </a:r>
            <a:r>
              <a:rPr lang="en-US" sz="2400" b="0" i="0" dirty="0">
                <a:solidFill>
                  <a:schemeClr val="bg1"/>
                </a:solidFill>
                <a:effectLst/>
              </a:rPr>
              <a:t>: and the </a:t>
            </a:r>
            <a:r>
              <a:rPr lang="en-US" sz="2400" dirty="0">
                <a:solidFill>
                  <a:schemeClr val="bg1"/>
                </a:solidFill>
              </a:rPr>
              <a:t>kingdom</a:t>
            </a:r>
            <a:r>
              <a:rPr lang="en-US" sz="2400" b="0" i="0" dirty="0">
                <a:solidFill>
                  <a:schemeClr val="bg1"/>
                </a:solidFill>
                <a:effectLst/>
              </a:rPr>
              <a:t> shall not be left to other people, but it shall </a:t>
            </a:r>
            <a:r>
              <a:rPr lang="en-US" sz="2400" dirty="0">
                <a:solidFill>
                  <a:schemeClr val="bg1"/>
                </a:solidFill>
              </a:rPr>
              <a:t>break</a:t>
            </a:r>
            <a:r>
              <a:rPr lang="en-US" sz="2400" b="0" i="0" dirty="0">
                <a:solidFill>
                  <a:schemeClr val="bg1"/>
                </a:solidFill>
                <a:effectLst/>
              </a:rPr>
              <a:t> in pieces and </a:t>
            </a:r>
            <a:r>
              <a:rPr lang="en-US" sz="2400" dirty="0">
                <a:solidFill>
                  <a:schemeClr val="bg1"/>
                </a:solidFill>
              </a:rPr>
              <a:t>consume </a:t>
            </a:r>
            <a:r>
              <a:rPr lang="en-US" sz="2400" b="0" i="0" dirty="0">
                <a:solidFill>
                  <a:schemeClr val="bg1"/>
                </a:solidFill>
                <a:effectLst/>
              </a:rPr>
              <a:t>all these </a:t>
            </a:r>
            <a:r>
              <a:rPr lang="en-US" sz="2400" dirty="0">
                <a:solidFill>
                  <a:schemeClr val="bg1"/>
                </a:solidFill>
              </a:rPr>
              <a:t>kingdoms</a:t>
            </a:r>
            <a:r>
              <a:rPr lang="en-US" sz="2400" b="0" i="0" dirty="0">
                <a:solidFill>
                  <a:schemeClr val="bg1"/>
                </a:solidFill>
                <a:effectLst/>
              </a:rPr>
              <a:t>, and it shall stand for ever. Daniel 2:44</a:t>
            </a:r>
            <a:endParaRPr lang="en-US" sz="2400" dirty="0">
              <a:solidFill>
                <a:schemeClr val="bg1"/>
              </a:solidFill>
            </a:endParaRPr>
          </a:p>
        </p:txBody>
      </p:sp>
    </p:spTree>
    <p:extLst>
      <p:ext uri="{BB962C8B-B14F-4D97-AF65-F5344CB8AC3E}">
        <p14:creationId xmlns:p14="http://schemas.microsoft.com/office/powerpoint/2010/main" val="106176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1179</Words>
  <Application>Microsoft Office PowerPoint</Application>
  <PresentationFormat>Widescreen</PresentationFormat>
  <Paragraphs>100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Abadi</vt:lpstr>
      <vt:lpstr>Calibri Light</vt:lpstr>
      <vt:lpstr>Calibri</vt:lpstr>
      <vt:lpstr>Arial</vt:lpstr>
      <vt:lpstr>Bahnschrift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cp:revision>
  <dcterms:created xsi:type="dcterms:W3CDTF">2019-07-27T14:01:11Z</dcterms:created>
  <dcterms:modified xsi:type="dcterms:W3CDTF">2020-11-14T03:16:40Z</dcterms:modified>
</cp:coreProperties>
</file>