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60" r:id="rId4"/>
    <p:sldId id="258" r:id="rId5"/>
    <p:sldId id="264" r:id="rId6"/>
    <p:sldId id="265" r:id="rId7"/>
    <p:sldId id="267" r:id="rId8"/>
    <p:sldId id="266" r:id="rId9"/>
    <p:sldId id="268" r:id="rId10"/>
    <p:sldId id="269" r:id="rId11"/>
    <p:sldId id="270" r:id="rId12"/>
    <p:sldId id="271" r:id="rId13"/>
    <p:sldId id="272" r:id="rId14"/>
    <p:sldId id="259" r:id="rId15"/>
    <p:sldId id="257" r:id="rId16"/>
    <p:sldId id="261" r:id="rId17"/>
    <p:sldId id="263" r:id="rId18"/>
  </p:sldIdLst>
  <p:sldSz cx="12192000" cy="6858000"/>
  <p:notesSz cx="6858000" cy="9144000"/>
  <p:embeddedFontLst>
    <p:embeddedFont>
      <p:font typeface="Gungsuh" panose="02030600000101010101" pitchFamily="18" charset="-127"/>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eorgia" panose="02040502050405020303" pitchFamily="18" charset="0"/>
      <p:regular r:id="rId26"/>
      <p:bold r:id="rId27"/>
      <p:italic r:id="rId28"/>
      <p:boldItalic r:id="rId29"/>
    </p:embeddedFont>
    <p:embeddedFont>
      <p:font typeface="Palatino"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90F384-D61E-49C4-9079-04FB6D0EA3E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744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0F384-D61E-49C4-9079-04FB6D0EA3E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19027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0F384-D61E-49C4-9079-04FB6D0EA3E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415563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0F384-D61E-49C4-9079-04FB6D0EA3E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00417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F384-D61E-49C4-9079-04FB6D0EA3E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76645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90F384-D61E-49C4-9079-04FB6D0EA3E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29009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90F384-D61E-49C4-9079-04FB6D0EA3EC}"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60003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0F384-D61E-49C4-9079-04FB6D0EA3EC}"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187466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F384-D61E-49C4-9079-04FB6D0EA3EC}"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298467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0F384-D61E-49C4-9079-04FB6D0EA3E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9638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0F384-D61E-49C4-9079-04FB6D0EA3E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277443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F384-D61E-49C4-9079-04FB6D0EA3EC}"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C9910-465A-4D20-B7E0-C5A5E3A1F594}" type="slidenum">
              <a:rPr lang="en-US" smtClean="0"/>
              <a:t>‹#›</a:t>
            </a:fld>
            <a:endParaRPr lang="en-US"/>
          </a:p>
        </p:txBody>
      </p:sp>
    </p:spTree>
    <p:extLst>
      <p:ext uri="{BB962C8B-B14F-4D97-AF65-F5344CB8AC3E}">
        <p14:creationId xmlns:p14="http://schemas.microsoft.com/office/powerpoint/2010/main" val="174559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63335"/>
            <a:ext cx="12192000" cy="1261884"/>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ea typeface="Gungsuh" panose="02030600000101010101" pitchFamily="18" charset="-127"/>
              </a:rPr>
              <a:t>Lack of Faith VS Dare to Stand Alone</a:t>
            </a:r>
          </a:p>
          <a:p>
            <a:pPr algn="ctr"/>
            <a:r>
              <a:rPr lang="en-US" sz="3200" dirty="0">
                <a:solidFill>
                  <a:schemeClr val="bg1"/>
                </a:solidFill>
                <a:latin typeface="Gungsuh" panose="02030600000101010101" pitchFamily="18" charset="-127"/>
                <a:ea typeface="Gungsuh" panose="02030600000101010101" pitchFamily="18" charset="-127"/>
              </a:rPr>
              <a:t>Numbers 13-14</a:t>
            </a:r>
          </a:p>
        </p:txBody>
      </p:sp>
      <p:sp>
        <p:nvSpPr>
          <p:cNvPr id="4" name="TextBox 3"/>
          <p:cNvSpPr txBox="1"/>
          <p:nvPr/>
        </p:nvSpPr>
        <p:spPr>
          <a:xfrm>
            <a:off x="99587" y="3249"/>
            <a:ext cx="1602463" cy="369332"/>
          </a:xfrm>
          <a:prstGeom prst="rect">
            <a:avLst/>
          </a:prstGeom>
          <a:noFill/>
        </p:spPr>
        <p:txBody>
          <a:bodyPr wrap="square" rtlCol="0">
            <a:spAutoFit/>
          </a:bodyPr>
          <a:lstStyle/>
          <a:p>
            <a:r>
              <a:rPr lang="en-US">
                <a:solidFill>
                  <a:schemeClr val="bg1"/>
                </a:solidFill>
              </a:rPr>
              <a:t>Lesson 66</a:t>
            </a:r>
            <a:endParaRPr lang="en-US" dirty="0">
              <a:solidFill>
                <a:schemeClr val="bg1"/>
              </a:solidFill>
            </a:endParaRPr>
          </a:p>
        </p:txBody>
      </p:sp>
      <p:sp>
        <p:nvSpPr>
          <p:cNvPr id="6" name="Rectangle 5"/>
          <p:cNvSpPr/>
          <p:nvPr/>
        </p:nvSpPr>
        <p:spPr>
          <a:xfrm>
            <a:off x="4700980" y="1902138"/>
            <a:ext cx="3685309" cy="1600438"/>
          </a:xfrm>
          <a:prstGeom prst="rect">
            <a:avLst/>
          </a:prstGeom>
        </p:spPr>
        <p:txBody>
          <a:bodyPr wrap="square">
            <a:spAutoFit/>
          </a:bodyPr>
          <a:lstStyle/>
          <a:p>
            <a:pPr fontAlgn="base"/>
            <a:r>
              <a:rPr lang="en-US" sz="2000" b="0" i="1" dirty="0">
                <a:solidFill>
                  <a:schemeClr val="bg1"/>
                </a:solidFill>
                <a:effectLst/>
                <a:latin typeface="Georgia" panose="02040502050405020303" pitchFamily="18" charset="0"/>
              </a:rPr>
              <a:t>Dare to be a Mormon;</a:t>
            </a:r>
          </a:p>
          <a:p>
            <a:pPr fontAlgn="base"/>
            <a:r>
              <a:rPr lang="en-US" sz="2000" b="0" i="1" dirty="0">
                <a:solidFill>
                  <a:schemeClr val="bg1"/>
                </a:solidFill>
                <a:effectLst/>
                <a:latin typeface="Georgia" panose="02040502050405020303" pitchFamily="18" charset="0"/>
              </a:rPr>
              <a:t>Dare to stand alone.</a:t>
            </a:r>
          </a:p>
          <a:p>
            <a:pPr fontAlgn="base"/>
            <a:r>
              <a:rPr lang="en-US" sz="2000" b="0" i="1" dirty="0">
                <a:solidFill>
                  <a:schemeClr val="bg1"/>
                </a:solidFill>
                <a:effectLst/>
                <a:latin typeface="Georgia" panose="02040502050405020303" pitchFamily="18" charset="0"/>
              </a:rPr>
              <a:t>Dare to have a purpose firm;</a:t>
            </a:r>
          </a:p>
          <a:p>
            <a:pPr fontAlgn="base"/>
            <a:r>
              <a:rPr lang="en-US" sz="2000" b="0" i="1" dirty="0">
                <a:solidFill>
                  <a:schemeClr val="bg1"/>
                </a:solidFill>
                <a:effectLst/>
                <a:latin typeface="Georgia" panose="02040502050405020303" pitchFamily="18" charset="0"/>
              </a:rPr>
              <a:t>Dare to make it known.</a:t>
            </a:r>
          </a:p>
          <a:p>
            <a:pPr fontAlgn="base"/>
            <a:r>
              <a:rPr lang="en-US" sz="1600" i="1" dirty="0">
                <a:solidFill>
                  <a:schemeClr val="bg1"/>
                </a:solidFill>
                <a:latin typeface="Georgia" panose="02040502050405020303" pitchFamily="18" charset="0"/>
              </a:rPr>
              <a:t>--President Thomas S. Monson</a:t>
            </a:r>
            <a:endParaRPr lang="en-US" sz="1600" b="0" i="1" dirty="0">
              <a:solidFill>
                <a:schemeClr val="bg1"/>
              </a:solidFill>
              <a:effectLst/>
              <a:latin typeface="Georgia" panose="02040502050405020303" pitchFamily="18" charset="0"/>
            </a:endParaRPr>
          </a:p>
        </p:txBody>
      </p:sp>
      <p:grpSp>
        <p:nvGrpSpPr>
          <p:cNvPr id="7" name="Group 6"/>
          <p:cNvGrpSpPr/>
          <p:nvPr/>
        </p:nvGrpSpPr>
        <p:grpSpPr>
          <a:xfrm>
            <a:off x="928627" y="2098964"/>
            <a:ext cx="3300898" cy="4050293"/>
            <a:chOff x="278913" y="255994"/>
            <a:chExt cx="2843727" cy="3737161"/>
          </a:xfrm>
        </p:grpSpPr>
        <p:grpSp>
          <p:nvGrpSpPr>
            <p:cNvPr id="8" name="Group 7"/>
            <p:cNvGrpSpPr/>
            <p:nvPr/>
          </p:nvGrpSpPr>
          <p:grpSpPr>
            <a:xfrm>
              <a:off x="965248" y="255994"/>
              <a:ext cx="745444" cy="1524378"/>
              <a:chOff x="6147263" y="1435440"/>
              <a:chExt cx="1936315" cy="3974759"/>
            </a:xfrm>
          </p:grpSpPr>
          <p:sp>
            <p:nvSpPr>
              <p:cNvPr id="307" name="Cloud 306"/>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317"/>
              <p:cNvGrpSpPr/>
              <p:nvPr/>
            </p:nvGrpSpPr>
            <p:grpSpPr>
              <a:xfrm>
                <a:off x="6473558" y="3954907"/>
                <a:ext cx="1074234" cy="691226"/>
                <a:chOff x="3352800" y="2487123"/>
                <a:chExt cx="2022718" cy="1301537"/>
              </a:xfrm>
            </p:grpSpPr>
            <p:sp>
              <p:nvSpPr>
                <p:cNvPr id="323" name="Diagonal Stripe 322"/>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4" name="Group 323"/>
                <p:cNvGrpSpPr/>
                <p:nvPr/>
              </p:nvGrpSpPr>
              <p:grpSpPr>
                <a:xfrm>
                  <a:off x="3690767" y="2487123"/>
                  <a:ext cx="1684751" cy="1301537"/>
                  <a:chOff x="3690767" y="2487123"/>
                  <a:chExt cx="1684751" cy="1301537"/>
                </a:xfrm>
              </p:grpSpPr>
              <p:sp>
                <p:nvSpPr>
                  <p:cNvPr id="325" name="Diagonal Stripe 324"/>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Rectangle 325"/>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9" name="Round Diagonal Corner Rectangle 318"/>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 Diagonal Corner Rectangle 319"/>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loud 320"/>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625909" y="319475"/>
              <a:ext cx="637266" cy="1658255"/>
              <a:chOff x="5236903" y="382249"/>
              <a:chExt cx="1906102" cy="4886793"/>
            </a:xfrm>
          </p:grpSpPr>
          <p:sp>
            <p:nvSpPr>
              <p:cNvPr id="261" name="Oval 260"/>
              <p:cNvSpPr/>
              <p:nvPr/>
            </p:nvSpPr>
            <p:spPr>
              <a:xfrm rot="1928098" flipH="1">
                <a:off x="5236903" y="2773782"/>
                <a:ext cx="519318"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952234" flipH="1">
                <a:off x="6572431" y="2845270"/>
                <a:ext cx="426292"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430708" flipH="1">
                <a:off x="5395038" y="1888194"/>
                <a:ext cx="624217" cy="1564711"/>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691233" flipH="1">
                <a:off x="6263304" y="2059564"/>
                <a:ext cx="783965" cy="1384869"/>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2247591" flipH="1">
                <a:off x="5686635" y="4391828"/>
                <a:ext cx="470911"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952234" flipH="1">
                <a:off x="6230262" y="4374477"/>
                <a:ext cx="468657"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flipH="1">
                <a:off x="5624808" y="2133601"/>
                <a:ext cx="1161951" cy="2632760"/>
              </a:xfrm>
              <a:prstGeom prst="trapezoid">
                <a:avLst>
                  <a:gd name="adj" fmla="val 26291"/>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2072738" flipH="1">
                <a:off x="5275308" y="862001"/>
                <a:ext cx="787110" cy="747391"/>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4311908" flipH="1">
                <a:off x="6270370" y="890213"/>
                <a:ext cx="795314" cy="949957"/>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flipH="1">
                <a:off x="6051240" y="1605579"/>
                <a:ext cx="311469" cy="84157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5534159" y="521161"/>
                <a:ext cx="1430018" cy="165301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 Diagonal Corner Rectangle 271"/>
              <p:cNvSpPr/>
              <p:nvPr/>
            </p:nvSpPr>
            <p:spPr>
              <a:xfrm rot="20363465" flipH="1">
                <a:off x="6221070" y="382249"/>
                <a:ext cx="819642" cy="757076"/>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 Diagonal Corner Rectangle 272"/>
              <p:cNvSpPr/>
              <p:nvPr/>
            </p:nvSpPr>
            <p:spPr>
              <a:xfrm rot="16523337" flipH="1">
                <a:off x="5559747" y="389603"/>
                <a:ext cx="656752" cy="944849"/>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flipH="1">
                <a:off x="5967943" y="499550"/>
                <a:ext cx="715008" cy="5729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715000" y="3124200"/>
                <a:ext cx="994348" cy="308548"/>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87"/>
              <p:cNvGrpSpPr/>
              <p:nvPr/>
            </p:nvGrpSpPr>
            <p:grpSpPr>
              <a:xfrm>
                <a:off x="6400800" y="3276600"/>
                <a:ext cx="354228" cy="699540"/>
                <a:chOff x="7565037" y="3186660"/>
                <a:chExt cx="893162" cy="1763843"/>
              </a:xfrm>
            </p:grpSpPr>
            <p:sp>
              <p:nvSpPr>
                <p:cNvPr id="305" name="Rounded Rectangle 304"/>
                <p:cNvSpPr/>
                <p:nvPr/>
              </p:nvSpPr>
              <p:spPr>
                <a:xfrm rot="20618045">
                  <a:off x="8001000" y="3200401"/>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rot="915202">
                  <a:off x="7565037" y="3186660"/>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Rounded Rectangle 276"/>
              <p:cNvSpPr/>
              <p:nvPr/>
            </p:nvSpPr>
            <p:spPr>
              <a:xfrm>
                <a:off x="6365823" y="3145436"/>
                <a:ext cx="319790" cy="33228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5351489" y="788234"/>
                <a:ext cx="1783828" cy="246088"/>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02"/>
              <p:cNvGrpSpPr/>
              <p:nvPr/>
            </p:nvGrpSpPr>
            <p:grpSpPr>
              <a:xfrm>
                <a:off x="5661287" y="4452080"/>
                <a:ext cx="1051323" cy="304799"/>
                <a:chOff x="3366541" y="4831830"/>
                <a:chExt cx="5601325" cy="1623934"/>
              </a:xfrm>
            </p:grpSpPr>
            <p:grpSp>
              <p:nvGrpSpPr>
                <p:cNvPr id="293" name="Group 91"/>
                <p:cNvGrpSpPr/>
                <p:nvPr/>
              </p:nvGrpSpPr>
              <p:grpSpPr>
                <a:xfrm>
                  <a:off x="3366541" y="4831830"/>
                  <a:ext cx="1926236" cy="1606445"/>
                  <a:chOff x="3366541" y="4831830"/>
                  <a:chExt cx="1926236" cy="1606445"/>
                </a:xfrm>
              </p:grpSpPr>
              <p:sp>
                <p:nvSpPr>
                  <p:cNvPr id="302" name="Left-Right-Up Arrow 301"/>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eft-Right-Up Arrow 30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Quad Arrow 303"/>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92"/>
                <p:cNvGrpSpPr/>
                <p:nvPr/>
              </p:nvGrpSpPr>
              <p:grpSpPr>
                <a:xfrm>
                  <a:off x="5214079" y="4845571"/>
                  <a:ext cx="1926236" cy="1606445"/>
                  <a:chOff x="3366541" y="4831830"/>
                  <a:chExt cx="1926236" cy="1606445"/>
                </a:xfrm>
              </p:grpSpPr>
              <p:sp>
                <p:nvSpPr>
                  <p:cNvPr id="299" name="Left-Right-Up Arrow 298"/>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eft-Right-Up Arrow 29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Quad Arrow 300"/>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96"/>
                <p:cNvGrpSpPr/>
                <p:nvPr/>
              </p:nvGrpSpPr>
              <p:grpSpPr>
                <a:xfrm>
                  <a:off x="7041630" y="4849319"/>
                  <a:ext cx="1926236" cy="1606445"/>
                  <a:chOff x="3366541" y="4831830"/>
                  <a:chExt cx="1926236" cy="1606445"/>
                </a:xfrm>
              </p:grpSpPr>
              <p:sp>
                <p:nvSpPr>
                  <p:cNvPr id="296" name="Left-Right-Up Arrow 295"/>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Left-Right-Up Arrow 29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Quad Arrow 297"/>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100"/>
              <p:cNvGrpSpPr/>
              <p:nvPr/>
            </p:nvGrpSpPr>
            <p:grpSpPr>
              <a:xfrm>
                <a:off x="5628808" y="762001"/>
                <a:ext cx="1051323" cy="304799"/>
                <a:chOff x="3366541" y="4831830"/>
                <a:chExt cx="5601325" cy="1623934"/>
              </a:xfrm>
            </p:grpSpPr>
            <p:grpSp>
              <p:nvGrpSpPr>
                <p:cNvPr id="281" name="Group 91"/>
                <p:cNvGrpSpPr/>
                <p:nvPr/>
              </p:nvGrpSpPr>
              <p:grpSpPr>
                <a:xfrm>
                  <a:off x="3366541" y="4831830"/>
                  <a:ext cx="1926236" cy="1606445"/>
                  <a:chOff x="3366541" y="4831830"/>
                  <a:chExt cx="1926236" cy="1606445"/>
                </a:xfrm>
              </p:grpSpPr>
              <p:sp>
                <p:nvSpPr>
                  <p:cNvPr id="290" name="Left-Right-Up Arrow 289"/>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Up Arrow 29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Quad Arrow 291"/>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92"/>
                <p:cNvGrpSpPr/>
                <p:nvPr/>
              </p:nvGrpSpPr>
              <p:grpSpPr>
                <a:xfrm>
                  <a:off x="5214079" y="4845571"/>
                  <a:ext cx="1926236" cy="1606445"/>
                  <a:chOff x="3366541" y="4831830"/>
                  <a:chExt cx="1926236" cy="1606445"/>
                </a:xfrm>
              </p:grpSpPr>
              <p:sp>
                <p:nvSpPr>
                  <p:cNvPr id="287" name="Left-Right-Up Arrow 286"/>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Left-Right-Up Arrow 28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288"/>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96"/>
                <p:cNvGrpSpPr/>
                <p:nvPr/>
              </p:nvGrpSpPr>
              <p:grpSpPr>
                <a:xfrm>
                  <a:off x="7041630" y="4849319"/>
                  <a:ext cx="1926236" cy="1606445"/>
                  <a:chOff x="3366541" y="4831830"/>
                  <a:chExt cx="1926236" cy="1606445"/>
                </a:xfrm>
              </p:grpSpPr>
              <p:sp>
                <p:nvSpPr>
                  <p:cNvPr id="284" name="Left-Right-Up Arrow 283"/>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Up Arrow 28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1169571" y="1650223"/>
              <a:ext cx="861347" cy="1666007"/>
              <a:chOff x="1162092" y="1981200"/>
              <a:chExt cx="1654648" cy="3200400"/>
            </a:xfrm>
          </p:grpSpPr>
          <p:sp>
            <p:nvSpPr>
              <p:cNvPr id="234" name="Rounded Rectangle 233"/>
              <p:cNvSpPr/>
              <p:nvPr/>
            </p:nvSpPr>
            <p:spPr>
              <a:xfrm>
                <a:off x="1447800" y="1981200"/>
                <a:ext cx="1066800" cy="12954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6128217">
                <a:off x="2054582" y="4798623"/>
                <a:ext cx="330499" cy="43545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4472555">
                <a:off x="1648326" y="4786955"/>
                <a:ext cx="302769" cy="45767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rot="10800000">
                <a:off x="1743750" y="2258137"/>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a:off x="1600200" y="2057400"/>
                <a:ext cx="685800" cy="3048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77"/>
              <p:cNvGrpSpPr/>
              <p:nvPr/>
            </p:nvGrpSpPr>
            <p:grpSpPr>
              <a:xfrm>
                <a:off x="1461247" y="2030506"/>
                <a:ext cx="1008891" cy="381000"/>
                <a:chOff x="4571999" y="4092557"/>
                <a:chExt cx="2958353" cy="1117199"/>
              </a:xfrm>
            </p:grpSpPr>
            <p:sp>
              <p:nvSpPr>
                <p:cNvPr id="249" name="Plaque 248"/>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69"/>
                <p:cNvGrpSpPr/>
                <p:nvPr/>
              </p:nvGrpSpPr>
              <p:grpSpPr>
                <a:xfrm rot="18712249">
                  <a:off x="4850071" y="4056498"/>
                  <a:ext cx="1094819" cy="1211697"/>
                  <a:chOff x="5791200" y="3429000"/>
                  <a:chExt cx="1094819" cy="1211697"/>
                </a:xfrm>
              </p:grpSpPr>
              <p:sp>
                <p:nvSpPr>
                  <p:cNvPr id="257" name="Oval 25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ross 25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ross 25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74"/>
                <p:cNvGrpSpPr/>
                <p:nvPr/>
              </p:nvGrpSpPr>
              <p:grpSpPr>
                <a:xfrm rot="7932257">
                  <a:off x="6181165" y="4034118"/>
                  <a:ext cx="1094819" cy="1211697"/>
                  <a:chOff x="5791200" y="3429000"/>
                  <a:chExt cx="1094819" cy="1211697"/>
                </a:xfrm>
              </p:grpSpPr>
              <p:sp>
                <p:nvSpPr>
                  <p:cNvPr id="253" name="Oval 252"/>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ross 254"/>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ross 255"/>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Oval 251"/>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ounded Rectangle 247"/>
              <p:cNvSpPr/>
              <p:nvPr/>
            </p:nvSpPr>
            <p:spPr>
              <a:xfrm>
                <a:off x="1600200" y="1981200"/>
                <a:ext cx="762000" cy="152400"/>
              </a:xfrm>
              <a:prstGeom prst="roundRect">
                <a:avLst>
                  <a:gd name="adj" fmla="val 21709"/>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00229" y="611958"/>
              <a:ext cx="739719" cy="1478247"/>
              <a:chOff x="5860439" y="4225999"/>
              <a:chExt cx="1183157" cy="2364409"/>
            </a:xfrm>
          </p:grpSpPr>
          <p:sp>
            <p:nvSpPr>
              <p:cNvPr id="214" name="Oval 213"/>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5971591" y="5113755"/>
                <a:ext cx="914790" cy="1186739"/>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6503573">
                <a:off x="5793316" y="5854087"/>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4148036">
                <a:off x="6755331" y="5829569"/>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188"/>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20042436">
                <a:off x="6554172" y="5107074"/>
                <a:ext cx="340935"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1391134">
                <a:off x="5960958" y="5149419"/>
                <a:ext cx="418241"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Wave 225"/>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03"/>
              <p:cNvGrpSpPr/>
              <p:nvPr/>
            </p:nvGrpSpPr>
            <p:grpSpPr>
              <a:xfrm>
                <a:off x="6240647" y="5167698"/>
                <a:ext cx="430489" cy="485484"/>
                <a:chOff x="4724400" y="5334000"/>
                <a:chExt cx="1028700" cy="1257300"/>
              </a:xfrm>
              <a:solidFill>
                <a:schemeClr val="accent2">
                  <a:lumMod val="75000"/>
                </a:schemeClr>
              </a:solidFill>
            </p:grpSpPr>
            <p:sp>
              <p:nvSpPr>
                <p:cNvPr id="231" name="Moon 230"/>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rot="15944673">
                <a:off x="5975478" y="4464641"/>
                <a:ext cx="925324" cy="6511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hord 228"/>
              <p:cNvSpPr/>
              <p:nvPr/>
            </p:nvSpPr>
            <p:spPr>
              <a:xfrm rot="5067383">
                <a:off x="6127143" y="4145193"/>
                <a:ext cx="563671" cy="725283"/>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hord 229"/>
              <p:cNvSpPr/>
              <p:nvPr/>
            </p:nvSpPr>
            <p:spPr>
              <a:xfrm rot="5400000">
                <a:off x="6124239" y="4203059"/>
                <a:ext cx="564692" cy="779366"/>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94245" y="1262155"/>
              <a:ext cx="727416" cy="1735761"/>
              <a:chOff x="3910731" y="1348412"/>
              <a:chExt cx="1794336" cy="3528388"/>
            </a:xfrm>
          </p:grpSpPr>
          <p:sp>
            <p:nvSpPr>
              <p:cNvPr id="166" name="Cloud 165"/>
              <p:cNvSpPr/>
              <p:nvPr/>
            </p:nvSpPr>
            <p:spPr>
              <a:xfrm>
                <a:off x="4114800" y="1606167"/>
                <a:ext cx="1295400"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169292">
                <a:off x="4820395" y="2449714"/>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790291">
                <a:off x="4001892" y="2414198"/>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4222501" y="2589207"/>
                <a:ext cx="1118741" cy="198057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267198" y="1553377"/>
                <a:ext cx="919235" cy="1135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4800600" y="3581400"/>
                <a:ext cx="450122" cy="914400"/>
                <a:chOff x="6396706" y="2057400"/>
                <a:chExt cx="678635" cy="1378613"/>
              </a:xfrm>
            </p:grpSpPr>
            <p:sp>
              <p:nvSpPr>
                <p:cNvPr id="211" name="Chevron 210"/>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hevron 211"/>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Oval 212"/>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4343400" y="3505200"/>
                <a:ext cx="868680" cy="228600"/>
                <a:chOff x="5943600" y="990600"/>
                <a:chExt cx="1447800" cy="381000"/>
              </a:xfrm>
            </p:grpSpPr>
            <p:sp>
              <p:nvSpPr>
                <p:cNvPr id="196" name="Rounded Rectangle 195"/>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a:off x="6019800" y="1066800"/>
                  <a:ext cx="1295400" cy="211807"/>
                  <a:chOff x="6096000" y="367146"/>
                  <a:chExt cx="1948872" cy="318654"/>
                </a:xfrm>
              </p:grpSpPr>
              <p:grpSp>
                <p:nvGrpSpPr>
                  <p:cNvPr id="198" name="Group 197"/>
                  <p:cNvGrpSpPr/>
                  <p:nvPr/>
                </p:nvGrpSpPr>
                <p:grpSpPr>
                  <a:xfrm>
                    <a:off x="6096000" y="381000"/>
                    <a:ext cx="685800" cy="304800"/>
                    <a:chOff x="6096000" y="381000"/>
                    <a:chExt cx="685800" cy="304800"/>
                  </a:xfrm>
                </p:grpSpPr>
                <p:grpSp>
                  <p:nvGrpSpPr>
                    <p:cNvPr id="207" name="Group 206"/>
                    <p:cNvGrpSpPr/>
                    <p:nvPr/>
                  </p:nvGrpSpPr>
                  <p:grpSpPr>
                    <a:xfrm>
                      <a:off x="6096000" y="381000"/>
                      <a:ext cx="457200" cy="304800"/>
                      <a:chOff x="6096000" y="381000"/>
                      <a:chExt cx="457200" cy="304800"/>
                    </a:xfrm>
                  </p:grpSpPr>
                  <p:sp>
                    <p:nvSpPr>
                      <p:cNvPr id="209" name="L-Shape 20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Shape 20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Diamond 207"/>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6821055" y="371764"/>
                    <a:ext cx="685800" cy="304800"/>
                    <a:chOff x="6096000" y="381000"/>
                    <a:chExt cx="685800" cy="304800"/>
                  </a:xfrm>
                </p:grpSpPr>
                <p:grpSp>
                  <p:nvGrpSpPr>
                    <p:cNvPr id="203" name="Group 112"/>
                    <p:cNvGrpSpPr/>
                    <p:nvPr/>
                  </p:nvGrpSpPr>
                  <p:grpSpPr>
                    <a:xfrm>
                      <a:off x="6096000" y="381000"/>
                      <a:ext cx="457200" cy="304800"/>
                      <a:chOff x="6096000" y="381000"/>
                      <a:chExt cx="457200" cy="304800"/>
                    </a:xfrm>
                  </p:grpSpPr>
                  <p:sp>
                    <p:nvSpPr>
                      <p:cNvPr id="205" name="L-Shape 204"/>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Shape 205"/>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Diamond 203"/>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12"/>
                  <p:cNvGrpSpPr/>
                  <p:nvPr/>
                </p:nvGrpSpPr>
                <p:grpSpPr>
                  <a:xfrm>
                    <a:off x="7587672" y="367146"/>
                    <a:ext cx="457200" cy="304800"/>
                    <a:chOff x="6096000" y="381000"/>
                    <a:chExt cx="457200" cy="304800"/>
                  </a:xfrm>
                </p:grpSpPr>
                <p:sp>
                  <p:nvSpPr>
                    <p:cNvPr id="201" name="L-Shape 200"/>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Shape 201"/>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9" name="Group 178"/>
              <p:cNvGrpSpPr/>
              <p:nvPr/>
            </p:nvGrpSpPr>
            <p:grpSpPr>
              <a:xfrm>
                <a:off x="4114800" y="1752600"/>
                <a:ext cx="1295400" cy="228600"/>
                <a:chOff x="5943600" y="990600"/>
                <a:chExt cx="1447800" cy="381000"/>
              </a:xfrm>
            </p:grpSpPr>
            <p:sp>
              <p:nvSpPr>
                <p:cNvPr id="181" name="Rounded Rectangle 180"/>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25"/>
                <p:cNvGrpSpPr/>
                <p:nvPr/>
              </p:nvGrpSpPr>
              <p:grpSpPr>
                <a:xfrm>
                  <a:off x="6019800" y="1066800"/>
                  <a:ext cx="1295400" cy="211807"/>
                  <a:chOff x="6096000" y="367146"/>
                  <a:chExt cx="1948872" cy="318654"/>
                </a:xfrm>
              </p:grpSpPr>
              <p:grpSp>
                <p:nvGrpSpPr>
                  <p:cNvPr id="183" name="Group 114"/>
                  <p:cNvGrpSpPr/>
                  <p:nvPr/>
                </p:nvGrpSpPr>
                <p:grpSpPr>
                  <a:xfrm>
                    <a:off x="6096000" y="381000"/>
                    <a:ext cx="685800" cy="304800"/>
                    <a:chOff x="6096000" y="381000"/>
                    <a:chExt cx="685800" cy="304800"/>
                  </a:xfrm>
                </p:grpSpPr>
                <p:grpSp>
                  <p:nvGrpSpPr>
                    <p:cNvPr id="192" name="Group 112"/>
                    <p:cNvGrpSpPr/>
                    <p:nvPr/>
                  </p:nvGrpSpPr>
                  <p:grpSpPr>
                    <a:xfrm>
                      <a:off x="6096000" y="381000"/>
                      <a:ext cx="457200" cy="304800"/>
                      <a:chOff x="6096000" y="381000"/>
                      <a:chExt cx="457200" cy="304800"/>
                    </a:xfrm>
                  </p:grpSpPr>
                  <p:sp>
                    <p:nvSpPr>
                      <p:cNvPr id="194" name="L-Shape 19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Shape 19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Diamond 192"/>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15"/>
                  <p:cNvGrpSpPr/>
                  <p:nvPr/>
                </p:nvGrpSpPr>
                <p:grpSpPr>
                  <a:xfrm>
                    <a:off x="6821055" y="371764"/>
                    <a:ext cx="685800" cy="304800"/>
                    <a:chOff x="6096000" y="381000"/>
                    <a:chExt cx="685800" cy="304800"/>
                  </a:xfrm>
                </p:grpSpPr>
                <p:grpSp>
                  <p:nvGrpSpPr>
                    <p:cNvPr id="188" name="Group 112"/>
                    <p:cNvGrpSpPr/>
                    <p:nvPr/>
                  </p:nvGrpSpPr>
                  <p:grpSpPr>
                    <a:xfrm>
                      <a:off x="6096000" y="381000"/>
                      <a:ext cx="457200" cy="304800"/>
                      <a:chOff x="6096000" y="381000"/>
                      <a:chExt cx="457200" cy="304800"/>
                    </a:xfrm>
                  </p:grpSpPr>
                  <p:sp>
                    <p:nvSpPr>
                      <p:cNvPr id="190" name="L-Shape 18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Shape 19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Diamond 18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12"/>
                  <p:cNvGrpSpPr/>
                  <p:nvPr/>
                </p:nvGrpSpPr>
                <p:grpSpPr>
                  <a:xfrm>
                    <a:off x="7587672" y="367146"/>
                    <a:ext cx="457200" cy="304800"/>
                    <a:chOff x="6096000" y="381000"/>
                    <a:chExt cx="457200" cy="304800"/>
                  </a:xfrm>
                </p:grpSpPr>
                <p:sp>
                  <p:nvSpPr>
                    <p:cNvPr id="186" name="L-Shape 18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Shape 18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0" name="Chord 179"/>
              <p:cNvSpPr/>
              <p:nvPr/>
            </p:nvSpPr>
            <p:spPr>
              <a:xfrm rot="8784652">
                <a:off x="4140215" y="1348412"/>
                <a:ext cx="1214150" cy="1009263"/>
              </a:xfrm>
              <a:prstGeom prst="chord">
                <a:avLst>
                  <a:gd name="adj1" fmla="val 2700000"/>
                  <a:gd name="adj2" fmla="val 1217501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8913" y="1828861"/>
              <a:ext cx="904484" cy="1523310"/>
              <a:chOff x="2819400" y="276459"/>
              <a:chExt cx="2406660" cy="4828940"/>
            </a:xfrm>
          </p:grpSpPr>
          <p:sp>
            <p:nvSpPr>
              <p:cNvPr id="110" name="Oval 109"/>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3657600" y="1905000"/>
                <a:ext cx="609600" cy="2971800"/>
                <a:chOff x="9000565" y="475129"/>
                <a:chExt cx="806823" cy="4258236"/>
              </a:xfrm>
            </p:grpSpPr>
            <p:grpSp>
              <p:nvGrpSpPr>
                <p:cNvPr id="150" name="Group 149"/>
                <p:cNvGrpSpPr/>
                <p:nvPr/>
              </p:nvGrpSpPr>
              <p:grpSpPr>
                <a:xfrm>
                  <a:off x="9036424" y="3012141"/>
                  <a:ext cx="770964" cy="1721224"/>
                  <a:chOff x="9000565" y="475129"/>
                  <a:chExt cx="770964" cy="1721224"/>
                </a:xfrm>
              </p:grpSpPr>
              <p:sp>
                <p:nvSpPr>
                  <p:cNvPr id="162" name="Multiply 16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9027459" y="1757082"/>
                  <a:ext cx="770964" cy="1721224"/>
                  <a:chOff x="9000565" y="475129"/>
                  <a:chExt cx="770964" cy="1721224"/>
                </a:xfrm>
              </p:grpSpPr>
              <p:sp>
                <p:nvSpPr>
                  <p:cNvPr id="158" name="Multiply 157"/>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9000565" y="475129"/>
                  <a:ext cx="770964" cy="1721224"/>
                  <a:chOff x="9000565" y="475129"/>
                  <a:chExt cx="770964" cy="1721224"/>
                </a:xfrm>
              </p:grpSpPr>
              <p:sp>
                <p:nvSpPr>
                  <p:cNvPr id="153" name="Multiply 15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eft-Right Arrow 15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rapezoid 118"/>
              <p:cNvSpPr/>
              <p:nvPr/>
            </p:nvSpPr>
            <p:spPr>
              <a:xfrm rot="20906701">
                <a:off x="4224278" y="1939889"/>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580419">
                <a:off x="3192347" y="1937992"/>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
              <p:cNvGrpSpPr/>
              <p:nvPr/>
            </p:nvGrpSpPr>
            <p:grpSpPr>
              <a:xfrm rot="21106046">
                <a:off x="3574676" y="1580284"/>
                <a:ext cx="865577" cy="1103801"/>
                <a:chOff x="2740939" y="2385249"/>
                <a:chExt cx="1579657" cy="1582691"/>
              </a:xfrm>
            </p:grpSpPr>
            <p:sp>
              <p:nvSpPr>
                <p:cNvPr id="148" name="Moon 3"/>
                <p:cNvSpPr/>
                <p:nvPr/>
              </p:nvSpPr>
              <p:spPr>
                <a:xfrm rot="16200000">
                  <a:off x="2898653" y="2546001"/>
                  <a:ext cx="1264225" cy="157965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16200000">
                  <a:off x="2971923" y="2156528"/>
                  <a:ext cx="1119952" cy="157739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122"/>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rot="5400000">
                <a:off x="3771900" y="-38100"/>
                <a:ext cx="266700" cy="1714500"/>
                <a:chOff x="9000565" y="475129"/>
                <a:chExt cx="806823" cy="4258236"/>
              </a:xfrm>
            </p:grpSpPr>
            <p:grpSp>
              <p:nvGrpSpPr>
                <p:cNvPr id="127" name="Group 243"/>
                <p:cNvGrpSpPr/>
                <p:nvPr/>
              </p:nvGrpSpPr>
              <p:grpSpPr>
                <a:xfrm>
                  <a:off x="9036424" y="3012141"/>
                  <a:ext cx="770964" cy="1721224"/>
                  <a:chOff x="9000565" y="475129"/>
                  <a:chExt cx="770964" cy="1721224"/>
                </a:xfrm>
              </p:grpSpPr>
              <p:sp>
                <p:nvSpPr>
                  <p:cNvPr id="142" name="Multiply 14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y 14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143"/>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236"/>
                <p:cNvGrpSpPr/>
                <p:nvPr/>
              </p:nvGrpSpPr>
              <p:grpSpPr>
                <a:xfrm>
                  <a:off x="9027459" y="1757082"/>
                  <a:ext cx="770964" cy="1721224"/>
                  <a:chOff x="9000565" y="475129"/>
                  <a:chExt cx="770964" cy="1721224"/>
                </a:xfrm>
              </p:grpSpPr>
              <p:sp>
                <p:nvSpPr>
                  <p:cNvPr id="136" name="Multiply 13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137"/>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138"/>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35"/>
                <p:cNvGrpSpPr/>
                <p:nvPr/>
              </p:nvGrpSpPr>
              <p:grpSpPr>
                <a:xfrm>
                  <a:off x="9000565" y="475129"/>
                  <a:ext cx="770964" cy="1721224"/>
                  <a:chOff x="9000565" y="475129"/>
                  <a:chExt cx="770964" cy="1721224"/>
                </a:xfrm>
              </p:grpSpPr>
              <p:sp>
                <p:nvSpPr>
                  <p:cNvPr id="130" name="Multiply 12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y 13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13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 Arrow 132"/>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13"/>
            <p:cNvGrpSpPr/>
            <p:nvPr/>
          </p:nvGrpSpPr>
          <p:grpSpPr>
            <a:xfrm>
              <a:off x="736450" y="2150901"/>
              <a:ext cx="921035" cy="1842254"/>
              <a:chOff x="6448711" y="3581100"/>
              <a:chExt cx="1527392" cy="3055090"/>
            </a:xfrm>
          </p:grpSpPr>
          <p:sp>
            <p:nvSpPr>
              <p:cNvPr id="87" name="Rounded Rectangle 86"/>
              <p:cNvSpPr/>
              <p:nvPr/>
            </p:nvSpPr>
            <p:spPr>
              <a:xfrm>
                <a:off x="6837501" y="3682744"/>
                <a:ext cx="816688" cy="884852"/>
              </a:xfrm>
              <a:prstGeom prst="roundRect">
                <a:avLst>
                  <a:gd name="adj" fmla="val 2471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996156">
                <a:off x="6523747" y="4659476"/>
                <a:ext cx="531675"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41752">
                <a:off x="6627859" y="4463620"/>
                <a:ext cx="528536" cy="911208"/>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9870960">
                <a:off x="7400285" y="4661984"/>
                <a:ext cx="499402"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036208">
                <a:off x="7294259" y="4523701"/>
                <a:ext cx="528536" cy="858927"/>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6857560" y="4586942"/>
                <a:ext cx="762242" cy="181096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1335299">
                <a:off x="7268066" y="4491202"/>
                <a:ext cx="368063" cy="181303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353417">
                <a:off x="6848575" y="4557487"/>
                <a:ext cx="368063" cy="173305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rot="19471149">
                <a:off x="7132013" y="3581100"/>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101"/>
              <p:cNvSpPr/>
              <p:nvPr/>
            </p:nvSpPr>
            <p:spPr>
              <a:xfrm rot="20264827">
                <a:off x="6859191" y="3594286"/>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19257726">
                <a:off x="7071038" y="3609797"/>
                <a:ext cx="418606" cy="369997"/>
              </a:xfrm>
              <a:prstGeom prst="round2DiagRect">
                <a:avLst>
                  <a:gd name="adj1" fmla="val 16667"/>
                  <a:gd name="adj2"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9215505">
                <a:off x="7004778" y="4272989"/>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138189" y="440724"/>
              <a:ext cx="984451" cy="1622281"/>
              <a:chOff x="7225744" y="3564289"/>
              <a:chExt cx="1580111" cy="2603873"/>
            </a:xfrm>
          </p:grpSpPr>
          <p:sp>
            <p:nvSpPr>
              <p:cNvPr id="62" name="Cloud 61"/>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p:cNvSpPr/>
              <p:nvPr/>
            </p:nvSpPr>
            <p:spPr>
              <a:xfrm flipH="1">
                <a:off x="7225744" y="5124440"/>
                <a:ext cx="324125" cy="3414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flipH="1">
                <a:off x="8481730" y="5055868"/>
                <a:ext cx="324125" cy="3787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
              <p:cNvSpPr/>
              <p:nvPr/>
            </p:nvSpPr>
            <p:spPr>
              <a:xfrm flipH="1">
                <a:off x="7914512"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7"/>
              <p:cNvSpPr/>
              <p:nvPr/>
            </p:nvSpPr>
            <p:spPr>
              <a:xfrm flipH="1">
                <a:off x="7630901"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8"/>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9"/>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10"/>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1"/>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2"/>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3"/>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4"/>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15"/>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6"/>
              <p:cNvSpPr/>
              <p:nvPr/>
            </p:nvSpPr>
            <p:spPr>
              <a:xfrm flipH="1">
                <a:off x="7590385" y="3735701"/>
                <a:ext cx="794106" cy="9127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6"/>
              <p:cNvSpPr/>
              <p:nvPr/>
            </p:nvSpPr>
            <p:spPr>
              <a:xfrm flipH="1">
                <a:off x="7880822" y="4393124"/>
                <a:ext cx="278623" cy="784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rot="349586">
                <a:off x="7567795" y="5638224"/>
                <a:ext cx="283525"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21092739">
                <a:off x="8090483" y="5644651"/>
                <a:ext cx="323408"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ord 79"/>
              <p:cNvSpPr/>
              <p:nvPr/>
            </p:nvSpPr>
            <p:spPr>
              <a:xfrm rot="4881091">
                <a:off x="7692562" y="3354499"/>
                <a:ext cx="579096" cy="998676"/>
              </a:xfrm>
              <a:prstGeom prst="chord">
                <a:avLst>
                  <a:gd name="adj1" fmla="val 5696524"/>
                  <a:gd name="adj2" fmla="val 1669931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hord 80"/>
              <p:cNvSpPr/>
              <p:nvPr/>
            </p:nvSpPr>
            <p:spPr>
              <a:xfrm rot="4881091">
                <a:off x="7654839" y="3425418"/>
                <a:ext cx="579096" cy="998676"/>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rot="21309572">
                <a:off x="7568909" y="3770839"/>
                <a:ext cx="752766" cy="125813"/>
                <a:chOff x="5934140" y="3462629"/>
                <a:chExt cx="1118604" cy="240549"/>
              </a:xfrm>
              <a:solidFill>
                <a:schemeClr val="bg2">
                  <a:lumMod val="75000"/>
                </a:schemeClr>
              </a:solidFill>
            </p:grpSpPr>
            <p:sp>
              <p:nvSpPr>
                <p:cNvPr id="83" name="Diamond 82"/>
                <p:cNvSpPr/>
                <p:nvPr/>
              </p:nvSpPr>
              <p:spPr>
                <a:xfrm>
                  <a:off x="5934140" y="3462629"/>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213289" y="3470174"/>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466785"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729336"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1755918" y="1109802"/>
              <a:ext cx="878244" cy="1812045"/>
              <a:chOff x="6448711" y="3581100"/>
              <a:chExt cx="1527392" cy="3055090"/>
            </a:xfrm>
          </p:grpSpPr>
          <p:sp>
            <p:nvSpPr>
              <p:cNvPr id="39" name="Rounded Rectangle 38"/>
              <p:cNvSpPr/>
              <p:nvPr/>
            </p:nvSpPr>
            <p:spPr>
              <a:xfrm>
                <a:off x="6837501" y="3682744"/>
                <a:ext cx="816688" cy="1299516"/>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41752">
                <a:off x="6627859" y="4463620"/>
                <a:ext cx="528536" cy="9112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036208">
                <a:off x="7294259" y="4523701"/>
                <a:ext cx="528536" cy="85892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1335299">
                <a:off x="7268066" y="4491202"/>
                <a:ext cx="368063" cy="181303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353417">
                <a:off x="6848575" y="4557487"/>
                <a:ext cx="368063" cy="173305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716928" y="2056974"/>
              <a:ext cx="872791" cy="1866147"/>
              <a:chOff x="4200261" y="3814072"/>
              <a:chExt cx="1240536" cy="2652436"/>
            </a:xfrm>
          </p:grpSpPr>
          <p:grpSp>
            <p:nvGrpSpPr>
              <p:cNvPr id="18" name="Group 17"/>
              <p:cNvGrpSpPr/>
              <p:nvPr/>
            </p:nvGrpSpPr>
            <p:grpSpPr>
              <a:xfrm>
                <a:off x="4200261" y="3945410"/>
                <a:ext cx="1240536" cy="2521098"/>
                <a:chOff x="6448711" y="3626993"/>
                <a:chExt cx="1527392" cy="3009197"/>
              </a:xfrm>
            </p:grpSpPr>
            <p:sp>
              <p:nvSpPr>
                <p:cNvPr id="21" name="Rounded Rectangle 20"/>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767576" y="3626993"/>
                  <a:ext cx="954150" cy="680589"/>
                </a:xfrm>
                <a:prstGeom prst="roundRect">
                  <a:avLst>
                    <a:gd name="adj" fmla="val 247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1752">
                  <a:off x="6627859" y="4463620"/>
                  <a:ext cx="528536" cy="91120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036208">
                  <a:off x="7294259" y="4523701"/>
                  <a:ext cx="528536" cy="858927"/>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1335299">
                  <a:off x="7268066" y="4491202"/>
                  <a:ext cx="368063" cy="1813036"/>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353417">
                  <a:off x="6848575" y="4557487"/>
                  <a:ext cx="368063" cy="1733053"/>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9215505">
                  <a:off x="7004778" y="4272989"/>
                  <a:ext cx="467805" cy="41348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hord 18"/>
              <p:cNvSpPr/>
              <p:nvPr/>
            </p:nvSpPr>
            <p:spPr>
              <a:xfrm rot="5067383">
                <a:off x="4547421" y="3698546"/>
                <a:ext cx="571700" cy="802752"/>
              </a:xfrm>
              <a:prstGeom prst="chord">
                <a:avLst>
                  <a:gd name="adj1" fmla="val 4990776"/>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5067383">
                <a:off x="4576459" y="3789646"/>
                <a:ext cx="571700" cy="802752"/>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447"/>
          <p:cNvGrpSpPr/>
          <p:nvPr/>
        </p:nvGrpSpPr>
        <p:grpSpPr>
          <a:xfrm flipH="1">
            <a:off x="7720445" y="2968703"/>
            <a:ext cx="4095242" cy="3497275"/>
            <a:chOff x="528930" y="2917144"/>
            <a:chExt cx="4095242" cy="3497275"/>
          </a:xfrm>
        </p:grpSpPr>
        <p:grpSp>
          <p:nvGrpSpPr>
            <p:cNvPr id="449" name="Group 448"/>
            <p:cNvGrpSpPr/>
            <p:nvPr/>
          </p:nvGrpSpPr>
          <p:grpSpPr>
            <a:xfrm>
              <a:off x="3507315" y="3352155"/>
              <a:ext cx="1116857" cy="3062264"/>
              <a:chOff x="2007342" y="3663572"/>
              <a:chExt cx="1116857" cy="3062264"/>
            </a:xfrm>
            <a:solidFill>
              <a:srgbClr val="FF0000"/>
            </a:solidFill>
          </p:grpSpPr>
          <p:sp>
            <p:nvSpPr>
              <p:cNvPr id="509" name="Rounded Rectangle 508"/>
              <p:cNvSpPr/>
              <p:nvPr/>
            </p:nvSpPr>
            <p:spPr>
              <a:xfrm>
                <a:off x="2293575" y="4478027"/>
                <a:ext cx="526702" cy="13045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rot="16200000">
                <a:off x="2403870" y="4081499"/>
                <a:ext cx="323802" cy="1116857"/>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510"/>
              <p:cNvSpPr/>
              <p:nvPr/>
            </p:nvSpPr>
            <p:spPr>
              <a:xfrm>
                <a:off x="2076124" y="451791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2141376" y="3663572"/>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2590725" y="5622537"/>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ed Rectangle 513"/>
              <p:cNvSpPr/>
              <p:nvPr/>
            </p:nvSpPr>
            <p:spPr>
              <a:xfrm>
                <a:off x="2871929" y="453315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2318515" y="5636451"/>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a:off x="2190638" y="5166351"/>
                <a:ext cx="717357" cy="838200"/>
              </a:xfrm>
              <a:prstGeom prst="trapezoid">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528930" y="3156271"/>
              <a:ext cx="579721" cy="1589513"/>
              <a:chOff x="2007342" y="3663572"/>
              <a:chExt cx="1116857" cy="3062264"/>
            </a:xfrm>
            <a:solidFill>
              <a:schemeClr val="tx2">
                <a:lumMod val="20000"/>
                <a:lumOff val="80000"/>
              </a:schemeClr>
            </a:solidFill>
          </p:grpSpPr>
          <p:sp>
            <p:nvSpPr>
              <p:cNvPr id="501" name="Rounded Rectangle 500"/>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1186330" y="2952343"/>
              <a:ext cx="579721" cy="1589513"/>
              <a:chOff x="2007342" y="3663572"/>
              <a:chExt cx="1116857" cy="3062264"/>
            </a:xfrm>
            <a:solidFill>
              <a:schemeClr val="tx2">
                <a:lumMod val="20000"/>
                <a:lumOff val="80000"/>
              </a:schemeClr>
            </a:solidFill>
          </p:grpSpPr>
          <p:sp>
            <p:nvSpPr>
              <p:cNvPr id="493" name="Rounded Rectangle 492"/>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1125000" y="3968176"/>
              <a:ext cx="579721" cy="1589513"/>
              <a:chOff x="2007342" y="3663572"/>
              <a:chExt cx="1116857" cy="3062264"/>
            </a:xfrm>
            <a:solidFill>
              <a:schemeClr val="tx2">
                <a:lumMod val="20000"/>
                <a:lumOff val="80000"/>
              </a:schemeClr>
            </a:solidFill>
          </p:grpSpPr>
          <p:sp>
            <p:nvSpPr>
              <p:cNvPr id="485" name="Rounded Rectangle 484"/>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1878605" y="2917144"/>
              <a:ext cx="545312" cy="1531132"/>
              <a:chOff x="393789" y="3641726"/>
              <a:chExt cx="1090624" cy="3062264"/>
            </a:xfrm>
            <a:solidFill>
              <a:schemeClr val="tx2">
                <a:lumMod val="20000"/>
                <a:lumOff val="80000"/>
              </a:schemeClr>
            </a:solidFill>
          </p:grpSpPr>
          <p:sp>
            <p:nvSpPr>
              <p:cNvPr id="478" name="Rounded Rectangle 477"/>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a:off x="573175" y="4193804"/>
              <a:ext cx="545312" cy="1531132"/>
              <a:chOff x="393789" y="3641726"/>
              <a:chExt cx="1090624" cy="3062264"/>
            </a:xfrm>
            <a:solidFill>
              <a:schemeClr val="tx2">
                <a:lumMod val="20000"/>
                <a:lumOff val="80000"/>
              </a:schemeClr>
            </a:solidFill>
          </p:grpSpPr>
          <p:sp>
            <p:nvSpPr>
              <p:cNvPr id="471" name="Rounded Rectangle 470"/>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1635823" y="4229118"/>
              <a:ext cx="545312" cy="1531132"/>
              <a:chOff x="393789" y="3641726"/>
              <a:chExt cx="1090624" cy="3062264"/>
            </a:xfrm>
            <a:solidFill>
              <a:schemeClr val="tx2">
                <a:lumMod val="20000"/>
                <a:lumOff val="80000"/>
              </a:schemeClr>
            </a:solidFill>
          </p:grpSpPr>
          <p:sp>
            <p:nvSpPr>
              <p:cNvPr id="464" name="Rounded Rectangle 463"/>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a:off x="2159038" y="3443425"/>
              <a:ext cx="545312" cy="1531132"/>
              <a:chOff x="393789" y="3641726"/>
              <a:chExt cx="1090624" cy="3062264"/>
            </a:xfrm>
            <a:solidFill>
              <a:schemeClr val="tx2">
                <a:lumMod val="20000"/>
                <a:lumOff val="80000"/>
              </a:schemeClr>
            </a:solidFill>
          </p:grpSpPr>
          <p:sp>
            <p:nvSpPr>
              <p:cNvPr id="457" name="Rounded Rectangle 456"/>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6" name="Footer Placeholder 14">
            <a:extLst>
              <a:ext uri="{FF2B5EF4-FFF2-40B4-BE49-F238E27FC236}">
                <a16:creationId xmlns:a16="http://schemas.microsoft.com/office/drawing/2014/main" id="{4F33E719-F44D-499D-BDFE-57279A923D61}"/>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4950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(3)</a:t>
            </a:r>
          </a:p>
        </p:txBody>
      </p:sp>
      <p:sp>
        <p:nvSpPr>
          <p:cNvPr id="7" name="Rectangle 6"/>
          <p:cNvSpPr/>
          <p:nvPr/>
        </p:nvSpPr>
        <p:spPr>
          <a:xfrm>
            <a:off x="512848" y="435325"/>
            <a:ext cx="6096000" cy="1938992"/>
          </a:xfrm>
          <a:prstGeom prst="rect">
            <a:avLst/>
          </a:prstGeom>
        </p:spPr>
        <p:txBody>
          <a:bodyPr>
            <a:spAutoFit/>
          </a:bodyPr>
          <a:lstStyle/>
          <a:p>
            <a:r>
              <a:rPr lang="en-US" sz="2000" dirty="0">
                <a:solidFill>
                  <a:schemeClr val="bg1"/>
                </a:solidFill>
                <a:latin typeface="Calibri" panose="020F0502020204030204" pitchFamily="34" charset="0"/>
              </a:rPr>
              <a:t>“We may at times find ourselves surrounded by others and yet standing in the minority or even standing alone concerning what is acceptable and what is not.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Do we have the moral courage to stand firm for our beliefs, even if by so doing we must stand alone? …</a:t>
            </a:r>
          </a:p>
        </p:txBody>
      </p:sp>
      <p:sp>
        <p:nvSpPr>
          <p:cNvPr id="2" name="Rectangle 1"/>
          <p:cNvSpPr/>
          <p:nvPr/>
        </p:nvSpPr>
        <p:spPr>
          <a:xfrm>
            <a:off x="5411551" y="4109486"/>
            <a:ext cx="6096000" cy="1631216"/>
          </a:xfrm>
          <a:prstGeom prst="rect">
            <a:avLst/>
          </a:prstGeom>
        </p:spPr>
        <p:txBody>
          <a:bodyPr>
            <a:spAutoFit/>
          </a:bodyPr>
          <a:lstStyle/>
          <a:p>
            <a:r>
              <a:rPr lang="en-US" sz="2000" dirty="0">
                <a:solidFill>
                  <a:schemeClr val="bg1"/>
                </a:solidFill>
                <a:latin typeface="Calibri" panose="020F0502020204030204" pitchFamily="34" charset="0"/>
              </a:rPr>
              <a:t>“… May we ever be courageous and prepared to stand for what we believe, and if we must stand alone in the process, may we do so courageously, strengthened by the knowledge that in reality we are never alone when we stand with our Father in Heaven.”</a:t>
            </a:r>
            <a:endParaRPr lang="en-US" sz="2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567" y="484174"/>
            <a:ext cx="2541971" cy="3155550"/>
          </a:xfrm>
          <a:prstGeom prst="rect">
            <a:avLst/>
          </a:prstGeom>
        </p:spPr>
      </p:pic>
      <p:grpSp>
        <p:nvGrpSpPr>
          <p:cNvPr id="152" name="Group 151"/>
          <p:cNvGrpSpPr/>
          <p:nvPr/>
        </p:nvGrpSpPr>
        <p:grpSpPr>
          <a:xfrm>
            <a:off x="528930" y="3156271"/>
            <a:ext cx="579721" cy="1589513"/>
            <a:chOff x="2007342" y="3663572"/>
            <a:chExt cx="1116857" cy="3062264"/>
          </a:xfrm>
          <a:solidFill>
            <a:schemeClr val="tx2">
              <a:lumMod val="20000"/>
              <a:lumOff val="80000"/>
            </a:schemeClr>
          </a:solidFill>
        </p:grpSpPr>
        <p:sp>
          <p:nvSpPr>
            <p:cNvPr id="153" name="Rounded Rectangle 152"/>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186330" y="2952343"/>
            <a:ext cx="579721" cy="1589513"/>
            <a:chOff x="2007342" y="3663572"/>
            <a:chExt cx="1116857" cy="3062264"/>
          </a:xfrm>
          <a:solidFill>
            <a:schemeClr val="tx2">
              <a:lumMod val="20000"/>
              <a:lumOff val="80000"/>
            </a:schemeClr>
          </a:solidFill>
        </p:grpSpPr>
        <p:sp>
          <p:nvSpPr>
            <p:cNvPr id="162" name="Rounded Rectangle 161"/>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1878605" y="2917144"/>
            <a:ext cx="545312" cy="1531132"/>
            <a:chOff x="393789" y="3641726"/>
            <a:chExt cx="1090624" cy="3062264"/>
          </a:xfrm>
          <a:solidFill>
            <a:schemeClr val="tx2">
              <a:lumMod val="20000"/>
              <a:lumOff val="80000"/>
            </a:schemeClr>
          </a:solidFill>
        </p:grpSpPr>
        <p:sp>
          <p:nvSpPr>
            <p:cNvPr id="180" name="Rounded Rectangle 179"/>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2159038" y="3443425"/>
            <a:ext cx="545312" cy="1531132"/>
            <a:chOff x="393789" y="3641726"/>
            <a:chExt cx="1090624" cy="3062264"/>
          </a:xfrm>
          <a:solidFill>
            <a:schemeClr val="tx2">
              <a:lumMod val="20000"/>
              <a:lumOff val="80000"/>
            </a:schemeClr>
          </a:solidFill>
        </p:grpSpPr>
        <p:sp>
          <p:nvSpPr>
            <p:cNvPr id="204" name="Rounded Rectangle 203"/>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560848" y="2924698"/>
            <a:ext cx="1116857" cy="3062264"/>
            <a:chOff x="2007342" y="3663572"/>
            <a:chExt cx="1116857" cy="3062264"/>
          </a:xfrm>
          <a:solidFill>
            <a:srgbClr val="FF0000"/>
          </a:solidFill>
        </p:grpSpPr>
        <p:sp>
          <p:nvSpPr>
            <p:cNvPr id="144" name="Rounded Rectangle 143"/>
            <p:cNvSpPr/>
            <p:nvPr/>
          </p:nvSpPr>
          <p:spPr>
            <a:xfrm>
              <a:off x="2293575" y="4478027"/>
              <a:ext cx="526702" cy="13045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6200000">
              <a:off x="2403870" y="4081499"/>
              <a:ext cx="323802" cy="1116857"/>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076124" y="451791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141376" y="3663572"/>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2590725" y="5622537"/>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871929" y="453315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2318515" y="5636451"/>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2190638" y="5166351"/>
              <a:ext cx="717357" cy="838200"/>
            </a:xfrm>
            <a:prstGeom prst="trapezoid">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1125000" y="3968176"/>
            <a:ext cx="579721" cy="1589513"/>
            <a:chOff x="2007342" y="3663572"/>
            <a:chExt cx="1116857" cy="3062264"/>
          </a:xfrm>
          <a:solidFill>
            <a:schemeClr val="tx2">
              <a:lumMod val="20000"/>
              <a:lumOff val="80000"/>
            </a:schemeClr>
          </a:solidFill>
        </p:grpSpPr>
        <p:sp>
          <p:nvSpPr>
            <p:cNvPr id="171" name="Rounded Rectangle 170"/>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573175" y="4193804"/>
            <a:ext cx="545312" cy="1531132"/>
            <a:chOff x="393789" y="3641726"/>
            <a:chExt cx="1090624" cy="3062264"/>
          </a:xfrm>
          <a:solidFill>
            <a:schemeClr val="tx2">
              <a:lumMod val="20000"/>
              <a:lumOff val="80000"/>
            </a:schemeClr>
          </a:solidFill>
        </p:grpSpPr>
        <p:sp>
          <p:nvSpPr>
            <p:cNvPr id="188" name="Rounded Rectangle 187"/>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1635823" y="4229118"/>
            <a:ext cx="545312" cy="1531132"/>
            <a:chOff x="393789" y="3641726"/>
            <a:chExt cx="1090624" cy="3062264"/>
          </a:xfrm>
          <a:solidFill>
            <a:schemeClr val="tx2">
              <a:lumMod val="20000"/>
              <a:lumOff val="80000"/>
            </a:schemeClr>
          </a:solidFill>
        </p:grpSpPr>
        <p:sp>
          <p:nvSpPr>
            <p:cNvPr id="196" name="Rounded Rectangle 195"/>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26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anim calcmode="lin" valueType="num">
                                      <p:cBhvr additive="base">
                                        <p:cTn id="9" dur="2500" fill="hold"/>
                                        <p:tgtEl>
                                          <p:spTgt spid="143"/>
                                        </p:tgtEl>
                                        <p:attrNameLst>
                                          <p:attrName>ppt_x</p:attrName>
                                        </p:attrNameLst>
                                      </p:cBhvr>
                                      <p:tavLst>
                                        <p:tav tm="0">
                                          <p:val>
                                            <p:strVal val="0-#ppt_w/2"/>
                                          </p:val>
                                        </p:tav>
                                        <p:tav tm="100000">
                                          <p:val>
                                            <p:strVal val="#ppt_x"/>
                                          </p:val>
                                        </p:tav>
                                      </p:tavLst>
                                    </p:anim>
                                    <p:anim calcmode="lin" valueType="num">
                                      <p:cBhvr additive="base">
                                        <p:cTn id="10" dur="2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Consequences for Rebellion</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(3)</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14:28</a:t>
            </a:r>
          </a:p>
        </p:txBody>
      </p:sp>
      <p:sp>
        <p:nvSpPr>
          <p:cNvPr id="7" name="Rectangle 6"/>
          <p:cNvSpPr/>
          <p:nvPr/>
        </p:nvSpPr>
        <p:spPr>
          <a:xfrm>
            <a:off x="359177" y="986973"/>
            <a:ext cx="6096000" cy="923330"/>
          </a:xfrm>
          <a:prstGeom prst="rect">
            <a:avLst/>
          </a:prstGeom>
        </p:spPr>
        <p:txBody>
          <a:bodyPr>
            <a:spAutoFit/>
          </a:bodyPr>
          <a:lstStyle/>
          <a:p>
            <a:r>
              <a:rPr lang="en-US" dirty="0">
                <a:solidFill>
                  <a:schemeClr val="bg1"/>
                </a:solidFill>
              </a:rPr>
              <a:t>Because of their rebellion the Lord would have destroyed the Israelites, but through the pleadings of Moses the Lord granted their request to die in the wilderness:</a:t>
            </a:r>
            <a:endParaRPr lang="en-US" dirty="0">
              <a:solidFill>
                <a:schemeClr val="bg1"/>
              </a:solidFill>
              <a:latin typeface="Calibri" panose="020F0502020204030204" pitchFamily="34" charset="0"/>
            </a:endParaRPr>
          </a:p>
        </p:txBody>
      </p:sp>
      <p:sp>
        <p:nvSpPr>
          <p:cNvPr id="8" name="Rectangle 7"/>
          <p:cNvSpPr/>
          <p:nvPr/>
        </p:nvSpPr>
        <p:spPr>
          <a:xfrm>
            <a:off x="2681779" y="3052947"/>
            <a:ext cx="4220413" cy="646331"/>
          </a:xfrm>
          <a:prstGeom prst="rect">
            <a:avLst/>
          </a:prstGeom>
        </p:spPr>
        <p:txBody>
          <a:bodyPr wrap="square">
            <a:spAutoFit/>
          </a:bodyPr>
          <a:lstStyle/>
          <a:p>
            <a:r>
              <a:rPr lang="en-US" dirty="0">
                <a:solidFill>
                  <a:schemeClr val="bg1"/>
                </a:solidFill>
                <a:latin typeface="Calibri" panose="020F0502020204030204" pitchFamily="34" charset="0"/>
              </a:rPr>
              <a:t>Only their small children would be alive to obtain the Promised Land</a:t>
            </a:r>
          </a:p>
        </p:txBody>
      </p:sp>
      <p:grpSp>
        <p:nvGrpSpPr>
          <p:cNvPr id="141" name="Group 326"/>
          <p:cNvGrpSpPr/>
          <p:nvPr/>
        </p:nvGrpSpPr>
        <p:grpSpPr>
          <a:xfrm>
            <a:off x="9617105" y="922241"/>
            <a:ext cx="1411923" cy="3038232"/>
            <a:chOff x="3937483" y="513080"/>
            <a:chExt cx="681026" cy="1754293"/>
          </a:xfrm>
        </p:grpSpPr>
        <p:sp>
          <p:nvSpPr>
            <p:cNvPr id="14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23"/>
            <p:cNvGrpSpPr/>
            <p:nvPr/>
          </p:nvGrpSpPr>
          <p:grpSpPr>
            <a:xfrm>
              <a:off x="4342580" y="1037026"/>
              <a:ext cx="275929" cy="637681"/>
              <a:chOff x="4755948" y="2903312"/>
              <a:chExt cx="1111452" cy="2049688"/>
            </a:xfrm>
          </p:grpSpPr>
          <p:sp>
            <p:nvSpPr>
              <p:cNvPr id="157" name="Oval 15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Cloud 15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3088557" y="5099499"/>
            <a:ext cx="7168137" cy="646331"/>
          </a:xfrm>
          <a:prstGeom prst="rect">
            <a:avLst/>
          </a:prstGeom>
        </p:spPr>
        <p:txBody>
          <a:bodyPr wrap="square">
            <a:spAutoFit/>
          </a:bodyPr>
          <a:lstStyle/>
          <a:p>
            <a:r>
              <a:rPr lang="en-US" dirty="0">
                <a:solidFill>
                  <a:schemeClr val="bg1"/>
                </a:solidFill>
                <a:latin typeface="Calibri" panose="020F0502020204030204" pitchFamily="34" charset="0"/>
              </a:rPr>
              <a:t>However: Because of the faithfulness of Caleb and Joshua, them and their tribes would reach the Promised Land. </a:t>
            </a:r>
          </a:p>
        </p:txBody>
      </p:sp>
      <p:sp>
        <p:nvSpPr>
          <p:cNvPr id="2" name="Rectangle 1"/>
          <p:cNvSpPr/>
          <p:nvPr/>
        </p:nvSpPr>
        <p:spPr>
          <a:xfrm>
            <a:off x="4612597" y="1772840"/>
            <a:ext cx="4526390" cy="923330"/>
          </a:xfrm>
          <a:prstGeom prst="rect">
            <a:avLst/>
          </a:prstGeom>
        </p:spPr>
        <p:txBody>
          <a:bodyPr wrap="square">
            <a:spAutoFit/>
          </a:bodyPr>
          <a:lstStyle/>
          <a:p>
            <a:r>
              <a:rPr lang="en-US" dirty="0">
                <a:solidFill>
                  <a:schemeClr val="bg1"/>
                </a:solidFill>
                <a:latin typeface="Calibri" panose="020F0502020204030204" pitchFamily="34" charset="0"/>
              </a:rPr>
              <a:t>They were cursed to live in the desert of Kadesh one year for each day the spies were in the land of Canaan, or 40 years.</a:t>
            </a:r>
            <a:endParaRPr lang="en-US" dirty="0">
              <a:solidFill>
                <a:schemeClr val="bg1"/>
              </a:solidFill>
            </a:endParaRPr>
          </a:p>
        </p:txBody>
      </p:sp>
      <p:grpSp>
        <p:nvGrpSpPr>
          <p:cNvPr id="162" name="Group 161"/>
          <p:cNvGrpSpPr/>
          <p:nvPr/>
        </p:nvGrpSpPr>
        <p:grpSpPr>
          <a:xfrm>
            <a:off x="2004147" y="3967359"/>
            <a:ext cx="1084410" cy="2451746"/>
            <a:chOff x="1645511" y="770929"/>
            <a:chExt cx="2527751" cy="5715000"/>
          </a:xfrm>
        </p:grpSpPr>
        <p:sp>
          <p:nvSpPr>
            <p:cNvPr id="163" name="Cloud 162"/>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rot="1833560">
              <a:off x="1645511" y="3818001"/>
              <a:ext cx="847301" cy="270418"/>
              <a:chOff x="4431208" y="4615200"/>
              <a:chExt cx="3565332" cy="1137883"/>
            </a:xfrm>
          </p:grpSpPr>
          <p:grpSp>
            <p:nvGrpSpPr>
              <p:cNvPr id="204" name="Group 203"/>
              <p:cNvGrpSpPr/>
              <p:nvPr/>
            </p:nvGrpSpPr>
            <p:grpSpPr>
              <a:xfrm>
                <a:off x="4431208" y="4620283"/>
                <a:ext cx="1188559" cy="1132800"/>
                <a:chOff x="4431208" y="4620283"/>
                <a:chExt cx="1188559" cy="1132800"/>
              </a:xfrm>
            </p:grpSpPr>
            <p:sp>
              <p:nvSpPr>
                <p:cNvPr id="213" name="Quad Arrow 21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21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4-Point Star 21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619652" y="4615200"/>
                <a:ext cx="1188559" cy="1132800"/>
                <a:chOff x="4431208" y="4620283"/>
                <a:chExt cx="1188559" cy="1132800"/>
              </a:xfrm>
            </p:grpSpPr>
            <p:sp>
              <p:nvSpPr>
                <p:cNvPr id="210" name="Quad Arrow 20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4-Point Star 21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6807981" y="4617742"/>
                <a:ext cx="1188559" cy="1132800"/>
                <a:chOff x="4431208" y="4620283"/>
                <a:chExt cx="1188559" cy="1132800"/>
              </a:xfrm>
            </p:grpSpPr>
            <p:sp>
              <p:nvSpPr>
                <p:cNvPr id="207" name="Quad Arrow 20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4-Point Star 20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p:cNvGrpSpPr/>
            <p:nvPr/>
          </p:nvGrpSpPr>
          <p:grpSpPr>
            <a:xfrm rot="19923716">
              <a:off x="3325961" y="3916300"/>
              <a:ext cx="847301" cy="270418"/>
              <a:chOff x="4431208" y="4615200"/>
              <a:chExt cx="3565332" cy="1137883"/>
            </a:xfrm>
          </p:grpSpPr>
          <p:grpSp>
            <p:nvGrpSpPr>
              <p:cNvPr id="192" name="Group 191"/>
              <p:cNvGrpSpPr/>
              <p:nvPr/>
            </p:nvGrpSpPr>
            <p:grpSpPr>
              <a:xfrm>
                <a:off x="4431208" y="4620283"/>
                <a:ext cx="1188559" cy="1132800"/>
                <a:chOff x="4431208" y="4620283"/>
                <a:chExt cx="1188559" cy="1132800"/>
              </a:xfrm>
            </p:grpSpPr>
            <p:sp>
              <p:nvSpPr>
                <p:cNvPr id="201" name="Quad Arrow 20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4-Point Star 20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5619652" y="4615200"/>
                <a:ext cx="1188559" cy="1132800"/>
                <a:chOff x="4431208" y="4620283"/>
                <a:chExt cx="1188559" cy="1132800"/>
              </a:xfrm>
            </p:grpSpPr>
            <p:sp>
              <p:nvSpPr>
                <p:cNvPr id="198" name="Quad Arrow 19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4-Point Star 19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807981" y="4617742"/>
                <a:ext cx="1188559" cy="1132800"/>
                <a:chOff x="4431208" y="4620283"/>
                <a:chExt cx="1188559" cy="1132800"/>
              </a:xfrm>
            </p:grpSpPr>
            <p:sp>
              <p:nvSpPr>
                <p:cNvPr id="195" name="Quad Arrow 19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4-Point Star 19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Trapezoid 174"/>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2273300" y="5492766"/>
              <a:ext cx="1335669" cy="463534"/>
              <a:chOff x="4431208" y="4615200"/>
              <a:chExt cx="3565332" cy="1137883"/>
            </a:xfrm>
          </p:grpSpPr>
          <p:grpSp>
            <p:nvGrpSpPr>
              <p:cNvPr id="180" name="Group 179"/>
              <p:cNvGrpSpPr/>
              <p:nvPr/>
            </p:nvGrpSpPr>
            <p:grpSpPr>
              <a:xfrm>
                <a:off x="4431208" y="4620283"/>
                <a:ext cx="1188559" cy="1132800"/>
                <a:chOff x="4431208" y="4620283"/>
                <a:chExt cx="1188559" cy="1132800"/>
              </a:xfrm>
            </p:grpSpPr>
            <p:sp>
              <p:nvSpPr>
                <p:cNvPr id="189" name="Quad Arrow 18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4-Point Star 19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5619652" y="4615200"/>
                <a:ext cx="1188559" cy="1132800"/>
                <a:chOff x="4431208" y="4620283"/>
                <a:chExt cx="1188559" cy="1132800"/>
              </a:xfrm>
            </p:grpSpPr>
            <p:sp>
              <p:nvSpPr>
                <p:cNvPr id="186" name="Quad Arrow 18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4-Point Star 18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6807981" y="4617742"/>
                <a:ext cx="1188559" cy="1132800"/>
                <a:chOff x="4431208" y="4620283"/>
                <a:chExt cx="1188559" cy="1132800"/>
              </a:xfrm>
            </p:grpSpPr>
            <p:sp>
              <p:nvSpPr>
                <p:cNvPr id="183" name="Quad Arrow 18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4-Point Star 18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7" name="Oval 176"/>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056034" y="4169724"/>
            <a:ext cx="1123505" cy="2320030"/>
            <a:chOff x="320681" y="685800"/>
            <a:chExt cx="2398555" cy="4953000"/>
          </a:xfrm>
        </p:grpSpPr>
        <p:grpSp>
          <p:nvGrpSpPr>
            <p:cNvPr id="217" name="Group 216"/>
            <p:cNvGrpSpPr/>
            <p:nvPr/>
          </p:nvGrpSpPr>
          <p:grpSpPr>
            <a:xfrm>
              <a:off x="320681" y="685800"/>
              <a:ext cx="2398555" cy="4953000"/>
              <a:chOff x="3521081" y="381000"/>
              <a:chExt cx="2398555" cy="4953000"/>
            </a:xfrm>
          </p:grpSpPr>
          <p:sp>
            <p:nvSpPr>
              <p:cNvPr id="235" name="Rounded Rectangle 234"/>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46"/>
              <p:cNvGrpSpPr/>
              <p:nvPr/>
            </p:nvGrpSpPr>
            <p:grpSpPr>
              <a:xfrm>
                <a:off x="3657600" y="381000"/>
                <a:ext cx="2193567" cy="1008603"/>
                <a:chOff x="518540" y="1084217"/>
                <a:chExt cx="2193567" cy="1008603"/>
              </a:xfrm>
            </p:grpSpPr>
            <p:sp>
              <p:nvSpPr>
                <p:cNvPr id="272" name="Moon 271"/>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Rounded Rectangle 249"/>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53"/>
              <p:cNvGrpSpPr/>
              <p:nvPr/>
            </p:nvGrpSpPr>
            <p:grpSpPr>
              <a:xfrm>
                <a:off x="4212236" y="3367790"/>
                <a:ext cx="1064302" cy="484682"/>
                <a:chOff x="6477000" y="762000"/>
                <a:chExt cx="1905000" cy="914400"/>
              </a:xfrm>
            </p:grpSpPr>
            <p:sp>
              <p:nvSpPr>
                <p:cNvPr id="266" name="Rounded Rectangle 26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49"/>
                <p:cNvGrpSpPr/>
                <p:nvPr/>
              </p:nvGrpSpPr>
              <p:grpSpPr>
                <a:xfrm>
                  <a:off x="7696200" y="762000"/>
                  <a:ext cx="685800" cy="914400"/>
                  <a:chOff x="7696200" y="762000"/>
                  <a:chExt cx="685800" cy="914400"/>
                </a:xfrm>
              </p:grpSpPr>
              <p:sp>
                <p:nvSpPr>
                  <p:cNvPr id="270" name="6-Point Star 26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6-Point Star 26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54"/>
              <p:cNvGrpSpPr/>
              <p:nvPr/>
            </p:nvGrpSpPr>
            <p:grpSpPr>
              <a:xfrm>
                <a:off x="4298430" y="2920584"/>
                <a:ext cx="920646" cy="379751"/>
                <a:chOff x="6477000" y="762000"/>
                <a:chExt cx="1905000" cy="914400"/>
              </a:xfrm>
            </p:grpSpPr>
            <p:sp>
              <p:nvSpPr>
                <p:cNvPr id="260" name="Rounded Rectangle 25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49"/>
                <p:cNvGrpSpPr/>
                <p:nvPr/>
              </p:nvGrpSpPr>
              <p:grpSpPr>
                <a:xfrm>
                  <a:off x="7696200" y="762000"/>
                  <a:ext cx="685800" cy="914400"/>
                  <a:chOff x="7696200" y="762000"/>
                  <a:chExt cx="685800" cy="914400"/>
                </a:xfrm>
              </p:grpSpPr>
              <p:sp>
                <p:nvSpPr>
                  <p:cNvPr id="264" name="6-Point Star 26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6-Point Star 26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61"/>
              <p:cNvGrpSpPr/>
              <p:nvPr/>
            </p:nvGrpSpPr>
            <p:grpSpPr>
              <a:xfrm>
                <a:off x="4313420" y="2365947"/>
                <a:ext cx="858187" cy="467194"/>
                <a:chOff x="6477000" y="762000"/>
                <a:chExt cx="1905000" cy="914400"/>
              </a:xfrm>
            </p:grpSpPr>
            <p:sp>
              <p:nvSpPr>
                <p:cNvPr id="254" name="Rounded Rectangle 253"/>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49"/>
                <p:cNvGrpSpPr/>
                <p:nvPr/>
              </p:nvGrpSpPr>
              <p:grpSpPr>
                <a:xfrm>
                  <a:off x="7696200" y="762000"/>
                  <a:ext cx="685800" cy="914400"/>
                  <a:chOff x="7696200" y="762000"/>
                  <a:chExt cx="685800" cy="914400"/>
                </a:xfrm>
              </p:grpSpPr>
              <p:sp>
                <p:nvSpPr>
                  <p:cNvPr id="258" name="6-Point Star 257"/>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6-Point Star 255"/>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217"/>
            <p:cNvGrpSpPr/>
            <p:nvPr/>
          </p:nvGrpSpPr>
          <p:grpSpPr>
            <a:xfrm>
              <a:off x="819005" y="993433"/>
              <a:ext cx="308947" cy="467194"/>
              <a:chOff x="819005" y="993433"/>
              <a:chExt cx="308947" cy="467194"/>
            </a:xfrm>
          </p:grpSpPr>
          <p:sp>
            <p:nvSpPr>
              <p:cNvPr id="233" name="6-Point Star 23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1154409" y="996380"/>
              <a:ext cx="308947" cy="467194"/>
              <a:chOff x="819005" y="993433"/>
              <a:chExt cx="308947" cy="467194"/>
            </a:xfrm>
          </p:grpSpPr>
          <p:sp>
            <p:nvSpPr>
              <p:cNvPr id="231" name="6-Point Star 23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1467149" y="989151"/>
              <a:ext cx="308947" cy="467194"/>
              <a:chOff x="819005" y="993433"/>
              <a:chExt cx="308947" cy="467194"/>
            </a:xfrm>
          </p:grpSpPr>
          <p:sp>
            <p:nvSpPr>
              <p:cNvPr id="229" name="6-Point Star 22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1790183" y="998352"/>
              <a:ext cx="308947" cy="467194"/>
              <a:chOff x="819005" y="993433"/>
              <a:chExt cx="308947" cy="467194"/>
            </a:xfrm>
          </p:grpSpPr>
          <p:sp>
            <p:nvSpPr>
              <p:cNvPr id="227" name="6-Point Star 22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2112072" y="1008483"/>
              <a:ext cx="308947" cy="467194"/>
              <a:chOff x="819005" y="993433"/>
              <a:chExt cx="308947" cy="467194"/>
            </a:xfrm>
          </p:grpSpPr>
          <p:sp>
            <p:nvSpPr>
              <p:cNvPr id="225" name="6-Point Star 22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Oval 222"/>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706076" y="3161731"/>
            <a:ext cx="3242247" cy="1886543"/>
            <a:chOff x="5237092" y="1149927"/>
            <a:chExt cx="3242247" cy="1886543"/>
          </a:xfrm>
        </p:grpSpPr>
        <p:grpSp>
          <p:nvGrpSpPr>
            <p:cNvPr id="281" name="Group 174"/>
            <p:cNvGrpSpPr/>
            <p:nvPr/>
          </p:nvGrpSpPr>
          <p:grpSpPr>
            <a:xfrm>
              <a:off x="6074413" y="1489364"/>
              <a:ext cx="667204" cy="1467127"/>
              <a:chOff x="4114800" y="533400"/>
              <a:chExt cx="2217821" cy="4876800"/>
            </a:xfrm>
          </p:grpSpPr>
          <p:sp>
            <p:nvSpPr>
              <p:cNvPr id="282" name="Oval 281"/>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291"/>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292"/>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90"/>
            <p:cNvGrpSpPr/>
            <p:nvPr/>
          </p:nvGrpSpPr>
          <p:grpSpPr>
            <a:xfrm>
              <a:off x="6642720" y="2071255"/>
              <a:ext cx="424695" cy="965215"/>
              <a:chOff x="5587191" y="304800"/>
              <a:chExt cx="1878359" cy="3886200"/>
            </a:xfrm>
          </p:grpSpPr>
          <p:sp>
            <p:nvSpPr>
              <p:cNvPr id="296" name="Oval 295"/>
              <p:cNvSpPr/>
              <p:nvPr/>
            </p:nvSpPr>
            <p:spPr>
              <a:xfrm rot="19671902">
                <a:off x="7070098" y="2244857"/>
                <a:ext cx="39545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2647766">
                <a:off x="5587191" y="2167177"/>
                <a:ext cx="364610"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9352409">
                <a:off x="6623571" y="3513153"/>
                <a:ext cx="34788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2647766">
                <a:off x="6223634" y="3499745"/>
                <a:ext cx="346217"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a:off x="5990928" y="1639370"/>
                <a:ext cx="1108371" cy="220917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243774" y="1261984"/>
                <a:ext cx="545526" cy="666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5990928" y="483983"/>
                <a:ext cx="1056415" cy="1266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a:off x="5943600" y="304800"/>
                <a:ext cx="1143000" cy="609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94"/>
            <p:cNvGrpSpPr/>
            <p:nvPr/>
          </p:nvGrpSpPr>
          <p:grpSpPr>
            <a:xfrm>
              <a:off x="5237092" y="1343891"/>
              <a:ext cx="805958" cy="1660169"/>
              <a:chOff x="381000" y="457200"/>
              <a:chExt cx="1590682" cy="3276600"/>
            </a:xfrm>
          </p:grpSpPr>
          <p:sp>
            <p:nvSpPr>
              <p:cNvPr id="307" name="Oval 306"/>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loud 315"/>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Cloud 317"/>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61"/>
            <p:cNvGrpSpPr/>
            <p:nvPr/>
          </p:nvGrpSpPr>
          <p:grpSpPr>
            <a:xfrm>
              <a:off x="7779857" y="1149927"/>
              <a:ext cx="699482" cy="1694589"/>
              <a:chOff x="4796444" y="836392"/>
              <a:chExt cx="1380536" cy="3344532"/>
            </a:xfrm>
          </p:grpSpPr>
          <p:sp>
            <p:nvSpPr>
              <p:cNvPr id="320" name="Oval 31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20169292">
                <a:off x="5532668" y="1851040"/>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790291">
                <a:off x="4947748" y="1816946"/>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a:off x="5105400" y="1984946"/>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385"/>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386"/>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8" name="Oval 387"/>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567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Attempt An Attack</a:t>
            </a:r>
          </a:p>
        </p:txBody>
      </p:sp>
      <p:sp>
        <p:nvSpPr>
          <p:cNvPr id="99" name="TextBox 98"/>
          <p:cNvSpPr txBox="1"/>
          <p:nvPr/>
        </p:nvSpPr>
        <p:spPr>
          <a:xfrm>
            <a:off x="0" y="6523008"/>
            <a:ext cx="2227154" cy="307777"/>
          </a:xfrm>
          <a:prstGeom prst="rect">
            <a:avLst/>
          </a:prstGeom>
          <a:noFill/>
        </p:spPr>
        <p:txBody>
          <a:bodyPr wrap="square" rtlCol="0">
            <a:spAutoFit/>
          </a:bodyPr>
          <a:lstStyle/>
          <a:p>
            <a:r>
              <a:rPr lang="en-US" sz="1400" dirty="0">
                <a:solidFill>
                  <a:schemeClr val="bg1"/>
                </a:solidFill>
              </a:rPr>
              <a:t>Numbers 14:40-45</a:t>
            </a:r>
          </a:p>
        </p:txBody>
      </p:sp>
      <p:sp>
        <p:nvSpPr>
          <p:cNvPr id="7" name="Rectangle 6"/>
          <p:cNvSpPr/>
          <p:nvPr/>
        </p:nvSpPr>
        <p:spPr>
          <a:xfrm>
            <a:off x="466823" y="1180626"/>
            <a:ext cx="4658390" cy="2308324"/>
          </a:xfrm>
          <a:prstGeom prst="rect">
            <a:avLst/>
          </a:prstGeom>
        </p:spPr>
        <p:txBody>
          <a:bodyPr wrap="square">
            <a:spAutoFit/>
          </a:bodyPr>
          <a:lstStyle/>
          <a:p>
            <a:r>
              <a:rPr lang="en-US" dirty="0">
                <a:solidFill>
                  <a:schemeClr val="bg1"/>
                </a:solidFill>
              </a:rPr>
              <a:t>Like immature children who missed the whole point of parental punishment Israel suddenly decided they would go up against the Canaanites in the southern regions of the land, with the hope they might yet occupy the covenant place of their inheritance. Moses refused to lead them and they were defeated. (2,3) </a:t>
            </a:r>
            <a:endParaRPr lang="en-US" dirty="0">
              <a:solidFill>
                <a:schemeClr val="bg1"/>
              </a:solidFill>
              <a:latin typeface="Calibri" panose="020F0502020204030204" pitchFamily="34" charset="0"/>
            </a:endParaRPr>
          </a:p>
        </p:txBody>
      </p:sp>
      <p:grpSp>
        <p:nvGrpSpPr>
          <p:cNvPr id="9" name="Group 8"/>
          <p:cNvGrpSpPr/>
          <p:nvPr/>
        </p:nvGrpSpPr>
        <p:grpSpPr>
          <a:xfrm>
            <a:off x="5588905" y="1197722"/>
            <a:ext cx="6280872" cy="2737556"/>
            <a:chOff x="5588905" y="1197722"/>
            <a:chExt cx="6280872" cy="2737556"/>
          </a:xfrm>
        </p:grpSpPr>
        <p:grpSp>
          <p:nvGrpSpPr>
            <p:cNvPr id="328" name="Group 327"/>
            <p:cNvGrpSpPr/>
            <p:nvPr/>
          </p:nvGrpSpPr>
          <p:grpSpPr>
            <a:xfrm>
              <a:off x="7867636" y="1221291"/>
              <a:ext cx="1041681" cy="2318078"/>
              <a:chOff x="5957100" y="3148717"/>
              <a:chExt cx="1502830" cy="3168106"/>
            </a:xfrm>
          </p:grpSpPr>
          <p:grpSp>
            <p:nvGrpSpPr>
              <p:cNvPr id="329" name="Group 328"/>
              <p:cNvGrpSpPr/>
              <p:nvPr/>
            </p:nvGrpSpPr>
            <p:grpSpPr>
              <a:xfrm>
                <a:off x="5957100" y="3148717"/>
                <a:ext cx="1502830" cy="3168106"/>
                <a:chOff x="3611312" y="415548"/>
                <a:chExt cx="1083521" cy="2284162"/>
              </a:xfrm>
            </p:grpSpPr>
            <p:sp>
              <p:nvSpPr>
                <p:cNvPr id="332" name="Oval 331"/>
                <p:cNvSpPr/>
                <p:nvPr/>
              </p:nvSpPr>
              <p:spPr>
                <a:xfrm rot="649721" flipH="1">
                  <a:off x="4128584" y="2487607"/>
                  <a:ext cx="328318" cy="212103"/>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649721" flipH="1">
                  <a:off x="3864401" y="2487607"/>
                  <a:ext cx="328318" cy="212103"/>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p:cNvSpPr/>
                <p:nvPr/>
              </p:nvSpPr>
              <p:spPr>
                <a:xfrm flipH="1">
                  <a:off x="3754397" y="2056920"/>
                  <a:ext cx="752129" cy="545997"/>
                </a:xfrm>
                <a:prstGeom prst="trapezoid">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8050600">
                  <a:off x="3580294" y="1878374"/>
                  <a:ext cx="256105" cy="170418"/>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3335437" flipH="1">
                  <a:off x="4446336" y="1858847"/>
                  <a:ext cx="307741" cy="189252"/>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rot="1217087" flipH="1">
                  <a:off x="3700206" y="1191759"/>
                  <a:ext cx="294074" cy="781574"/>
                </a:xfrm>
                <a:prstGeom prst="trapezoid">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20382913">
                  <a:off x="4289179" y="1293008"/>
                  <a:ext cx="320116" cy="705492"/>
                </a:xfrm>
                <a:prstGeom prst="trapezoid">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loud 338"/>
                <p:cNvSpPr/>
                <p:nvPr/>
              </p:nvSpPr>
              <p:spPr>
                <a:xfrm rot="671737">
                  <a:off x="3611312" y="723431"/>
                  <a:ext cx="413235" cy="809699"/>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loud 339"/>
                <p:cNvSpPr/>
                <p:nvPr/>
              </p:nvSpPr>
              <p:spPr>
                <a:xfrm rot="20706537">
                  <a:off x="4238841" y="758661"/>
                  <a:ext cx="444958" cy="720339"/>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flipH="1">
                  <a:off x="3773789" y="1261039"/>
                  <a:ext cx="711428" cy="1176153"/>
                </a:xfrm>
                <a:prstGeom prst="trapezoid">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p:cNvSpPr/>
                <p:nvPr/>
              </p:nvSpPr>
              <p:spPr>
                <a:xfrm rot="10800000" flipH="1">
                  <a:off x="4020271" y="1279987"/>
                  <a:ext cx="237143" cy="345175"/>
                </a:xfrm>
                <a:prstGeom prst="triangl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flipH="1">
                  <a:off x="3829617" y="570689"/>
                  <a:ext cx="655601" cy="862939"/>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rot="16200000">
                  <a:off x="3918252" y="260626"/>
                  <a:ext cx="467719" cy="777564"/>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3731208" y="612766"/>
                  <a:ext cx="799163" cy="206355"/>
                </a:xfrm>
                <a:prstGeom prst="roundRect">
                  <a:avLst>
                    <a:gd name="adj" fmla="val 25101"/>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18"/>
                <p:cNvGrpSpPr/>
                <p:nvPr/>
              </p:nvGrpSpPr>
              <p:grpSpPr>
                <a:xfrm rot="11700000">
                  <a:off x="3703888" y="1566154"/>
                  <a:ext cx="333203" cy="1078928"/>
                  <a:chOff x="2438400" y="990600"/>
                  <a:chExt cx="762000" cy="3200400"/>
                </a:xfrm>
              </p:grpSpPr>
              <p:sp>
                <p:nvSpPr>
                  <p:cNvPr id="429" name="Pentagon 428"/>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Plaque 429"/>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onut 431"/>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Donut 432"/>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7" name="Rounded Rectangle 346"/>
                <p:cNvSpPr/>
                <p:nvPr/>
              </p:nvSpPr>
              <p:spPr>
                <a:xfrm>
                  <a:off x="3803977" y="1897268"/>
                  <a:ext cx="635510" cy="164098"/>
                </a:xfrm>
                <a:prstGeom prst="roundRect">
                  <a:avLst>
                    <a:gd name="adj" fmla="val 25101"/>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p:cNvGrpSpPr/>
                <p:nvPr/>
              </p:nvGrpSpPr>
              <p:grpSpPr>
                <a:xfrm>
                  <a:off x="3809272" y="1919281"/>
                  <a:ext cx="617466" cy="119145"/>
                  <a:chOff x="7162800" y="4789357"/>
                  <a:chExt cx="2676993" cy="1001843"/>
                </a:xfrm>
              </p:grpSpPr>
              <p:grpSp>
                <p:nvGrpSpPr>
                  <p:cNvPr id="420" name="Group 419"/>
                  <p:cNvGrpSpPr/>
                  <p:nvPr/>
                </p:nvGrpSpPr>
                <p:grpSpPr>
                  <a:xfrm>
                    <a:off x="7162800" y="4800600"/>
                    <a:ext cx="838200" cy="990600"/>
                    <a:chOff x="7162800" y="4800600"/>
                    <a:chExt cx="838200" cy="990600"/>
                  </a:xfrm>
                </p:grpSpPr>
                <p:sp>
                  <p:nvSpPr>
                    <p:cNvPr id="427" name="Cross 426"/>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427"/>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a:off x="8077200" y="4800600"/>
                    <a:ext cx="838200" cy="990600"/>
                    <a:chOff x="7162800" y="4800600"/>
                    <a:chExt cx="838200" cy="990600"/>
                  </a:xfrm>
                </p:grpSpPr>
                <p:sp>
                  <p:nvSpPr>
                    <p:cNvPr id="425" name="Cross 424"/>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9001593" y="4789357"/>
                    <a:ext cx="838200" cy="990600"/>
                    <a:chOff x="7162800" y="4800600"/>
                    <a:chExt cx="838200" cy="990600"/>
                  </a:xfrm>
                </p:grpSpPr>
                <p:sp>
                  <p:nvSpPr>
                    <p:cNvPr id="423" name="Cross 422"/>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9" name="Group 348"/>
                <p:cNvGrpSpPr/>
                <p:nvPr/>
              </p:nvGrpSpPr>
              <p:grpSpPr>
                <a:xfrm>
                  <a:off x="3740071" y="592259"/>
                  <a:ext cx="769838" cy="258661"/>
                  <a:chOff x="3811872" y="17998"/>
                  <a:chExt cx="805120" cy="270515"/>
                </a:xfrm>
              </p:grpSpPr>
              <p:grpSp>
                <p:nvGrpSpPr>
                  <p:cNvPr id="350" name="Group 349"/>
                  <p:cNvGrpSpPr/>
                  <p:nvPr/>
                </p:nvGrpSpPr>
                <p:grpSpPr>
                  <a:xfrm>
                    <a:off x="3811872" y="17998"/>
                    <a:ext cx="627615" cy="262087"/>
                    <a:chOff x="4649991" y="5423557"/>
                    <a:chExt cx="2704332" cy="1129307"/>
                  </a:xfrm>
                </p:grpSpPr>
                <p:grpSp>
                  <p:nvGrpSpPr>
                    <p:cNvPr id="364" name="Group 363"/>
                    <p:cNvGrpSpPr/>
                    <p:nvPr/>
                  </p:nvGrpSpPr>
                  <p:grpSpPr>
                    <a:xfrm>
                      <a:off x="4649991" y="5427911"/>
                      <a:ext cx="516959" cy="1119063"/>
                      <a:chOff x="4649991" y="5427911"/>
                      <a:chExt cx="516959" cy="1119063"/>
                    </a:xfrm>
                  </p:grpSpPr>
                  <p:grpSp>
                    <p:nvGrpSpPr>
                      <p:cNvPr id="408" name="Group 118"/>
                      <p:cNvGrpSpPr/>
                      <p:nvPr/>
                    </p:nvGrpSpPr>
                    <p:grpSpPr>
                      <a:xfrm rot="1912894">
                        <a:off x="4649991" y="5427911"/>
                        <a:ext cx="321016" cy="1106001"/>
                        <a:chOff x="2438400" y="990600"/>
                        <a:chExt cx="762000" cy="3200400"/>
                      </a:xfrm>
                    </p:grpSpPr>
                    <p:sp>
                      <p:nvSpPr>
                        <p:cNvPr id="415" name="Pentagon 414"/>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laque 415"/>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onut 417"/>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Donut 418"/>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9" name="Group 118"/>
                      <p:cNvGrpSpPr/>
                      <p:nvPr/>
                    </p:nvGrpSpPr>
                    <p:grpSpPr>
                      <a:xfrm rot="19542321">
                        <a:off x="4845934" y="5440973"/>
                        <a:ext cx="321016" cy="1106001"/>
                        <a:chOff x="2438400" y="990600"/>
                        <a:chExt cx="762000" cy="3200400"/>
                      </a:xfrm>
                    </p:grpSpPr>
                    <p:sp>
                      <p:nvSpPr>
                        <p:cNvPr id="410" name="Pentagon 409"/>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Plaque 410"/>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onut 412"/>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4" name="Donut 413"/>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5" name="Group 364"/>
                    <p:cNvGrpSpPr/>
                    <p:nvPr/>
                  </p:nvGrpSpPr>
                  <p:grpSpPr>
                    <a:xfrm rot="10800000">
                      <a:off x="5378679" y="5433801"/>
                      <a:ext cx="516959" cy="1119063"/>
                      <a:chOff x="4649991" y="5427911"/>
                      <a:chExt cx="516959" cy="1119063"/>
                    </a:xfrm>
                  </p:grpSpPr>
                  <p:grpSp>
                    <p:nvGrpSpPr>
                      <p:cNvPr id="396" name="Group 118"/>
                      <p:cNvGrpSpPr/>
                      <p:nvPr/>
                    </p:nvGrpSpPr>
                    <p:grpSpPr>
                      <a:xfrm rot="1912894">
                        <a:off x="4649991" y="5427911"/>
                        <a:ext cx="321016" cy="1106001"/>
                        <a:chOff x="2438400" y="990600"/>
                        <a:chExt cx="762000" cy="3200400"/>
                      </a:xfrm>
                    </p:grpSpPr>
                    <p:sp>
                      <p:nvSpPr>
                        <p:cNvPr id="403" name="Pentagon 402"/>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Plaque 403"/>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onut 405"/>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7" name="Donut 406"/>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7" name="Group 118"/>
                      <p:cNvGrpSpPr/>
                      <p:nvPr/>
                    </p:nvGrpSpPr>
                    <p:grpSpPr>
                      <a:xfrm rot="19542321">
                        <a:off x="4845934" y="5440973"/>
                        <a:ext cx="321016" cy="1106001"/>
                        <a:chOff x="2438400" y="990600"/>
                        <a:chExt cx="762000" cy="3200400"/>
                      </a:xfrm>
                    </p:grpSpPr>
                    <p:sp>
                      <p:nvSpPr>
                        <p:cNvPr id="398" name="Pentagon 397"/>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Plaque 398"/>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onut 400"/>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2" name="Donut 401"/>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6" name="Group 365"/>
                    <p:cNvGrpSpPr/>
                    <p:nvPr/>
                  </p:nvGrpSpPr>
                  <p:grpSpPr>
                    <a:xfrm>
                      <a:off x="6108676" y="5423557"/>
                      <a:ext cx="516959" cy="1119063"/>
                      <a:chOff x="4649991" y="5427911"/>
                      <a:chExt cx="516959" cy="1119063"/>
                    </a:xfrm>
                  </p:grpSpPr>
                  <p:grpSp>
                    <p:nvGrpSpPr>
                      <p:cNvPr id="380" name="Group 118"/>
                      <p:cNvGrpSpPr/>
                      <p:nvPr/>
                    </p:nvGrpSpPr>
                    <p:grpSpPr>
                      <a:xfrm rot="1912894">
                        <a:off x="4649991" y="5427911"/>
                        <a:ext cx="321016" cy="1106001"/>
                        <a:chOff x="2438400" y="990600"/>
                        <a:chExt cx="762000" cy="3200400"/>
                      </a:xfrm>
                    </p:grpSpPr>
                    <p:sp>
                      <p:nvSpPr>
                        <p:cNvPr id="391" name="Pentagon 390"/>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Plaque 391"/>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Donut 393"/>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1" name="Group 118"/>
                      <p:cNvGrpSpPr/>
                      <p:nvPr/>
                    </p:nvGrpSpPr>
                    <p:grpSpPr>
                      <a:xfrm rot="19542321">
                        <a:off x="4845934" y="5440973"/>
                        <a:ext cx="321016" cy="1106001"/>
                        <a:chOff x="2438400" y="990600"/>
                        <a:chExt cx="762000" cy="3200400"/>
                      </a:xfrm>
                    </p:grpSpPr>
                    <p:sp>
                      <p:nvSpPr>
                        <p:cNvPr id="382" name="Pentagon 381"/>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Plaque 382"/>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onut 388"/>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0" name="Donut 389"/>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7" name="Group 366"/>
                    <p:cNvGrpSpPr/>
                    <p:nvPr/>
                  </p:nvGrpSpPr>
                  <p:grpSpPr>
                    <a:xfrm rot="10800000">
                      <a:off x="6837364" y="5429447"/>
                      <a:ext cx="516959" cy="1119063"/>
                      <a:chOff x="4649991" y="5427911"/>
                      <a:chExt cx="516959" cy="1119063"/>
                    </a:xfrm>
                  </p:grpSpPr>
                  <p:grpSp>
                    <p:nvGrpSpPr>
                      <p:cNvPr id="368" name="Group 118"/>
                      <p:cNvGrpSpPr/>
                      <p:nvPr/>
                    </p:nvGrpSpPr>
                    <p:grpSpPr>
                      <a:xfrm rot="1912894">
                        <a:off x="4649991" y="5427911"/>
                        <a:ext cx="321016" cy="1106001"/>
                        <a:chOff x="2438400" y="990600"/>
                        <a:chExt cx="762000" cy="3200400"/>
                      </a:xfrm>
                    </p:grpSpPr>
                    <p:sp>
                      <p:nvSpPr>
                        <p:cNvPr id="375" name="Pentagon 374"/>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Plaque 375"/>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onut 377"/>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9" name="Donut 378"/>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118"/>
                      <p:cNvGrpSpPr/>
                      <p:nvPr/>
                    </p:nvGrpSpPr>
                    <p:grpSpPr>
                      <a:xfrm rot="19542321">
                        <a:off x="4845934" y="5440973"/>
                        <a:ext cx="321016" cy="1106001"/>
                        <a:chOff x="2438400" y="990600"/>
                        <a:chExt cx="762000" cy="3200400"/>
                      </a:xfrm>
                    </p:grpSpPr>
                    <p:sp>
                      <p:nvSpPr>
                        <p:cNvPr id="370" name="Pentagon 369"/>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Plaque 370"/>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onut 372"/>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Donut 373"/>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51" name="Group 350"/>
                  <p:cNvGrpSpPr/>
                  <p:nvPr/>
                </p:nvGrpSpPr>
                <p:grpSpPr>
                  <a:xfrm>
                    <a:off x="4497017" y="28803"/>
                    <a:ext cx="119975" cy="259710"/>
                    <a:chOff x="4649991" y="5427911"/>
                    <a:chExt cx="516959" cy="1119063"/>
                  </a:xfrm>
                </p:grpSpPr>
                <p:grpSp>
                  <p:nvGrpSpPr>
                    <p:cNvPr id="352" name="Group 118"/>
                    <p:cNvGrpSpPr/>
                    <p:nvPr/>
                  </p:nvGrpSpPr>
                  <p:grpSpPr>
                    <a:xfrm rot="1912894">
                      <a:off x="4649991" y="5427911"/>
                      <a:ext cx="321016" cy="1106001"/>
                      <a:chOff x="2438400" y="990600"/>
                      <a:chExt cx="762000" cy="3200400"/>
                    </a:xfrm>
                  </p:grpSpPr>
                  <p:sp>
                    <p:nvSpPr>
                      <p:cNvPr id="359" name="Pentagon 358"/>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Plaque 359"/>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onut 361"/>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Donut 362"/>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3" name="Group 118"/>
                    <p:cNvGrpSpPr/>
                    <p:nvPr/>
                  </p:nvGrpSpPr>
                  <p:grpSpPr>
                    <a:xfrm rot="19542321">
                      <a:off x="4845934" y="5440973"/>
                      <a:ext cx="321016" cy="1106001"/>
                      <a:chOff x="2438400" y="990600"/>
                      <a:chExt cx="762000" cy="3200400"/>
                    </a:xfrm>
                  </p:grpSpPr>
                  <p:sp>
                    <p:nvSpPr>
                      <p:cNvPr id="354" name="Pentagon 353"/>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Plaque 354"/>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nut 356"/>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330" name="Cloud 329"/>
              <p:cNvSpPr/>
              <p:nvPr/>
            </p:nvSpPr>
            <p:spPr>
              <a:xfrm rot="671737">
                <a:off x="6385261" y="4241816"/>
                <a:ext cx="573152" cy="427226"/>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16"/>
              <p:cNvSpPr/>
              <p:nvPr/>
            </p:nvSpPr>
            <p:spPr>
              <a:xfrm flipH="1">
                <a:off x="6582382" y="4313594"/>
                <a:ext cx="179766" cy="108267"/>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433"/>
            <p:cNvGrpSpPr/>
            <p:nvPr/>
          </p:nvGrpSpPr>
          <p:grpSpPr>
            <a:xfrm>
              <a:off x="6676546" y="1300323"/>
              <a:ext cx="1026026" cy="2619472"/>
              <a:chOff x="4249710" y="3110601"/>
              <a:chExt cx="1219671" cy="2900362"/>
            </a:xfrm>
          </p:grpSpPr>
          <p:grpSp>
            <p:nvGrpSpPr>
              <p:cNvPr id="435" name="Group 434"/>
              <p:cNvGrpSpPr/>
              <p:nvPr/>
            </p:nvGrpSpPr>
            <p:grpSpPr>
              <a:xfrm>
                <a:off x="4249710" y="3110601"/>
                <a:ext cx="1219671" cy="2900362"/>
                <a:chOff x="8712679" y="2930576"/>
                <a:chExt cx="1219671" cy="2900362"/>
              </a:xfrm>
            </p:grpSpPr>
            <p:sp>
              <p:nvSpPr>
                <p:cNvPr id="443"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444"/>
                <p:cNvGrpSpPr/>
                <p:nvPr/>
              </p:nvGrpSpPr>
              <p:grpSpPr>
                <a:xfrm rot="1493237">
                  <a:off x="9088280" y="5470484"/>
                  <a:ext cx="224807" cy="337890"/>
                  <a:chOff x="6827399" y="4158424"/>
                  <a:chExt cx="321174" cy="461617"/>
                </a:xfrm>
              </p:grpSpPr>
              <p:sp>
                <p:nvSpPr>
                  <p:cNvPr id="528"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Oval 445"/>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flipH="1">
                  <a:off x="8916674" y="4242944"/>
                  <a:ext cx="798946" cy="1364888"/>
                </a:xfrm>
                <a:prstGeom prst="trapezoid">
                  <a:avLst>
                    <a:gd name="adj" fmla="val 25153"/>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p:cNvSpPr/>
                <p:nvPr/>
              </p:nvSpPr>
              <p:spPr>
                <a:xfrm rot="1719652" flipH="1">
                  <a:off x="8850897" y="4020227"/>
                  <a:ext cx="366730" cy="882573"/>
                </a:xfrm>
                <a:prstGeom prst="trapezoid">
                  <a:avLst>
                    <a:gd name="adj" fmla="val 30203"/>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p:cNvSpPr/>
                <p:nvPr/>
              </p:nvSpPr>
              <p:spPr>
                <a:xfrm rot="20275101" flipH="1">
                  <a:off x="9481564" y="4024931"/>
                  <a:ext cx="366730" cy="911382"/>
                </a:xfrm>
                <a:prstGeom prst="trapezoid">
                  <a:avLst>
                    <a:gd name="adj" fmla="val 43446"/>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flipH="1">
                  <a:off x="8995623" y="3902410"/>
                  <a:ext cx="689999" cy="989443"/>
                </a:xfrm>
                <a:prstGeom prst="trapezoid">
                  <a:avLst>
                    <a:gd name="adj" fmla="val 28925"/>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rapezoid 451"/>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284"/>
                <p:cNvGrpSpPr/>
                <p:nvPr/>
              </p:nvGrpSpPr>
              <p:grpSpPr>
                <a:xfrm flipH="1">
                  <a:off x="8980392" y="2930576"/>
                  <a:ext cx="737513" cy="531514"/>
                  <a:chOff x="3818466" y="457200"/>
                  <a:chExt cx="1547496" cy="1041881"/>
                </a:xfrm>
              </p:grpSpPr>
              <p:grpSp>
                <p:nvGrpSpPr>
                  <p:cNvPr id="509" name="Group 18"/>
                  <p:cNvGrpSpPr/>
                  <p:nvPr/>
                </p:nvGrpSpPr>
                <p:grpSpPr>
                  <a:xfrm flipH="1">
                    <a:off x="3847638" y="457200"/>
                    <a:ext cx="1518324" cy="1041881"/>
                    <a:chOff x="4850118" y="788842"/>
                    <a:chExt cx="2160282" cy="1573358"/>
                  </a:xfrm>
                </p:grpSpPr>
                <p:grpSp>
                  <p:nvGrpSpPr>
                    <p:cNvPr id="512" name="Group 10"/>
                    <p:cNvGrpSpPr/>
                    <p:nvPr/>
                  </p:nvGrpSpPr>
                  <p:grpSpPr>
                    <a:xfrm rot="10800000">
                      <a:off x="5181600" y="1371600"/>
                      <a:ext cx="1295400" cy="990600"/>
                      <a:chOff x="4850118" y="788842"/>
                      <a:chExt cx="2160282" cy="1497158"/>
                    </a:xfrm>
                  </p:grpSpPr>
                  <p:sp>
                    <p:nvSpPr>
                      <p:cNvPr id="521" name="Moon 520"/>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1"/>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9"/>
                    <p:cNvGrpSpPr/>
                    <p:nvPr/>
                  </p:nvGrpSpPr>
                  <p:grpSpPr>
                    <a:xfrm>
                      <a:off x="4850118" y="788842"/>
                      <a:ext cx="2160282" cy="1497158"/>
                      <a:chOff x="4850118" y="788842"/>
                      <a:chExt cx="2160282" cy="1497158"/>
                    </a:xfrm>
                  </p:grpSpPr>
                  <p:sp>
                    <p:nvSpPr>
                      <p:cNvPr id="514" name="Moon 513"/>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0" name="Oval 509"/>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8998036" y="4826967"/>
                  <a:ext cx="218351" cy="780865"/>
                  <a:chOff x="7091303" y="3128756"/>
                  <a:chExt cx="311952" cy="1066797"/>
                </a:xfrm>
                <a:solidFill>
                  <a:schemeClr val="accent2">
                    <a:lumMod val="75000"/>
                  </a:schemeClr>
                </a:solidFill>
              </p:grpSpPr>
              <p:sp>
                <p:nvSpPr>
                  <p:cNvPr id="506" name="Double Wave 505"/>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ouble Wave 506"/>
                  <p:cNvSpPr/>
                  <p:nvPr/>
                </p:nvSpPr>
                <p:spPr>
                  <a:xfrm rot="5400000" flipH="1">
                    <a:off x="6692862" y="3527197"/>
                    <a:ext cx="1066797" cy="2699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a:off x="9167463" y="4820405"/>
                  <a:ext cx="218352" cy="787427"/>
                  <a:chOff x="7091302" y="3128757"/>
                  <a:chExt cx="311953" cy="1075762"/>
                </a:xfrm>
                <a:solidFill>
                  <a:schemeClr val="accent2">
                    <a:lumMod val="75000"/>
                  </a:schemeClr>
                </a:solidFill>
              </p:grpSpPr>
              <p:sp>
                <p:nvSpPr>
                  <p:cNvPr id="503" name="Double Wave 502"/>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ouble Wave 503"/>
                  <p:cNvSpPr/>
                  <p:nvPr/>
                </p:nvSpPr>
                <p:spPr>
                  <a:xfrm rot="5400000" flipH="1">
                    <a:off x="6658273" y="3561786"/>
                    <a:ext cx="1075762" cy="209703"/>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9336889" y="4826965"/>
                  <a:ext cx="218350" cy="793626"/>
                  <a:chOff x="7091305" y="3128755"/>
                  <a:chExt cx="311950" cy="1084231"/>
                </a:xfrm>
                <a:solidFill>
                  <a:schemeClr val="accent2">
                    <a:lumMod val="75000"/>
                  </a:schemeClr>
                </a:solidFill>
              </p:grpSpPr>
              <p:sp>
                <p:nvSpPr>
                  <p:cNvPr id="500" name="Double Wave 499"/>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ouble Wave 500"/>
                  <p:cNvSpPr/>
                  <p:nvPr/>
                </p:nvSpPr>
                <p:spPr>
                  <a:xfrm rot="5400000" flipH="1">
                    <a:off x="6625110" y="3594950"/>
                    <a:ext cx="1084231" cy="151842"/>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p:cNvGrpSpPr/>
                <p:nvPr/>
              </p:nvGrpSpPr>
              <p:grpSpPr>
                <a:xfrm>
                  <a:off x="9451176" y="4826965"/>
                  <a:ext cx="205961" cy="780865"/>
                  <a:chOff x="7030485" y="3128753"/>
                  <a:chExt cx="294251" cy="1066797"/>
                </a:xfrm>
                <a:solidFill>
                  <a:schemeClr val="accent2">
                    <a:lumMod val="75000"/>
                  </a:schemeClr>
                </a:solidFill>
              </p:grpSpPr>
              <p:sp>
                <p:nvSpPr>
                  <p:cNvPr id="498" name="Double Wave 497"/>
                  <p:cNvSpPr/>
                  <p:nvPr/>
                </p:nvSpPr>
                <p:spPr>
                  <a:xfrm rot="5400000" flipH="1">
                    <a:off x="6607594" y="3551644"/>
                    <a:ext cx="1066797" cy="2210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8"/>
                <p:cNvGrpSpPr/>
                <p:nvPr/>
              </p:nvGrpSpPr>
              <p:grpSpPr>
                <a:xfrm>
                  <a:off x="8950398" y="4829299"/>
                  <a:ext cx="735224" cy="138243"/>
                  <a:chOff x="6545687" y="3852415"/>
                  <a:chExt cx="2392331" cy="470883"/>
                </a:xfrm>
              </p:grpSpPr>
              <p:grpSp>
                <p:nvGrpSpPr>
                  <p:cNvPr id="482" name="Group 481"/>
                  <p:cNvGrpSpPr/>
                  <p:nvPr/>
                </p:nvGrpSpPr>
                <p:grpSpPr>
                  <a:xfrm>
                    <a:off x="6545687" y="3856770"/>
                    <a:ext cx="1264571" cy="466528"/>
                    <a:chOff x="6545687" y="3856770"/>
                    <a:chExt cx="1264571" cy="466528"/>
                  </a:xfrm>
                </p:grpSpPr>
                <p:grpSp>
                  <p:nvGrpSpPr>
                    <p:cNvPr id="491" name="Group 490"/>
                    <p:cNvGrpSpPr/>
                    <p:nvPr/>
                  </p:nvGrpSpPr>
                  <p:grpSpPr>
                    <a:xfrm>
                      <a:off x="6545687" y="3863453"/>
                      <a:ext cx="529075" cy="459845"/>
                      <a:chOff x="6545687" y="3863453"/>
                      <a:chExt cx="529075" cy="459845"/>
                    </a:xfrm>
                  </p:grpSpPr>
                  <p:sp>
                    <p:nvSpPr>
                      <p:cNvPr id="496" name="Block Arc 495"/>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Rounded Rectangle 496"/>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flipH="1">
                      <a:off x="7281183" y="3856770"/>
                      <a:ext cx="529075" cy="459845"/>
                      <a:chOff x="6545687" y="3863453"/>
                      <a:chExt cx="529075" cy="459845"/>
                    </a:xfrm>
                  </p:grpSpPr>
                  <p:sp>
                    <p:nvSpPr>
                      <p:cNvPr id="494" name="Block Arc 493"/>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5" name="Rounded Rectangle 494"/>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3" name="Donut 492"/>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a:off x="7673447" y="3852415"/>
                    <a:ext cx="1264571" cy="466528"/>
                    <a:chOff x="6545687" y="3856770"/>
                    <a:chExt cx="1264571" cy="466528"/>
                  </a:xfrm>
                </p:grpSpPr>
                <p:grpSp>
                  <p:nvGrpSpPr>
                    <p:cNvPr id="484" name="Group 483"/>
                    <p:cNvGrpSpPr/>
                    <p:nvPr/>
                  </p:nvGrpSpPr>
                  <p:grpSpPr>
                    <a:xfrm>
                      <a:off x="6545687" y="3863453"/>
                      <a:ext cx="529075" cy="459845"/>
                      <a:chOff x="6545687" y="3863453"/>
                      <a:chExt cx="529075" cy="459845"/>
                    </a:xfrm>
                  </p:grpSpPr>
                  <p:sp>
                    <p:nvSpPr>
                      <p:cNvPr id="489" name="Block Arc 488"/>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Rounded Rectangle 489"/>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p:cNvGrpSpPr/>
                    <p:nvPr/>
                  </p:nvGrpSpPr>
                  <p:grpSpPr>
                    <a:xfrm flipH="1">
                      <a:off x="7281183" y="3856770"/>
                      <a:ext cx="529075" cy="459845"/>
                      <a:chOff x="6545687" y="3863453"/>
                      <a:chExt cx="529075" cy="459845"/>
                    </a:xfrm>
                  </p:grpSpPr>
                  <p:sp>
                    <p:nvSpPr>
                      <p:cNvPr id="487" name="Block Arc 486"/>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Rounded Rectangle 487"/>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Donut 485"/>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60" name="Group 459"/>
                <p:cNvGrpSpPr/>
                <p:nvPr/>
              </p:nvGrpSpPr>
              <p:grpSpPr>
                <a:xfrm>
                  <a:off x="8973223" y="3232507"/>
                  <a:ext cx="756927" cy="159959"/>
                  <a:chOff x="6598652" y="3262350"/>
                  <a:chExt cx="1132641" cy="460283"/>
                </a:xfrm>
                <a:solidFill>
                  <a:schemeClr val="accent1">
                    <a:lumMod val="75000"/>
                  </a:schemeClr>
                </a:solidFill>
              </p:grpSpPr>
              <p:sp>
                <p:nvSpPr>
                  <p:cNvPr id="471" name="Rounded Rectangle 470"/>
                  <p:cNvSpPr/>
                  <p:nvPr/>
                </p:nvSpPr>
                <p:spPr>
                  <a:xfrm>
                    <a:off x="6598652" y="3262350"/>
                    <a:ext cx="1132641" cy="460283"/>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471"/>
                  <p:cNvGrpSpPr/>
                  <p:nvPr/>
                </p:nvGrpSpPr>
                <p:grpSpPr>
                  <a:xfrm>
                    <a:off x="6701427" y="3319491"/>
                    <a:ext cx="1023542" cy="303832"/>
                    <a:chOff x="6545687" y="3859098"/>
                    <a:chExt cx="1578458" cy="468555"/>
                  </a:xfrm>
                  <a:grpFill/>
                </p:grpSpPr>
                <p:grpSp>
                  <p:nvGrpSpPr>
                    <p:cNvPr id="473" name="Group 472"/>
                    <p:cNvGrpSpPr/>
                    <p:nvPr/>
                  </p:nvGrpSpPr>
                  <p:grpSpPr>
                    <a:xfrm flipH="1">
                      <a:off x="6545687" y="3863453"/>
                      <a:ext cx="529075" cy="459845"/>
                      <a:chOff x="6545687" y="3863453"/>
                      <a:chExt cx="529075" cy="459845"/>
                    </a:xfrm>
                    <a:grpFill/>
                  </p:grpSpPr>
                  <p:sp>
                    <p:nvSpPr>
                      <p:cNvPr id="480" name="Block Arc 479"/>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Rounded Rectangle 480"/>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473"/>
                    <p:cNvGrpSpPr/>
                    <p:nvPr/>
                  </p:nvGrpSpPr>
                  <p:grpSpPr>
                    <a:xfrm flipH="1">
                      <a:off x="7072556" y="3859098"/>
                      <a:ext cx="529075" cy="459845"/>
                      <a:chOff x="6545687" y="3863453"/>
                      <a:chExt cx="529075" cy="459845"/>
                    </a:xfrm>
                    <a:grpFill/>
                  </p:grpSpPr>
                  <p:sp>
                    <p:nvSpPr>
                      <p:cNvPr id="478" name="Block Arc 477"/>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Rounded Rectangle 478"/>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flipH="1">
                      <a:off x="7595070" y="3867808"/>
                      <a:ext cx="529075" cy="459845"/>
                      <a:chOff x="6545687" y="3863453"/>
                      <a:chExt cx="529075" cy="459845"/>
                    </a:xfrm>
                    <a:grpFill/>
                  </p:grpSpPr>
                  <p:sp>
                    <p:nvSpPr>
                      <p:cNvPr id="476" name="Block Arc 475"/>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Rounded Rectangle 476"/>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1" name="Group 460"/>
                <p:cNvGrpSpPr/>
                <p:nvPr/>
              </p:nvGrpSpPr>
              <p:grpSpPr>
                <a:xfrm>
                  <a:off x="9095976" y="4197921"/>
                  <a:ext cx="517146" cy="193497"/>
                  <a:chOff x="7162800" y="4789357"/>
                  <a:chExt cx="2676993" cy="1001843"/>
                </a:xfrm>
              </p:grpSpPr>
              <p:grpSp>
                <p:nvGrpSpPr>
                  <p:cNvPr id="462" name="Group 146"/>
                  <p:cNvGrpSpPr/>
                  <p:nvPr/>
                </p:nvGrpSpPr>
                <p:grpSpPr>
                  <a:xfrm>
                    <a:off x="7162800" y="4800600"/>
                    <a:ext cx="838200" cy="990600"/>
                    <a:chOff x="7162800" y="4800600"/>
                    <a:chExt cx="838200" cy="990600"/>
                  </a:xfrm>
                </p:grpSpPr>
                <p:sp>
                  <p:nvSpPr>
                    <p:cNvPr id="469" name="Cross 468"/>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147"/>
                  <p:cNvGrpSpPr/>
                  <p:nvPr/>
                </p:nvGrpSpPr>
                <p:grpSpPr>
                  <a:xfrm>
                    <a:off x="8077200" y="4800600"/>
                    <a:ext cx="838200" cy="990600"/>
                    <a:chOff x="7162800" y="4800600"/>
                    <a:chExt cx="838200" cy="990600"/>
                  </a:xfrm>
                </p:grpSpPr>
                <p:sp>
                  <p:nvSpPr>
                    <p:cNvPr id="467" name="Cross 466"/>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150"/>
                  <p:cNvGrpSpPr/>
                  <p:nvPr/>
                </p:nvGrpSpPr>
                <p:grpSpPr>
                  <a:xfrm>
                    <a:off x="9001593" y="4789357"/>
                    <a:ext cx="838200" cy="990600"/>
                    <a:chOff x="7162800" y="4800600"/>
                    <a:chExt cx="838200" cy="990600"/>
                  </a:xfrm>
                </p:grpSpPr>
                <p:sp>
                  <p:nvSpPr>
                    <p:cNvPr id="465" name="Cross 464"/>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6" name="Group 435"/>
              <p:cNvGrpSpPr/>
              <p:nvPr/>
            </p:nvGrpSpPr>
            <p:grpSpPr>
              <a:xfrm rot="9795890" flipH="1">
                <a:off x="4937760" y="4662631"/>
                <a:ext cx="288708" cy="1198724"/>
                <a:chOff x="2286000" y="1349828"/>
                <a:chExt cx="609600" cy="5812972"/>
              </a:xfrm>
            </p:grpSpPr>
            <p:sp>
              <p:nvSpPr>
                <p:cNvPr id="438" name="Pentagon 437"/>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Cross 439"/>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onut 440"/>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2" name="Donut 441"/>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7" name="Rounded Rectangle 436"/>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a:off x="5588905" y="1197722"/>
              <a:ext cx="1034517" cy="2531381"/>
              <a:chOff x="2944816" y="3657494"/>
              <a:chExt cx="1229765" cy="2802825"/>
            </a:xfrm>
          </p:grpSpPr>
          <p:grpSp>
            <p:nvGrpSpPr>
              <p:cNvPr id="531" name="Group 530"/>
              <p:cNvGrpSpPr/>
              <p:nvPr/>
            </p:nvGrpSpPr>
            <p:grpSpPr>
              <a:xfrm>
                <a:off x="2944816" y="3773781"/>
                <a:ext cx="1229765" cy="2685843"/>
                <a:chOff x="6652267" y="2305515"/>
                <a:chExt cx="1881733" cy="4109760"/>
              </a:xfrm>
            </p:grpSpPr>
            <p:sp>
              <p:nvSpPr>
                <p:cNvPr id="537"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rapezoid 8"/>
                <p:cNvSpPr/>
                <p:nvPr/>
              </p:nvSpPr>
              <p:spPr>
                <a:xfrm rot="20366507" flipH="1">
                  <a:off x="7661750" y="3762564"/>
                  <a:ext cx="729089" cy="131496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rapezoid 10"/>
                <p:cNvSpPr/>
                <p:nvPr/>
              </p:nvSpPr>
              <p:spPr>
                <a:xfrm rot="1129774" flipH="1">
                  <a:off x="6788585" y="3715470"/>
                  <a:ext cx="684834" cy="1318457"/>
                </a:xfrm>
                <a:prstGeom prst="trapezoid">
                  <a:avLst>
                    <a:gd name="adj" fmla="val 32632"/>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12"/>
                <p:cNvSpPr/>
                <p:nvPr/>
              </p:nvSpPr>
              <p:spPr>
                <a:xfrm flipH="1">
                  <a:off x="7045425" y="3776450"/>
                  <a:ext cx="1045269" cy="2391291"/>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Cloud 544"/>
                <p:cNvSpPr/>
                <p:nvPr/>
              </p:nvSpPr>
              <p:spPr>
                <a:xfrm rot="18793003" flipH="1">
                  <a:off x="7319250" y="2329577"/>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loud 545"/>
                <p:cNvSpPr/>
                <p:nvPr/>
              </p:nvSpPr>
              <p:spPr>
                <a:xfrm rot="17623677" flipH="1">
                  <a:off x="6832144" y="2606462"/>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Cloud 546"/>
                <p:cNvSpPr/>
                <p:nvPr/>
              </p:nvSpPr>
              <p:spPr>
                <a:xfrm rot="20895528" flipH="1">
                  <a:off x="7816624" y="2517361"/>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16"/>
                <p:cNvSpPr/>
                <p:nvPr/>
              </p:nvSpPr>
              <p:spPr>
                <a:xfrm flipH="1">
                  <a:off x="7090195" y="2426979"/>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p:cNvGrpSpPr/>
                <p:nvPr/>
              </p:nvGrpSpPr>
              <p:grpSpPr>
                <a:xfrm>
                  <a:off x="7070258" y="5781301"/>
                  <a:ext cx="990600" cy="367896"/>
                  <a:chOff x="6553200" y="2979128"/>
                  <a:chExt cx="1817276" cy="674913"/>
                </a:xfrm>
              </p:grpSpPr>
              <p:grpSp>
                <p:nvGrpSpPr>
                  <p:cNvPr id="591" name="Group 590"/>
                  <p:cNvGrpSpPr/>
                  <p:nvPr/>
                </p:nvGrpSpPr>
                <p:grpSpPr>
                  <a:xfrm>
                    <a:off x="7036526" y="2983482"/>
                    <a:ext cx="362945" cy="666204"/>
                    <a:chOff x="6553200" y="2979128"/>
                    <a:chExt cx="362945" cy="666204"/>
                  </a:xfrm>
                </p:grpSpPr>
                <p:sp>
                  <p:nvSpPr>
                    <p:cNvPr id="604" name="Cross 60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591"/>
                  <p:cNvGrpSpPr/>
                  <p:nvPr/>
                </p:nvGrpSpPr>
                <p:grpSpPr>
                  <a:xfrm>
                    <a:off x="6553200" y="2979128"/>
                    <a:ext cx="362945" cy="666204"/>
                    <a:chOff x="6553200" y="2979128"/>
                    <a:chExt cx="362945" cy="666204"/>
                  </a:xfrm>
                </p:grpSpPr>
                <p:sp>
                  <p:nvSpPr>
                    <p:cNvPr id="602" name="Cross 60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3" name="Diamond 59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593"/>
                  <p:cNvGrpSpPr/>
                  <p:nvPr/>
                </p:nvGrpSpPr>
                <p:grpSpPr>
                  <a:xfrm>
                    <a:off x="7528560" y="2987837"/>
                    <a:ext cx="362945" cy="666204"/>
                    <a:chOff x="6553200" y="2979128"/>
                    <a:chExt cx="362945" cy="666204"/>
                  </a:xfrm>
                </p:grpSpPr>
                <p:sp>
                  <p:nvSpPr>
                    <p:cNvPr id="600" name="Cross 59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5" name="Diamond 59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595"/>
                  <p:cNvGrpSpPr/>
                  <p:nvPr/>
                </p:nvGrpSpPr>
                <p:grpSpPr>
                  <a:xfrm>
                    <a:off x="8007531" y="2979128"/>
                    <a:ext cx="362945" cy="666204"/>
                    <a:chOff x="6553200" y="2979128"/>
                    <a:chExt cx="362945" cy="666204"/>
                  </a:xfrm>
                </p:grpSpPr>
                <p:sp>
                  <p:nvSpPr>
                    <p:cNvPr id="598" name="Cross 59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7" name="Diamond 59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549"/>
                <p:cNvGrpSpPr/>
                <p:nvPr/>
              </p:nvGrpSpPr>
              <p:grpSpPr>
                <a:xfrm rot="20387557">
                  <a:off x="7980225" y="4791625"/>
                  <a:ext cx="553775" cy="205665"/>
                  <a:chOff x="6553200" y="2979128"/>
                  <a:chExt cx="1817276" cy="674913"/>
                </a:xfrm>
              </p:grpSpPr>
              <p:grpSp>
                <p:nvGrpSpPr>
                  <p:cNvPr id="576" name="Group 575"/>
                  <p:cNvGrpSpPr/>
                  <p:nvPr/>
                </p:nvGrpSpPr>
                <p:grpSpPr>
                  <a:xfrm>
                    <a:off x="7036526" y="2983482"/>
                    <a:ext cx="362945" cy="666204"/>
                    <a:chOff x="6553200" y="2979128"/>
                    <a:chExt cx="362945" cy="666204"/>
                  </a:xfrm>
                </p:grpSpPr>
                <p:sp>
                  <p:nvSpPr>
                    <p:cNvPr id="589" name="Cross 58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576"/>
                  <p:cNvGrpSpPr/>
                  <p:nvPr/>
                </p:nvGrpSpPr>
                <p:grpSpPr>
                  <a:xfrm>
                    <a:off x="6553200" y="2979128"/>
                    <a:ext cx="362945" cy="666204"/>
                    <a:chOff x="6553200" y="2979128"/>
                    <a:chExt cx="362945" cy="666204"/>
                  </a:xfrm>
                </p:grpSpPr>
                <p:sp>
                  <p:nvSpPr>
                    <p:cNvPr id="587" name="Cross 58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8" name="Diamond 577"/>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578"/>
                  <p:cNvGrpSpPr/>
                  <p:nvPr/>
                </p:nvGrpSpPr>
                <p:grpSpPr>
                  <a:xfrm>
                    <a:off x="7528560" y="2987837"/>
                    <a:ext cx="362945" cy="666204"/>
                    <a:chOff x="6553200" y="2979128"/>
                    <a:chExt cx="362945" cy="666204"/>
                  </a:xfrm>
                </p:grpSpPr>
                <p:sp>
                  <p:nvSpPr>
                    <p:cNvPr id="585" name="Cross 58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0" name="Diamond 579"/>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1" name="Group 580"/>
                  <p:cNvGrpSpPr/>
                  <p:nvPr/>
                </p:nvGrpSpPr>
                <p:grpSpPr>
                  <a:xfrm>
                    <a:off x="8007531" y="2979128"/>
                    <a:ext cx="362945" cy="666204"/>
                    <a:chOff x="6553200" y="2979128"/>
                    <a:chExt cx="362945" cy="666204"/>
                  </a:xfrm>
                </p:grpSpPr>
                <p:sp>
                  <p:nvSpPr>
                    <p:cNvPr id="583" name="Cross 58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Diamond 58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Diamond 581"/>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550"/>
                <p:cNvGrpSpPr/>
                <p:nvPr/>
              </p:nvGrpSpPr>
              <p:grpSpPr>
                <a:xfrm rot="1083127">
                  <a:off x="6652267" y="4779924"/>
                  <a:ext cx="553775" cy="205665"/>
                  <a:chOff x="6553200" y="2979128"/>
                  <a:chExt cx="1817276" cy="674913"/>
                </a:xfrm>
              </p:grpSpPr>
              <p:grpSp>
                <p:nvGrpSpPr>
                  <p:cNvPr id="561" name="Group 560"/>
                  <p:cNvGrpSpPr/>
                  <p:nvPr/>
                </p:nvGrpSpPr>
                <p:grpSpPr>
                  <a:xfrm>
                    <a:off x="7036526" y="2983482"/>
                    <a:ext cx="362945" cy="666204"/>
                    <a:chOff x="6553200" y="2979128"/>
                    <a:chExt cx="362945" cy="666204"/>
                  </a:xfrm>
                </p:grpSpPr>
                <p:sp>
                  <p:nvSpPr>
                    <p:cNvPr id="574" name="Cross 5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a:off x="6553200" y="2979128"/>
                    <a:ext cx="362945" cy="666204"/>
                    <a:chOff x="6553200" y="2979128"/>
                    <a:chExt cx="362945" cy="666204"/>
                  </a:xfrm>
                </p:grpSpPr>
                <p:sp>
                  <p:nvSpPr>
                    <p:cNvPr id="572" name="Cross 57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Diamond 56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563"/>
                  <p:cNvGrpSpPr/>
                  <p:nvPr/>
                </p:nvGrpSpPr>
                <p:grpSpPr>
                  <a:xfrm>
                    <a:off x="7528560" y="2987837"/>
                    <a:ext cx="362945" cy="666204"/>
                    <a:chOff x="6553200" y="2979128"/>
                    <a:chExt cx="362945" cy="666204"/>
                  </a:xfrm>
                </p:grpSpPr>
                <p:sp>
                  <p:nvSpPr>
                    <p:cNvPr id="570" name="Cross 56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iamond 57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5" name="Diamond 56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565"/>
                  <p:cNvGrpSpPr/>
                  <p:nvPr/>
                </p:nvGrpSpPr>
                <p:grpSpPr>
                  <a:xfrm>
                    <a:off x="8007531" y="2979128"/>
                    <a:ext cx="362945" cy="666204"/>
                    <a:chOff x="6553200" y="2979128"/>
                    <a:chExt cx="362945" cy="666204"/>
                  </a:xfrm>
                </p:grpSpPr>
                <p:sp>
                  <p:nvSpPr>
                    <p:cNvPr id="568" name="Cross 56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Diamond 56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Diamond 56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2" name="Donut 551"/>
                <p:cNvSpPr/>
                <p:nvPr/>
              </p:nvSpPr>
              <p:spPr>
                <a:xfrm rot="3570708">
                  <a:off x="7276710" y="4111456"/>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Donut 552"/>
                <p:cNvSpPr/>
                <p:nvPr/>
              </p:nvSpPr>
              <p:spPr>
                <a:xfrm rot="4955329">
                  <a:off x="7239284" y="39780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Donut 553"/>
                <p:cNvSpPr/>
                <p:nvPr/>
              </p:nvSpPr>
              <p:spPr>
                <a:xfrm rot="18029292" flipH="1">
                  <a:off x="7655578" y="41108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Donut 554"/>
                <p:cNvSpPr/>
                <p:nvPr/>
              </p:nvSpPr>
              <p:spPr>
                <a:xfrm rot="16644671" flipH="1">
                  <a:off x="7618152" y="3977452"/>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6" name="Group 555"/>
                <p:cNvGrpSpPr/>
                <p:nvPr/>
              </p:nvGrpSpPr>
              <p:grpSpPr>
                <a:xfrm>
                  <a:off x="7441659" y="4177556"/>
                  <a:ext cx="272873" cy="363149"/>
                  <a:chOff x="5194682" y="5543826"/>
                  <a:chExt cx="197842" cy="363149"/>
                </a:xfrm>
              </p:grpSpPr>
              <p:sp>
                <p:nvSpPr>
                  <p:cNvPr id="559" name="Cross 558"/>
                  <p:cNvSpPr/>
                  <p:nvPr/>
                </p:nvSpPr>
                <p:spPr>
                  <a:xfrm>
                    <a:off x="5194682" y="5543826"/>
                    <a:ext cx="196876" cy="363149"/>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a:off x="5198081" y="5624457"/>
                    <a:ext cx="194443" cy="194443"/>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7" name="Cloud 556"/>
                <p:cNvSpPr/>
                <p:nvPr/>
              </p:nvSpPr>
              <p:spPr>
                <a:xfrm rot="20552374" flipH="1">
                  <a:off x="7188300" y="3360422"/>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rot="10800000" flipH="1" flipV="1">
                <a:off x="3000646" y="3657494"/>
                <a:ext cx="219104" cy="2802825"/>
                <a:chOff x="990600" y="457200"/>
                <a:chExt cx="609600" cy="4800600"/>
              </a:xfrm>
            </p:grpSpPr>
            <p:sp>
              <p:nvSpPr>
                <p:cNvPr id="534" name="Isosceles Triangle 533"/>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ultiply 535"/>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3"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9373009" y="2180952"/>
              <a:ext cx="2496768" cy="1754326"/>
            </a:xfrm>
            <a:prstGeom prst="rect">
              <a:avLst/>
            </a:prstGeom>
          </p:spPr>
          <p:txBody>
            <a:bodyPr wrap="square">
              <a:spAutoFit/>
            </a:bodyPr>
            <a:lstStyle/>
            <a:p>
              <a:r>
                <a:rPr lang="en-US" i="1" dirty="0">
                  <a:solidFill>
                    <a:srgbClr val="FFFF00"/>
                  </a:solidFill>
                  <a:latin typeface="Calibri" panose="020F0502020204030204" pitchFamily="34" charset="0"/>
                </a:rPr>
                <a:t>“Then the Amalekites came down, and the Canaanites which dwelt in that hill, and smote them, and discomfited them.” </a:t>
              </a:r>
              <a:endParaRPr lang="en-US" i="1" dirty="0">
                <a:solidFill>
                  <a:srgbClr val="FFFF00"/>
                </a:solidFill>
              </a:endParaRPr>
            </a:p>
          </p:txBody>
        </p:sp>
      </p:grpSp>
      <p:sp>
        <p:nvSpPr>
          <p:cNvPr id="606" name="Rectangle 605"/>
          <p:cNvSpPr/>
          <p:nvPr/>
        </p:nvSpPr>
        <p:spPr>
          <a:xfrm>
            <a:off x="665640" y="4131598"/>
            <a:ext cx="11283475" cy="2185214"/>
          </a:xfrm>
          <a:prstGeom prst="rect">
            <a:avLst/>
          </a:prstGeom>
        </p:spPr>
        <p:txBody>
          <a:bodyPr wrap="square">
            <a:spAutoFit/>
          </a:bodyPr>
          <a:lstStyle/>
          <a:p>
            <a:r>
              <a:rPr lang="en-US" sz="2800" dirty="0">
                <a:solidFill>
                  <a:schemeClr val="bg1"/>
                </a:solidFill>
              </a:rPr>
              <a:t>Israel had lost three things because they did not would not follow the Lord:</a:t>
            </a:r>
          </a:p>
          <a:p>
            <a:endParaRPr lang="en-US" dirty="0">
              <a:solidFill>
                <a:schemeClr val="bg1"/>
              </a:solidFill>
            </a:endParaRPr>
          </a:p>
          <a:p>
            <a:r>
              <a:rPr lang="en-US" dirty="0">
                <a:solidFill>
                  <a:schemeClr val="bg1"/>
                </a:solidFill>
              </a:rPr>
              <a:t>The right to go and obtain their inheritance (the land) having to live in the desert another 38 years</a:t>
            </a:r>
          </a:p>
          <a:p>
            <a:endParaRPr lang="en-US" dirty="0">
              <a:solidFill>
                <a:schemeClr val="bg1"/>
              </a:solidFill>
            </a:endParaRPr>
          </a:p>
          <a:p>
            <a:r>
              <a:rPr lang="en-US" dirty="0">
                <a:solidFill>
                  <a:schemeClr val="bg1"/>
                </a:solidFill>
              </a:rPr>
              <a:t>The loss of many—those who went to fight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the Lord was not with them</a:t>
            </a:r>
          </a:p>
        </p:txBody>
      </p:sp>
    </p:spTree>
    <p:extLst>
      <p:ext uri="{BB962C8B-B14F-4D97-AF65-F5344CB8AC3E}">
        <p14:creationId xmlns:p14="http://schemas.microsoft.com/office/powerpoint/2010/main" val="21649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06">
                                            <p:txEl>
                                              <p:pRg st="2" end="2"/>
                                            </p:txEl>
                                          </p:spTgt>
                                        </p:tgtEl>
                                        <p:attrNameLst>
                                          <p:attrName>style.visibility</p:attrName>
                                        </p:attrNameLst>
                                      </p:cBhvr>
                                      <p:to>
                                        <p:strVal val="visible"/>
                                      </p:to>
                                    </p:set>
                                    <p:animEffect transition="in" filter="wipe(left)">
                                      <p:cBhvr>
                                        <p:cTn id="18" dur="500"/>
                                        <p:tgtEl>
                                          <p:spTgt spid="60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06">
                                            <p:txEl>
                                              <p:pRg st="4" end="4"/>
                                            </p:txEl>
                                          </p:spTgt>
                                        </p:tgtEl>
                                        <p:attrNameLst>
                                          <p:attrName>style.visibility</p:attrName>
                                        </p:attrNameLst>
                                      </p:cBhvr>
                                      <p:to>
                                        <p:strVal val="visible"/>
                                      </p:to>
                                    </p:set>
                                    <p:animEffect transition="in" filter="wipe(left)">
                                      <p:cBhvr>
                                        <p:cTn id="23" dur="500"/>
                                        <p:tgtEl>
                                          <p:spTgt spid="60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6">
                                            <p:txEl>
                                              <p:pRg st="6" end="6"/>
                                            </p:txEl>
                                          </p:spTgt>
                                        </p:tgtEl>
                                        <p:attrNameLst>
                                          <p:attrName>style.visibility</p:attrName>
                                        </p:attrNameLst>
                                      </p:cBhvr>
                                      <p:to>
                                        <p:strVal val="visible"/>
                                      </p:to>
                                    </p:set>
                                    <p:animEffect transition="in" filter="wipe(left)">
                                      <p:cBhvr>
                                        <p:cTn id="28" dur="500"/>
                                        <p:tgtEl>
                                          <p:spTgt spid="6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82" name="Group 281"/>
          <p:cNvGrpSpPr/>
          <p:nvPr/>
        </p:nvGrpSpPr>
        <p:grpSpPr>
          <a:xfrm>
            <a:off x="888384" y="556663"/>
            <a:ext cx="3505068" cy="2501531"/>
            <a:chOff x="228600" y="381000"/>
            <a:chExt cx="3505068" cy="2501531"/>
          </a:xfrm>
        </p:grpSpPr>
        <p:grpSp>
          <p:nvGrpSpPr>
            <p:cNvPr id="283" name="Group 282"/>
            <p:cNvGrpSpPr/>
            <p:nvPr/>
          </p:nvGrpSpPr>
          <p:grpSpPr>
            <a:xfrm>
              <a:off x="228600" y="381000"/>
              <a:ext cx="3505068" cy="2501531"/>
              <a:chOff x="534986" y="381000"/>
              <a:chExt cx="2637111" cy="2501531"/>
            </a:xfrm>
          </p:grpSpPr>
          <p:sp>
            <p:nvSpPr>
              <p:cNvPr id="285" name="Rectangle 28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a:off x="534986" y="384805"/>
                <a:ext cx="457200" cy="2497726"/>
                <a:chOff x="533400" y="381000"/>
                <a:chExt cx="457200" cy="2497726"/>
              </a:xfrm>
            </p:grpSpPr>
            <p:sp>
              <p:nvSpPr>
                <p:cNvPr id="292" name="Oval 29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ounded Rectangle 29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p:cNvGrpSpPr/>
              <p:nvPr/>
            </p:nvGrpSpPr>
            <p:grpSpPr>
              <a:xfrm>
                <a:off x="2714897" y="381000"/>
                <a:ext cx="457200" cy="2497726"/>
                <a:chOff x="2714897" y="457200"/>
                <a:chExt cx="457200" cy="2497726"/>
              </a:xfrm>
            </p:grpSpPr>
            <p:sp>
              <p:nvSpPr>
                <p:cNvPr id="288" name="Oval 28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4" name="Rectangle 283"/>
            <p:cNvSpPr/>
            <p:nvPr/>
          </p:nvSpPr>
          <p:spPr>
            <a:xfrm>
              <a:off x="873766" y="1060939"/>
              <a:ext cx="2293346" cy="1200329"/>
            </a:xfrm>
            <a:prstGeom prst="rect">
              <a:avLst/>
            </a:prstGeom>
          </p:spPr>
          <p:txBody>
            <a:bodyPr wrap="square">
              <a:spAutoFit/>
            </a:bodyPr>
            <a:lstStyle/>
            <a:p>
              <a:pPr algn="ctr"/>
              <a:r>
                <a:rPr lang="en-US" b="1" dirty="0"/>
                <a:t>To receive all of the Lord’s blessings, we must choose to follow Him fully</a:t>
              </a:r>
              <a:endParaRPr lang="en-US" b="1" i="1" dirty="0"/>
            </a:p>
          </p:txBody>
        </p:sp>
      </p:grpSp>
      <p:sp>
        <p:nvSpPr>
          <p:cNvPr id="2" name="Rectangle 1"/>
          <p:cNvSpPr/>
          <p:nvPr/>
        </p:nvSpPr>
        <p:spPr>
          <a:xfrm>
            <a:off x="5346890" y="552699"/>
            <a:ext cx="6096000" cy="3416320"/>
          </a:xfrm>
          <a:prstGeom prst="rect">
            <a:avLst/>
          </a:prstGeom>
        </p:spPr>
        <p:txBody>
          <a:bodyPr>
            <a:spAutoFit/>
          </a:bodyPr>
          <a:lstStyle/>
          <a:p>
            <a:r>
              <a:rPr lang="en-US" sz="2400" dirty="0">
                <a:solidFill>
                  <a:schemeClr val="bg1"/>
                </a:solidFill>
                <a:latin typeface="Calibri" panose="020F0502020204030204" pitchFamily="34" charset="0"/>
              </a:rPr>
              <a:t>“[You]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sz="2400" i="1" dirty="0">
                <a:solidFill>
                  <a:schemeClr val="bg1"/>
                </a:solidFill>
                <a:latin typeface="Calibri" panose="020F0502020204030204" pitchFamily="34" charset="0"/>
              </a:rPr>
              <a:t>all</a:t>
            </a:r>
            <a:r>
              <a:rPr lang="en-US" sz="2400" dirty="0">
                <a:solidFill>
                  <a:schemeClr val="bg1"/>
                </a:solidFill>
                <a:latin typeface="Calibri" panose="020F0502020204030204" pitchFamily="34" charset="0"/>
              </a:rPr>
              <a:t> of His commandments. It takes faith to obey them, and keeping His commandments will strengthen that faith.” (4)</a:t>
            </a:r>
            <a:endParaRPr lang="en-US" sz="2400" dirty="0">
              <a:solidFill>
                <a:schemeClr val="bg1"/>
              </a:solidFill>
            </a:endParaRPr>
          </a:p>
        </p:txBody>
      </p:sp>
      <p:grpSp>
        <p:nvGrpSpPr>
          <p:cNvPr id="823" name="Group 822"/>
          <p:cNvGrpSpPr/>
          <p:nvPr/>
        </p:nvGrpSpPr>
        <p:grpSpPr>
          <a:xfrm>
            <a:off x="508154" y="4487041"/>
            <a:ext cx="6953794" cy="2702156"/>
            <a:chOff x="1199606" y="2089603"/>
            <a:chExt cx="6953794" cy="2702156"/>
          </a:xfrm>
        </p:grpSpPr>
        <p:sp>
          <p:nvSpPr>
            <p:cNvPr id="824" name="Diagonal Stripe 823"/>
            <p:cNvSpPr/>
            <p:nvPr/>
          </p:nvSpPr>
          <p:spPr>
            <a:xfrm rot="1146801">
              <a:off x="1421033" y="2524141"/>
              <a:ext cx="6541420" cy="2267618"/>
            </a:xfrm>
            <a:prstGeom prst="diagStripe">
              <a:avLst>
                <a:gd name="adj" fmla="val 8373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25" name="Group 824"/>
            <p:cNvGrpSpPr/>
            <p:nvPr/>
          </p:nvGrpSpPr>
          <p:grpSpPr>
            <a:xfrm>
              <a:off x="1199606" y="2089603"/>
              <a:ext cx="6953794" cy="1796597"/>
              <a:chOff x="1199606" y="2089603"/>
              <a:chExt cx="6953794" cy="1796597"/>
            </a:xfrm>
          </p:grpSpPr>
          <p:sp>
            <p:nvSpPr>
              <p:cNvPr id="826" name="Rounded Rectangle 825"/>
              <p:cNvSpPr/>
              <p:nvPr/>
            </p:nvSpPr>
            <p:spPr>
              <a:xfrm>
                <a:off x="1219200" y="3657600"/>
                <a:ext cx="6934200" cy="228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ounded Rectangle 826"/>
              <p:cNvSpPr/>
              <p:nvPr/>
            </p:nvSpPr>
            <p:spPr>
              <a:xfrm>
                <a:off x="1345110" y="3115832"/>
                <a:ext cx="1054522" cy="457200"/>
              </a:xfrm>
              <a:prstGeom prst="roundRect">
                <a:avLst>
                  <a:gd name="adj" fmla="val 904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8" name="Group 827"/>
              <p:cNvGrpSpPr/>
              <p:nvPr/>
            </p:nvGrpSpPr>
            <p:grpSpPr>
              <a:xfrm>
                <a:off x="1199606" y="2133600"/>
                <a:ext cx="1367973" cy="1343325"/>
                <a:chOff x="7357974" y="1923743"/>
                <a:chExt cx="3382599" cy="3321652"/>
              </a:xfrm>
            </p:grpSpPr>
            <p:grpSp>
              <p:nvGrpSpPr>
                <p:cNvPr id="919" name="Group 918"/>
                <p:cNvGrpSpPr/>
                <p:nvPr/>
              </p:nvGrpSpPr>
              <p:grpSpPr>
                <a:xfrm>
                  <a:off x="8330112" y="3355992"/>
                  <a:ext cx="1849372" cy="1889403"/>
                  <a:chOff x="8330112" y="3355992"/>
                  <a:chExt cx="1849372" cy="1889403"/>
                </a:xfrm>
              </p:grpSpPr>
              <p:grpSp>
                <p:nvGrpSpPr>
                  <p:cNvPr id="1043" name="Group 1042"/>
                  <p:cNvGrpSpPr/>
                  <p:nvPr/>
                </p:nvGrpSpPr>
                <p:grpSpPr>
                  <a:xfrm>
                    <a:off x="8330112" y="3546587"/>
                    <a:ext cx="1274106" cy="1698808"/>
                    <a:chOff x="7010400" y="3657600"/>
                    <a:chExt cx="1600200" cy="2133600"/>
                  </a:xfrm>
                </p:grpSpPr>
                <p:sp>
                  <p:nvSpPr>
                    <p:cNvPr id="1061" name="Isosceles Triangle 106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Freeform 106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Oval 106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p:cNvGrpSpPr/>
                    <p:nvPr/>
                  </p:nvGrpSpPr>
                  <p:grpSpPr>
                    <a:xfrm rot="19710285">
                      <a:off x="7753366" y="4781566"/>
                      <a:ext cx="304800" cy="304800"/>
                      <a:chOff x="8153400" y="2971800"/>
                      <a:chExt cx="609600" cy="609600"/>
                    </a:xfrm>
                  </p:grpSpPr>
                  <p:sp>
                    <p:nvSpPr>
                      <p:cNvPr id="1075" name="Oval 107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7" name="Group 1066"/>
                    <p:cNvGrpSpPr/>
                    <p:nvPr/>
                  </p:nvGrpSpPr>
                  <p:grpSpPr>
                    <a:xfrm rot="15655269">
                      <a:off x="7677167" y="5314967"/>
                      <a:ext cx="304800" cy="304800"/>
                      <a:chOff x="8153400" y="2971800"/>
                      <a:chExt cx="609600" cy="609600"/>
                    </a:xfrm>
                  </p:grpSpPr>
                  <p:sp>
                    <p:nvSpPr>
                      <p:cNvPr id="1073" name="Oval 107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8" name="Group 1067"/>
                    <p:cNvGrpSpPr/>
                    <p:nvPr/>
                  </p:nvGrpSpPr>
                  <p:grpSpPr>
                    <a:xfrm rot="6637614">
                      <a:off x="7528396" y="4475745"/>
                      <a:ext cx="290705" cy="268712"/>
                      <a:chOff x="8153400" y="2971800"/>
                      <a:chExt cx="609600" cy="609600"/>
                    </a:xfrm>
                  </p:grpSpPr>
                  <p:sp>
                    <p:nvSpPr>
                      <p:cNvPr id="1071" name="Oval 107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9" name="Moon 106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Moon 106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1043"/>
                  <p:cNvGrpSpPr/>
                  <p:nvPr/>
                </p:nvGrpSpPr>
                <p:grpSpPr>
                  <a:xfrm rot="19086799">
                    <a:off x="8905378" y="3355992"/>
                    <a:ext cx="1274106" cy="1698808"/>
                    <a:chOff x="7010400" y="3657600"/>
                    <a:chExt cx="1600200" cy="2133600"/>
                  </a:xfrm>
                </p:grpSpPr>
                <p:sp>
                  <p:nvSpPr>
                    <p:cNvPr id="1045" name="Isosceles Triangle 1044"/>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1045"/>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7" name="Oval 1046"/>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49"/>
                    <p:cNvGrpSpPr/>
                    <p:nvPr/>
                  </p:nvGrpSpPr>
                  <p:grpSpPr>
                    <a:xfrm rot="19710285">
                      <a:off x="7753366" y="4781566"/>
                      <a:ext cx="304800" cy="304800"/>
                      <a:chOff x="8153400" y="2971800"/>
                      <a:chExt cx="609600" cy="609600"/>
                    </a:xfrm>
                  </p:grpSpPr>
                  <p:sp>
                    <p:nvSpPr>
                      <p:cNvPr id="1059" name="Oval 105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p:cNvGrpSpPr/>
                    <p:nvPr/>
                  </p:nvGrpSpPr>
                  <p:grpSpPr>
                    <a:xfrm rot="15655269">
                      <a:off x="7677167" y="5314967"/>
                      <a:ext cx="304800" cy="304800"/>
                      <a:chOff x="8153400" y="2971800"/>
                      <a:chExt cx="609600" cy="609600"/>
                    </a:xfrm>
                  </p:grpSpPr>
                  <p:sp>
                    <p:nvSpPr>
                      <p:cNvPr id="1057" name="Oval 105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1051"/>
                    <p:cNvGrpSpPr/>
                    <p:nvPr/>
                  </p:nvGrpSpPr>
                  <p:grpSpPr>
                    <a:xfrm rot="6637614">
                      <a:off x="7528396" y="4475745"/>
                      <a:ext cx="290705" cy="268712"/>
                      <a:chOff x="8153400" y="2971800"/>
                      <a:chExt cx="609600" cy="609600"/>
                    </a:xfrm>
                  </p:grpSpPr>
                  <p:sp>
                    <p:nvSpPr>
                      <p:cNvPr id="1055" name="Oval 105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3" name="Moon 1052"/>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Moon 1053"/>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0" name="Group 919"/>
                <p:cNvGrpSpPr/>
                <p:nvPr/>
              </p:nvGrpSpPr>
              <p:grpSpPr>
                <a:xfrm rot="4905570">
                  <a:off x="7377990" y="2992343"/>
                  <a:ext cx="1849372" cy="1889403"/>
                  <a:chOff x="8330112" y="3355992"/>
                  <a:chExt cx="1849372" cy="1889403"/>
                </a:xfrm>
              </p:grpSpPr>
              <p:grpSp>
                <p:nvGrpSpPr>
                  <p:cNvPr id="1008" name="Group 1007"/>
                  <p:cNvGrpSpPr/>
                  <p:nvPr/>
                </p:nvGrpSpPr>
                <p:grpSpPr>
                  <a:xfrm>
                    <a:off x="8330112" y="3546587"/>
                    <a:ext cx="1274106" cy="1698808"/>
                    <a:chOff x="7010400" y="3657600"/>
                    <a:chExt cx="1600200" cy="2133600"/>
                  </a:xfrm>
                </p:grpSpPr>
                <p:sp>
                  <p:nvSpPr>
                    <p:cNvPr id="1027" name="Isosceles Triangle 1026"/>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Freeform 1027"/>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Oval 1028"/>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031"/>
                    <p:cNvGrpSpPr/>
                    <p:nvPr/>
                  </p:nvGrpSpPr>
                  <p:grpSpPr>
                    <a:xfrm rot="19710285">
                      <a:off x="7753366" y="4781566"/>
                      <a:ext cx="304800" cy="304800"/>
                      <a:chOff x="8153400" y="2971800"/>
                      <a:chExt cx="609600" cy="609600"/>
                    </a:xfrm>
                  </p:grpSpPr>
                  <p:sp>
                    <p:nvSpPr>
                      <p:cNvPr id="1041" name="Oval 104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3" name="Group 1032"/>
                    <p:cNvGrpSpPr/>
                    <p:nvPr/>
                  </p:nvGrpSpPr>
                  <p:grpSpPr>
                    <a:xfrm rot="15655269">
                      <a:off x="7677167" y="5314967"/>
                      <a:ext cx="304800" cy="304800"/>
                      <a:chOff x="8153400" y="2971800"/>
                      <a:chExt cx="609600" cy="609600"/>
                    </a:xfrm>
                  </p:grpSpPr>
                  <p:sp>
                    <p:nvSpPr>
                      <p:cNvPr id="1039" name="Oval 103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1033"/>
                    <p:cNvGrpSpPr/>
                    <p:nvPr/>
                  </p:nvGrpSpPr>
                  <p:grpSpPr>
                    <a:xfrm rot="6637614">
                      <a:off x="7528396" y="4475745"/>
                      <a:ext cx="290705" cy="268712"/>
                      <a:chOff x="8153400" y="2971800"/>
                      <a:chExt cx="609600" cy="609600"/>
                    </a:xfrm>
                  </p:grpSpPr>
                  <p:sp>
                    <p:nvSpPr>
                      <p:cNvPr id="1037" name="Oval 103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5" name="Moon 103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Moon 103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9" name="Group 1008"/>
                  <p:cNvGrpSpPr/>
                  <p:nvPr/>
                </p:nvGrpSpPr>
                <p:grpSpPr>
                  <a:xfrm rot="19086799">
                    <a:off x="8905378" y="3355992"/>
                    <a:ext cx="1274106" cy="1698808"/>
                    <a:chOff x="7010400" y="3657600"/>
                    <a:chExt cx="1600200" cy="2133600"/>
                  </a:xfrm>
                </p:grpSpPr>
                <p:sp>
                  <p:nvSpPr>
                    <p:cNvPr id="1010" name="Isosceles Triangle 1009"/>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Freeform 1010"/>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2" name="Oval 1011"/>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5" name="Group 1014"/>
                    <p:cNvGrpSpPr/>
                    <p:nvPr/>
                  </p:nvGrpSpPr>
                  <p:grpSpPr>
                    <a:xfrm rot="19710285">
                      <a:off x="7753366" y="4781566"/>
                      <a:ext cx="304800" cy="304800"/>
                      <a:chOff x="8153400" y="2971800"/>
                      <a:chExt cx="609600" cy="609600"/>
                    </a:xfrm>
                  </p:grpSpPr>
                  <p:sp>
                    <p:nvSpPr>
                      <p:cNvPr id="1024" name="Oval 102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1015"/>
                    <p:cNvGrpSpPr/>
                    <p:nvPr/>
                  </p:nvGrpSpPr>
                  <p:grpSpPr>
                    <a:xfrm rot="15655269">
                      <a:off x="7677167" y="5314967"/>
                      <a:ext cx="304800" cy="304800"/>
                      <a:chOff x="8153400" y="2971800"/>
                      <a:chExt cx="609600" cy="609600"/>
                    </a:xfrm>
                  </p:grpSpPr>
                  <p:sp>
                    <p:nvSpPr>
                      <p:cNvPr id="1022" name="Oval 102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7" name="Group 1016"/>
                    <p:cNvGrpSpPr/>
                    <p:nvPr/>
                  </p:nvGrpSpPr>
                  <p:grpSpPr>
                    <a:xfrm rot="6637614">
                      <a:off x="7528396" y="4475745"/>
                      <a:ext cx="290705" cy="268712"/>
                      <a:chOff x="8153400" y="2971800"/>
                      <a:chExt cx="609600" cy="609600"/>
                    </a:xfrm>
                  </p:grpSpPr>
                  <p:sp>
                    <p:nvSpPr>
                      <p:cNvPr id="1020" name="Oval 101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8" name="Moon 1017"/>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1" name="Group 920"/>
                <p:cNvGrpSpPr/>
                <p:nvPr/>
              </p:nvGrpSpPr>
              <p:grpSpPr>
                <a:xfrm rot="16653790">
                  <a:off x="8871186" y="2458965"/>
                  <a:ext cx="1849372" cy="1889403"/>
                  <a:chOff x="8330112" y="3355992"/>
                  <a:chExt cx="1849372" cy="1889403"/>
                </a:xfrm>
              </p:grpSpPr>
              <p:grpSp>
                <p:nvGrpSpPr>
                  <p:cNvPr id="974" name="Group 973"/>
                  <p:cNvGrpSpPr/>
                  <p:nvPr/>
                </p:nvGrpSpPr>
                <p:grpSpPr>
                  <a:xfrm>
                    <a:off x="8330112" y="3546587"/>
                    <a:ext cx="1274106" cy="1698808"/>
                    <a:chOff x="7010400" y="3657600"/>
                    <a:chExt cx="1600200" cy="2133600"/>
                  </a:xfrm>
                </p:grpSpPr>
                <p:sp>
                  <p:nvSpPr>
                    <p:cNvPr id="992" name="Isosceles Triangle 99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Freeform 99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4" name="Oval 99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7" name="Group 996"/>
                    <p:cNvGrpSpPr/>
                    <p:nvPr/>
                  </p:nvGrpSpPr>
                  <p:grpSpPr>
                    <a:xfrm rot="19710285">
                      <a:off x="7753366" y="4781566"/>
                      <a:ext cx="304800" cy="304800"/>
                      <a:chOff x="8153400" y="2971800"/>
                      <a:chExt cx="609600" cy="609600"/>
                    </a:xfrm>
                  </p:grpSpPr>
                  <p:sp>
                    <p:nvSpPr>
                      <p:cNvPr id="1006" name="Oval 100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8" name="Group 997"/>
                    <p:cNvGrpSpPr/>
                    <p:nvPr/>
                  </p:nvGrpSpPr>
                  <p:grpSpPr>
                    <a:xfrm rot="15655269">
                      <a:off x="7677167" y="5314967"/>
                      <a:ext cx="304800" cy="304800"/>
                      <a:chOff x="8153400" y="2971800"/>
                      <a:chExt cx="609600" cy="609600"/>
                    </a:xfrm>
                  </p:grpSpPr>
                  <p:sp>
                    <p:nvSpPr>
                      <p:cNvPr id="1004" name="Oval 100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98"/>
                    <p:cNvGrpSpPr/>
                    <p:nvPr/>
                  </p:nvGrpSpPr>
                  <p:grpSpPr>
                    <a:xfrm rot="6637614">
                      <a:off x="7528396" y="4475745"/>
                      <a:ext cx="290705" cy="268712"/>
                      <a:chOff x="8153400" y="2971800"/>
                      <a:chExt cx="609600" cy="609600"/>
                    </a:xfrm>
                  </p:grpSpPr>
                  <p:sp>
                    <p:nvSpPr>
                      <p:cNvPr id="1002" name="Oval 100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0" name="Moon 99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Moon 100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5" name="Group 974"/>
                  <p:cNvGrpSpPr/>
                  <p:nvPr/>
                </p:nvGrpSpPr>
                <p:grpSpPr>
                  <a:xfrm rot="19086799">
                    <a:off x="8905378" y="3355992"/>
                    <a:ext cx="1274106" cy="1698808"/>
                    <a:chOff x="7010400" y="3657600"/>
                    <a:chExt cx="1600200" cy="2133600"/>
                  </a:xfrm>
                </p:grpSpPr>
                <p:sp>
                  <p:nvSpPr>
                    <p:cNvPr id="976" name="Isosceles Triangle 975"/>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Freeform 976"/>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8" name="Oval 977"/>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1" name="Group 980"/>
                    <p:cNvGrpSpPr/>
                    <p:nvPr/>
                  </p:nvGrpSpPr>
                  <p:grpSpPr>
                    <a:xfrm rot="19710285">
                      <a:off x="7753366" y="4781566"/>
                      <a:ext cx="304800" cy="304800"/>
                      <a:chOff x="8153400" y="2971800"/>
                      <a:chExt cx="609600" cy="609600"/>
                    </a:xfrm>
                  </p:grpSpPr>
                  <p:sp>
                    <p:nvSpPr>
                      <p:cNvPr id="990" name="Oval 98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2" name="Group 981"/>
                    <p:cNvGrpSpPr/>
                    <p:nvPr/>
                  </p:nvGrpSpPr>
                  <p:grpSpPr>
                    <a:xfrm rot="15655269">
                      <a:off x="7677167" y="5314967"/>
                      <a:ext cx="304800" cy="304800"/>
                      <a:chOff x="8153400" y="2971800"/>
                      <a:chExt cx="609600" cy="609600"/>
                    </a:xfrm>
                  </p:grpSpPr>
                  <p:sp>
                    <p:nvSpPr>
                      <p:cNvPr id="988" name="Oval 98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982"/>
                    <p:cNvGrpSpPr/>
                    <p:nvPr/>
                  </p:nvGrpSpPr>
                  <p:grpSpPr>
                    <a:xfrm rot="6637614">
                      <a:off x="7528396" y="4475745"/>
                      <a:ext cx="290705" cy="268712"/>
                      <a:chOff x="8153400" y="2971800"/>
                      <a:chExt cx="609600" cy="609600"/>
                    </a:xfrm>
                  </p:grpSpPr>
                  <p:sp>
                    <p:nvSpPr>
                      <p:cNvPr id="986" name="Oval 98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4" name="Moon 983"/>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Moon 984"/>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2" name="Group 921"/>
                <p:cNvGrpSpPr/>
                <p:nvPr/>
              </p:nvGrpSpPr>
              <p:grpSpPr>
                <a:xfrm rot="9943623">
                  <a:off x="7594138" y="1977432"/>
                  <a:ext cx="1849372" cy="1889403"/>
                  <a:chOff x="8330112" y="3355992"/>
                  <a:chExt cx="1849372" cy="1889403"/>
                </a:xfrm>
              </p:grpSpPr>
              <p:grpSp>
                <p:nvGrpSpPr>
                  <p:cNvPr id="940" name="Group 939"/>
                  <p:cNvGrpSpPr/>
                  <p:nvPr/>
                </p:nvGrpSpPr>
                <p:grpSpPr>
                  <a:xfrm>
                    <a:off x="8330112" y="3546587"/>
                    <a:ext cx="1274106" cy="1698808"/>
                    <a:chOff x="7010400" y="3657600"/>
                    <a:chExt cx="1600200" cy="2133600"/>
                  </a:xfrm>
                </p:grpSpPr>
                <p:sp>
                  <p:nvSpPr>
                    <p:cNvPr id="958" name="Isosceles Triangle 95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Freeform 958"/>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0" name="Oval 959"/>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3" name="Group 962"/>
                    <p:cNvGrpSpPr/>
                    <p:nvPr/>
                  </p:nvGrpSpPr>
                  <p:grpSpPr>
                    <a:xfrm rot="19710285">
                      <a:off x="7753366" y="4781566"/>
                      <a:ext cx="304800" cy="304800"/>
                      <a:chOff x="8153400" y="2971800"/>
                      <a:chExt cx="609600" cy="609600"/>
                    </a:xfrm>
                  </p:grpSpPr>
                  <p:sp>
                    <p:nvSpPr>
                      <p:cNvPr id="972" name="Oval 97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4" name="Group 963"/>
                    <p:cNvGrpSpPr/>
                    <p:nvPr/>
                  </p:nvGrpSpPr>
                  <p:grpSpPr>
                    <a:xfrm rot="15655269">
                      <a:off x="7677167" y="5314967"/>
                      <a:ext cx="304800" cy="304800"/>
                      <a:chOff x="8153400" y="2971800"/>
                      <a:chExt cx="609600" cy="609600"/>
                    </a:xfrm>
                  </p:grpSpPr>
                  <p:sp>
                    <p:nvSpPr>
                      <p:cNvPr id="970" name="Oval 969"/>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964"/>
                    <p:cNvGrpSpPr/>
                    <p:nvPr/>
                  </p:nvGrpSpPr>
                  <p:grpSpPr>
                    <a:xfrm rot="6637614">
                      <a:off x="7528396" y="4475745"/>
                      <a:ext cx="290705" cy="268712"/>
                      <a:chOff x="8153400" y="2971800"/>
                      <a:chExt cx="609600" cy="609600"/>
                    </a:xfrm>
                  </p:grpSpPr>
                  <p:sp>
                    <p:nvSpPr>
                      <p:cNvPr id="968" name="Oval 96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6" name="Moon 965"/>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Moon 966"/>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940"/>
                  <p:cNvGrpSpPr/>
                  <p:nvPr/>
                </p:nvGrpSpPr>
                <p:grpSpPr>
                  <a:xfrm rot="19086799">
                    <a:off x="8905378" y="3355992"/>
                    <a:ext cx="1274106" cy="1698808"/>
                    <a:chOff x="7010400" y="3657600"/>
                    <a:chExt cx="1600200" cy="2133600"/>
                  </a:xfrm>
                </p:grpSpPr>
                <p:sp>
                  <p:nvSpPr>
                    <p:cNvPr id="942" name="Isosceles Triangle 94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Freeform 94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4" name="Oval 94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7" name="Group 946"/>
                    <p:cNvGrpSpPr/>
                    <p:nvPr/>
                  </p:nvGrpSpPr>
                  <p:grpSpPr>
                    <a:xfrm rot="19710285">
                      <a:off x="7753366" y="4781566"/>
                      <a:ext cx="304800" cy="304800"/>
                      <a:chOff x="8153400" y="2971800"/>
                      <a:chExt cx="609600" cy="609600"/>
                    </a:xfrm>
                  </p:grpSpPr>
                  <p:sp>
                    <p:nvSpPr>
                      <p:cNvPr id="956" name="Oval 95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8" name="Group 947"/>
                    <p:cNvGrpSpPr/>
                    <p:nvPr/>
                  </p:nvGrpSpPr>
                  <p:grpSpPr>
                    <a:xfrm rot="15655269">
                      <a:off x="7677167" y="5314967"/>
                      <a:ext cx="304800" cy="304800"/>
                      <a:chOff x="8153400" y="2971800"/>
                      <a:chExt cx="609600" cy="609600"/>
                    </a:xfrm>
                  </p:grpSpPr>
                  <p:sp>
                    <p:nvSpPr>
                      <p:cNvPr id="954" name="Oval 95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48"/>
                    <p:cNvGrpSpPr/>
                    <p:nvPr/>
                  </p:nvGrpSpPr>
                  <p:grpSpPr>
                    <a:xfrm rot="6637614">
                      <a:off x="7528396" y="4475745"/>
                      <a:ext cx="290705" cy="268712"/>
                      <a:chOff x="8153400" y="2971800"/>
                      <a:chExt cx="609600" cy="609600"/>
                    </a:xfrm>
                  </p:grpSpPr>
                  <p:sp>
                    <p:nvSpPr>
                      <p:cNvPr id="952" name="Oval 951"/>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0" name="Moon 949"/>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Moon 950"/>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3" name="Group 922"/>
                <p:cNvGrpSpPr/>
                <p:nvPr/>
              </p:nvGrpSpPr>
              <p:grpSpPr>
                <a:xfrm rot="12136384">
                  <a:off x="8846942" y="1923743"/>
                  <a:ext cx="967319" cy="1718081"/>
                  <a:chOff x="7010400" y="3657600"/>
                  <a:chExt cx="1600200" cy="2133600"/>
                </a:xfrm>
              </p:grpSpPr>
              <p:sp>
                <p:nvSpPr>
                  <p:cNvPr id="924" name="Isosceles Triangle 923"/>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Freeform 924"/>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6" name="Oval 925"/>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9" name="Group 928"/>
                  <p:cNvGrpSpPr/>
                  <p:nvPr/>
                </p:nvGrpSpPr>
                <p:grpSpPr>
                  <a:xfrm rot="19710285">
                    <a:off x="7753366" y="4781566"/>
                    <a:ext cx="304800" cy="304800"/>
                    <a:chOff x="8153400" y="2971800"/>
                    <a:chExt cx="609600" cy="609600"/>
                  </a:xfrm>
                </p:grpSpPr>
                <p:sp>
                  <p:nvSpPr>
                    <p:cNvPr id="938" name="Oval 937"/>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0" name="Group 929"/>
                  <p:cNvGrpSpPr/>
                  <p:nvPr/>
                </p:nvGrpSpPr>
                <p:grpSpPr>
                  <a:xfrm rot="15655269">
                    <a:off x="7677167" y="5314967"/>
                    <a:ext cx="304800" cy="304800"/>
                    <a:chOff x="8153400" y="2971800"/>
                    <a:chExt cx="609600" cy="609600"/>
                  </a:xfrm>
                </p:grpSpPr>
                <p:sp>
                  <p:nvSpPr>
                    <p:cNvPr id="936" name="Oval 935"/>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930"/>
                  <p:cNvGrpSpPr/>
                  <p:nvPr/>
                </p:nvGrpSpPr>
                <p:grpSpPr>
                  <a:xfrm rot="6637614">
                    <a:off x="7528396" y="4475745"/>
                    <a:ext cx="290705" cy="268712"/>
                    <a:chOff x="8153400" y="2971800"/>
                    <a:chExt cx="609600" cy="609600"/>
                  </a:xfrm>
                </p:grpSpPr>
                <p:sp>
                  <p:nvSpPr>
                    <p:cNvPr id="934" name="Oval 933"/>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2" name="Moon 931"/>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9" name="Group 828"/>
              <p:cNvGrpSpPr/>
              <p:nvPr/>
            </p:nvGrpSpPr>
            <p:grpSpPr>
              <a:xfrm>
                <a:off x="2733588" y="2089603"/>
                <a:ext cx="1219200" cy="1458406"/>
                <a:chOff x="2935105" y="2108578"/>
                <a:chExt cx="1219200" cy="1458406"/>
              </a:xfrm>
            </p:grpSpPr>
            <p:sp>
              <p:nvSpPr>
                <p:cNvPr id="859" name="Rounded Rectangle 858"/>
                <p:cNvSpPr/>
                <p:nvPr/>
              </p:nvSpPr>
              <p:spPr>
                <a:xfrm>
                  <a:off x="2935105" y="2108578"/>
                  <a:ext cx="1219200" cy="1458405"/>
                </a:xfrm>
                <a:prstGeom prst="roundRect">
                  <a:avLst>
                    <a:gd name="adj" fmla="val 595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0" name="Group 859"/>
                <p:cNvGrpSpPr/>
                <p:nvPr/>
              </p:nvGrpSpPr>
              <p:grpSpPr>
                <a:xfrm>
                  <a:off x="3011305" y="3230808"/>
                  <a:ext cx="1125071" cy="336176"/>
                  <a:chOff x="7315200" y="2559424"/>
                  <a:chExt cx="1125071" cy="336176"/>
                </a:xfrm>
              </p:grpSpPr>
              <p:sp>
                <p:nvSpPr>
                  <p:cNvPr id="906" name="Oval 905"/>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Oval 914"/>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val 915"/>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1" name="Group 860"/>
                <p:cNvGrpSpPr/>
                <p:nvPr/>
              </p:nvGrpSpPr>
              <p:grpSpPr>
                <a:xfrm rot="10800000">
                  <a:off x="2961999" y="2948420"/>
                  <a:ext cx="1125071" cy="336176"/>
                  <a:chOff x="7315200" y="2559424"/>
                  <a:chExt cx="1125071" cy="336176"/>
                </a:xfrm>
              </p:grpSpPr>
              <p:sp>
                <p:nvSpPr>
                  <p:cNvPr id="893" name="Oval 892"/>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861"/>
                <p:cNvGrpSpPr/>
                <p:nvPr/>
              </p:nvGrpSpPr>
              <p:grpSpPr>
                <a:xfrm>
                  <a:off x="2961999" y="2625690"/>
                  <a:ext cx="1125071" cy="336176"/>
                  <a:chOff x="7315200" y="2559424"/>
                  <a:chExt cx="1125071" cy="336176"/>
                </a:xfrm>
              </p:grpSpPr>
              <p:sp>
                <p:nvSpPr>
                  <p:cNvPr id="880" name="Oval 879"/>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3" name="Group 862"/>
                <p:cNvGrpSpPr/>
                <p:nvPr/>
              </p:nvGrpSpPr>
              <p:grpSpPr>
                <a:xfrm>
                  <a:off x="2975446" y="2316408"/>
                  <a:ext cx="1125071" cy="336176"/>
                  <a:chOff x="7315200" y="2559424"/>
                  <a:chExt cx="1125071" cy="336176"/>
                </a:xfrm>
              </p:grpSpPr>
              <p:sp>
                <p:nvSpPr>
                  <p:cNvPr id="867" name="Oval 866"/>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4" name="Oval 863"/>
                <p:cNvSpPr/>
                <p:nvPr/>
              </p:nvSpPr>
              <p:spPr>
                <a:xfrm>
                  <a:off x="3347481" y="224469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3392305" y="318598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3544705" y="318598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0" name="Rounded Rectangle 829"/>
              <p:cNvSpPr/>
              <p:nvPr/>
            </p:nvSpPr>
            <p:spPr>
              <a:xfrm>
                <a:off x="1409271" y="3414575"/>
                <a:ext cx="851866" cy="164548"/>
              </a:xfrm>
              <a:prstGeom prst="roundRect">
                <a:avLst>
                  <a:gd name="adj" fmla="val 904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830"/>
              <p:cNvGrpSpPr/>
              <p:nvPr/>
            </p:nvGrpSpPr>
            <p:grpSpPr>
              <a:xfrm>
                <a:off x="4069329" y="2529516"/>
                <a:ext cx="1525466" cy="1057211"/>
                <a:chOff x="4069329" y="2529516"/>
                <a:chExt cx="1525466" cy="1057211"/>
              </a:xfrm>
            </p:grpSpPr>
            <p:grpSp>
              <p:nvGrpSpPr>
                <p:cNvPr id="842" name="Group 841"/>
                <p:cNvGrpSpPr/>
                <p:nvPr/>
              </p:nvGrpSpPr>
              <p:grpSpPr>
                <a:xfrm>
                  <a:off x="4182926" y="2529516"/>
                  <a:ext cx="1270772" cy="961950"/>
                  <a:chOff x="5777466" y="124981"/>
                  <a:chExt cx="1270772" cy="961950"/>
                </a:xfrm>
              </p:grpSpPr>
              <p:grpSp>
                <p:nvGrpSpPr>
                  <p:cNvPr id="851" name="Group 850"/>
                  <p:cNvGrpSpPr/>
                  <p:nvPr/>
                </p:nvGrpSpPr>
                <p:grpSpPr>
                  <a:xfrm>
                    <a:off x="5956453" y="124981"/>
                    <a:ext cx="875981" cy="801069"/>
                    <a:chOff x="5426957" y="5382991"/>
                    <a:chExt cx="659674" cy="801069"/>
                  </a:xfrm>
                </p:grpSpPr>
                <p:grpSp>
                  <p:nvGrpSpPr>
                    <p:cNvPr id="854" name="Group 853"/>
                    <p:cNvGrpSpPr/>
                    <p:nvPr/>
                  </p:nvGrpSpPr>
                  <p:grpSpPr>
                    <a:xfrm rot="187338">
                      <a:off x="5426957" y="5382991"/>
                      <a:ext cx="659674" cy="422851"/>
                      <a:chOff x="5664926" y="1939349"/>
                      <a:chExt cx="659674" cy="422851"/>
                    </a:xfrm>
                    <a:solidFill>
                      <a:schemeClr val="accent3"/>
                    </a:solidFill>
                  </p:grpSpPr>
                  <p:sp>
                    <p:nvSpPr>
                      <p:cNvPr id="856" name="Rounded Rectangle 855"/>
                      <p:cNvSpPr/>
                      <p:nvPr/>
                    </p:nvSpPr>
                    <p:spPr>
                      <a:xfrm>
                        <a:off x="5943601" y="1939349"/>
                        <a:ext cx="75090" cy="422851"/>
                      </a:xfrm>
                      <a:prstGeom prst="roundRect">
                        <a:avLst>
                          <a:gd name="adj" fmla="val 70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 Diagonal Corner Rectangle 856"/>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 Diagonal Corner Rectangle 857"/>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5" name="Oval 854"/>
                    <p:cNvSpPr/>
                    <p:nvPr/>
                  </p:nvSpPr>
                  <p:spPr>
                    <a:xfrm>
                      <a:off x="5507405" y="5639342"/>
                      <a:ext cx="514052" cy="54471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2" name="Oval 851"/>
                  <p:cNvSpPr/>
                  <p:nvPr/>
                </p:nvSpPr>
                <p:spPr>
                  <a:xfrm>
                    <a:off x="6485929" y="542213"/>
                    <a:ext cx="562309" cy="54471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Moon 852"/>
                  <p:cNvSpPr/>
                  <p:nvPr/>
                </p:nvSpPr>
                <p:spPr>
                  <a:xfrm rot="14915731">
                    <a:off x="6102691" y="426082"/>
                    <a:ext cx="267377" cy="917828"/>
                  </a:xfrm>
                  <a:prstGeom prst="moon">
                    <a:avLst>
                      <a:gd name="adj" fmla="val 87500"/>
                    </a:avLst>
                  </a:prstGeom>
                  <a:solidFill>
                    <a:srgbClr val="F1E2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3" name="Rounded Rectangle 842"/>
                <p:cNvSpPr/>
                <p:nvPr/>
              </p:nvSpPr>
              <p:spPr>
                <a:xfrm>
                  <a:off x="4535775" y="330217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4" name="Group 843"/>
                <p:cNvGrpSpPr/>
                <p:nvPr/>
              </p:nvGrpSpPr>
              <p:grpSpPr>
                <a:xfrm>
                  <a:off x="4069329" y="3299363"/>
                  <a:ext cx="1495043" cy="151657"/>
                  <a:chOff x="4069329" y="3299363"/>
                  <a:chExt cx="1495043" cy="151657"/>
                </a:xfrm>
              </p:grpSpPr>
              <p:sp>
                <p:nvSpPr>
                  <p:cNvPr id="849" name="Rounded Rectangle 848"/>
                  <p:cNvSpPr/>
                  <p:nvPr/>
                </p:nvSpPr>
                <p:spPr>
                  <a:xfrm>
                    <a:off x="4069329" y="329936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ed Rectangle 849"/>
                  <p:cNvSpPr/>
                  <p:nvPr/>
                </p:nvSpPr>
                <p:spPr>
                  <a:xfrm>
                    <a:off x="5048053" y="3312667"/>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5" name="Group 844"/>
                <p:cNvGrpSpPr/>
                <p:nvPr/>
              </p:nvGrpSpPr>
              <p:grpSpPr>
                <a:xfrm>
                  <a:off x="4099752" y="3435070"/>
                  <a:ext cx="1495043" cy="151657"/>
                  <a:chOff x="4069329" y="3299363"/>
                  <a:chExt cx="1495043" cy="151657"/>
                </a:xfrm>
              </p:grpSpPr>
              <p:sp>
                <p:nvSpPr>
                  <p:cNvPr id="847" name="Rounded Rectangle 846"/>
                  <p:cNvSpPr/>
                  <p:nvPr/>
                </p:nvSpPr>
                <p:spPr>
                  <a:xfrm>
                    <a:off x="4069329" y="329936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ed Rectangle 847"/>
                  <p:cNvSpPr/>
                  <p:nvPr/>
                </p:nvSpPr>
                <p:spPr>
                  <a:xfrm>
                    <a:off x="5048053" y="3312667"/>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6" name="Rounded Rectangle 845"/>
                <p:cNvSpPr/>
                <p:nvPr/>
              </p:nvSpPr>
              <p:spPr>
                <a:xfrm flipV="1">
                  <a:off x="4563934" y="3457319"/>
                  <a:ext cx="516319" cy="121178"/>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2" name="Group 831"/>
              <p:cNvGrpSpPr/>
              <p:nvPr/>
            </p:nvGrpSpPr>
            <p:grpSpPr>
              <a:xfrm>
                <a:off x="5853234" y="2299786"/>
                <a:ext cx="1101778" cy="939364"/>
                <a:chOff x="4432912" y="1188427"/>
                <a:chExt cx="1461950" cy="1305877"/>
              </a:xfrm>
            </p:grpSpPr>
            <p:sp>
              <p:nvSpPr>
                <p:cNvPr id="837" name="Cloud 836"/>
                <p:cNvSpPr/>
                <p:nvPr/>
              </p:nvSpPr>
              <p:spPr>
                <a:xfrm>
                  <a:off x="4548897" y="1188427"/>
                  <a:ext cx="1193565" cy="1143540"/>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Cloud 837"/>
                <p:cNvSpPr/>
                <p:nvPr/>
              </p:nvSpPr>
              <p:spPr>
                <a:xfrm>
                  <a:off x="4864769" y="1340827"/>
                  <a:ext cx="1030093" cy="986919"/>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Cloud 838"/>
                <p:cNvSpPr/>
                <p:nvPr/>
              </p:nvSpPr>
              <p:spPr>
                <a:xfrm>
                  <a:off x="4432912" y="1524677"/>
                  <a:ext cx="1012044" cy="969627"/>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Cloud 839"/>
                <p:cNvSpPr/>
                <p:nvPr/>
              </p:nvSpPr>
              <p:spPr>
                <a:xfrm rot="14212143">
                  <a:off x="4643173" y="1660204"/>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Cloud 840"/>
                <p:cNvSpPr/>
                <p:nvPr/>
              </p:nvSpPr>
              <p:spPr>
                <a:xfrm rot="20547273">
                  <a:off x="5097973" y="1760307"/>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3" name="Moon 832"/>
              <p:cNvSpPr/>
              <p:nvPr/>
            </p:nvSpPr>
            <p:spPr>
              <a:xfrm rot="16200000">
                <a:off x="6028884" y="2552984"/>
                <a:ext cx="744314" cy="1372333"/>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a:off x="6014085" y="2593399"/>
                <a:ext cx="220505" cy="21708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a:off x="6543846" y="2614368"/>
                <a:ext cx="276398" cy="231488"/>
              </a:xfrm>
              <a:prstGeom prst="ellipse">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6542130" y="2362642"/>
                <a:ext cx="166853" cy="16426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7" name="Group 13"/>
          <p:cNvGrpSpPr/>
          <p:nvPr/>
        </p:nvGrpSpPr>
        <p:grpSpPr>
          <a:xfrm>
            <a:off x="9021604" y="3878131"/>
            <a:ext cx="1329789" cy="2645286"/>
            <a:chOff x="4800600" y="1778032"/>
            <a:chExt cx="1813128" cy="3606769"/>
          </a:xfrm>
          <a:solidFill>
            <a:schemeClr val="accent6">
              <a:lumMod val="50000"/>
            </a:schemeClr>
          </a:solidFill>
        </p:grpSpPr>
        <p:sp>
          <p:nvSpPr>
            <p:cNvPr id="1078" name="Rectangle 1077"/>
            <p:cNvSpPr/>
            <p:nvPr/>
          </p:nvSpPr>
          <p:spPr>
            <a:xfrm rot="17518575">
              <a:off x="3369684" y="3517901"/>
              <a:ext cx="35814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p:cNvSpPr/>
            <p:nvPr/>
          </p:nvSpPr>
          <p:spPr>
            <a:xfrm rot="15193427">
              <a:off x="4576928" y="3492532"/>
              <a:ext cx="35814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1079"/>
            <p:cNvSpPr/>
            <p:nvPr/>
          </p:nvSpPr>
          <p:spPr>
            <a:xfrm>
              <a:off x="4800600" y="4038600"/>
              <a:ext cx="1813128" cy="1903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197" y="4078188"/>
            <a:ext cx="109537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982" y="134035"/>
            <a:ext cx="12095018" cy="452431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Sources:</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Suggested Song: </a:t>
            </a:r>
            <a:r>
              <a:rPr lang="en-US" b="0" i="1" dirty="0">
                <a:solidFill>
                  <a:schemeClr val="bg1"/>
                </a:solidFill>
                <a:effectLst/>
                <a:latin typeface="Calibri" panose="020F0502020204030204" pitchFamily="34" charset="0"/>
              </a:rPr>
              <a:t>Dare to </a:t>
            </a:r>
            <a:r>
              <a:rPr lang="en-US" i="1" dirty="0">
                <a:solidFill>
                  <a:schemeClr val="bg1"/>
                </a:solidFill>
                <a:latin typeface="Calibri" panose="020F0502020204030204" pitchFamily="34" charset="0"/>
              </a:rPr>
              <a:t>Do Right </a:t>
            </a:r>
            <a:r>
              <a:rPr lang="en-US" dirty="0">
                <a:solidFill>
                  <a:schemeClr val="bg1"/>
                </a:solidFill>
                <a:latin typeface="Calibri" panose="020F0502020204030204" pitchFamily="34" charset="0"/>
              </a:rPr>
              <a:t>#158 Children’s Songbook </a:t>
            </a:r>
          </a:p>
          <a:p>
            <a:pPr fontAlgn="base"/>
            <a:endParaRPr lang="en-US" b="0" i="1"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 Video: Dare to Stand Alone </a:t>
            </a:r>
          </a:p>
          <a:p>
            <a:pPr fontAlgn="base"/>
            <a:endParaRPr lang="en-US" b="0" i="0" dirty="0">
              <a:solidFill>
                <a:schemeClr val="bg1"/>
              </a:solidFill>
              <a:effectLst/>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Edward J. Brandt </a:t>
            </a:r>
            <a:r>
              <a:rPr lang="en-US" b="0" i="1" dirty="0">
                <a:solidFill>
                  <a:schemeClr val="bg1"/>
                </a:solidFill>
                <a:effectLst/>
                <a:latin typeface="Calibri" panose="020F0502020204030204" pitchFamily="34" charset="0"/>
              </a:rPr>
              <a:t>Journeys and Events in the Life of Moses </a:t>
            </a:r>
            <a:r>
              <a:rPr lang="en-US" b="0" i="0" dirty="0">
                <a:solidFill>
                  <a:schemeClr val="bg1"/>
                </a:solidFill>
                <a:effectLst/>
                <a:latin typeface="Calibri" panose="020F0502020204030204" pitchFamily="34" charset="0"/>
              </a:rPr>
              <a:t>Oct. 1973 Ensign</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AutoNum type="arabicPeriod"/>
            </a:pPr>
            <a:r>
              <a:rPr lang="en-US" b="0" i="0" dirty="0">
                <a:solidFill>
                  <a:schemeClr val="bg1"/>
                </a:solidFill>
                <a:effectLst/>
                <a:latin typeface="Calibri" panose="020F0502020204030204" pitchFamily="34" charset="0"/>
              </a:rPr>
              <a:t>Old Testament Institute Manual</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FontTx/>
              <a:buAutoNum type="arabicPeriod"/>
            </a:pPr>
            <a:r>
              <a:rPr lang="en-US" dirty="0">
                <a:solidFill>
                  <a:schemeClr val="bg1"/>
                </a:solidFill>
                <a:latin typeface="Calibri" panose="020F0502020204030204" pitchFamily="34" charset="0"/>
              </a:rPr>
              <a:t>President Thomas S. Monson (“Dare to Stand Alone,”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a:t>
            </a:r>
            <a:r>
              <a:rPr lang="en-US" i="1" dirty="0">
                <a:solidFill>
                  <a:schemeClr val="bg1"/>
                </a:solidFill>
                <a:latin typeface="Calibri" panose="020F0502020204030204" pitchFamily="34" charset="0"/>
              </a:rPr>
              <a:t> Liahona, </a:t>
            </a:r>
            <a:r>
              <a:rPr lang="en-US" dirty="0">
                <a:solidFill>
                  <a:schemeClr val="bg1"/>
                </a:solidFill>
                <a:latin typeface="Calibri" panose="020F0502020204030204" pitchFamily="34" charset="0"/>
              </a:rPr>
              <a:t>Nov. 2011, 60, 67).</a:t>
            </a:r>
          </a:p>
          <a:p>
            <a:pPr marL="342900" indent="-342900" fontAlgn="base">
              <a:buFontTx/>
              <a:buAutoNum type="arabicPeriod"/>
            </a:pPr>
            <a:endParaRPr lang="en-US" dirty="0">
              <a:solidFill>
                <a:schemeClr val="bg1"/>
              </a:solidFill>
              <a:latin typeface="Calibri" panose="020F0502020204030204" pitchFamily="34" charset="0"/>
            </a:endParaRPr>
          </a:p>
          <a:p>
            <a:pPr marL="342900" indent="-342900" fontAlgn="base">
              <a:buFontTx/>
              <a:buAutoNum type="arabicPeriod"/>
            </a:pPr>
            <a:r>
              <a:rPr lang="en-US" dirty="0">
                <a:solidFill>
                  <a:schemeClr val="bg1"/>
                </a:solidFill>
                <a:latin typeface="Calibri" panose="020F0502020204030204" pitchFamily="34" charset="0"/>
              </a:rPr>
              <a:t>Elder Russell M. Nelson (“Face the Future with Faith,”</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2011, 34).</a:t>
            </a:r>
            <a:endParaRPr lang="en-US" dirty="0">
              <a:solidFill>
                <a:schemeClr val="bg1"/>
              </a:solidFill>
            </a:endParaRPr>
          </a:p>
          <a:p>
            <a:pPr marL="342900" indent="-342900" fontAlgn="base">
              <a:buFontTx/>
              <a:buAutoNum type="arabicPeriod"/>
            </a:pPr>
            <a:endParaRPr lang="en-US" dirty="0">
              <a:solidFill>
                <a:schemeClr val="bg1"/>
              </a:solidFill>
            </a:endParaRPr>
          </a:p>
          <a:p>
            <a:pPr marL="342900" indent="-342900" fontAlgn="base">
              <a:buAutoNum type="arabicPeriod"/>
            </a:pPr>
            <a:endParaRPr lang="en-US" b="0" i="0" dirty="0">
              <a:solidFill>
                <a:schemeClr val="bg1"/>
              </a:solidFill>
              <a:effectLst/>
              <a:latin typeface="Calibri" panose="020F0502020204030204" pitchFamily="34" charset="0"/>
            </a:endParaRPr>
          </a:p>
          <a:p>
            <a:pPr marL="342900" indent="-342900" fontAlgn="base">
              <a:buAutoNum type="arabicPeriod"/>
            </a:pPr>
            <a:endParaRPr lang="en-US" dirty="0">
              <a:solidFill>
                <a:schemeClr val="bg1"/>
              </a:solidFill>
              <a:latin typeface="Calibri" panose="020F0502020204030204" pitchFamily="34" charset="0"/>
            </a:endParaRPr>
          </a:p>
        </p:txBody>
      </p:sp>
      <p:grpSp>
        <p:nvGrpSpPr>
          <p:cNvPr id="4" name="Group 3"/>
          <p:cNvGrpSpPr/>
          <p:nvPr/>
        </p:nvGrpSpPr>
        <p:grpSpPr>
          <a:xfrm>
            <a:off x="3232087" y="1076442"/>
            <a:ext cx="526432" cy="666814"/>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1BE8B64C-D250-41FE-AFDA-34DBF23D80DD}"/>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5567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77687644"/>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accent2">
                        <a:lumMod val="60000"/>
                        <a:lumOff val="40000"/>
                      </a:schemeClr>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3579913136"/>
              </p:ext>
            </p:extLst>
          </p:nvPr>
        </p:nvGraphicFramePr>
        <p:xfrm>
          <a:off x="1756372" y="3088775"/>
          <a:ext cx="7695988" cy="2321560"/>
        </p:xfrm>
        <a:graphic>
          <a:graphicData uri="http://schemas.openxmlformats.org/drawingml/2006/table">
            <a:tbl>
              <a:tblPr firstRow="1" bandRow="1">
                <a:tableStyleId>{5940675A-B579-460E-94D1-54222C63F5DA}</a:tableStyleId>
              </a:tblPr>
              <a:tblGrid>
                <a:gridCol w="3847994">
                  <a:extLst>
                    <a:ext uri="{9D8B030D-6E8A-4147-A177-3AD203B41FA5}">
                      <a16:colId xmlns:a16="http://schemas.microsoft.com/office/drawing/2014/main" val="20000"/>
                    </a:ext>
                  </a:extLst>
                </a:gridCol>
                <a:gridCol w="3847994">
                  <a:extLst>
                    <a:ext uri="{9D8B030D-6E8A-4147-A177-3AD203B41FA5}">
                      <a16:colId xmlns:a16="http://schemas.microsoft.com/office/drawing/2014/main" val="20001"/>
                    </a:ext>
                  </a:extLst>
                </a:gridCol>
              </a:tblGrid>
              <a:tr h="291800">
                <a:tc>
                  <a:txBody>
                    <a:bodyPr/>
                    <a:lstStyle/>
                    <a:p>
                      <a:pPr algn="ctr"/>
                      <a:r>
                        <a:rPr lang="en-US" dirty="0"/>
                        <a:t>Numbers</a:t>
                      </a:r>
                      <a:r>
                        <a:rPr lang="en-US" baseline="0" dirty="0"/>
                        <a:t> 13</a:t>
                      </a:r>
                      <a:endParaRPr lang="en-US" dirty="0"/>
                    </a:p>
                  </a:txBody>
                  <a:tcPr>
                    <a:solidFill>
                      <a:schemeClr val="accent2">
                        <a:lumMod val="60000"/>
                        <a:lumOff val="40000"/>
                      </a:schemeClr>
                    </a:solidFill>
                  </a:tcPr>
                </a:tc>
                <a:tc>
                  <a:txBody>
                    <a:bodyPr/>
                    <a:lstStyle/>
                    <a:p>
                      <a:pPr algn="ctr"/>
                      <a:r>
                        <a:rPr lang="en-US" dirty="0"/>
                        <a:t>Numbers 14</a:t>
                      </a: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Investigation of Promised Land</a:t>
                      </a:r>
                    </a:p>
                  </a:txBody>
                  <a:tcPr/>
                </a:tc>
                <a:tc>
                  <a:txBody>
                    <a:bodyPr/>
                    <a:lstStyle/>
                    <a:p>
                      <a:pPr algn="ctr"/>
                      <a:r>
                        <a:rPr lang="en-US" dirty="0"/>
                        <a:t>Israel’s Judgment</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12 spies</a:t>
                      </a:r>
                    </a:p>
                    <a:p>
                      <a:r>
                        <a:rPr lang="en-US" sz="1400" b="0" i="1" kern="1200" dirty="0">
                          <a:solidFill>
                            <a:schemeClr val="tx1"/>
                          </a:solidFill>
                          <a:effectLst/>
                          <a:latin typeface="+mn-lt"/>
                          <a:ea typeface="+mn-ea"/>
                          <a:cs typeface="+mn-cs"/>
                        </a:rPr>
                        <a:t>10 “evil reports”</a:t>
                      </a:r>
                      <a:r>
                        <a:rPr lang="en-US" sz="1400" b="0" i="1" kern="1200" baseline="0" dirty="0">
                          <a:solidFill>
                            <a:schemeClr val="tx1"/>
                          </a:solidFill>
                          <a:effectLst/>
                          <a:latin typeface="+mn-lt"/>
                          <a:ea typeface="+mn-ea"/>
                          <a:cs typeface="+mn-cs"/>
                        </a:rPr>
                        <a:t> The strength of the inhabitants</a:t>
                      </a:r>
                      <a:endParaRPr lang="en-US" sz="1400" b="0" i="1" kern="1200" dirty="0">
                        <a:solidFill>
                          <a:schemeClr val="tx1"/>
                        </a:solidFill>
                        <a:effectLst/>
                        <a:latin typeface="+mn-lt"/>
                        <a:ea typeface="+mn-ea"/>
                        <a:cs typeface="+mn-cs"/>
                      </a:endParaRPr>
                    </a:p>
                  </a:txBody>
                  <a:tcPr/>
                </a:tc>
                <a:tc>
                  <a:txBody>
                    <a:bodyPr/>
                    <a:lstStyle/>
                    <a:p>
                      <a:r>
                        <a:rPr lang="en-US" sz="1400" i="1" dirty="0"/>
                        <a:t>Joshua</a:t>
                      </a:r>
                      <a:r>
                        <a:rPr lang="en-US" sz="1400" i="1" baseline="0" dirty="0"/>
                        <a:t> (</a:t>
                      </a:r>
                      <a:r>
                        <a:rPr lang="en-US" sz="1400" i="1" baseline="0" dirty="0" err="1"/>
                        <a:t>O</a:t>
                      </a:r>
                      <a:r>
                        <a:rPr lang="en-US" sz="1400" i="1" dirty="0" err="1"/>
                        <a:t>shea</a:t>
                      </a:r>
                      <a:r>
                        <a:rPr lang="en-US" sz="1400" i="1" dirty="0"/>
                        <a:t>) and Caleb gives good report of Canaan</a:t>
                      </a:r>
                    </a:p>
                    <a:p>
                      <a:r>
                        <a:rPr lang="en-US" sz="1400" i="1" dirty="0"/>
                        <a:t>Israel murmurs</a:t>
                      </a:r>
                    </a:p>
                    <a:p>
                      <a:r>
                        <a:rPr lang="en-US" sz="1400" i="1" dirty="0"/>
                        <a:t>Israel’s judgment</a:t>
                      </a:r>
                      <a:r>
                        <a:rPr lang="en-US" sz="1400" i="1" baseline="0" dirty="0"/>
                        <a:t> is to remain in wilderness and only the little children will see the Promised Land</a:t>
                      </a:r>
                    </a:p>
                    <a:p>
                      <a:r>
                        <a:rPr lang="en-US" sz="1400" i="1" baseline="0" dirty="0"/>
                        <a:t>Some of Israel try to defeat the Amalekites, to no avail.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158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king mud bricks with straw, Nile 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9" y="0"/>
            <a:ext cx="3248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cient Arad (rest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528" y="483606"/>
            <a:ext cx="1704975"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02063" y="2818246"/>
            <a:ext cx="2781606" cy="1015663"/>
          </a:xfrm>
          <a:prstGeom prst="rect">
            <a:avLst/>
          </a:prstGeom>
        </p:spPr>
        <p:txBody>
          <a:bodyPr wrap="square">
            <a:spAutoFit/>
          </a:bodyPr>
          <a:lstStyle/>
          <a:p>
            <a:r>
              <a:rPr lang="en-US" sz="1200" b="0" i="0" dirty="0">
                <a:solidFill>
                  <a:srgbClr val="333333"/>
                </a:solidFill>
                <a:effectLst/>
                <a:latin typeface="Calibri" panose="020F0502020204030204" pitchFamily="34" charset="0"/>
              </a:rPr>
              <a:t>Called Kadesh or Kadesh-</a:t>
            </a:r>
            <a:r>
              <a:rPr lang="en-US" sz="1200" b="0" i="0" dirty="0" err="1">
                <a:solidFill>
                  <a:srgbClr val="333333"/>
                </a:solidFill>
                <a:effectLst/>
                <a:latin typeface="Calibri" panose="020F0502020204030204" pitchFamily="34" charset="0"/>
              </a:rPr>
              <a:t>barnea</a:t>
            </a:r>
            <a:r>
              <a:rPr lang="en-US" sz="1200" b="0" i="0" dirty="0">
                <a:solidFill>
                  <a:srgbClr val="333333"/>
                </a:solidFill>
                <a:effectLst/>
                <a:latin typeface="Calibri" panose="020F0502020204030204" pitchFamily="34" charset="0"/>
              </a:rPr>
              <a:t>, it became Israel’s base camp.</a:t>
            </a:r>
          </a:p>
          <a:p>
            <a:r>
              <a:rPr lang="en-US" sz="1200" dirty="0"/>
              <a:t>Near Kadesh, Moses also smote the rock so that water would spring forth.</a:t>
            </a:r>
          </a:p>
          <a:p>
            <a:r>
              <a:rPr lang="en-US" sz="1200" dirty="0"/>
              <a:t>Miriam died at Kadesh (Num. 20:1)</a:t>
            </a:r>
          </a:p>
        </p:txBody>
      </p:sp>
      <p:pic>
        <p:nvPicPr>
          <p:cNvPr id="2054" name="Picture 6" descr="Wadi Mujib (biblical Arnon) and the King’s High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624" y="503907"/>
            <a:ext cx="3314700" cy="2314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82122" y="114274"/>
            <a:ext cx="2422971" cy="369332"/>
          </a:xfrm>
          <a:prstGeom prst="rect">
            <a:avLst/>
          </a:prstGeom>
        </p:spPr>
        <p:txBody>
          <a:bodyPr wrap="none">
            <a:spAutoFit/>
          </a:bodyPr>
          <a:lstStyle/>
          <a:p>
            <a:r>
              <a:rPr lang="en-US" b="1" i="0" dirty="0">
                <a:solidFill>
                  <a:srgbClr val="333333"/>
                </a:solidFill>
                <a:effectLst/>
                <a:latin typeface="Calibri" panose="020F0502020204030204" pitchFamily="34" charset="0"/>
              </a:rPr>
              <a:t>Ancient Arad (restored)</a:t>
            </a:r>
            <a:endParaRPr lang="en-US" dirty="0"/>
          </a:p>
        </p:txBody>
      </p:sp>
      <p:sp>
        <p:nvSpPr>
          <p:cNvPr id="4" name="Rectangle 3"/>
          <p:cNvSpPr/>
          <p:nvPr/>
        </p:nvSpPr>
        <p:spPr>
          <a:xfrm>
            <a:off x="9620644" y="548223"/>
            <a:ext cx="2504743" cy="1938992"/>
          </a:xfrm>
          <a:prstGeom prst="rect">
            <a:avLst/>
          </a:prstGeom>
        </p:spPr>
        <p:txBody>
          <a:bodyPr wrap="square">
            <a:spAutoFit/>
          </a:bodyPr>
          <a:lstStyle/>
          <a:p>
            <a:r>
              <a:rPr lang="en-US" sz="1200" b="0" i="0" dirty="0">
                <a:solidFill>
                  <a:srgbClr val="333333"/>
                </a:solidFill>
                <a:effectLst/>
                <a:latin typeface="Calibri" panose="020F0502020204030204" pitchFamily="34" charset="0"/>
              </a:rPr>
              <a:t> Arad offered the most direct route to Canaan.</a:t>
            </a:r>
          </a:p>
          <a:p>
            <a:r>
              <a:rPr lang="en-US" sz="1200" dirty="0"/>
              <a:t>Passing through the wilderness of Zin, they fought the Amalekites and Canaanites at </a:t>
            </a:r>
            <a:r>
              <a:rPr lang="en-US" sz="1200" dirty="0" err="1"/>
              <a:t>Hormah</a:t>
            </a:r>
            <a:r>
              <a:rPr lang="en-US" sz="1200" dirty="0"/>
              <a:t> and Arad and were soundly beaten.</a:t>
            </a:r>
          </a:p>
          <a:p>
            <a:r>
              <a:rPr lang="en-US" sz="1200" dirty="0"/>
              <a:t>Nearly forty years later, they defeated the king of Arad but still had to return to the Red Sea and approach Canaan east of the Salt Sea</a:t>
            </a:r>
          </a:p>
        </p:txBody>
      </p:sp>
      <p:sp>
        <p:nvSpPr>
          <p:cNvPr id="5" name="Rectangle 4"/>
          <p:cNvSpPr/>
          <p:nvPr/>
        </p:nvSpPr>
        <p:spPr>
          <a:xfrm>
            <a:off x="7725170" y="-16204"/>
            <a:ext cx="6096000" cy="461665"/>
          </a:xfrm>
          <a:prstGeom prst="rect">
            <a:avLst/>
          </a:prstGeom>
        </p:spPr>
        <p:txBody>
          <a:bodyPr>
            <a:spAutoFit/>
          </a:bodyPr>
          <a:lstStyle/>
          <a:p>
            <a:r>
              <a:rPr lang="en-US" sz="1200" b="0" i="0" dirty="0">
                <a:solidFill>
                  <a:srgbClr val="333333"/>
                </a:solidFill>
                <a:effectLst/>
                <a:latin typeface="Calibri" panose="020F0502020204030204" pitchFamily="34" charset="0"/>
              </a:rPr>
              <a:t>March 1990 Ensign </a:t>
            </a:r>
            <a:r>
              <a:rPr lang="en-US" sz="1200" dirty="0"/>
              <a:t>Exodus: Israel’s Wanderings in the Wilderness</a:t>
            </a:r>
          </a:p>
          <a:p>
            <a:endParaRPr lang="en-US" sz="1200" dirty="0"/>
          </a:p>
        </p:txBody>
      </p:sp>
      <p:pic>
        <p:nvPicPr>
          <p:cNvPr id="2056" name="Picture 8" descr="the Site of Schech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645" y="2862798"/>
            <a:ext cx="2305050" cy="3657600"/>
          </a:xfrm>
          <a:prstGeom prst="rect">
            <a:avLst/>
          </a:prstGeom>
          <a:noFill/>
          <a:extLst>
            <a:ext uri="{909E8E84-426E-40DD-AFC4-6F175D3DCCD1}">
              <a14:hiddenFill xmlns:a14="http://schemas.microsoft.com/office/drawing/2010/main">
                <a:solidFill>
                  <a:srgbClr val="FFFFFF"/>
                </a:solidFill>
              </a14:hiddenFill>
            </a:ext>
          </a:extLst>
        </p:spPr>
      </p:pic>
      <p:sp>
        <p:nvSpPr>
          <p:cNvPr id="253" name="Rectangle 252"/>
          <p:cNvSpPr/>
          <p:nvPr/>
        </p:nvSpPr>
        <p:spPr>
          <a:xfrm>
            <a:off x="143715" y="4057020"/>
            <a:ext cx="6096000" cy="1200329"/>
          </a:xfrm>
          <a:prstGeom prst="rect">
            <a:avLst/>
          </a:prstGeom>
          <a:ln>
            <a:solidFill>
              <a:schemeClr val="tx1"/>
            </a:solidFill>
          </a:ln>
        </p:spPr>
        <p:txBody>
          <a:bodyPr>
            <a:spAutoFit/>
          </a:bodyPr>
          <a:lstStyle/>
          <a:p>
            <a:r>
              <a:rPr lang="en-US" sz="1200" b="1" dirty="0">
                <a:latin typeface="Calibri" panose="020F0502020204030204" pitchFamily="34" charset="0"/>
              </a:rPr>
              <a:t>Lack of Faith and Rebellion:</a:t>
            </a:r>
          </a:p>
          <a:p>
            <a:r>
              <a:rPr lang="en-US" sz="1200" dirty="0">
                <a:latin typeface="Calibri" panose="020F0502020204030204" pitchFamily="34" charset="0"/>
              </a:rPr>
              <a:t>For the next thirty-eight years they were to wander in the harsh wilderness of Sinai. During that time they could have conquered the inhabitants of the land of promise, built cities, eaten the fruit of the land flowing “with milk and honey” (Numbers 13:27), and raised their children in comfort and peace. But they would not, and so all above the age of twenty who had repudiated the power of the Lord, except Joshua and Caleb, were to die in the wilderness.</a:t>
            </a:r>
            <a:endParaRPr lang="en-US" sz="1200" dirty="0"/>
          </a:p>
        </p:txBody>
      </p:sp>
      <p:sp>
        <p:nvSpPr>
          <p:cNvPr id="254" name="Rectangle 253"/>
          <p:cNvSpPr/>
          <p:nvPr/>
        </p:nvSpPr>
        <p:spPr>
          <a:xfrm>
            <a:off x="162640" y="5442015"/>
            <a:ext cx="6096000" cy="1200329"/>
          </a:xfrm>
          <a:prstGeom prst="rect">
            <a:avLst/>
          </a:prstGeom>
          <a:ln>
            <a:solidFill>
              <a:schemeClr val="tx1"/>
            </a:solidFill>
          </a:ln>
        </p:spPr>
        <p:txBody>
          <a:bodyPr>
            <a:spAutoFit/>
          </a:bodyPr>
          <a:lstStyle/>
          <a:p>
            <a:pPr fontAlgn="base"/>
            <a:r>
              <a:rPr lang="en-US" sz="1200" b="1" dirty="0">
                <a:latin typeface="Calibri" panose="020F0502020204030204" pitchFamily="34" charset="0"/>
              </a:rPr>
              <a:t>Caleb’s faithfulness:</a:t>
            </a:r>
          </a:p>
          <a:p>
            <a:pPr fontAlgn="base"/>
            <a:r>
              <a:rPr lang="en-US" sz="1200" dirty="0">
                <a:latin typeface="Calibri" panose="020F0502020204030204" pitchFamily="34" charset="0"/>
              </a:rPr>
              <a:t>“From Caleb’s example we learn very important lessons. Just as Caleb had to struggle and remain true and faithful to gain his inheritance, so we must remember that, while the Lord has promised us a place in his kingdom, we must ever strive constantly and faithfully so as to be worthy to receive the reward” President Spencer W. Kimball(“Give Me This Mountain,”</a:t>
            </a:r>
            <a:r>
              <a:rPr lang="en-US" sz="1200" i="1" dirty="0">
                <a:latin typeface="Calibri" panose="020F0502020204030204" pitchFamily="34" charset="0"/>
              </a:rPr>
              <a:t> Ensign,</a:t>
            </a:r>
            <a:r>
              <a:rPr lang="en-US" sz="1200" dirty="0">
                <a:latin typeface="Calibri" panose="020F0502020204030204" pitchFamily="34" charset="0"/>
              </a:rPr>
              <a:t> Nov. 1979, 79).</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21125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 ma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974" y="525030"/>
            <a:ext cx="6463434" cy="52410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820" y="155699"/>
            <a:ext cx="2442154" cy="6555641"/>
          </a:xfrm>
          <a:prstGeom prst="rect">
            <a:avLst/>
          </a:prstGeom>
        </p:spPr>
        <p:txBody>
          <a:bodyPr wrap="square">
            <a:spAutoFit/>
          </a:bodyPr>
          <a:lstStyle/>
          <a:p>
            <a:pPr fontAlgn="base"/>
            <a:r>
              <a:rPr lang="en-US" sz="1200" b="1" i="0" dirty="0">
                <a:effectLst/>
              </a:rPr>
              <a:t>1. Rameses</a:t>
            </a:r>
            <a:r>
              <a:rPr lang="en-US" sz="1200" b="0" i="0" dirty="0">
                <a:effectLst/>
              </a:rPr>
              <a:t> Israel was thrust out of Egypt (</a:t>
            </a:r>
            <a:r>
              <a:rPr lang="en-US" sz="1200" b="0" i="0" u="none" strike="noStrike" dirty="0">
                <a:effectLst/>
              </a:rPr>
              <a:t>Ex. 12</a:t>
            </a:r>
            <a:r>
              <a:rPr lang="en-US" sz="1200" b="0" i="0" dirty="0">
                <a:effectLst/>
              </a:rPr>
              <a:t>; </a:t>
            </a:r>
            <a:r>
              <a:rPr lang="en-US" sz="1200" b="0" i="0" u="none" strike="noStrike" dirty="0">
                <a:effectLst/>
              </a:rPr>
              <a:t>Num. 33:5</a:t>
            </a:r>
            <a:r>
              <a:rPr lang="en-US" sz="1200" b="0" i="0" dirty="0">
                <a:effectLst/>
              </a:rPr>
              <a:t>).</a:t>
            </a:r>
          </a:p>
          <a:p>
            <a:pPr fontAlgn="base"/>
            <a:endParaRPr lang="en-US" sz="1200" b="0" i="0" dirty="0">
              <a:effectLst/>
            </a:endParaRPr>
          </a:p>
          <a:p>
            <a:pPr fontAlgn="base"/>
            <a:r>
              <a:rPr lang="en-US" sz="1200" b="1" dirty="0"/>
              <a:t>2. Succoth</a:t>
            </a:r>
            <a:r>
              <a:rPr lang="en-US" sz="1200" dirty="0"/>
              <a:t> After the Hebrews left this first campsite, the Lord attended them in a cloud by day and in a pillar of fire by night (Ex. 13:20–22).</a:t>
            </a:r>
          </a:p>
          <a:p>
            <a:pPr fontAlgn="base"/>
            <a:endParaRPr lang="en-US" sz="1200" dirty="0"/>
          </a:p>
          <a:p>
            <a:pPr fontAlgn="base"/>
            <a:r>
              <a:rPr lang="en-US" sz="1200" b="1" dirty="0"/>
              <a:t>3. Pi-</a:t>
            </a:r>
            <a:r>
              <a:rPr lang="en-US" sz="1200" b="1" dirty="0" err="1"/>
              <a:t>hahiroth</a:t>
            </a:r>
            <a:r>
              <a:rPr lang="en-US" sz="1200" dirty="0"/>
              <a:t> Israel passed through the Red Sea (Ex. 14; Num. 33:8).</a:t>
            </a:r>
          </a:p>
          <a:p>
            <a:pPr fontAlgn="base"/>
            <a:endParaRPr lang="en-US" sz="1200" dirty="0"/>
          </a:p>
          <a:p>
            <a:pPr fontAlgn="base"/>
            <a:r>
              <a:rPr lang="en-US" sz="1200" b="1" dirty="0"/>
              <a:t>4. Marah</a:t>
            </a:r>
            <a:r>
              <a:rPr lang="en-US" sz="1200" dirty="0"/>
              <a:t> The Lord healed the waters of Marah (Ex. 15:23–26)</a:t>
            </a:r>
          </a:p>
          <a:p>
            <a:pPr fontAlgn="base"/>
            <a:r>
              <a:rPr lang="en-US" sz="1200" b="1" dirty="0" err="1"/>
              <a:t>Elim</a:t>
            </a:r>
            <a:r>
              <a:rPr lang="en-US" sz="1200" dirty="0"/>
              <a:t> Israel camped by 12 springs (Ex. 15:27).</a:t>
            </a:r>
          </a:p>
          <a:p>
            <a:pPr fontAlgn="base"/>
            <a:endParaRPr lang="en-US" sz="1200" dirty="0"/>
          </a:p>
          <a:p>
            <a:pPr fontAlgn="base"/>
            <a:r>
              <a:rPr lang="en-US" sz="1200" b="1" dirty="0"/>
              <a:t>5. Wilderness of Sin</a:t>
            </a:r>
            <a:r>
              <a:rPr lang="en-US" sz="1200" dirty="0"/>
              <a:t> The Lord sent manna and quail to feed Israel (Ex. 16).</a:t>
            </a:r>
          </a:p>
          <a:p>
            <a:pPr fontAlgn="base"/>
            <a:endParaRPr lang="en-US" sz="1200" dirty="0"/>
          </a:p>
          <a:p>
            <a:pPr fontAlgn="base"/>
            <a:r>
              <a:rPr lang="en-US" sz="1200" b="1" dirty="0"/>
              <a:t>6. </a:t>
            </a:r>
            <a:r>
              <a:rPr lang="en-US" sz="1200" b="1" dirty="0" err="1"/>
              <a:t>Rephidim</a:t>
            </a:r>
            <a:r>
              <a:rPr lang="en-US" sz="1200" dirty="0"/>
              <a:t> Israel fought with Amalek (Ex. 17:8–16).</a:t>
            </a:r>
          </a:p>
          <a:p>
            <a:pPr fontAlgn="base"/>
            <a:endParaRPr lang="en-US" sz="1200" dirty="0"/>
          </a:p>
          <a:p>
            <a:pPr fontAlgn="base"/>
            <a:r>
              <a:rPr lang="en-US" sz="1200" b="1" dirty="0"/>
              <a:t>7. Mount Sinai (Mount </a:t>
            </a:r>
            <a:r>
              <a:rPr lang="en-US" sz="1200" b="1" dirty="0" err="1"/>
              <a:t>Horeb</a:t>
            </a:r>
            <a:r>
              <a:rPr lang="en-US" sz="1200" b="1" dirty="0"/>
              <a:t> or Jebel Musa)</a:t>
            </a:r>
            <a:r>
              <a:rPr lang="en-US" sz="1200" dirty="0"/>
              <a:t> The Lord revealed the Ten Commandments (Ex. 19–20).</a:t>
            </a:r>
          </a:p>
          <a:p>
            <a:pPr fontAlgn="base"/>
            <a:endParaRPr lang="en-US" sz="1200" dirty="0"/>
          </a:p>
          <a:p>
            <a:pPr fontAlgn="base"/>
            <a:r>
              <a:rPr lang="en-US" sz="1200" b="1" dirty="0"/>
              <a:t>8. Sinai Wilderness</a:t>
            </a:r>
            <a:r>
              <a:rPr lang="en-US" sz="1200" dirty="0"/>
              <a:t> Israel constructed the tabernacle (Ex. 25–30).</a:t>
            </a:r>
          </a:p>
          <a:p>
            <a:pPr fontAlgn="base"/>
            <a:endParaRPr lang="en-US" sz="1200" dirty="0"/>
          </a:p>
          <a:p>
            <a:pPr fontAlgn="base"/>
            <a:r>
              <a:rPr lang="en-US" sz="1200" b="1" dirty="0"/>
              <a:t>9. Wilderness Camps</a:t>
            </a:r>
            <a:r>
              <a:rPr lang="en-US" sz="1200" dirty="0"/>
              <a:t> Seventy elders were called to help Moses govern the people (Num. 11:16–17).</a:t>
            </a:r>
            <a:endParaRPr lang="en-US" sz="1200" b="0" i="0" dirty="0">
              <a:effectLst/>
            </a:endParaRPr>
          </a:p>
        </p:txBody>
      </p:sp>
      <p:sp>
        <p:nvSpPr>
          <p:cNvPr id="5" name="Rectangle 4"/>
          <p:cNvSpPr/>
          <p:nvPr/>
        </p:nvSpPr>
        <p:spPr>
          <a:xfrm>
            <a:off x="9019454" y="155699"/>
            <a:ext cx="2971801" cy="6370975"/>
          </a:xfrm>
          <a:prstGeom prst="rect">
            <a:avLst/>
          </a:prstGeom>
        </p:spPr>
        <p:txBody>
          <a:bodyPr wrap="square">
            <a:spAutoFit/>
          </a:bodyPr>
          <a:lstStyle/>
          <a:p>
            <a:pPr fontAlgn="base"/>
            <a:r>
              <a:rPr lang="en-US" sz="1200" b="1" dirty="0"/>
              <a:t>10. </a:t>
            </a:r>
            <a:r>
              <a:rPr lang="en-US" sz="1200" b="1" dirty="0" err="1"/>
              <a:t>Ezion-geber</a:t>
            </a:r>
            <a:r>
              <a:rPr lang="en-US" sz="1200" dirty="0"/>
              <a:t> Israel passed through the lands of Esau and Ammon in peace (Deut. 2).</a:t>
            </a:r>
          </a:p>
          <a:p>
            <a:pPr fontAlgn="base"/>
            <a:endParaRPr lang="en-US" sz="1200" dirty="0"/>
          </a:p>
          <a:p>
            <a:pPr fontAlgn="base"/>
            <a:r>
              <a:rPr lang="en-US" sz="1200" b="1" dirty="0"/>
              <a:t>11. Kadesh-</a:t>
            </a:r>
            <a:r>
              <a:rPr lang="en-US" sz="1200" b="1" dirty="0" err="1"/>
              <a:t>barnea</a:t>
            </a:r>
            <a:r>
              <a:rPr lang="en-US" sz="1200" dirty="0"/>
              <a:t> Moses sent spies into the promised land; Israel rebelled and failed to enter the land; Kadesh served as the main camp of Israel for many years (Num. 13:1–3, 17–33; 14;32:8; Deut. 2:14).</a:t>
            </a:r>
          </a:p>
          <a:p>
            <a:pPr fontAlgn="base"/>
            <a:endParaRPr lang="en-US" sz="1200" dirty="0"/>
          </a:p>
          <a:p>
            <a:pPr fontAlgn="base"/>
            <a:r>
              <a:rPr lang="en-US" sz="1200" b="1" i="0" dirty="0">
                <a:effectLst/>
              </a:rPr>
              <a:t>12. Eastern Wilderness</a:t>
            </a:r>
            <a:r>
              <a:rPr lang="en-US" sz="1200" b="0" i="0" dirty="0">
                <a:effectLst/>
              </a:rPr>
              <a:t> Israel avoided conflict with Edom and Moab (</a:t>
            </a:r>
            <a:r>
              <a:rPr lang="en-US" sz="1200" b="0" i="0" u="none" strike="noStrike" dirty="0">
                <a:effectLst/>
              </a:rPr>
              <a:t>Num. 20:14–21</a:t>
            </a:r>
            <a:r>
              <a:rPr lang="en-US" sz="1200" b="0" i="0" dirty="0">
                <a:effectLst/>
              </a:rPr>
              <a:t>; </a:t>
            </a:r>
            <a:r>
              <a:rPr lang="en-US" sz="1200" b="0" i="0" u="none" strike="noStrike" dirty="0">
                <a:effectLst/>
              </a:rPr>
              <a:t>22–24</a:t>
            </a:r>
            <a:r>
              <a:rPr lang="en-US" sz="1200" b="0" i="0" dirty="0">
                <a:effectLst/>
              </a:rPr>
              <a:t>).</a:t>
            </a:r>
          </a:p>
          <a:p>
            <a:pPr fontAlgn="base"/>
            <a:endParaRPr lang="en-US" sz="1200" b="0" i="0" dirty="0">
              <a:effectLst/>
            </a:endParaRPr>
          </a:p>
          <a:p>
            <a:pPr fontAlgn="base"/>
            <a:r>
              <a:rPr lang="en-US" sz="1200" b="1" i="0" dirty="0">
                <a:effectLst/>
              </a:rPr>
              <a:t>13. </a:t>
            </a:r>
            <a:r>
              <a:rPr lang="en-US" sz="1200" b="1" i="0" dirty="0" err="1">
                <a:effectLst/>
              </a:rPr>
              <a:t>Arnon</a:t>
            </a:r>
            <a:r>
              <a:rPr lang="en-US" sz="1200" b="1" i="0" dirty="0">
                <a:effectLst/>
              </a:rPr>
              <a:t> River</a:t>
            </a:r>
            <a:r>
              <a:rPr lang="en-US" sz="1200" b="0" i="0" dirty="0">
                <a:effectLst/>
              </a:rPr>
              <a:t> Israel destroyed the Amorites who fought against them (</a:t>
            </a:r>
            <a:r>
              <a:rPr lang="en-US" sz="1200" b="0" i="0" u="none" strike="noStrike" dirty="0">
                <a:effectLst/>
              </a:rPr>
              <a:t>Deut. 2:24–37</a:t>
            </a:r>
            <a:r>
              <a:rPr lang="en-US" sz="1200" b="0" i="0" dirty="0">
                <a:effectLst/>
              </a:rPr>
              <a:t>).</a:t>
            </a:r>
          </a:p>
          <a:p>
            <a:pPr fontAlgn="base"/>
            <a:endParaRPr lang="en-US" sz="1200" b="0" i="0" dirty="0">
              <a:effectLst/>
            </a:endParaRPr>
          </a:p>
          <a:p>
            <a:pPr fontAlgn="base"/>
            <a:r>
              <a:rPr lang="en-US" sz="1200" b="1" i="0" dirty="0">
                <a:effectLst/>
              </a:rPr>
              <a:t>14. Mount Nebo</a:t>
            </a:r>
            <a:r>
              <a:rPr lang="en-US" sz="1200" b="0" i="0" dirty="0">
                <a:effectLst/>
              </a:rPr>
              <a:t> Moses viewed the promised land (</a:t>
            </a:r>
            <a:r>
              <a:rPr lang="en-US" sz="1200" b="0" i="0" u="none" strike="noStrike" dirty="0">
                <a:effectLst/>
              </a:rPr>
              <a:t>Deut. 34:1–4</a:t>
            </a:r>
            <a:r>
              <a:rPr lang="en-US" sz="1200" b="0" i="0" dirty="0">
                <a:effectLst/>
              </a:rPr>
              <a:t>). Moses delivered his last three sermons (</a:t>
            </a:r>
            <a:r>
              <a:rPr lang="en-US" sz="1200" b="0" i="0" u="none" strike="noStrike" dirty="0">
                <a:effectLst/>
              </a:rPr>
              <a:t>Deut. 1–32)</a:t>
            </a:r>
            <a:r>
              <a:rPr lang="en-US" sz="1200" b="0" i="0" dirty="0">
                <a:effectLst/>
              </a:rPr>
              <a:t>.</a:t>
            </a:r>
          </a:p>
          <a:p>
            <a:pPr fontAlgn="base"/>
            <a:endParaRPr lang="en-US" sz="1200" b="0" i="0" dirty="0">
              <a:effectLst/>
            </a:endParaRPr>
          </a:p>
          <a:p>
            <a:pPr fontAlgn="base"/>
            <a:r>
              <a:rPr lang="en-US" sz="1200" b="1" i="0" dirty="0">
                <a:effectLst/>
              </a:rPr>
              <a:t>15. Plains of Moab</a:t>
            </a:r>
            <a:r>
              <a:rPr lang="en-US" sz="1200" b="0" i="0" dirty="0">
                <a:effectLst/>
              </a:rPr>
              <a:t> The Lord told Israel to divide the land and dispossess the inhabitants (</a:t>
            </a:r>
            <a:r>
              <a:rPr lang="en-US" sz="1200" b="0" i="0" u="none" strike="noStrike" dirty="0">
                <a:effectLst/>
              </a:rPr>
              <a:t>Num. 33:50–56</a:t>
            </a:r>
            <a:r>
              <a:rPr lang="en-US" sz="1200" b="0" i="0" dirty="0">
                <a:effectLst/>
              </a:rPr>
              <a:t>).</a:t>
            </a:r>
          </a:p>
          <a:p>
            <a:pPr fontAlgn="base"/>
            <a:endParaRPr lang="en-US" sz="1200" b="0" i="0" dirty="0">
              <a:effectLst/>
            </a:endParaRPr>
          </a:p>
          <a:p>
            <a:pPr fontAlgn="base"/>
            <a:r>
              <a:rPr lang="en-US" sz="1200" b="1" i="0" dirty="0">
                <a:effectLst/>
              </a:rPr>
              <a:t>16. Jordan River</a:t>
            </a:r>
            <a:r>
              <a:rPr lang="en-US" sz="1200" b="0" i="0" dirty="0">
                <a:effectLst/>
              </a:rPr>
              <a:t> Israel crossed the Jordan River on dry ground. Near Gilgal, stones from the bottom of the Jordan River were placed as a monument of Jordan’s waters being divided (</a:t>
            </a:r>
            <a:r>
              <a:rPr lang="en-US" sz="1200" b="0" i="0" u="none" strike="noStrike" dirty="0">
                <a:effectLst/>
              </a:rPr>
              <a:t>Josh. 3:1–5:1</a:t>
            </a:r>
            <a:r>
              <a:rPr lang="en-US" sz="1200" b="0" i="0" dirty="0">
                <a:effectLst/>
              </a:rPr>
              <a:t>).</a:t>
            </a:r>
          </a:p>
          <a:p>
            <a:pPr fontAlgn="base"/>
            <a:endParaRPr lang="en-US" sz="1200" b="0" i="0" dirty="0">
              <a:effectLst/>
            </a:endParaRPr>
          </a:p>
          <a:p>
            <a:pPr fontAlgn="base"/>
            <a:r>
              <a:rPr lang="en-US" sz="1200" b="1" i="0" dirty="0">
                <a:effectLst/>
              </a:rPr>
              <a:t>17. Jericho</a:t>
            </a:r>
            <a:r>
              <a:rPr lang="en-US" sz="1200" b="0" i="0" dirty="0">
                <a:effectLst/>
              </a:rPr>
              <a:t> The children of Israel captured and destroyed the city (</a:t>
            </a:r>
            <a:r>
              <a:rPr lang="en-US" sz="1200" b="0" i="0" u="none" strike="noStrike" dirty="0">
                <a:effectLst/>
              </a:rPr>
              <a:t>Josh. 6</a:t>
            </a:r>
            <a:r>
              <a:rPr lang="en-US" sz="1200" b="0" i="0" dirty="0">
                <a:effectLst/>
              </a:rPr>
              <a:t>).</a:t>
            </a:r>
          </a:p>
        </p:txBody>
      </p:sp>
    </p:spTree>
    <p:extLst>
      <p:ext uri="{BB962C8B-B14F-4D97-AF65-F5344CB8AC3E}">
        <p14:creationId xmlns:p14="http://schemas.microsoft.com/office/powerpoint/2010/main" val="271604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Previously…</a:t>
            </a:r>
          </a:p>
        </p:txBody>
      </p:sp>
      <p:sp>
        <p:nvSpPr>
          <p:cNvPr id="4" name="TextBox 3"/>
          <p:cNvSpPr txBox="1"/>
          <p:nvPr/>
        </p:nvSpPr>
        <p:spPr>
          <a:xfrm>
            <a:off x="2889380" y="1177188"/>
            <a:ext cx="6862528" cy="369332"/>
          </a:xfrm>
          <a:prstGeom prst="rect">
            <a:avLst/>
          </a:prstGeom>
          <a:noFill/>
        </p:spPr>
        <p:txBody>
          <a:bodyPr wrap="square" rtlCol="0">
            <a:spAutoFit/>
          </a:bodyPr>
          <a:lstStyle/>
          <a:p>
            <a:r>
              <a:rPr lang="en-US" dirty="0">
                <a:solidFill>
                  <a:schemeClr val="bg1"/>
                </a:solidFill>
              </a:rPr>
              <a:t>For the migration to Canaan, Israel was organized into four companies:</a:t>
            </a:r>
          </a:p>
        </p:txBody>
      </p:sp>
      <p:grpSp>
        <p:nvGrpSpPr>
          <p:cNvPr id="1024" name="Group 1023"/>
          <p:cNvGrpSpPr/>
          <p:nvPr/>
        </p:nvGrpSpPr>
        <p:grpSpPr>
          <a:xfrm>
            <a:off x="6754397" y="1967523"/>
            <a:ext cx="4432103" cy="1200329"/>
            <a:chOff x="6754397" y="1967523"/>
            <a:chExt cx="4432103" cy="1200329"/>
          </a:xfrm>
        </p:grpSpPr>
        <p:grpSp>
          <p:nvGrpSpPr>
            <p:cNvPr id="6" name="Group 5"/>
            <p:cNvGrpSpPr/>
            <p:nvPr/>
          </p:nvGrpSpPr>
          <p:grpSpPr>
            <a:xfrm>
              <a:off x="8190550" y="2089439"/>
              <a:ext cx="865821" cy="957617"/>
              <a:chOff x="743475" y="5949315"/>
              <a:chExt cx="459033" cy="507700"/>
            </a:xfrm>
          </p:grpSpPr>
          <p:grpSp>
            <p:nvGrpSpPr>
              <p:cNvPr id="7" name="Group 6"/>
              <p:cNvGrpSpPr/>
              <p:nvPr/>
            </p:nvGrpSpPr>
            <p:grpSpPr>
              <a:xfrm>
                <a:off x="743475" y="5949315"/>
                <a:ext cx="459033" cy="507700"/>
                <a:chOff x="6812404" y="4014427"/>
                <a:chExt cx="1532462" cy="1723166"/>
              </a:xfrm>
            </p:grpSpPr>
            <p:sp>
              <p:nvSpPr>
                <p:cNvPr id="36" name="Rectangle 3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ame 3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p:cNvGrpSpPr/>
              <p:nvPr/>
            </p:nvGrpSpPr>
            <p:grpSpPr>
              <a:xfrm>
                <a:off x="796704" y="6028949"/>
                <a:ext cx="364033" cy="380905"/>
                <a:chOff x="9045034" y="3188136"/>
                <a:chExt cx="1533708" cy="1576241"/>
              </a:xfrm>
            </p:grpSpPr>
            <p:sp>
              <p:nvSpPr>
                <p:cNvPr id="9" name="Round Diagonal Corner Rectangle 8"/>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rapezoid 10"/>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46"/>
                <p:cNvGrpSpPr/>
                <p:nvPr/>
              </p:nvGrpSpPr>
              <p:grpSpPr>
                <a:xfrm>
                  <a:off x="9045034" y="3188136"/>
                  <a:ext cx="1533708" cy="744487"/>
                  <a:chOff x="518540" y="1084217"/>
                  <a:chExt cx="2193567" cy="1008603"/>
                </a:xfrm>
                <a:solidFill>
                  <a:srgbClr val="663300"/>
                </a:solidFill>
              </p:grpSpPr>
              <p:sp>
                <p:nvSpPr>
                  <p:cNvPr id="27" name="Moon 26"/>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124272" y="3468485"/>
                  <a:ext cx="1371051" cy="192879"/>
                  <a:chOff x="4492674" y="468559"/>
                  <a:chExt cx="2030314" cy="440258"/>
                </a:xfrm>
              </p:grpSpPr>
              <p:grpSp>
                <p:nvGrpSpPr>
                  <p:cNvPr id="16" name="Group 15"/>
                  <p:cNvGrpSpPr/>
                  <p:nvPr/>
                </p:nvGrpSpPr>
                <p:grpSpPr>
                  <a:xfrm>
                    <a:off x="4492674" y="468559"/>
                    <a:ext cx="724258" cy="436918"/>
                    <a:chOff x="4492674" y="468559"/>
                    <a:chExt cx="724258" cy="436918"/>
                  </a:xfrm>
                </p:grpSpPr>
                <p:sp>
                  <p:nvSpPr>
                    <p:cNvPr id="24" name="Hexagon 2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229042" y="471899"/>
                    <a:ext cx="724258" cy="436918"/>
                    <a:chOff x="4492674" y="468559"/>
                    <a:chExt cx="724258" cy="436918"/>
                  </a:xfrm>
                </p:grpSpPr>
                <p:sp>
                  <p:nvSpPr>
                    <p:cNvPr id="21" name="Hexagon 2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960371" y="491492"/>
                    <a:ext cx="562617" cy="394746"/>
                    <a:chOff x="4492674" y="499522"/>
                    <a:chExt cx="562617" cy="394746"/>
                  </a:xfrm>
                </p:grpSpPr>
                <p:sp>
                  <p:nvSpPr>
                    <p:cNvPr id="19" name="Hexagon 1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8" name="Group 37"/>
            <p:cNvGrpSpPr/>
            <p:nvPr/>
          </p:nvGrpSpPr>
          <p:grpSpPr>
            <a:xfrm>
              <a:off x="9198986" y="2053488"/>
              <a:ext cx="903605" cy="999406"/>
              <a:chOff x="5679008" y="4907252"/>
              <a:chExt cx="459033" cy="507700"/>
            </a:xfrm>
          </p:grpSpPr>
          <p:grpSp>
            <p:nvGrpSpPr>
              <p:cNvPr id="39" name="Group 38"/>
              <p:cNvGrpSpPr/>
              <p:nvPr/>
            </p:nvGrpSpPr>
            <p:grpSpPr>
              <a:xfrm>
                <a:off x="5679008" y="4907252"/>
                <a:ext cx="459033" cy="507700"/>
                <a:chOff x="6812404" y="4014427"/>
                <a:chExt cx="1532462" cy="1723166"/>
              </a:xfrm>
            </p:grpSpPr>
            <p:sp>
              <p:nvSpPr>
                <p:cNvPr id="70" name="Rectangle 6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5727564" y="4934139"/>
                <a:ext cx="365417" cy="441315"/>
                <a:chOff x="9490957" y="3436938"/>
                <a:chExt cx="1208250" cy="1401894"/>
              </a:xfrm>
            </p:grpSpPr>
            <p:sp>
              <p:nvSpPr>
                <p:cNvPr id="41" name="Oval 40"/>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7"/>
                <p:cNvGrpSpPr/>
                <p:nvPr/>
              </p:nvGrpSpPr>
              <p:grpSpPr>
                <a:xfrm rot="10800000">
                  <a:off x="9501077" y="3729182"/>
                  <a:ext cx="1150804" cy="171151"/>
                  <a:chOff x="6096000" y="1376597"/>
                  <a:chExt cx="3810000" cy="1867525"/>
                </a:xfrm>
              </p:grpSpPr>
              <p:grpSp>
                <p:nvGrpSpPr>
                  <p:cNvPr id="50" name="Group 34"/>
                  <p:cNvGrpSpPr/>
                  <p:nvPr/>
                </p:nvGrpSpPr>
                <p:grpSpPr>
                  <a:xfrm>
                    <a:off x="6096000" y="1447800"/>
                    <a:ext cx="3810000" cy="1752600"/>
                    <a:chOff x="4800600" y="183630"/>
                    <a:chExt cx="5791200" cy="1311639"/>
                  </a:xfrm>
                </p:grpSpPr>
                <p:grpSp>
                  <p:nvGrpSpPr>
                    <p:cNvPr id="61" name="Group 28"/>
                    <p:cNvGrpSpPr/>
                    <p:nvPr/>
                  </p:nvGrpSpPr>
                  <p:grpSpPr>
                    <a:xfrm>
                      <a:off x="4800600" y="184879"/>
                      <a:ext cx="2895600" cy="1295400"/>
                      <a:chOff x="4800600" y="184879"/>
                      <a:chExt cx="2895600" cy="1295400"/>
                    </a:xfrm>
                  </p:grpSpPr>
                  <p:sp>
                    <p:nvSpPr>
                      <p:cNvPr id="67" name="Flowchart: Decision 6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cision 6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9"/>
                    <p:cNvGrpSpPr/>
                    <p:nvPr/>
                  </p:nvGrpSpPr>
                  <p:grpSpPr>
                    <a:xfrm>
                      <a:off x="7696200" y="183630"/>
                      <a:ext cx="2895600" cy="1295400"/>
                      <a:chOff x="4800600" y="184879"/>
                      <a:chExt cx="2895600" cy="1295400"/>
                    </a:xfrm>
                  </p:grpSpPr>
                  <p:sp>
                    <p:nvSpPr>
                      <p:cNvPr id="64" name="Flowchart: Decision 6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cision 6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4-Point Star 65"/>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4-Point Star 62"/>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71"/>
            <p:cNvGrpSpPr/>
            <p:nvPr/>
          </p:nvGrpSpPr>
          <p:grpSpPr>
            <a:xfrm>
              <a:off x="10282895" y="2058245"/>
              <a:ext cx="903605" cy="999406"/>
              <a:chOff x="10201461" y="5510756"/>
              <a:chExt cx="459033" cy="507700"/>
            </a:xfrm>
          </p:grpSpPr>
          <p:grpSp>
            <p:nvGrpSpPr>
              <p:cNvPr id="73" name="Group 72"/>
              <p:cNvGrpSpPr/>
              <p:nvPr/>
            </p:nvGrpSpPr>
            <p:grpSpPr>
              <a:xfrm>
                <a:off x="10201461" y="5510756"/>
                <a:ext cx="459033" cy="507700"/>
                <a:chOff x="6812404" y="4014427"/>
                <a:chExt cx="1532462" cy="1723166"/>
              </a:xfrm>
            </p:grpSpPr>
            <p:sp>
              <p:nvSpPr>
                <p:cNvPr id="96" name="Rectangle 9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ame 9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p:nvPr/>
            </p:nvGrpSpPr>
            <p:grpSpPr>
              <a:xfrm>
                <a:off x="10248523" y="5549774"/>
                <a:ext cx="388601" cy="453646"/>
                <a:chOff x="8741000" y="2944622"/>
                <a:chExt cx="1483387" cy="1661455"/>
              </a:xfrm>
            </p:grpSpPr>
            <p:sp>
              <p:nvSpPr>
                <p:cNvPr id="75" name="Trapezoid 74"/>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820957" y="3249422"/>
                  <a:ext cx="1295400" cy="228600"/>
                  <a:chOff x="4267200" y="3733800"/>
                  <a:chExt cx="1981200" cy="1524000"/>
                </a:xfrm>
              </p:grpSpPr>
              <p:sp>
                <p:nvSpPr>
                  <p:cNvPr id="81" name="Rectangle 80"/>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4438482" y="3818965"/>
                    <a:ext cx="1706545" cy="1362635"/>
                    <a:chOff x="4438482" y="3818965"/>
                    <a:chExt cx="1706545" cy="1362635"/>
                  </a:xfrm>
                </p:grpSpPr>
                <p:grpSp>
                  <p:nvGrpSpPr>
                    <p:cNvPr id="83" name="Group 82"/>
                    <p:cNvGrpSpPr/>
                    <p:nvPr/>
                  </p:nvGrpSpPr>
                  <p:grpSpPr>
                    <a:xfrm>
                      <a:off x="4438482" y="4052314"/>
                      <a:ext cx="536650" cy="863189"/>
                      <a:chOff x="4438482" y="4052314"/>
                      <a:chExt cx="536650" cy="863189"/>
                    </a:xfrm>
                  </p:grpSpPr>
                  <p:sp>
                    <p:nvSpPr>
                      <p:cNvPr id="94" name="Chevron 9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9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p:nvPr/>
                  </p:nvGrpSpPr>
                  <p:grpSpPr>
                    <a:xfrm>
                      <a:off x="5025671" y="4043350"/>
                      <a:ext cx="536650" cy="863189"/>
                      <a:chOff x="4438482" y="4052314"/>
                      <a:chExt cx="536650" cy="863189"/>
                    </a:xfrm>
                  </p:grpSpPr>
                  <p:sp>
                    <p:nvSpPr>
                      <p:cNvPr id="92" name="Chevron 9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a:off x="5608377" y="4038867"/>
                      <a:ext cx="536650" cy="863189"/>
                      <a:chOff x="4438482" y="4052314"/>
                      <a:chExt cx="536650" cy="863189"/>
                    </a:xfrm>
                  </p:grpSpPr>
                  <p:sp>
                    <p:nvSpPr>
                      <p:cNvPr id="90" name="Chevron 8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Diamond 85"/>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600" name="TextBox 599"/>
            <p:cNvSpPr txBox="1"/>
            <p:nvPr/>
          </p:nvSpPr>
          <p:spPr>
            <a:xfrm>
              <a:off x="6754397" y="1967523"/>
              <a:ext cx="1533933" cy="1200329"/>
            </a:xfrm>
            <a:prstGeom prst="rect">
              <a:avLst/>
            </a:prstGeom>
            <a:noFill/>
          </p:spPr>
          <p:txBody>
            <a:bodyPr wrap="square" rtlCol="0">
              <a:spAutoFit/>
            </a:bodyPr>
            <a:lstStyle/>
            <a:p>
              <a:r>
                <a:rPr lang="en-US" dirty="0">
                  <a:solidFill>
                    <a:schemeClr val="bg1"/>
                  </a:solidFill>
                </a:rPr>
                <a:t>Company  3</a:t>
              </a:r>
            </a:p>
            <a:p>
              <a:r>
                <a:rPr lang="en-US" dirty="0">
                  <a:solidFill>
                    <a:schemeClr val="bg1"/>
                  </a:solidFill>
                </a:rPr>
                <a:t>Ephraim</a:t>
              </a:r>
            </a:p>
            <a:p>
              <a:r>
                <a:rPr lang="en-US" dirty="0">
                  <a:solidFill>
                    <a:schemeClr val="bg1"/>
                  </a:solidFill>
                </a:rPr>
                <a:t>Manasseh</a:t>
              </a:r>
            </a:p>
            <a:p>
              <a:r>
                <a:rPr lang="en-US" dirty="0">
                  <a:solidFill>
                    <a:schemeClr val="bg1"/>
                  </a:solidFill>
                </a:rPr>
                <a:t>Benjamin</a:t>
              </a:r>
            </a:p>
          </p:txBody>
        </p:sp>
      </p:grpSp>
      <p:grpSp>
        <p:nvGrpSpPr>
          <p:cNvPr id="1025" name="Group 1024"/>
          <p:cNvGrpSpPr/>
          <p:nvPr/>
        </p:nvGrpSpPr>
        <p:grpSpPr>
          <a:xfrm>
            <a:off x="6747239" y="4061341"/>
            <a:ext cx="4266784" cy="1477328"/>
            <a:chOff x="6747239" y="4061341"/>
            <a:chExt cx="4266784" cy="1477328"/>
          </a:xfrm>
        </p:grpSpPr>
        <p:grpSp>
          <p:nvGrpSpPr>
            <p:cNvPr id="100" name="Group 99"/>
            <p:cNvGrpSpPr/>
            <p:nvPr/>
          </p:nvGrpSpPr>
          <p:grpSpPr>
            <a:xfrm>
              <a:off x="8017954" y="4297441"/>
              <a:ext cx="948735" cy="971251"/>
              <a:chOff x="5477413" y="5902127"/>
              <a:chExt cx="459033" cy="507700"/>
            </a:xfrm>
          </p:grpSpPr>
          <p:grpSp>
            <p:nvGrpSpPr>
              <p:cNvPr id="101" name="Group 100"/>
              <p:cNvGrpSpPr/>
              <p:nvPr/>
            </p:nvGrpSpPr>
            <p:grpSpPr>
              <a:xfrm>
                <a:off x="5477413" y="5902127"/>
                <a:ext cx="459033" cy="507700"/>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5516479" y="5936642"/>
                <a:ext cx="393516" cy="443747"/>
                <a:chOff x="8414775" y="3915682"/>
                <a:chExt cx="1194375" cy="1346834"/>
              </a:xfrm>
            </p:grpSpPr>
            <p:sp>
              <p:nvSpPr>
                <p:cNvPr id="103" name="Double Wave 102"/>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uble Wave 103"/>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uble Wave 104"/>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uble Wave 105"/>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uble Wave 109"/>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uble Wave 110"/>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uble Wave 111"/>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91"/>
                <p:cNvGrpSpPr/>
                <p:nvPr/>
              </p:nvGrpSpPr>
              <p:grpSpPr>
                <a:xfrm>
                  <a:off x="8531490" y="4146185"/>
                  <a:ext cx="894819" cy="156271"/>
                  <a:chOff x="4038600" y="287312"/>
                  <a:chExt cx="5102902" cy="474688"/>
                </a:xfrm>
                <a:solidFill>
                  <a:srgbClr val="996633"/>
                </a:solidFill>
              </p:grpSpPr>
              <p:sp>
                <p:nvSpPr>
                  <p:cNvPr id="118" name="Quad Arrow Callout 11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10103002" y="4313240"/>
              <a:ext cx="911021" cy="917459"/>
              <a:chOff x="7400059" y="5033918"/>
              <a:chExt cx="459033" cy="507700"/>
            </a:xfrm>
          </p:grpSpPr>
          <p:grpSp>
            <p:nvGrpSpPr>
              <p:cNvPr id="125" name="Group 124"/>
              <p:cNvGrpSpPr/>
              <p:nvPr/>
            </p:nvGrpSpPr>
            <p:grpSpPr>
              <a:xfrm>
                <a:off x="7400059" y="5033918"/>
                <a:ext cx="459033" cy="507700"/>
                <a:chOff x="6812404" y="4014427"/>
                <a:chExt cx="1532462" cy="1723166"/>
              </a:xfrm>
            </p:grpSpPr>
            <p:sp>
              <p:nvSpPr>
                <p:cNvPr id="141" name="Rectangle 14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ame 14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a:off x="7420768" y="5051835"/>
                <a:ext cx="406698" cy="472892"/>
                <a:chOff x="6652901" y="3444547"/>
                <a:chExt cx="1339017" cy="1205400"/>
              </a:xfrm>
            </p:grpSpPr>
            <p:sp>
              <p:nvSpPr>
                <p:cNvPr id="127" name="Cloud 126"/>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9405997">
                  <a:off x="7054531" y="3641911"/>
                  <a:ext cx="937387" cy="83181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78"/>
                <p:cNvGrpSpPr/>
                <p:nvPr/>
              </p:nvGrpSpPr>
              <p:grpSpPr>
                <a:xfrm rot="2570505">
                  <a:off x="6737343" y="3557881"/>
                  <a:ext cx="210131" cy="627297"/>
                  <a:chOff x="4876800" y="2209800"/>
                  <a:chExt cx="721689" cy="2209800"/>
                </a:xfrm>
                <a:solidFill>
                  <a:schemeClr val="bg1">
                    <a:lumMod val="75000"/>
                  </a:schemeClr>
                </a:solidFill>
              </p:grpSpPr>
              <p:sp>
                <p:nvSpPr>
                  <p:cNvPr id="138" name="Moon 13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35" name="Moon 13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a:off x="9086698" y="4278200"/>
              <a:ext cx="862739" cy="939227"/>
              <a:chOff x="6709871" y="4952518"/>
              <a:chExt cx="459033" cy="507700"/>
            </a:xfrm>
          </p:grpSpPr>
          <p:grpSp>
            <p:nvGrpSpPr>
              <p:cNvPr id="144" name="Group 143"/>
              <p:cNvGrpSpPr/>
              <p:nvPr/>
            </p:nvGrpSpPr>
            <p:grpSpPr>
              <a:xfrm>
                <a:off x="6709871" y="4952518"/>
                <a:ext cx="459033" cy="507700"/>
                <a:chOff x="6812404" y="4014427"/>
                <a:chExt cx="1532462" cy="1723166"/>
              </a:xfrm>
            </p:grpSpPr>
            <p:sp>
              <p:nvSpPr>
                <p:cNvPr id="180" name="Rectangle 17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ame 18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5" name="Group 144"/>
              <p:cNvGrpSpPr/>
              <p:nvPr/>
            </p:nvGrpSpPr>
            <p:grpSpPr>
              <a:xfrm>
                <a:off x="6793637" y="5004838"/>
                <a:ext cx="259014" cy="418188"/>
                <a:chOff x="5409227" y="3337761"/>
                <a:chExt cx="866744" cy="1375844"/>
              </a:xfrm>
            </p:grpSpPr>
            <p:sp>
              <p:nvSpPr>
                <p:cNvPr id="146" name="Trapezoid 145"/>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84"/>
                <p:cNvGrpSpPr/>
                <p:nvPr/>
              </p:nvGrpSpPr>
              <p:grpSpPr>
                <a:xfrm flipH="1">
                  <a:off x="5417436" y="3337761"/>
                  <a:ext cx="844513" cy="587871"/>
                  <a:chOff x="3818466" y="457200"/>
                  <a:chExt cx="1547496" cy="1041881"/>
                </a:xfrm>
              </p:grpSpPr>
              <p:grpSp>
                <p:nvGrpSpPr>
                  <p:cNvPr id="161" name="Group 18"/>
                  <p:cNvGrpSpPr/>
                  <p:nvPr/>
                </p:nvGrpSpPr>
                <p:grpSpPr>
                  <a:xfrm flipH="1">
                    <a:off x="3847638" y="457200"/>
                    <a:ext cx="1518324" cy="1041881"/>
                    <a:chOff x="4850118" y="788842"/>
                    <a:chExt cx="2160282" cy="1573358"/>
                  </a:xfrm>
                </p:grpSpPr>
                <p:grpSp>
                  <p:nvGrpSpPr>
                    <p:cNvPr id="164" name="Group 10"/>
                    <p:cNvGrpSpPr/>
                    <p:nvPr/>
                  </p:nvGrpSpPr>
                  <p:grpSpPr>
                    <a:xfrm rot="10800000">
                      <a:off x="5181600" y="1371600"/>
                      <a:ext cx="1295400" cy="990600"/>
                      <a:chOff x="4850118" y="788842"/>
                      <a:chExt cx="2160282" cy="1497158"/>
                    </a:xfrm>
                  </p:grpSpPr>
                  <p:sp>
                    <p:nvSpPr>
                      <p:cNvPr id="173" name="Moon 17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
                    <p:cNvGrpSpPr/>
                    <p:nvPr/>
                  </p:nvGrpSpPr>
                  <p:grpSpPr>
                    <a:xfrm>
                      <a:off x="4850118" y="788842"/>
                      <a:ext cx="2160282" cy="1497158"/>
                      <a:chOff x="4850118" y="788842"/>
                      <a:chExt cx="2160282" cy="1497158"/>
                    </a:xfrm>
                  </p:grpSpPr>
                  <p:sp>
                    <p:nvSpPr>
                      <p:cNvPr id="166" name="Moon 16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Oval 161"/>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5409227" y="3671706"/>
                  <a:ext cx="866744" cy="176920"/>
                  <a:chOff x="6598652" y="3262350"/>
                  <a:chExt cx="1132641" cy="460283"/>
                </a:xfrm>
              </p:grpSpPr>
              <p:sp>
                <p:nvSpPr>
                  <p:cNvPr id="150" name="Rounded Rectangle 14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6701427" y="3319491"/>
                    <a:ext cx="1023542" cy="303832"/>
                    <a:chOff x="6545687" y="3859098"/>
                    <a:chExt cx="1578458" cy="468555"/>
                  </a:xfrm>
                </p:grpSpPr>
                <p:grpSp>
                  <p:nvGrpSpPr>
                    <p:cNvPr id="152" name="Group 151"/>
                    <p:cNvGrpSpPr/>
                    <p:nvPr/>
                  </p:nvGrpSpPr>
                  <p:grpSpPr>
                    <a:xfrm flipH="1">
                      <a:off x="6545687" y="3863453"/>
                      <a:ext cx="529075" cy="459845"/>
                      <a:chOff x="6545687" y="3863453"/>
                      <a:chExt cx="529075" cy="459845"/>
                    </a:xfrm>
                  </p:grpSpPr>
                  <p:sp>
                    <p:nvSpPr>
                      <p:cNvPr id="159" name="Block Arc 15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ounded Rectangle 15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flipH="1">
                      <a:off x="7072556" y="3859098"/>
                      <a:ext cx="529075" cy="459845"/>
                      <a:chOff x="6545687" y="3863453"/>
                      <a:chExt cx="529075" cy="459845"/>
                    </a:xfrm>
                  </p:grpSpPr>
                  <p:sp>
                    <p:nvSpPr>
                      <p:cNvPr id="157" name="Block Arc 15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Rounded Rectangle 15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flipH="1">
                      <a:off x="7595070" y="3867808"/>
                      <a:ext cx="529075" cy="459845"/>
                      <a:chOff x="6545687" y="3863453"/>
                      <a:chExt cx="529075" cy="459845"/>
                    </a:xfrm>
                  </p:grpSpPr>
                  <p:sp>
                    <p:nvSpPr>
                      <p:cNvPr id="155" name="Block Arc 15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ounded Rectangle 15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601" name="TextBox 600"/>
            <p:cNvSpPr txBox="1"/>
            <p:nvPr/>
          </p:nvSpPr>
          <p:spPr>
            <a:xfrm>
              <a:off x="6747239" y="4061341"/>
              <a:ext cx="1365967" cy="1477328"/>
            </a:xfrm>
            <a:prstGeom prst="rect">
              <a:avLst/>
            </a:prstGeom>
            <a:noFill/>
          </p:spPr>
          <p:txBody>
            <a:bodyPr wrap="square" rtlCol="0">
              <a:spAutoFit/>
            </a:bodyPr>
            <a:lstStyle/>
            <a:p>
              <a:r>
                <a:rPr lang="en-US" dirty="0">
                  <a:solidFill>
                    <a:schemeClr val="bg1"/>
                  </a:solidFill>
                </a:rPr>
                <a:t>Company  4</a:t>
              </a:r>
            </a:p>
            <a:p>
              <a:r>
                <a:rPr lang="en-US" dirty="0">
                  <a:solidFill>
                    <a:schemeClr val="bg1"/>
                  </a:solidFill>
                </a:rPr>
                <a:t>Dan</a:t>
              </a:r>
            </a:p>
            <a:p>
              <a:r>
                <a:rPr lang="en-US" dirty="0">
                  <a:solidFill>
                    <a:schemeClr val="bg1"/>
                  </a:solidFill>
                </a:rPr>
                <a:t>Asher</a:t>
              </a:r>
            </a:p>
            <a:p>
              <a:r>
                <a:rPr lang="en-US" dirty="0">
                  <a:solidFill>
                    <a:schemeClr val="bg1"/>
                  </a:solidFill>
                </a:rPr>
                <a:t>Naphtali</a:t>
              </a:r>
            </a:p>
            <a:p>
              <a:endParaRPr lang="en-US" dirty="0">
                <a:solidFill>
                  <a:schemeClr val="bg1"/>
                </a:solidFill>
              </a:endParaRPr>
            </a:p>
          </p:txBody>
        </p:sp>
      </p:grpSp>
      <p:grpSp>
        <p:nvGrpSpPr>
          <p:cNvPr id="1027" name="Group 1026"/>
          <p:cNvGrpSpPr/>
          <p:nvPr/>
        </p:nvGrpSpPr>
        <p:grpSpPr>
          <a:xfrm>
            <a:off x="456635" y="1960267"/>
            <a:ext cx="5511654" cy="2031325"/>
            <a:chOff x="92894" y="1952577"/>
            <a:chExt cx="5511654" cy="2031325"/>
          </a:xfrm>
        </p:grpSpPr>
        <p:sp>
          <p:nvSpPr>
            <p:cNvPr id="98" name="TextBox 97"/>
            <p:cNvSpPr txBox="1"/>
            <p:nvPr/>
          </p:nvSpPr>
          <p:spPr>
            <a:xfrm>
              <a:off x="92894" y="1952577"/>
              <a:ext cx="1696400" cy="2031325"/>
            </a:xfrm>
            <a:prstGeom prst="rect">
              <a:avLst/>
            </a:prstGeom>
            <a:noFill/>
          </p:spPr>
          <p:txBody>
            <a:bodyPr wrap="square" rtlCol="0">
              <a:spAutoFit/>
            </a:bodyPr>
            <a:lstStyle/>
            <a:p>
              <a:r>
                <a:rPr lang="en-US" dirty="0">
                  <a:solidFill>
                    <a:schemeClr val="bg1"/>
                  </a:solidFill>
                </a:rPr>
                <a:t>Company 1:</a:t>
              </a:r>
            </a:p>
            <a:p>
              <a:r>
                <a:rPr lang="en-US" dirty="0">
                  <a:solidFill>
                    <a:schemeClr val="bg1"/>
                  </a:solidFill>
                </a:rPr>
                <a:t>Judah</a:t>
              </a:r>
            </a:p>
            <a:p>
              <a:r>
                <a:rPr lang="en-US" dirty="0">
                  <a:solidFill>
                    <a:schemeClr val="bg1"/>
                  </a:solidFill>
                </a:rPr>
                <a:t>Issachar</a:t>
              </a:r>
            </a:p>
            <a:p>
              <a:r>
                <a:rPr lang="en-US" dirty="0">
                  <a:solidFill>
                    <a:schemeClr val="bg1"/>
                  </a:solidFill>
                </a:rPr>
                <a:t>Zebulun</a:t>
              </a:r>
            </a:p>
            <a:p>
              <a:r>
                <a:rPr lang="en-US" dirty="0">
                  <a:solidFill>
                    <a:schemeClr val="bg1"/>
                  </a:solidFill>
                </a:rPr>
                <a:t>The Levites—sons of Gerson and </a:t>
              </a:r>
              <a:r>
                <a:rPr lang="en-US" dirty="0" err="1">
                  <a:solidFill>
                    <a:schemeClr val="bg1"/>
                  </a:solidFill>
                </a:rPr>
                <a:t>Merari</a:t>
              </a:r>
              <a:endParaRPr lang="en-US" dirty="0">
                <a:solidFill>
                  <a:schemeClr val="bg1"/>
                </a:solidFill>
              </a:endParaRPr>
            </a:p>
          </p:txBody>
        </p:sp>
        <p:grpSp>
          <p:nvGrpSpPr>
            <p:cNvPr id="182" name="Group 181"/>
            <p:cNvGrpSpPr/>
            <p:nvPr/>
          </p:nvGrpSpPr>
          <p:grpSpPr>
            <a:xfrm>
              <a:off x="1468076" y="2471770"/>
              <a:ext cx="890974" cy="956796"/>
              <a:chOff x="9490279" y="3972469"/>
              <a:chExt cx="472773" cy="507700"/>
            </a:xfrm>
          </p:grpSpPr>
          <p:grpSp>
            <p:nvGrpSpPr>
              <p:cNvPr id="183" name="Group 182"/>
              <p:cNvGrpSpPr/>
              <p:nvPr/>
            </p:nvGrpSpPr>
            <p:grpSpPr>
              <a:xfrm>
                <a:off x="9490279" y="3972469"/>
                <a:ext cx="459033" cy="507700"/>
                <a:chOff x="6812404" y="4014427"/>
                <a:chExt cx="1532462" cy="1723166"/>
              </a:xfrm>
            </p:grpSpPr>
            <p:sp>
              <p:nvSpPr>
                <p:cNvPr id="385" name="Rectangle 38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ame 38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a:off x="9502359" y="4000177"/>
                <a:ext cx="460693" cy="456361"/>
                <a:chOff x="4420561" y="478856"/>
                <a:chExt cx="1493146" cy="1479106"/>
              </a:xfrm>
            </p:grpSpPr>
            <p:sp>
              <p:nvSpPr>
                <p:cNvPr id="185" name="Trapezoid 184"/>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gular Pentagon 185"/>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8" name="Group 70"/>
                <p:cNvGrpSpPr/>
                <p:nvPr/>
              </p:nvGrpSpPr>
              <p:grpSpPr>
                <a:xfrm>
                  <a:off x="4512033" y="552733"/>
                  <a:ext cx="1377894" cy="962821"/>
                  <a:chOff x="2731569" y="4101704"/>
                  <a:chExt cx="2435810" cy="2042401"/>
                </a:xfrm>
              </p:grpSpPr>
              <p:sp>
                <p:nvSpPr>
                  <p:cNvPr id="376"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25"/>
                <p:cNvGrpSpPr/>
                <p:nvPr/>
              </p:nvGrpSpPr>
              <p:grpSpPr>
                <a:xfrm flipV="1">
                  <a:off x="4512032" y="899906"/>
                  <a:ext cx="1305373" cy="168627"/>
                  <a:chOff x="5029200" y="838200"/>
                  <a:chExt cx="1905000" cy="457200"/>
                </a:xfrm>
              </p:grpSpPr>
              <p:sp>
                <p:nvSpPr>
                  <p:cNvPr id="365" name="Rounded Rectangle 36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114"/>
                  <p:cNvGrpSpPr/>
                  <p:nvPr/>
                </p:nvGrpSpPr>
                <p:grpSpPr>
                  <a:xfrm rot="10800000">
                    <a:off x="5334000" y="914400"/>
                    <a:ext cx="1211525" cy="322729"/>
                    <a:chOff x="6019800" y="5334000"/>
                    <a:chExt cx="2590800" cy="914400"/>
                  </a:xfrm>
                </p:grpSpPr>
                <p:grpSp>
                  <p:nvGrpSpPr>
                    <p:cNvPr id="367" name="Group 79"/>
                    <p:cNvGrpSpPr/>
                    <p:nvPr/>
                  </p:nvGrpSpPr>
                  <p:grpSpPr>
                    <a:xfrm>
                      <a:off x="6019800" y="5334000"/>
                      <a:ext cx="914400" cy="914400"/>
                      <a:chOff x="6019800" y="5334000"/>
                      <a:chExt cx="914400" cy="914400"/>
                    </a:xfrm>
                  </p:grpSpPr>
                  <p:sp>
                    <p:nvSpPr>
                      <p:cNvPr id="374" name="Quad Arrow 37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80"/>
                    <p:cNvGrpSpPr/>
                    <p:nvPr/>
                  </p:nvGrpSpPr>
                  <p:grpSpPr>
                    <a:xfrm>
                      <a:off x="6858000" y="5334000"/>
                      <a:ext cx="914400" cy="914400"/>
                      <a:chOff x="6019800" y="5334000"/>
                      <a:chExt cx="914400" cy="914400"/>
                    </a:xfrm>
                  </p:grpSpPr>
                  <p:sp>
                    <p:nvSpPr>
                      <p:cNvPr id="372" name="Quad Arrow 37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83"/>
                    <p:cNvGrpSpPr/>
                    <p:nvPr/>
                  </p:nvGrpSpPr>
                  <p:grpSpPr>
                    <a:xfrm>
                      <a:off x="7696200" y="5334000"/>
                      <a:ext cx="914400" cy="914400"/>
                      <a:chOff x="6019800" y="5334000"/>
                      <a:chExt cx="914400" cy="914400"/>
                    </a:xfrm>
                  </p:grpSpPr>
                  <p:sp>
                    <p:nvSpPr>
                      <p:cNvPr id="370" name="Quad Arrow 36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0" name="Group 189"/>
                <p:cNvGrpSpPr/>
                <p:nvPr/>
              </p:nvGrpSpPr>
              <p:grpSpPr>
                <a:xfrm>
                  <a:off x="4420561" y="478856"/>
                  <a:ext cx="1493146" cy="652928"/>
                  <a:chOff x="4823577" y="4053405"/>
                  <a:chExt cx="2270956" cy="1287310"/>
                </a:xfrm>
              </p:grpSpPr>
              <p:grpSp>
                <p:nvGrpSpPr>
                  <p:cNvPr id="191" name="Group 113"/>
                  <p:cNvGrpSpPr/>
                  <p:nvPr/>
                </p:nvGrpSpPr>
                <p:grpSpPr>
                  <a:xfrm>
                    <a:off x="4823577" y="4493188"/>
                    <a:ext cx="1404453" cy="847527"/>
                    <a:chOff x="5334000" y="1676401"/>
                    <a:chExt cx="3200400" cy="2295940"/>
                  </a:xfrm>
                </p:grpSpPr>
                <p:grpSp>
                  <p:nvGrpSpPr>
                    <p:cNvPr id="308" name="Group 59"/>
                    <p:cNvGrpSpPr/>
                    <p:nvPr/>
                  </p:nvGrpSpPr>
                  <p:grpSpPr>
                    <a:xfrm>
                      <a:off x="5334000" y="1676401"/>
                      <a:ext cx="3200400" cy="2295940"/>
                      <a:chOff x="3329709" y="1676400"/>
                      <a:chExt cx="5204691" cy="3733801"/>
                    </a:xfrm>
                  </p:grpSpPr>
                  <p:grpSp>
                    <p:nvGrpSpPr>
                      <p:cNvPr id="312" name="Group 139"/>
                      <p:cNvGrpSpPr/>
                      <p:nvPr/>
                    </p:nvGrpSpPr>
                    <p:grpSpPr>
                      <a:xfrm>
                        <a:off x="5784951" y="1676400"/>
                        <a:ext cx="2749449" cy="2932281"/>
                        <a:chOff x="4370181" y="2237947"/>
                        <a:chExt cx="1395285" cy="1533800"/>
                      </a:xfrm>
                      <a:solidFill>
                        <a:schemeClr val="accent6">
                          <a:lumMod val="50000"/>
                        </a:schemeClr>
                      </a:solidFill>
                    </p:grpSpPr>
                    <p:sp>
                      <p:nvSpPr>
                        <p:cNvPr id="34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122"/>
                        <p:cNvGrpSpPr/>
                        <p:nvPr/>
                      </p:nvGrpSpPr>
                      <p:grpSpPr>
                        <a:xfrm>
                          <a:off x="4975163" y="2434420"/>
                          <a:ext cx="790303" cy="409072"/>
                          <a:chOff x="4975163" y="2434420"/>
                          <a:chExt cx="790303" cy="409072"/>
                        </a:xfrm>
                        <a:grpFill/>
                      </p:grpSpPr>
                      <p:sp>
                        <p:nvSpPr>
                          <p:cNvPr id="36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23"/>
                        <p:cNvGrpSpPr/>
                        <p:nvPr/>
                      </p:nvGrpSpPr>
                      <p:grpSpPr>
                        <a:xfrm>
                          <a:off x="4842164" y="2673927"/>
                          <a:ext cx="856672" cy="364837"/>
                          <a:chOff x="4975163" y="2434420"/>
                          <a:chExt cx="790303" cy="409072"/>
                        </a:xfrm>
                        <a:grpFill/>
                      </p:grpSpPr>
                      <p:sp>
                        <p:nvSpPr>
                          <p:cNvPr id="35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127"/>
                        <p:cNvGrpSpPr/>
                        <p:nvPr/>
                      </p:nvGrpSpPr>
                      <p:grpSpPr>
                        <a:xfrm>
                          <a:off x="4702690" y="2882384"/>
                          <a:ext cx="790303" cy="409072"/>
                          <a:chOff x="4975163" y="2434420"/>
                          <a:chExt cx="790303" cy="409072"/>
                        </a:xfrm>
                        <a:grpFill/>
                      </p:grpSpPr>
                      <p:sp>
                        <p:nvSpPr>
                          <p:cNvPr id="35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31"/>
                        <p:cNvGrpSpPr/>
                        <p:nvPr/>
                      </p:nvGrpSpPr>
                      <p:grpSpPr>
                        <a:xfrm>
                          <a:off x="4545672" y="3122529"/>
                          <a:ext cx="790303" cy="409072"/>
                          <a:chOff x="4975163" y="2434420"/>
                          <a:chExt cx="790303" cy="409072"/>
                        </a:xfrm>
                        <a:grpFill/>
                      </p:grpSpPr>
                      <p:sp>
                        <p:nvSpPr>
                          <p:cNvPr id="35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135"/>
                        <p:cNvGrpSpPr/>
                        <p:nvPr/>
                      </p:nvGrpSpPr>
                      <p:grpSpPr>
                        <a:xfrm rot="1269795">
                          <a:off x="4370181" y="3362675"/>
                          <a:ext cx="790303" cy="409072"/>
                          <a:chOff x="4975163" y="2434420"/>
                          <a:chExt cx="790303" cy="409072"/>
                        </a:xfrm>
                        <a:grpFill/>
                      </p:grpSpPr>
                      <p:sp>
                        <p:nvSpPr>
                          <p:cNvPr id="35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140"/>
                      <p:cNvGrpSpPr/>
                      <p:nvPr/>
                    </p:nvGrpSpPr>
                    <p:grpSpPr>
                      <a:xfrm flipH="1">
                        <a:off x="3329709" y="1768267"/>
                        <a:ext cx="2749449" cy="2932281"/>
                        <a:chOff x="4370181" y="2237947"/>
                        <a:chExt cx="1395285" cy="1533800"/>
                      </a:xfrm>
                      <a:solidFill>
                        <a:schemeClr val="accent6">
                          <a:lumMod val="50000"/>
                        </a:schemeClr>
                      </a:solidFill>
                    </p:grpSpPr>
                    <p:sp>
                      <p:nvSpPr>
                        <p:cNvPr id="323" name="Rounded Rectangle 32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122"/>
                        <p:cNvGrpSpPr/>
                        <p:nvPr/>
                      </p:nvGrpSpPr>
                      <p:grpSpPr>
                        <a:xfrm>
                          <a:off x="4975163" y="2434420"/>
                          <a:ext cx="790303" cy="409072"/>
                          <a:chOff x="4975163" y="2434420"/>
                          <a:chExt cx="790303" cy="409072"/>
                        </a:xfrm>
                        <a:grpFill/>
                      </p:grpSpPr>
                      <p:sp>
                        <p:nvSpPr>
                          <p:cNvPr id="34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23"/>
                        <p:cNvGrpSpPr/>
                        <p:nvPr/>
                      </p:nvGrpSpPr>
                      <p:grpSpPr>
                        <a:xfrm>
                          <a:off x="4842164" y="2673927"/>
                          <a:ext cx="856672" cy="364837"/>
                          <a:chOff x="4975163" y="2434420"/>
                          <a:chExt cx="790303" cy="409072"/>
                        </a:xfrm>
                        <a:grpFill/>
                      </p:grpSpPr>
                      <p:sp>
                        <p:nvSpPr>
                          <p:cNvPr id="33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127"/>
                        <p:cNvGrpSpPr/>
                        <p:nvPr/>
                      </p:nvGrpSpPr>
                      <p:grpSpPr>
                        <a:xfrm>
                          <a:off x="4702690" y="2882384"/>
                          <a:ext cx="790303" cy="409072"/>
                          <a:chOff x="4975163" y="2434420"/>
                          <a:chExt cx="790303" cy="409072"/>
                        </a:xfrm>
                        <a:grpFill/>
                      </p:grpSpPr>
                      <p:sp>
                        <p:nvSpPr>
                          <p:cNvPr id="33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31"/>
                        <p:cNvGrpSpPr/>
                        <p:nvPr/>
                      </p:nvGrpSpPr>
                      <p:grpSpPr>
                        <a:xfrm>
                          <a:off x="4545672" y="3122529"/>
                          <a:ext cx="790303" cy="409072"/>
                          <a:chOff x="4975163" y="2434420"/>
                          <a:chExt cx="790303" cy="409072"/>
                        </a:xfrm>
                        <a:grpFill/>
                      </p:grpSpPr>
                      <p:sp>
                        <p:nvSpPr>
                          <p:cNvPr id="332" name="Moon 33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135"/>
                        <p:cNvGrpSpPr/>
                        <p:nvPr/>
                      </p:nvGrpSpPr>
                      <p:grpSpPr>
                        <a:xfrm rot="1269795">
                          <a:off x="4370181" y="3362675"/>
                          <a:ext cx="790303" cy="409072"/>
                          <a:chOff x="4975163" y="2434420"/>
                          <a:chExt cx="790303" cy="409072"/>
                        </a:xfrm>
                        <a:grpFill/>
                      </p:grpSpPr>
                      <p:sp>
                        <p:nvSpPr>
                          <p:cNvPr id="329" name="Moon 32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4" name="Group 162"/>
                      <p:cNvGrpSpPr/>
                      <p:nvPr/>
                    </p:nvGrpSpPr>
                    <p:grpSpPr>
                      <a:xfrm rot="4467257">
                        <a:off x="4822952" y="4237309"/>
                        <a:ext cx="1510882" cy="806088"/>
                        <a:chOff x="4975163" y="2434420"/>
                        <a:chExt cx="790303" cy="409072"/>
                      </a:xfrm>
                      <a:solidFill>
                        <a:schemeClr val="accent6">
                          <a:lumMod val="50000"/>
                        </a:schemeClr>
                      </a:solidFill>
                    </p:grpSpPr>
                    <p:sp>
                      <p:nvSpPr>
                        <p:cNvPr id="320" name="Moon 31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1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Oval 31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10"/>
                    <p:cNvGrpSpPr/>
                    <p:nvPr/>
                  </p:nvGrpSpPr>
                  <p:grpSpPr>
                    <a:xfrm>
                      <a:off x="6705600" y="2819400"/>
                      <a:ext cx="457200" cy="457200"/>
                      <a:chOff x="6019800" y="5334000"/>
                      <a:chExt cx="914400" cy="914400"/>
                    </a:xfrm>
                  </p:grpSpPr>
                  <p:sp>
                    <p:nvSpPr>
                      <p:cNvPr id="310" name="Quad Arrow 30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13"/>
                  <p:cNvGrpSpPr/>
                  <p:nvPr/>
                </p:nvGrpSpPr>
                <p:grpSpPr>
                  <a:xfrm rot="10800000">
                    <a:off x="5254651" y="4053405"/>
                    <a:ext cx="1404453" cy="847527"/>
                    <a:chOff x="5334000" y="1676401"/>
                    <a:chExt cx="3200400" cy="2295940"/>
                  </a:xfrm>
                </p:grpSpPr>
                <p:grpSp>
                  <p:nvGrpSpPr>
                    <p:cNvPr id="251" name="Group 59"/>
                    <p:cNvGrpSpPr/>
                    <p:nvPr/>
                  </p:nvGrpSpPr>
                  <p:grpSpPr>
                    <a:xfrm>
                      <a:off x="5334000" y="1676401"/>
                      <a:ext cx="3200400" cy="2295940"/>
                      <a:chOff x="3329709" y="1676400"/>
                      <a:chExt cx="5204691" cy="3733801"/>
                    </a:xfrm>
                  </p:grpSpPr>
                  <p:grpSp>
                    <p:nvGrpSpPr>
                      <p:cNvPr id="255" name="Group 139"/>
                      <p:cNvGrpSpPr/>
                      <p:nvPr/>
                    </p:nvGrpSpPr>
                    <p:grpSpPr>
                      <a:xfrm>
                        <a:off x="5784951" y="1676400"/>
                        <a:ext cx="2749449" cy="2932281"/>
                        <a:chOff x="4370181" y="2237947"/>
                        <a:chExt cx="1395285" cy="1533800"/>
                      </a:xfrm>
                      <a:solidFill>
                        <a:schemeClr val="accent6">
                          <a:lumMod val="50000"/>
                        </a:schemeClr>
                      </a:solidFill>
                    </p:grpSpPr>
                    <p:sp>
                      <p:nvSpPr>
                        <p:cNvPr id="28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22"/>
                        <p:cNvGrpSpPr/>
                        <p:nvPr/>
                      </p:nvGrpSpPr>
                      <p:grpSpPr>
                        <a:xfrm>
                          <a:off x="4975163" y="2434420"/>
                          <a:ext cx="790303" cy="409072"/>
                          <a:chOff x="4975163" y="2434420"/>
                          <a:chExt cx="790303" cy="409072"/>
                        </a:xfrm>
                        <a:grpFill/>
                      </p:grpSpPr>
                      <p:sp>
                        <p:nvSpPr>
                          <p:cNvPr id="30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23"/>
                        <p:cNvGrpSpPr/>
                        <p:nvPr/>
                      </p:nvGrpSpPr>
                      <p:grpSpPr>
                        <a:xfrm>
                          <a:off x="4842164" y="2673927"/>
                          <a:ext cx="856672" cy="364837"/>
                          <a:chOff x="4975163" y="2434420"/>
                          <a:chExt cx="790303" cy="409072"/>
                        </a:xfrm>
                        <a:grpFill/>
                      </p:grpSpPr>
                      <p:sp>
                        <p:nvSpPr>
                          <p:cNvPr id="30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7"/>
                        <p:cNvGrpSpPr/>
                        <p:nvPr/>
                      </p:nvGrpSpPr>
                      <p:grpSpPr>
                        <a:xfrm>
                          <a:off x="4702690" y="2882384"/>
                          <a:ext cx="790303" cy="409072"/>
                          <a:chOff x="4975163" y="2434420"/>
                          <a:chExt cx="790303" cy="409072"/>
                        </a:xfrm>
                        <a:grpFill/>
                      </p:grpSpPr>
                      <p:sp>
                        <p:nvSpPr>
                          <p:cNvPr id="29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31"/>
                        <p:cNvGrpSpPr/>
                        <p:nvPr/>
                      </p:nvGrpSpPr>
                      <p:grpSpPr>
                        <a:xfrm>
                          <a:off x="4545672" y="3122529"/>
                          <a:ext cx="790303" cy="409072"/>
                          <a:chOff x="4975163" y="2434420"/>
                          <a:chExt cx="790303" cy="409072"/>
                        </a:xfrm>
                        <a:grpFill/>
                      </p:grpSpPr>
                      <p:sp>
                        <p:nvSpPr>
                          <p:cNvPr id="29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35"/>
                        <p:cNvGrpSpPr/>
                        <p:nvPr/>
                      </p:nvGrpSpPr>
                      <p:grpSpPr>
                        <a:xfrm rot="1269795">
                          <a:off x="4370181" y="3362675"/>
                          <a:ext cx="790303" cy="409072"/>
                          <a:chOff x="4975163" y="2434420"/>
                          <a:chExt cx="790303" cy="409072"/>
                        </a:xfrm>
                        <a:grpFill/>
                      </p:grpSpPr>
                      <p:sp>
                        <p:nvSpPr>
                          <p:cNvPr id="29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140"/>
                      <p:cNvGrpSpPr/>
                      <p:nvPr/>
                    </p:nvGrpSpPr>
                    <p:grpSpPr>
                      <a:xfrm flipH="1">
                        <a:off x="3329709" y="1768267"/>
                        <a:ext cx="2749449" cy="2932281"/>
                        <a:chOff x="4370181" y="2237947"/>
                        <a:chExt cx="1395285" cy="1533800"/>
                      </a:xfrm>
                      <a:solidFill>
                        <a:schemeClr val="accent6">
                          <a:lumMod val="50000"/>
                        </a:schemeClr>
                      </a:solidFill>
                    </p:grpSpPr>
                    <p:sp>
                      <p:nvSpPr>
                        <p:cNvPr id="266" name="Rounded Rectangle 26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122"/>
                        <p:cNvGrpSpPr/>
                        <p:nvPr/>
                      </p:nvGrpSpPr>
                      <p:grpSpPr>
                        <a:xfrm>
                          <a:off x="4975163" y="2434420"/>
                          <a:ext cx="790303" cy="409072"/>
                          <a:chOff x="4975163" y="2434420"/>
                          <a:chExt cx="790303" cy="409072"/>
                        </a:xfrm>
                        <a:grpFill/>
                      </p:grpSpPr>
                      <p:sp>
                        <p:nvSpPr>
                          <p:cNvPr id="28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23"/>
                        <p:cNvGrpSpPr/>
                        <p:nvPr/>
                      </p:nvGrpSpPr>
                      <p:grpSpPr>
                        <a:xfrm>
                          <a:off x="4842164" y="2673927"/>
                          <a:ext cx="856672" cy="364837"/>
                          <a:chOff x="4975163" y="2434420"/>
                          <a:chExt cx="790303" cy="409072"/>
                        </a:xfrm>
                        <a:grpFill/>
                      </p:grpSpPr>
                      <p:sp>
                        <p:nvSpPr>
                          <p:cNvPr id="28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7"/>
                        <p:cNvGrpSpPr/>
                        <p:nvPr/>
                      </p:nvGrpSpPr>
                      <p:grpSpPr>
                        <a:xfrm>
                          <a:off x="4702690" y="2882384"/>
                          <a:ext cx="790303" cy="409072"/>
                          <a:chOff x="4975163" y="2434420"/>
                          <a:chExt cx="790303" cy="409072"/>
                        </a:xfrm>
                        <a:grpFill/>
                      </p:grpSpPr>
                      <p:sp>
                        <p:nvSpPr>
                          <p:cNvPr id="27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31"/>
                        <p:cNvGrpSpPr/>
                        <p:nvPr/>
                      </p:nvGrpSpPr>
                      <p:grpSpPr>
                        <a:xfrm>
                          <a:off x="4545672" y="3122529"/>
                          <a:ext cx="790303" cy="409072"/>
                          <a:chOff x="4975163" y="2434420"/>
                          <a:chExt cx="790303" cy="409072"/>
                        </a:xfrm>
                        <a:grpFill/>
                      </p:grpSpPr>
                      <p:sp>
                        <p:nvSpPr>
                          <p:cNvPr id="275" name="Moon 27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135"/>
                        <p:cNvGrpSpPr/>
                        <p:nvPr/>
                      </p:nvGrpSpPr>
                      <p:grpSpPr>
                        <a:xfrm rot="1269795">
                          <a:off x="4370181" y="3362675"/>
                          <a:ext cx="790303" cy="409072"/>
                          <a:chOff x="4975163" y="2434420"/>
                          <a:chExt cx="790303" cy="409072"/>
                        </a:xfrm>
                        <a:grpFill/>
                      </p:grpSpPr>
                      <p:sp>
                        <p:nvSpPr>
                          <p:cNvPr id="272" name="Moon 27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162"/>
                      <p:cNvGrpSpPr/>
                      <p:nvPr/>
                    </p:nvGrpSpPr>
                    <p:grpSpPr>
                      <a:xfrm rot="4467257">
                        <a:off x="4822952" y="4237309"/>
                        <a:ext cx="1510882" cy="806088"/>
                        <a:chOff x="4975163" y="2434420"/>
                        <a:chExt cx="790303" cy="409072"/>
                      </a:xfrm>
                      <a:solidFill>
                        <a:schemeClr val="accent6">
                          <a:lumMod val="50000"/>
                        </a:schemeClr>
                      </a:solidFill>
                    </p:grpSpPr>
                    <p:sp>
                      <p:nvSpPr>
                        <p:cNvPr id="263" name="Moon 26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6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5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10"/>
                    <p:cNvGrpSpPr/>
                    <p:nvPr/>
                  </p:nvGrpSpPr>
                  <p:grpSpPr>
                    <a:xfrm>
                      <a:off x="6705600" y="2819400"/>
                      <a:ext cx="457200" cy="457200"/>
                      <a:chOff x="6019800" y="5334000"/>
                      <a:chExt cx="914400" cy="914400"/>
                    </a:xfrm>
                  </p:grpSpPr>
                  <p:sp>
                    <p:nvSpPr>
                      <p:cNvPr id="253" name="Quad Arrow 25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13"/>
                  <p:cNvGrpSpPr/>
                  <p:nvPr/>
                </p:nvGrpSpPr>
                <p:grpSpPr>
                  <a:xfrm>
                    <a:off x="5690080" y="4462708"/>
                    <a:ext cx="1404453" cy="847527"/>
                    <a:chOff x="5334000" y="1676401"/>
                    <a:chExt cx="3200400" cy="2295940"/>
                  </a:xfrm>
                </p:grpSpPr>
                <p:grpSp>
                  <p:nvGrpSpPr>
                    <p:cNvPr id="194" name="Group 59"/>
                    <p:cNvGrpSpPr/>
                    <p:nvPr/>
                  </p:nvGrpSpPr>
                  <p:grpSpPr>
                    <a:xfrm>
                      <a:off x="5334000" y="1676401"/>
                      <a:ext cx="3200400" cy="2295940"/>
                      <a:chOff x="3329709" y="1676400"/>
                      <a:chExt cx="5204691" cy="3733801"/>
                    </a:xfrm>
                  </p:grpSpPr>
                  <p:grpSp>
                    <p:nvGrpSpPr>
                      <p:cNvPr id="198" name="Group 139"/>
                      <p:cNvGrpSpPr/>
                      <p:nvPr/>
                    </p:nvGrpSpPr>
                    <p:grpSpPr>
                      <a:xfrm>
                        <a:off x="5784951" y="1676400"/>
                        <a:ext cx="2749449" cy="2932281"/>
                        <a:chOff x="4370181" y="2237947"/>
                        <a:chExt cx="1395285" cy="1533800"/>
                      </a:xfrm>
                      <a:solidFill>
                        <a:schemeClr val="accent6">
                          <a:lumMod val="50000"/>
                        </a:schemeClr>
                      </a:solidFill>
                    </p:grpSpPr>
                    <p:sp>
                      <p:nvSpPr>
                        <p:cNvPr id="23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122"/>
                        <p:cNvGrpSpPr/>
                        <p:nvPr/>
                      </p:nvGrpSpPr>
                      <p:grpSpPr>
                        <a:xfrm>
                          <a:off x="4975163" y="2434420"/>
                          <a:ext cx="790303" cy="409072"/>
                          <a:chOff x="4975163" y="2434420"/>
                          <a:chExt cx="790303" cy="409072"/>
                        </a:xfrm>
                        <a:grpFill/>
                      </p:grpSpPr>
                      <p:sp>
                        <p:nvSpPr>
                          <p:cNvPr id="24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23"/>
                        <p:cNvGrpSpPr/>
                        <p:nvPr/>
                      </p:nvGrpSpPr>
                      <p:grpSpPr>
                        <a:xfrm>
                          <a:off x="4842164" y="2673927"/>
                          <a:ext cx="856672" cy="364837"/>
                          <a:chOff x="4975163" y="2434420"/>
                          <a:chExt cx="790303" cy="409072"/>
                        </a:xfrm>
                        <a:grpFill/>
                      </p:grpSpPr>
                      <p:sp>
                        <p:nvSpPr>
                          <p:cNvPr id="24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27"/>
                        <p:cNvGrpSpPr/>
                        <p:nvPr/>
                      </p:nvGrpSpPr>
                      <p:grpSpPr>
                        <a:xfrm>
                          <a:off x="4702690" y="2882384"/>
                          <a:ext cx="790303" cy="409072"/>
                          <a:chOff x="4975163" y="2434420"/>
                          <a:chExt cx="790303" cy="409072"/>
                        </a:xfrm>
                        <a:grpFill/>
                      </p:grpSpPr>
                      <p:sp>
                        <p:nvSpPr>
                          <p:cNvPr id="24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31"/>
                        <p:cNvGrpSpPr/>
                        <p:nvPr/>
                      </p:nvGrpSpPr>
                      <p:grpSpPr>
                        <a:xfrm>
                          <a:off x="4545672" y="3122529"/>
                          <a:ext cx="790303" cy="409072"/>
                          <a:chOff x="4975163" y="2434420"/>
                          <a:chExt cx="790303" cy="409072"/>
                        </a:xfrm>
                        <a:grpFill/>
                      </p:grpSpPr>
                      <p:sp>
                        <p:nvSpPr>
                          <p:cNvPr id="23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35"/>
                        <p:cNvGrpSpPr/>
                        <p:nvPr/>
                      </p:nvGrpSpPr>
                      <p:grpSpPr>
                        <a:xfrm rot="1269795">
                          <a:off x="4370181" y="3362675"/>
                          <a:ext cx="790303" cy="409072"/>
                          <a:chOff x="4975163" y="2434420"/>
                          <a:chExt cx="790303" cy="409072"/>
                        </a:xfrm>
                        <a:grpFill/>
                      </p:grpSpPr>
                      <p:sp>
                        <p:nvSpPr>
                          <p:cNvPr id="23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40"/>
                      <p:cNvGrpSpPr/>
                      <p:nvPr/>
                    </p:nvGrpSpPr>
                    <p:grpSpPr>
                      <a:xfrm flipH="1">
                        <a:off x="3329709" y="1768267"/>
                        <a:ext cx="2749449" cy="2932281"/>
                        <a:chOff x="4370181" y="2237947"/>
                        <a:chExt cx="1395285" cy="1533800"/>
                      </a:xfrm>
                      <a:solidFill>
                        <a:schemeClr val="accent6">
                          <a:lumMod val="50000"/>
                        </a:schemeClr>
                      </a:solidFill>
                    </p:grpSpPr>
                    <p:sp>
                      <p:nvSpPr>
                        <p:cNvPr id="209" name="Rounded Rectangle 20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122"/>
                        <p:cNvGrpSpPr/>
                        <p:nvPr/>
                      </p:nvGrpSpPr>
                      <p:grpSpPr>
                        <a:xfrm>
                          <a:off x="4975163" y="2434420"/>
                          <a:ext cx="790303" cy="409072"/>
                          <a:chOff x="4975163" y="2434420"/>
                          <a:chExt cx="790303" cy="409072"/>
                        </a:xfrm>
                        <a:grpFill/>
                      </p:grpSpPr>
                      <p:sp>
                        <p:nvSpPr>
                          <p:cNvPr id="22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23"/>
                        <p:cNvGrpSpPr/>
                        <p:nvPr/>
                      </p:nvGrpSpPr>
                      <p:grpSpPr>
                        <a:xfrm>
                          <a:off x="4842164" y="2673927"/>
                          <a:ext cx="856672" cy="364837"/>
                          <a:chOff x="4975163" y="2434420"/>
                          <a:chExt cx="790303" cy="409072"/>
                        </a:xfrm>
                        <a:grpFill/>
                      </p:grpSpPr>
                      <p:sp>
                        <p:nvSpPr>
                          <p:cNvPr id="22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27"/>
                        <p:cNvGrpSpPr/>
                        <p:nvPr/>
                      </p:nvGrpSpPr>
                      <p:grpSpPr>
                        <a:xfrm>
                          <a:off x="4702690" y="2882384"/>
                          <a:ext cx="790303" cy="409072"/>
                          <a:chOff x="4975163" y="2434420"/>
                          <a:chExt cx="790303" cy="409072"/>
                        </a:xfrm>
                        <a:grpFill/>
                      </p:grpSpPr>
                      <p:sp>
                        <p:nvSpPr>
                          <p:cNvPr id="22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31"/>
                        <p:cNvGrpSpPr/>
                        <p:nvPr/>
                      </p:nvGrpSpPr>
                      <p:grpSpPr>
                        <a:xfrm>
                          <a:off x="4545672" y="3122529"/>
                          <a:ext cx="790303" cy="409072"/>
                          <a:chOff x="4975163" y="2434420"/>
                          <a:chExt cx="790303" cy="409072"/>
                        </a:xfrm>
                        <a:grpFill/>
                      </p:grpSpPr>
                      <p:sp>
                        <p:nvSpPr>
                          <p:cNvPr id="218" name="Moon 21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35"/>
                        <p:cNvGrpSpPr/>
                        <p:nvPr/>
                      </p:nvGrpSpPr>
                      <p:grpSpPr>
                        <a:xfrm rot="1269795">
                          <a:off x="4370181" y="3362675"/>
                          <a:ext cx="790303" cy="409072"/>
                          <a:chOff x="4975163" y="2434420"/>
                          <a:chExt cx="790303" cy="409072"/>
                        </a:xfrm>
                        <a:grpFill/>
                      </p:grpSpPr>
                      <p:sp>
                        <p:nvSpPr>
                          <p:cNvPr id="215" name="Moon 21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62"/>
                      <p:cNvGrpSpPr/>
                      <p:nvPr/>
                    </p:nvGrpSpPr>
                    <p:grpSpPr>
                      <a:xfrm rot="4467257">
                        <a:off x="4822952" y="4237309"/>
                        <a:ext cx="1510882" cy="806088"/>
                        <a:chOff x="4975163" y="2434420"/>
                        <a:chExt cx="790303" cy="409072"/>
                      </a:xfrm>
                      <a:solidFill>
                        <a:schemeClr val="accent6">
                          <a:lumMod val="50000"/>
                        </a:schemeClr>
                      </a:solidFill>
                    </p:grpSpPr>
                    <p:sp>
                      <p:nvSpPr>
                        <p:cNvPr id="206" name="Moon 2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0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20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0"/>
                    <p:cNvGrpSpPr/>
                    <p:nvPr/>
                  </p:nvGrpSpPr>
                  <p:grpSpPr>
                    <a:xfrm>
                      <a:off x="6705600" y="2819400"/>
                      <a:ext cx="457200" cy="457200"/>
                      <a:chOff x="6019800" y="5334000"/>
                      <a:chExt cx="914400" cy="914400"/>
                    </a:xfrm>
                  </p:grpSpPr>
                  <p:sp>
                    <p:nvSpPr>
                      <p:cNvPr id="196" name="Quad Arrow 19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387" name="Group 386"/>
            <p:cNvGrpSpPr/>
            <p:nvPr/>
          </p:nvGrpSpPr>
          <p:grpSpPr>
            <a:xfrm>
              <a:off x="2538486" y="2471770"/>
              <a:ext cx="865080" cy="956796"/>
              <a:chOff x="6793509" y="4122454"/>
              <a:chExt cx="459033" cy="507700"/>
            </a:xfrm>
          </p:grpSpPr>
          <p:grpSp>
            <p:nvGrpSpPr>
              <p:cNvPr id="388" name="Group 387"/>
              <p:cNvGrpSpPr/>
              <p:nvPr/>
            </p:nvGrpSpPr>
            <p:grpSpPr>
              <a:xfrm>
                <a:off x="6793509" y="4122454"/>
                <a:ext cx="459033" cy="507700"/>
                <a:chOff x="6812404" y="4014427"/>
                <a:chExt cx="1532462" cy="1723166"/>
              </a:xfrm>
            </p:grpSpPr>
            <p:sp>
              <p:nvSpPr>
                <p:cNvPr id="422" name="Rectangle 4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ame 4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a:off x="6833002" y="4173648"/>
                <a:ext cx="373556" cy="423040"/>
                <a:chOff x="7547862" y="393823"/>
                <a:chExt cx="1312604" cy="1402584"/>
              </a:xfrm>
            </p:grpSpPr>
            <p:sp>
              <p:nvSpPr>
                <p:cNvPr id="390" name="Trapezoid 389"/>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1" name="Group 390"/>
                <p:cNvGrpSpPr/>
                <p:nvPr/>
              </p:nvGrpSpPr>
              <p:grpSpPr>
                <a:xfrm>
                  <a:off x="7547862" y="393823"/>
                  <a:ext cx="1312604" cy="1386455"/>
                  <a:chOff x="5972512" y="382610"/>
                  <a:chExt cx="1312604" cy="1386455"/>
                </a:xfrm>
              </p:grpSpPr>
              <p:sp>
                <p:nvSpPr>
                  <p:cNvPr id="392" name="Cloud 391"/>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394"/>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p:cNvGrpSpPr/>
                  <p:nvPr/>
                </p:nvGrpSpPr>
                <p:grpSpPr>
                  <a:xfrm>
                    <a:off x="6036962" y="571671"/>
                    <a:ext cx="1197394" cy="315103"/>
                    <a:chOff x="7086600" y="914400"/>
                    <a:chExt cx="1828800" cy="472130"/>
                  </a:xfrm>
                </p:grpSpPr>
                <p:sp>
                  <p:nvSpPr>
                    <p:cNvPr id="403" name="Rounded Rectangle 40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p:cNvGrpSpPr/>
                    <p:nvPr/>
                  </p:nvGrpSpPr>
                  <p:grpSpPr>
                    <a:xfrm>
                      <a:off x="7086600" y="914400"/>
                      <a:ext cx="1828800" cy="472130"/>
                      <a:chOff x="1578077" y="297425"/>
                      <a:chExt cx="3603523" cy="958646"/>
                    </a:xfrm>
                  </p:grpSpPr>
                  <p:grpSp>
                    <p:nvGrpSpPr>
                      <p:cNvPr id="405" name="Group 404"/>
                      <p:cNvGrpSpPr/>
                      <p:nvPr/>
                    </p:nvGrpSpPr>
                    <p:grpSpPr>
                      <a:xfrm>
                        <a:off x="3352800" y="304800"/>
                        <a:ext cx="1828800" cy="951271"/>
                        <a:chOff x="3352800" y="304800"/>
                        <a:chExt cx="1828800" cy="951271"/>
                      </a:xfrm>
                    </p:grpSpPr>
                    <p:grpSp>
                      <p:nvGrpSpPr>
                        <p:cNvPr id="415" name="Group 414"/>
                        <p:cNvGrpSpPr/>
                        <p:nvPr/>
                      </p:nvGrpSpPr>
                      <p:grpSpPr>
                        <a:xfrm>
                          <a:off x="4267200" y="341671"/>
                          <a:ext cx="914400" cy="914400"/>
                          <a:chOff x="3352800" y="304800"/>
                          <a:chExt cx="914400" cy="914400"/>
                        </a:xfrm>
                      </p:grpSpPr>
                      <p:sp>
                        <p:nvSpPr>
                          <p:cNvPr id="420" name="Quad Arrow Callout 41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3352800" y="304800"/>
                          <a:ext cx="914400" cy="914400"/>
                          <a:chOff x="3352800" y="304800"/>
                          <a:chExt cx="914400" cy="914400"/>
                        </a:xfrm>
                      </p:grpSpPr>
                      <p:sp>
                        <p:nvSpPr>
                          <p:cNvPr id="418" name="Quad Arrow Callout 41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41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7" name="Quad Arrow 41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405"/>
                      <p:cNvGrpSpPr/>
                      <p:nvPr/>
                    </p:nvGrpSpPr>
                    <p:grpSpPr>
                      <a:xfrm>
                        <a:off x="1578077" y="297425"/>
                        <a:ext cx="1828800" cy="951271"/>
                        <a:chOff x="3352800" y="304800"/>
                        <a:chExt cx="1828800" cy="951271"/>
                      </a:xfrm>
                    </p:grpSpPr>
                    <p:grpSp>
                      <p:nvGrpSpPr>
                        <p:cNvPr id="408" name="Group 256"/>
                        <p:cNvGrpSpPr/>
                        <p:nvPr/>
                      </p:nvGrpSpPr>
                      <p:grpSpPr>
                        <a:xfrm>
                          <a:off x="4267200" y="341671"/>
                          <a:ext cx="914400" cy="914400"/>
                          <a:chOff x="3352800" y="304800"/>
                          <a:chExt cx="914400" cy="914400"/>
                        </a:xfrm>
                      </p:grpSpPr>
                      <p:sp>
                        <p:nvSpPr>
                          <p:cNvPr id="413" name="Quad Arrow Callout 41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254"/>
                        <p:cNvGrpSpPr/>
                        <p:nvPr/>
                      </p:nvGrpSpPr>
                      <p:grpSpPr>
                        <a:xfrm>
                          <a:off x="3352800" y="304800"/>
                          <a:ext cx="914400" cy="914400"/>
                          <a:chOff x="3352800" y="304800"/>
                          <a:chExt cx="914400" cy="914400"/>
                        </a:xfrm>
                      </p:grpSpPr>
                      <p:sp>
                        <p:nvSpPr>
                          <p:cNvPr id="411" name="Quad Arrow Callout 41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Quad Arrow 40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Quad Arrow 40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396"/>
                  <p:cNvGrpSpPr/>
                  <p:nvPr/>
                </p:nvGrpSpPr>
                <p:grpSpPr>
                  <a:xfrm>
                    <a:off x="6289045" y="1516982"/>
                    <a:ext cx="189062" cy="252083"/>
                    <a:chOff x="3352800" y="304800"/>
                    <a:chExt cx="914400" cy="914400"/>
                  </a:xfrm>
                </p:grpSpPr>
                <p:sp>
                  <p:nvSpPr>
                    <p:cNvPr id="401" name="Quad Arrow Callout 4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40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a:off x="6730190" y="1516982"/>
                    <a:ext cx="189062" cy="252083"/>
                    <a:chOff x="3352800" y="304800"/>
                    <a:chExt cx="914400" cy="914400"/>
                  </a:xfrm>
                </p:grpSpPr>
                <p:sp>
                  <p:nvSpPr>
                    <p:cNvPr id="399" name="Quad Arrow Callout 39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39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24" name="Group 423"/>
            <p:cNvGrpSpPr/>
            <p:nvPr/>
          </p:nvGrpSpPr>
          <p:grpSpPr>
            <a:xfrm>
              <a:off x="3592689" y="2459844"/>
              <a:ext cx="865080" cy="956796"/>
              <a:chOff x="8742190" y="5136297"/>
              <a:chExt cx="459033" cy="507700"/>
            </a:xfrm>
          </p:grpSpPr>
          <p:grpSp>
            <p:nvGrpSpPr>
              <p:cNvPr id="425" name="Group 424"/>
              <p:cNvGrpSpPr/>
              <p:nvPr/>
            </p:nvGrpSpPr>
            <p:grpSpPr>
              <a:xfrm>
                <a:off x="8742190" y="5136297"/>
                <a:ext cx="459033" cy="507700"/>
                <a:chOff x="6812404" y="4014427"/>
                <a:chExt cx="1532462" cy="1723166"/>
              </a:xfrm>
            </p:grpSpPr>
            <p:sp>
              <p:nvSpPr>
                <p:cNvPr id="457" name="Rectangle 45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6" name="Group 425"/>
              <p:cNvGrpSpPr/>
              <p:nvPr/>
            </p:nvGrpSpPr>
            <p:grpSpPr>
              <a:xfrm>
                <a:off x="8799969" y="5187182"/>
                <a:ext cx="315668" cy="444073"/>
                <a:chOff x="7879965" y="906115"/>
                <a:chExt cx="975921" cy="1293876"/>
              </a:xfrm>
            </p:grpSpPr>
            <p:sp>
              <p:nvSpPr>
                <p:cNvPr id="427" name="Cloud 426"/>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27"/>
                <p:cNvGrpSpPr/>
                <p:nvPr/>
              </p:nvGrpSpPr>
              <p:grpSpPr>
                <a:xfrm>
                  <a:off x="7971578" y="906115"/>
                  <a:ext cx="757705" cy="1293876"/>
                  <a:chOff x="9076117" y="3567575"/>
                  <a:chExt cx="757705" cy="1293876"/>
                </a:xfrm>
              </p:grpSpPr>
              <p:sp>
                <p:nvSpPr>
                  <p:cNvPr id="429" name="Trapezoid 428"/>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loud 432"/>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p:cNvGrpSpPr/>
                  <p:nvPr/>
                </p:nvGrpSpPr>
                <p:grpSpPr>
                  <a:xfrm>
                    <a:off x="9091606" y="3716708"/>
                    <a:ext cx="716666" cy="260068"/>
                    <a:chOff x="4720480" y="4388132"/>
                    <a:chExt cx="1756255" cy="533320"/>
                  </a:xfrm>
                </p:grpSpPr>
                <p:grpSp>
                  <p:nvGrpSpPr>
                    <p:cNvPr id="437" name="Group 436"/>
                    <p:cNvGrpSpPr/>
                    <p:nvPr/>
                  </p:nvGrpSpPr>
                  <p:grpSpPr>
                    <a:xfrm>
                      <a:off x="4720480" y="4427320"/>
                      <a:ext cx="471740" cy="446235"/>
                      <a:chOff x="5108731" y="4165198"/>
                      <a:chExt cx="1206700" cy="1141460"/>
                    </a:xfrm>
                  </p:grpSpPr>
                  <p:sp>
                    <p:nvSpPr>
                      <p:cNvPr id="454" name="Right Triangle 45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ight Triangle 45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gonal Stripe 45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8" name="Group 437"/>
                    <p:cNvGrpSpPr/>
                    <p:nvPr/>
                  </p:nvGrpSpPr>
                  <p:grpSpPr>
                    <a:xfrm rot="10800000">
                      <a:off x="5064468" y="4388132"/>
                      <a:ext cx="471740" cy="446235"/>
                      <a:chOff x="5108731" y="4165198"/>
                      <a:chExt cx="1206700" cy="1141460"/>
                    </a:xfrm>
                  </p:grpSpPr>
                  <p:sp>
                    <p:nvSpPr>
                      <p:cNvPr id="451" name="Right Triangle 45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ight Triangle 45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gonal Stripe 45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9" name="Group 438"/>
                    <p:cNvGrpSpPr/>
                    <p:nvPr/>
                  </p:nvGrpSpPr>
                  <p:grpSpPr>
                    <a:xfrm>
                      <a:off x="5360560" y="4449092"/>
                      <a:ext cx="471740" cy="446235"/>
                      <a:chOff x="5108731" y="4165198"/>
                      <a:chExt cx="1206700" cy="1141460"/>
                    </a:xfrm>
                  </p:grpSpPr>
                  <p:sp>
                    <p:nvSpPr>
                      <p:cNvPr id="448" name="Right Triangle 44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ight Triangle 44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gonal Stripe 44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0" name="Group 439"/>
                    <p:cNvGrpSpPr/>
                    <p:nvPr/>
                  </p:nvGrpSpPr>
                  <p:grpSpPr>
                    <a:xfrm rot="10800000">
                      <a:off x="5704548" y="4409904"/>
                      <a:ext cx="471740" cy="446235"/>
                      <a:chOff x="5108731" y="4165198"/>
                      <a:chExt cx="1206700" cy="1141460"/>
                    </a:xfrm>
                  </p:grpSpPr>
                  <p:sp>
                    <p:nvSpPr>
                      <p:cNvPr id="445" name="Right Triangle 44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ight Triangle 44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gonal Stripe 44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1" name="Group 440"/>
                    <p:cNvGrpSpPr/>
                    <p:nvPr/>
                  </p:nvGrpSpPr>
                  <p:grpSpPr>
                    <a:xfrm>
                      <a:off x="6004995" y="4475217"/>
                      <a:ext cx="471740" cy="446235"/>
                      <a:chOff x="5108731" y="4165198"/>
                      <a:chExt cx="1206700" cy="1141460"/>
                    </a:xfrm>
                  </p:grpSpPr>
                  <p:sp>
                    <p:nvSpPr>
                      <p:cNvPr id="442" name="Right Triangle 44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ight Triangle 44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gonal Stripe 44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603" name="Group 602"/>
            <p:cNvGrpSpPr/>
            <p:nvPr/>
          </p:nvGrpSpPr>
          <p:grpSpPr>
            <a:xfrm>
              <a:off x="4641282" y="2464281"/>
              <a:ext cx="963266" cy="970326"/>
              <a:chOff x="10158695" y="2780800"/>
              <a:chExt cx="1140140" cy="1148496"/>
            </a:xfrm>
          </p:grpSpPr>
          <p:grpSp>
            <p:nvGrpSpPr>
              <p:cNvPr id="604" name="Group 603"/>
              <p:cNvGrpSpPr/>
              <p:nvPr/>
            </p:nvGrpSpPr>
            <p:grpSpPr>
              <a:xfrm>
                <a:off x="10158695" y="2780800"/>
                <a:ext cx="1140140" cy="1148496"/>
                <a:chOff x="6812404" y="4014427"/>
                <a:chExt cx="1532462" cy="1723166"/>
              </a:xfrm>
            </p:grpSpPr>
            <p:sp>
              <p:nvSpPr>
                <p:cNvPr id="635" name="Rectangle 63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rame 63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5" name="Group 604"/>
              <p:cNvGrpSpPr/>
              <p:nvPr/>
            </p:nvGrpSpPr>
            <p:grpSpPr>
              <a:xfrm>
                <a:off x="10399695" y="2956291"/>
                <a:ext cx="723558" cy="895865"/>
                <a:chOff x="8960550" y="2813200"/>
                <a:chExt cx="723558" cy="895865"/>
              </a:xfrm>
            </p:grpSpPr>
            <p:sp>
              <p:nvSpPr>
                <p:cNvPr id="606" name="Trapezoid 605"/>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7" name="Group 606"/>
                <p:cNvGrpSpPr/>
                <p:nvPr/>
              </p:nvGrpSpPr>
              <p:grpSpPr>
                <a:xfrm>
                  <a:off x="8960550" y="2813200"/>
                  <a:ext cx="723558" cy="764803"/>
                  <a:chOff x="9984741" y="949395"/>
                  <a:chExt cx="723558" cy="764803"/>
                </a:xfrm>
              </p:grpSpPr>
              <p:sp>
                <p:nvSpPr>
                  <p:cNvPr id="608" name="Round Diagonal Corner Rectangle 607"/>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608"/>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611"/>
                  <p:cNvGrpSpPr/>
                  <p:nvPr/>
                </p:nvGrpSpPr>
                <p:grpSpPr>
                  <a:xfrm>
                    <a:off x="10022275" y="1034232"/>
                    <a:ext cx="651657" cy="206486"/>
                    <a:chOff x="5029199" y="838201"/>
                    <a:chExt cx="1411403" cy="516024"/>
                  </a:xfrm>
                </p:grpSpPr>
                <p:sp>
                  <p:nvSpPr>
                    <p:cNvPr id="613" name="Rounded Rectangle 612"/>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 name="Group 253"/>
                    <p:cNvGrpSpPr/>
                    <p:nvPr/>
                  </p:nvGrpSpPr>
                  <p:grpSpPr>
                    <a:xfrm rot="5400000">
                      <a:off x="5476889" y="390511"/>
                      <a:ext cx="516024" cy="1411403"/>
                      <a:chOff x="9000565" y="475129"/>
                      <a:chExt cx="806823" cy="4258236"/>
                    </a:xfrm>
                  </p:grpSpPr>
                  <p:grpSp>
                    <p:nvGrpSpPr>
                      <p:cNvPr id="615" name="Group 243"/>
                      <p:cNvGrpSpPr/>
                      <p:nvPr/>
                    </p:nvGrpSpPr>
                    <p:grpSpPr>
                      <a:xfrm>
                        <a:off x="9036424" y="3012141"/>
                        <a:ext cx="770964" cy="1721224"/>
                        <a:chOff x="9000565" y="475129"/>
                        <a:chExt cx="770964" cy="1721224"/>
                      </a:xfrm>
                    </p:grpSpPr>
                    <p:sp>
                      <p:nvSpPr>
                        <p:cNvPr id="630" name="Multiply 629"/>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ultiply 630"/>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Left-Right Arrow 631"/>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63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236"/>
                      <p:cNvGrpSpPr/>
                      <p:nvPr/>
                    </p:nvGrpSpPr>
                    <p:grpSpPr>
                      <a:xfrm>
                        <a:off x="9027459" y="1757082"/>
                        <a:ext cx="770964" cy="1721224"/>
                        <a:chOff x="9000565" y="475129"/>
                        <a:chExt cx="770964" cy="1721224"/>
                      </a:xfrm>
                    </p:grpSpPr>
                    <p:sp>
                      <p:nvSpPr>
                        <p:cNvPr id="624" name="Multiply 623"/>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ultiply 62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Left-Right Arrow 62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Left-Right Arrow 626"/>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62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235"/>
                      <p:cNvGrpSpPr/>
                      <p:nvPr/>
                    </p:nvGrpSpPr>
                    <p:grpSpPr>
                      <a:xfrm>
                        <a:off x="9000565" y="475129"/>
                        <a:ext cx="770964" cy="1721224"/>
                        <a:chOff x="9000565" y="475129"/>
                        <a:chExt cx="770964" cy="1721224"/>
                      </a:xfrm>
                    </p:grpSpPr>
                    <p:sp>
                      <p:nvSpPr>
                        <p:cNvPr id="618" name="Multiply 61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ultiply 61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Left-Right Arrow 61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Left-Right Arrow 620"/>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iamond 62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1028" name="Group 1027"/>
          <p:cNvGrpSpPr/>
          <p:nvPr/>
        </p:nvGrpSpPr>
        <p:grpSpPr>
          <a:xfrm>
            <a:off x="800553" y="4086806"/>
            <a:ext cx="5298071" cy="2031325"/>
            <a:chOff x="345734" y="4195007"/>
            <a:chExt cx="5298071" cy="2031325"/>
          </a:xfrm>
        </p:grpSpPr>
        <p:sp>
          <p:nvSpPr>
            <p:cNvPr id="99" name="TextBox 98"/>
            <p:cNvSpPr txBox="1"/>
            <p:nvPr/>
          </p:nvSpPr>
          <p:spPr>
            <a:xfrm>
              <a:off x="345734" y="4195007"/>
              <a:ext cx="1364767" cy="2031325"/>
            </a:xfrm>
            <a:prstGeom prst="rect">
              <a:avLst/>
            </a:prstGeom>
            <a:noFill/>
          </p:spPr>
          <p:txBody>
            <a:bodyPr wrap="square" rtlCol="0">
              <a:spAutoFit/>
            </a:bodyPr>
            <a:lstStyle/>
            <a:p>
              <a:r>
                <a:rPr lang="en-US" dirty="0">
                  <a:solidFill>
                    <a:schemeClr val="bg1"/>
                  </a:solidFill>
                </a:rPr>
                <a:t>Company  2:</a:t>
              </a:r>
            </a:p>
            <a:p>
              <a:r>
                <a:rPr lang="en-US" dirty="0">
                  <a:solidFill>
                    <a:schemeClr val="bg1"/>
                  </a:solidFill>
                </a:rPr>
                <a:t>Reuben</a:t>
              </a:r>
            </a:p>
            <a:p>
              <a:r>
                <a:rPr lang="en-US" dirty="0">
                  <a:solidFill>
                    <a:schemeClr val="bg1"/>
                  </a:solidFill>
                </a:rPr>
                <a:t>Simeon</a:t>
              </a:r>
            </a:p>
            <a:p>
              <a:r>
                <a:rPr lang="en-US" dirty="0">
                  <a:solidFill>
                    <a:schemeClr val="bg1"/>
                  </a:solidFill>
                </a:rPr>
                <a:t>Gad</a:t>
              </a:r>
            </a:p>
            <a:p>
              <a:r>
                <a:rPr lang="en-US" dirty="0">
                  <a:solidFill>
                    <a:schemeClr val="bg1"/>
                  </a:solidFill>
                </a:rPr>
                <a:t>Levites—sons of Kohath</a:t>
              </a:r>
            </a:p>
          </p:txBody>
        </p:sp>
        <p:grpSp>
          <p:nvGrpSpPr>
            <p:cNvPr id="459" name="Group 458"/>
            <p:cNvGrpSpPr/>
            <p:nvPr/>
          </p:nvGrpSpPr>
          <p:grpSpPr>
            <a:xfrm>
              <a:off x="1528076" y="4356794"/>
              <a:ext cx="998907" cy="986791"/>
              <a:chOff x="6812404" y="4782789"/>
              <a:chExt cx="849134" cy="954803"/>
            </a:xfrm>
          </p:grpSpPr>
          <p:grpSp>
            <p:nvGrpSpPr>
              <p:cNvPr id="460" name="Group 459"/>
              <p:cNvGrpSpPr/>
              <p:nvPr/>
            </p:nvGrpSpPr>
            <p:grpSpPr>
              <a:xfrm>
                <a:off x="6812404" y="4782789"/>
                <a:ext cx="849134" cy="954803"/>
                <a:chOff x="6812404" y="4014427"/>
                <a:chExt cx="1532462" cy="1723166"/>
              </a:xfrm>
            </p:grpSpPr>
            <p:sp>
              <p:nvSpPr>
                <p:cNvPr id="472" name="Rectangle 47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ame 47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460"/>
              <p:cNvGrpSpPr/>
              <p:nvPr/>
            </p:nvGrpSpPr>
            <p:grpSpPr>
              <a:xfrm>
                <a:off x="6888541" y="4860256"/>
                <a:ext cx="657510" cy="817888"/>
                <a:chOff x="1717426" y="610207"/>
                <a:chExt cx="1272475" cy="1582855"/>
              </a:xfrm>
            </p:grpSpPr>
            <p:sp>
              <p:nvSpPr>
                <p:cNvPr id="462" name="Cloud 461"/>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loud 462"/>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loud 463"/>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loud 465"/>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8"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469" name="Trapezoid 468"/>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Cloud 469"/>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4" name="Group 473"/>
            <p:cNvGrpSpPr/>
            <p:nvPr/>
          </p:nvGrpSpPr>
          <p:grpSpPr>
            <a:xfrm>
              <a:off x="2653824" y="4359865"/>
              <a:ext cx="851527" cy="941807"/>
              <a:chOff x="7001463" y="2112155"/>
              <a:chExt cx="459033" cy="507700"/>
            </a:xfrm>
          </p:grpSpPr>
          <p:grpSp>
            <p:nvGrpSpPr>
              <p:cNvPr id="475" name="Group 474"/>
              <p:cNvGrpSpPr/>
              <p:nvPr/>
            </p:nvGrpSpPr>
            <p:grpSpPr>
              <a:xfrm>
                <a:off x="7001463" y="2112155"/>
                <a:ext cx="459033" cy="507700"/>
                <a:chOff x="6812404" y="4014427"/>
                <a:chExt cx="1532462" cy="1723166"/>
              </a:xfrm>
            </p:grpSpPr>
            <p:sp>
              <p:nvSpPr>
                <p:cNvPr id="552" name="Rectangle 55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rame 55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6" name="Group 475"/>
              <p:cNvGrpSpPr/>
              <p:nvPr/>
            </p:nvGrpSpPr>
            <p:grpSpPr>
              <a:xfrm>
                <a:off x="7063108" y="2172832"/>
                <a:ext cx="360734" cy="404463"/>
                <a:chOff x="1497157" y="344790"/>
                <a:chExt cx="1300625" cy="1383924"/>
              </a:xfrm>
            </p:grpSpPr>
            <p:sp>
              <p:nvSpPr>
                <p:cNvPr id="477" name="Trapezoid 476"/>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477"/>
                <p:cNvGrpSpPr/>
                <p:nvPr/>
              </p:nvGrpSpPr>
              <p:grpSpPr>
                <a:xfrm>
                  <a:off x="1497157" y="344790"/>
                  <a:ext cx="1300625" cy="1347713"/>
                  <a:chOff x="1735183" y="108823"/>
                  <a:chExt cx="1300625" cy="1347713"/>
                </a:xfrm>
              </p:grpSpPr>
              <p:sp>
                <p:nvSpPr>
                  <p:cNvPr id="479" name="Cloud 478"/>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Cloud 479"/>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Isosceles Triangle 480"/>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Cloud 482"/>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484"/>
                  <p:cNvGrpSpPr/>
                  <p:nvPr/>
                </p:nvGrpSpPr>
                <p:grpSpPr>
                  <a:xfrm>
                    <a:off x="1891332" y="305708"/>
                    <a:ext cx="933596" cy="288192"/>
                    <a:chOff x="3811872" y="17998"/>
                    <a:chExt cx="805120" cy="270515"/>
                  </a:xfrm>
                </p:grpSpPr>
                <p:grpSp>
                  <p:nvGrpSpPr>
                    <p:cNvPr id="486" name="Group 485"/>
                    <p:cNvGrpSpPr/>
                    <p:nvPr/>
                  </p:nvGrpSpPr>
                  <p:grpSpPr>
                    <a:xfrm>
                      <a:off x="3811872" y="17998"/>
                      <a:ext cx="627615" cy="262087"/>
                      <a:chOff x="4649991" y="5423557"/>
                      <a:chExt cx="2704332" cy="1129307"/>
                    </a:xfrm>
                  </p:grpSpPr>
                  <p:grpSp>
                    <p:nvGrpSpPr>
                      <p:cNvPr id="500" name="Group 499"/>
                      <p:cNvGrpSpPr/>
                      <p:nvPr/>
                    </p:nvGrpSpPr>
                    <p:grpSpPr>
                      <a:xfrm>
                        <a:off x="4649991" y="5427911"/>
                        <a:ext cx="516959" cy="1119063"/>
                        <a:chOff x="4649991" y="5427911"/>
                        <a:chExt cx="516959" cy="1119063"/>
                      </a:xfrm>
                    </p:grpSpPr>
                    <p:grpSp>
                      <p:nvGrpSpPr>
                        <p:cNvPr id="540" name="Group 118"/>
                        <p:cNvGrpSpPr/>
                        <p:nvPr/>
                      </p:nvGrpSpPr>
                      <p:grpSpPr>
                        <a:xfrm rot="1912894">
                          <a:off x="4649991" y="5427911"/>
                          <a:ext cx="321016" cy="1106001"/>
                          <a:chOff x="2438400" y="990600"/>
                          <a:chExt cx="762000" cy="3200400"/>
                        </a:xfrm>
                      </p:grpSpPr>
                      <p:sp>
                        <p:nvSpPr>
                          <p:cNvPr id="547" name="Pentagon 54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Plaque 54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onut 54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Donut 55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1" name="Group 118"/>
                        <p:cNvGrpSpPr/>
                        <p:nvPr/>
                      </p:nvGrpSpPr>
                      <p:grpSpPr>
                        <a:xfrm rot="19542321">
                          <a:off x="4845934" y="5440973"/>
                          <a:ext cx="321016" cy="1106001"/>
                          <a:chOff x="2438400" y="990600"/>
                          <a:chExt cx="762000" cy="3200400"/>
                        </a:xfrm>
                      </p:grpSpPr>
                      <p:sp>
                        <p:nvSpPr>
                          <p:cNvPr id="542" name="Pentagon 5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Plaque 5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Donut 5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Donut 5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1" name="Group 500"/>
                      <p:cNvGrpSpPr/>
                      <p:nvPr/>
                    </p:nvGrpSpPr>
                    <p:grpSpPr>
                      <a:xfrm rot="10800000">
                        <a:off x="5378679" y="5433801"/>
                        <a:ext cx="516959" cy="1119063"/>
                        <a:chOff x="4649991" y="5427911"/>
                        <a:chExt cx="516959" cy="1119063"/>
                      </a:xfrm>
                    </p:grpSpPr>
                    <p:grpSp>
                      <p:nvGrpSpPr>
                        <p:cNvPr id="528" name="Group 118"/>
                        <p:cNvGrpSpPr/>
                        <p:nvPr/>
                      </p:nvGrpSpPr>
                      <p:grpSpPr>
                        <a:xfrm rot="1912894">
                          <a:off x="4649991" y="5427911"/>
                          <a:ext cx="321016" cy="1106001"/>
                          <a:chOff x="2438400" y="990600"/>
                          <a:chExt cx="762000" cy="3200400"/>
                        </a:xfrm>
                      </p:grpSpPr>
                      <p:sp>
                        <p:nvSpPr>
                          <p:cNvPr id="535" name="Pentagon 53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laque 53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ed Rectangle 53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onut 53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53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9" name="Group 118"/>
                        <p:cNvGrpSpPr/>
                        <p:nvPr/>
                      </p:nvGrpSpPr>
                      <p:grpSpPr>
                        <a:xfrm rot="19542321">
                          <a:off x="4845934" y="5440973"/>
                          <a:ext cx="321016" cy="1106001"/>
                          <a:chOff x="2438400" y="990600"/>
                          <a:chExt cx="762000" cy="3200400"/>
                        </a:xfrm>
                      </p:grpSpPr>
                      <p:sp>
                        <p:nvSpPr>
                          <p:cNvPr id="530" name="Pentagon 52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Plaque 53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onut 53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Donut 53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2" name="Group 501"/>
                      <p:cNvGrpSpPr/>
                      <p:nvPr/>
                    </p:nvGrpSpPr>
                    <p:grpSpPr>
                      <a:xfrm>
                        <a:off x="6108676" y="5423557"/>
                        <a:ext cx="516959" cy="1119063"/>
                        <a:chOff x="4649991" y="5427911"/>
                        <a:chExt cx="516959" cy="1119063"/>
                      </a:xfrm>
                    </p:grpSpPr>
                    <p:grpSp>
                      <p:nvGrpSpPr>
                        <p:cNvPr id="516" name="Group 118"/>
                        <p:cNvGrpSpPr/>
                        <p:nvPr/>
                      </p:nvGrpSpPr>
                      <p:grpSpPr>
                        <a:xfrm rot="1912894">
                          <a:off x="4649991" y="5427911"/>
                          <a:ext cx="321016" cy="1106001"/>
                          <a:chOff x="2438400" y="990600"/>
                          <a:chExt cx="762000" cy="3200400"/>
                        </a:xfrm>
                      </p:grpSpPr>
                      <p:sp>
                        <p:nvSpPr>
                          <p:cNvPr id="523" name="Pentagon 52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Plaque 52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ed Rectangle 52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onut 52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Donut 52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7" name="Group 118"/>
                        <p:cNvGrpSpPr/>
                        <p:nvPr/>
                      </p:nvGrpSpPr>
                      <p:grpSpPr>
                        <a:xfrm rot="19542321">
                          <a:off x="4845934" y="5440973"/>
                          <a:ext cx="321016" cy="1106001"/>
                          <a:chOff x="2438400" y="990600"/>
                          <a:chExt cx="762000" cy="3200400"/>
                        </a:xfrm>
                      </p:grpSpPr>
                      <p:sp>
                        <p:nvSpPr>
                          <p:cNvPr id="518" name="Pentagon 51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Plaque 51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onut 52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3" name="Group 502"/>
                      <p:cNvGrpSpPr/>
                      <p:nvPr/>
                    </p:nvGrpSpPr>
                    <p:grpSpPr>
                      <a:xfrm rot="10800000">
                        <a:off x="6837364" y="5429447"/>
                        <a:ext cx="516959" cy="1119063"/>
                        <a:chOff x="4649991" y="5427911"/>
                        <a:chExt cx="516959" cy="1119063"/>
                      </a:xfrm>
                    </p:grpSpPr>
                    <p:grpSp>
                      <p:nvGrpSpPr>
                        <p:cNvPr id="504" name="Group 118"/>
                        <p:cNvGrpSpPr/>
                        <p:nvPr/>
                      </p:nvGrpSpPr>
                      <p:grpSpPr>
                        <a:xfrm rot="1912894">
                          <a:off x="4649991" y="5427911"/>
                          <a:ext cx="321016" cy="1106001"/>
                          <a:chOff x="2438400" y="990600"/>
                          <a:chExt cx="762000" cy="3200400"/>
                        </a:xfrm>
                      </p:grpSpPr>
                      <p:sp>
                        <p:nvSpPr>
                          <p:cNvPr id="511" name="Pentagon 51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Plaque 51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Donut 51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5" name="Donut 51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118"/>
                        <p:cNvGrpSpPr/>
                        <p:nvPr/>
                      </p:nvGrpSpPr>
                      <p:grpSpPr>
                        <a:xfrm rot="19542321">
                          <a:off x="4845934" y="5440973"/>
                          <a:ext cx="321016" cy="1106001"/>
                          <a:chOff x="2438400" y="990600"/>
                          <a:chExt cx="762000" cy="3200400"/>
                        </a:xfrm>
                      </p:grpSpPr>
                      <p:sp>
                        <p:nvSpPr>
                          <p:cNvPr id="506" name="Pentagon 50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Plaque 50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onut 50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Donut 50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87" name="Group 486"/>
                    <p:cNvGrpSpPr/>
                    <p:nvPr/>
                  </p:nvGrpSpPr>
                  <p:grpSpPr>
                    <a:xfrm>
                      <a:off x="4497017" y="28803"/>
                      <a:ext cx="119975" cy="259710"/>
                      <a:chOff x="4649991" y="5427911"/>
                      <a:chExt cx="516959" cy="1119063"/>
                    </a:xfrm>
                  </p:grpSpPr>
                  <p:grpSp>
                    <p:nvGrpSpPr>
                      <p:cNvPr id="488" name="Group 118"/>
                      <p:cNvGrpSpPr/>
                      <p:nvPr/>
                    </p:nvGrpSpPr>
                    <p:grpSpPr>
                      <a:xfrm rot="1912894">
                        <a:off x="4649991" y="5427911"/>
                        <a:ext cx="321016" cy="1106001"/>
                        <a:chOff x="2438400" y="990600"/>
                        <a:chExt cx="762000" cy="3200400"/>
                      </a:xfrm>
                    </p:grpSpPr>
                    <p:sp>
                      <p:nvSpPr>
                        <p:cNvPr id="495" name="Pentagon 49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Plaque 49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onut 49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Donut 49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9" name="Group 118"/>
                      <p:cNvGrpSpPr/>
                      <p:nvPr/>
                    </p:nvGrpSpPr>
                    <p:grpSpPr>
                      <a:xfrm rot="19542321">
                        <a:off x="4845934" y="5440973"/>
                        <a:ext cx="321016" cy="1106001"/>
                        <a:chOff x="2438400" y="990600"/>
                        <a:chExt cx="762000" cy="3200400"/>
                      </a:xfrm>
                    </p:grpSpPr>
                    <p:sp>
                      <p:nvSpPr>
                        <p:cNvPr id="490" name="Pentagon 48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Plaque 49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onut 49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4" name="Donut 49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554" name="Group 553"/>
            <p:cNvGrpSpPr/>
            <p:nvPr/>
          </p:nvGrpSpPr>
          <p:grpSpPr>
            <a:xfrm>
              <a:off x="3619894" y="4316711"/>
              <a:ext cx="927136" cy="1020108"/>
              <a:chOff x="8029894" y="3559127"/>
              <a:chExt cx="459033" cy="542915"/>
            </a:xfrm>
          </p:grpSpPr>
          <p:grpSp>
            <p:nvGrpSpPr>
              <p:cNvPr id="555" name="Group 554"/>
              <p:cNvGrpSpPr/>
              <p:nvPr/>
            </p:nvGrpSpPr>
            <p:grpSpPr>
              <a:xfrm>
                <a:off x="8029894" y="3559127"/>
                <a:ext cx="459033" cy="507700"/>
                <a:chOff x="6812404" y="4014427"/>
                <a:chExt cx="1532462" cy="1723166"/>
              </a:xfrm>
            </p:grpSpPr>
            <p:sp>
              <p:nvSpPr>
                <p:cNvPr id="598" name="Rectangle 59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Frame 59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6" name="Group 555"/>
              <p:cNvGrpSpPr/>
              <p:nvPr/>
            </p:nvGrpSpPr>
            <p:grpSpPr>
              <a:xfrm>
                <a:off x="8110751" y="3598299"/>
                <a:ext cx="321925" cy="503743"/>
                <a:chOff x="3434062" y="145729"/>
                <a:chExt cx="1036333" cy="1621637"/>
              </a:xfrm>
            </p:grpSpPr>
            <p:sp>
              <p:nvSpPr>
                <p:cNvPr id="557" name="Trapezoid 556"/>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loud 557"/>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loud 558"/>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1" name="Group 26"/>
                <p:cNvGrpSpPr/>
                <p:nvPr/>
              </p:nvGrpSpPr>
              <p:grpSpPr>
                <a:xfrm>
                  <a:off x="3575349" y="145729"/>
                  <a:ext cx="752390" cy="503086"/>
                  <a:chOff x="3276599" y="3962400"/>
                  <a:chExt cx="2362200" cy="1430616"/>
                </a:xfrm>
              </p:grpSpPr>
              <p:sp>
                <p:nvSpPr>
                  <p:cNvPr id="590" name="Moon 58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Pentagon 59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Pentagon 59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Pentagon 59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2" name="Cloud 561"/>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44"/>
                <p:cNvGrpSpPr/>
                <p:nvPr/>
              </p:nvGrpSpPr>
              <p:grpSpPr>
                <a:xfrm>
                  <a:off x="3630420" y="1296759"/>
                  <a:ext cx="543951" cy="288954"/>
                  <a:chOff x="3416724" y="3667852"/>
                  <a:chExt cx="2655030" cy="1513748"/>
                </a:xfrm>
              </p:grpSpPr>
              <p:grpSp>
                <p:nvGrpSpPr>
                  <p:cNvPr id="578" name="Group 31"/>
                  <p:cNvGrpSpPr/>
                  <p:nvPr/>
                </p:nvGrpSpPr>
                <p:grpSpPr>
                  <a:xfrm>
                    <a:off x="4114800" y="4495800"/>
                    <a:ext cx="1219200" cy="685800"/>
                    <a:chOff x="4114800" y="4495800"/>
                    <a:chExt cx="1219200" cy="685800"/>
                  </a:xfrm>
                </p:grpSpPr>
                <p:sp>
                  <p:nvSpPr>
                    <p:cNvPr id="58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9" name="Group 36"/>
                  <p:cNvGrpSpPr/>
                  <p:nvPr/>
                </p:nvGrpSpPr>
                <p:grpSpPr>
                  <a:xfrm rot="3976231">
                    <a:off x="3150024" y="3934552"/>
                    <a:ext cx="1219200" cy="685800"/>
                    <a:chOff x="4114800" y="4495800"/>
                    <a:chExt cx="1219200" cy="685800"/>
                  </a:xfrm>
                </p:grpSpPr>
                <p:sp>
                  <p:nvSpPr>
                    <p:cNvPr id="584" name="Trapezoid 58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rapezoid 58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40"/>
                  <p:cNvGrpSpPr/>
                  <p:nvPr/>
                </p:nvGrpSpPr>
                <p:grpSpPr>
                  <a:xfrm rot="18434064">
                    <a:off x="5119254" y="3990109"/>
                    <a:ext cx="1219200" cy="685800"/>
                    <a:chOff x="4114800" y="4495800"/>
                    <a:chExt cx="1219200" cy="685800"/>
                  </a:xfrm>
                </p:grpSpPr>
                <p:sp>
                  <p:nvSpPr>
                    <p:cNvPr id="581" name="Trapezoid 58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5" name="Group 60"/>
                <p:cNvGrpSpPr/>
                <p:nvPr/>
              </p:nvGrpSpPr>
              <p:grpSpPr>
                <a:xfrm>
                  <a:off x="3713895" y="1505186"/>
                  <a:ext cx="364753" cy="262180"/>
                  <a:chOff x="4724400" y="4267200"/>
                  <a:chExt cx="1905000" cy="1369291"/>
                </a:xfrm>
              </p:grpSpPr>
              <p:sp>
                <p:nvSpPr>
                  <p:cNvPr id="566" name="Hexagon 56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56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ed Rectangle 56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57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0" name="Group 639"/>
            <p:cNvGrpSpPr/>
            <p:nvPr/>
          </p:nvGrpSpPr>
          <p:grpSpPr>
            <a:xfrm>
              <a:off x="4672380" y="4326702"/>
              <a:ext cx="971425" cy="966183"/>
              <a:chOff x="10083769" y="1672385"/>
              <a:chExt cx="1857829" cy="1931327"/>
            </a:xfrm>
          </p:grpSpPr>
          <p:grpSp>
            <p:nvGrpSpPr>
              <p:cNvPr id="641" name="Group 640"/>
              <p:cNvGrpSpPr/>
              <p:nvPr/>
            </p:nvGrpSpPr>
            <p:grpSpPr>
              <a:xfrm>
                <a:off x="10083769" y="1672385"/>
                <a:ext cx="1857829" cy="1931327"/>
                <a:chOff x="6812404" y="4014427"/>
                <a:chExt cx="1532462" cy="1723166"/>
              </a:xfrm>
            </p:grpSpPr>
            <p:sp>
              <p:nvSpPr>
                <p:cNvPr id="649" name="Rectangle 64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Frame 64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2" name="Trapezoid 64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64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64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Moon 64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9" name="TextBox 658"/>
          <p:cNvSpPr txBox="1"/>
          <p:nvPr/>
        </p:nvSpPr>
        <p:spPr>
          <a:xfrm>
            <a:off x="89244" y="6495214"/>
            <a:ext cx="2713564" cy="369332"/>
          </a:xfrm>
          <a:prstGeom prst="rect">
            <a:avLst/>
          </a:prstGeom>
          <a:noFill/>
        </p:spPr>
        <p:txBody>
          <a:bodyPr wrap="square" rtlCol="0">
            <a:spAutoFit/>
          </a:bodyPr>
          <a:lstStyle/>
          <a:p>
            <a:r>
              <a:rPr lang="en-US" dirty="0">
                <a:solidFill>
                  <a:schemeClr val="bg1"/>
                </a:solidFill>
              </a:rPr>
              <a:t>Numbers 10:14-16, 21-24</a:t>
            </a:r>
          </a:p>
        </p:txBody>
      </p:sp>
    </p:spTree>
    <p:extLst>
      <p:ext uri="{BB962C8B-B14F-4D97-AF65-F5344CB8AC3E}">
        <p14:creationId xmlns:p14="http://schemas.microsoft.com/office/powerpoint/2010/main" val="35689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0366" y="1065745"/>
            <a:ext cx="4979407"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Three days’ travel from Sinai was the first encampment at </a:t>
            </a:r>
            <a:r>
              <a:rPr lang="en-US" b="0" i="0" dirty="0" err="1">
                <a:solidFill>
                  <a:schemeClr val="bg1"/>
                </a:solidFill>
                <a:effectLst/>
                <a:latin typeface="Calibri" panose="020F0502020204030204" pitchFamily="34" charset="0"/>
              </a:rPr>
              <a:t>Taberah</a:t>
            </a:r>
            <a:r>
              <a:rPr lang="en-US" b="0" i="0" dirty="0">
                <a:solidFill>
                  <a:schemeClr val="bg1"/>
                </a:solidFill>
                <a:effectLst/>
                <a:latin typeface="Calibri" panose="020F0502020204030204" pitchFamily="34" charset="0"/>
              </a:rPr>
              <a:t>, where fiery judgment consumed those who were complainers.</a:t>
            </a:r>
            <a:endParaRPr lang="en-US" dirty="0">
              <a:solidFill>
                <a:schemeClr val="bg1"/>
              </a:solidFill>
            </a:endParaRPr>
          </a:p>
        </p:txBody>
      </p:sp>
      <p:sp>
        <p:nvSpPr>
          <p:cNvPr id="3" name="Rectangle 2"/>
          <p:cNvSpPr/>
          <p:nvPr/>
        </p:nvSpPr>
        <p:spPr>
          <a:xfrm>
            <a:off x="4798336" y="2577282"/>
            <a:ext cx="6491335" cy="1200329"/>
          </a:xfrm>
          <a:prstGeom prst="rect">
            <a:avLst/>
          </a:prstGeom>
        </p:spPr>
        <p:txBody>
          <a:bodyPr wrap="square">
            <a:spAutoFit/>
          </a:bodyPr>
          <a:lstStyle/>
          <a:p>
            <a:r>
              <a:rPr lang="en-US" b="0" i="0" dirty="0">
                <a:solidFill>
                  <a:schemeClr val="bg1"/>
                </a:solidFill>
                <a:effectLst/>
                <a:latin typeface="Calibri" panose="020F0502020204030204" pitchFamily="34" charset="0"/>
              </a:rPr>
              <a:t>Next, they came to </a:t>
            </a:r>
            <a:r>
              <a:rPr lang="en-US" b="0" i="0" dirty="0" err="1">
                <a:solidFill>
                  <a:schemeClr val="bg1"/>
                </a:solidFill>
                <a:effectLst/>
                <a:latin typeface="Calibri" panose="020F0502020204030204" pitchFamily="34" charset="0"/>
              </a:rPr>
              <a:t>Kibroth-hattaavah</a:t>
            </a:r>
            <a:r>
              <a:rPr lang="en-US" b="0" i="0" dirty="0">
                <a:solidFill>
                  <a:schemeClr val="bg1"/>
                </a:solidFill>
                <a:effectLst/>
                <a:latin typeface="Calibri" panose="020F0502020204030204" pitchFamily="34" charset="0"/>
              </a:rPr>
              <a:t>, where quail was again provided; but many were smitten with a plague because of their lustfulness. Seventy of the “elders” of the people were endowed to assist Moses in directing the people.</a:t>
            </a:r>
            <a:endParaRPr lang="en-US" dirty="0">
              <a:solidFill>
                <a:schemeClr val="bg1"/>
              </a:solidFill>
            </a:endParaRP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Fire, Quail Plague, and Leprosy</a:t>
            </a:r>
          </a:p>
        </p:txBody>
      </p:sp>
      <p:grpSp>
        <p:nvGrpSpPr>
          <p:cNvPr id="8" name="Group 7"/>
          <p:cNvGrpSpPr/>
          <p:nvPr/>
        </p:nvGrpSpPr>
        <p:grpSpPr>
          <a:xfrm>
            <a:off x="8512208" y="4152754"/>
            <a:ext cx="3114486" cy="2416842"/>
            <a:chOff x="7543487" y="4287467"/>
            <a:chExt cx="3114486" cy="2416842"/>
          </a:xfrm>
        </p:grpSpPr>
        <p:pic>
          <p:nvPicPr>
            <p:cNvPr id="4098" name="Picture 2" descr="http://cdn.biblicalarchaeology.org/wp-content/uploads/kadesh-barn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487" y="4287467"/>
              <a:ext cx="3114486" cy="2416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0792" y="5263084"/>
              <a:ext cx="1720158" cy="276999"/>
            </a:xfrm>
            <a:prstGeom prst="rect">
              <a:avLst/>
            </a:prstGeom>
            <a:noFill/>
          </p:spPr>
          <p:txBody>
            <a:bodyPr wrap="square" rtlCol="0">
              <a:spAutoFit/>
            </a:bodyPr>
            <a:lstStyle/>
            <a:p>
              <a:r>
                <a:rPr lang="en-US" sz="1200" b="1" dirty="0">
                  <a:solidFill>
                    <a:srgbClr val="FF0000"/>
                  </a:solidFill>
                </a:rPr>
                <a:t>Wilderness of </a:t>
              </a:r>
              <a:r>
                <a:rPr lang="en-US" sz="1200" b="1" dirty="0" err="1">
                  <a:solidFill>
                    <a:srgbClr val="FF0000"/>
                  </a:solidFill>
                </a:rPr>
                <a:t>Paran</a:t>
              </a:r>
              <a:endParaRPr lang="en-US" sz="1200" b="1" dirty="0">
                <a:solidFill>
                  <a:srgbClr val="FF0000"/>
                </a:solidFill>
              </a:endParaRPr>
            </a:p>
          </p:txBody>
        </p:sp>
      </p:grpSp>
      <p:pic>
        <p:nvPicPr>
          <p:cNvPr id="4100" name="Picture 4" descr="http://media.giphy.com/media/WzLsZENLbKeBO/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885" y="2053309"/>
            <a:ext cx="1796194" cy="17961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10336" y="549290"/>
            <a:ext cx="2721100" cy="2171055"/>
            <a:chOff x="5637292" y="-411067"/>
            <a:chExt cx="2721100" cy="2171055"/>
          </a:xfrm>
        </p:grpSpPr>
        <p:sp>
          <p:nvSpPr>
            <p:cNvPr id="9" name="Rectangle 8"/>
            <p:cNvSpPr/>
            <p:nvPr/>
          </p:nvSpPr>
          <p:spPr>
            <a:xfrm>
              <a:off x="5637292" y="0"/>
              <a:ext cx="2721100" cy="147571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media.giphy.com/media/pGokTMkzGW0U0/giph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48950" y="-411067"/>
              <a:ext cx="2609441" cy="217105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grpSp>
        <p:nvGrpSpPr>
          <p:cNvPr id="13" name="Group 12"/>
          <p:cNvGrpSpPr/>
          <p:nvPr/>
        </p:nvGrpSpPr>
        <p:grpSpPr>
          <a:xfrm>
            <a:off x="511650" y="3881338"/>
            <a:ext cx="5289411" cy="2646870"/>
            <a:chOff x="511650" y="3881338"/>
            <a:chExt cx="5289411" cy="2646870"/>
          </a:xfrm>
        </p:grpSpPr>
        <p:sp>
          <p:nvSpPr>
            <p:cNvPr id="4" name="Rectangle 3"/>
            <p:cNvSpPr/>
            <p:nvPr/>
          </p:nvSpPr>
          <p:spPr>
            <a:xfrm>
              <a:off x="511650" y="4441143"/>
              <a:ext cx="343540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nation removed to </a:t>
              </a:r>
              <a:r>
                <a:rPr lang="en-US" b="0" i="0" dirty="0" err="1">
                  <a:solidFill>
                    <a:schemeClr val="bg1"/>
                  </a:solidFill>
                  <a:effectLst/>
                  <a:latin typeface="Calibri" panose="020F0502020204030204" pitchFamily="34" charset="0"/>
                </a:rPr>
                <a:t>Hazeroth</a:t>
              </a:r>
              <a:r>
                <a:rPr lang="en-US" b="0" i="0" dirty="0">
                  <a:solidFill>
                    <a:schemeClr val="bg1"/>
                  </a:solidFill>
                  <a:effectLst/>
                  <a:latin typeface="Calibri" panose="020F0502020204030204" pitchFamily="34" charset="0"/>
                </a:rPr>
                <a:t>, and Aaron and Miriam slandered their brother Moses and were judged accordingly.</a:t>
              </a:r>
            </a:p>
          </p:txBody>
        </p:sp>
        <p:grpSp>
          <p:nvGrpSpPr>
            <p:cNvPr id="63" name="Group 62"/>
            <p:cNvGrpSpPr/>
            <p:nvPr/>
          </p:nvGrpSpPr>
          <p:grpSpPr>
            <a:xfrm>
              <a:off x="3720545" y="3881338"/>
              <a:ext cx="1206113" cy="2646870"/>
              <a:chOff x="457200" y="609600"/>
              <a:chExt cx="2569462" cy="5638800"/>
            </a:xfrm>
          </p:grpSpPr>
          <p:grpSp>
            <p:nvGrpSpPr>
              <p:cNvPr id="64" name="Group 63"/>
              <p:cNvGrpSpPr/>
              <p:nvPr/>
            </p:nvGrpSpPr>
            <p:grpSpPr>
              <a:xfrm>
                <a:off x="457200" y="609600"/>
                <a:ext cx="2569462" cy="5638800"/>
                <a:chOff x="3048000" y="304800"/>
                <a:chExt cx="2569462" cy="5638800"/>
              </a:xfrm>
            </p:grpSpPr>
            <p:sp>
              <p:nvSpPr>
                <p:cNvPr id="73" name="Oval 7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3"/>
                <p:cNvGrpSpPr/>
                <p:nvPr/>
              </p:nvGrpSpPr>
              <p:grpSpPr>
                <a:xfrm>
                  <a:off x="4667079" y="1886593"/>
                  <a:ext cx="950383" cy="2102643"/>
                  <a:chOff x="4743279" y="2800993"/>
                  <a:chExt cx="950383" cy="2102643"/>
                </a:xfrm>
              </p:grpSpPr>
              <p:sp>
                <p:nvSpPr>
                  <p:cNvPr id="88" name="Oval 8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rapezoid 8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342721">
                <a:off x="753773" y="5111242"/>
                <a:ext cx="605597" cy="534729"/>
                <a:chOff x="152400" y="1820740"/>
                <a:chExt cx="605597" cy="534729"/>
              </a:xfrm>
            </p:grpSpPr>
            <p:sp>
              <p:nvSpPr>
                <p:cNvPr id="70" name="Diamond 6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21000115">
                <a:off x="2177624" y="5211390"/>
                <a:ext cx="605597" cy="534729"/>
                <a:chOff x="152400" y="1820740"/>
                <a:chExt cx="605597" cy="534729"/>
              </a:xfrm>
            </p:grpSpPr>
            <p:sp>
              <p:nvSpPr>
                <p:cNvPr id="67" name="Diamond 6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4716816" y="4012735"/>
              <a:ext cx="1084245" cy="2428120"/>
              <a:chOff x="4716816" y="4012735"/>
              <a:chExt cx="1084245" cy="2428120"/>
            </a:xfrm>
          </p:grpSpPr>
          <p:grpSp>
            <p:nvGrpSpPr>
              <p:cNvPr id="16" name="Group 15"/>
              <p:cNvGrpSpPr/>
              <p:nvPr/>
            </p:nvGrpSpPr>
            <p:grpSpPr>
              <a:xfrm>
                <a:off x="4716816" y="4012735"/>
                <a:ext cx="1084245" cy="2428120"/>
                <a:chOff x="3610777" y="2062249"/>
                <a:chExt cx="1697920" cy="3785316"/>
              </a:xfrm>
            </p:grpSpPr>
            <p:sp>
              <p:nvSpPr>
                <p:cNvPr id="17" name="Rounded Rectangle 16"/>
                <p:cNvSpPr/>
                <p:nvPr/>
              </p:nvSpPr>
              <p:spPr>
                <a:xfrm>
                  <a:off x="3711104" y="2062249"/>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Rounded Rectangle 17"/>
                <p:cNvSpPr/>
                <p:nvPr/>
              </p:nvSpPr>
              <p:spPr>
                <a:xfrm>
                  <a:off x="3799510" y="2316520"/>
                  <a:ext cx="1300951" cy="1986293"/>
                </a:xfrm>
                <a:prstGeom prst="roundRect">
                  <a:avLst>
                    <a:gd name="adj" fmla="val 3927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rot="19671902">
                  <a:off x="4949458" y="3913422"/>
                  <a:ext cx="35923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647766">
                  <a:off x="3610777" y="3929385"/>
                  <a:ext cx="37189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52409">
                  <a:off x="4540949" y="5196300"/>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4173791" y="5183418"/>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69292">
                  <a:off x="4503960" y="3246507"/>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790291">
                  <a:off x="3759507" y="3208445"/>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3960158" y="3395998"/>
                  <a:ext cx="1017528" cy="2122539"/>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0158" y="2285921"/>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236535">
                  <a:off x="3969369" y="2337199"/>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5076663">
                  <a:off x="4447413" y="2238332"/>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835699" y="2191629"/>
                  <a:ext cx="1260515" cy="362268"/>
                  <a:chOff x="1559695" y="1297064"/>
                  <a:chExt cx="1260515" cy="362268"/>
                </a:xfrm>
              </p:grpSpPr>
              <p:sp>
                <p:nvSpPr>
                  <p:cNvPr id="61" name="Rounded Rectangle 60"/>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3722053" y="2245217"/>
                  <a:ext cx="1452531" cy="322562"/>
                </a:xfrm>
                <a:prstGeom prst="roundRect">
                  <a:avLst>
                    <a:gd name="adj" fmla="val 2847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786715" y="4208374"/>
                  <a:ext cx="1080696" cy="681033"/>
                  <a:chOff x="3352800" y="2487123"/>
                  <a:chExt cx="2022718" cy="1301537"/>
                </a:xfrm>
                <a:solidFill>
                  <a:srgbClr val="BA7816"/>
                </a:solidFill>
              </p:grpSpPr>
              <p:sp>
                <p:nvSpPr>
                  <p:cNvPr id="56" name="Diagonal Stripe 55"/>
                  <p:cNvSpPr/>
                  <p:nvPr/>
                </p:nvSpPr>
                <p:spPr>
                  <a:xfrm rot="8272995">
                    <a:off x="3352800" y="27550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p:cNvGrpSpPr/>
                  <p:nvPr/>
                </p:nvGrpSpPr>
                <p:grpSpPr>
                  <a:xfrm>
                    <a:off x="3690767" y="2487123"/>
                    <a:ext cx="1684751" cy="1301537"/>
                    <a:chOff x="3690767" y="2487123"/>
                    <a:chExt cx="1684751" cy="1301537"/>
                  </a:xfrm>
                  <a:grpFill/>
                </p:grpSpPr>
                <p:sp>
                  <p:nvSpPr>
                    <p:cNvPr id="58" name="Diagonal Stripe 57"/>
                    <p:cNvSpPr/>
                    <p:nvPr/>
                  </p:nvSpPr>
                  <p:spPr>
                    <a:xfrm rot="7627695">
                      <a:off x="3505200" y="29074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3956267" y="2501433"/>
                      <a:ext cx="1419251" cy="471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886200" y="2487123"/>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3960158" y="5309350"/>
                  <a:ext cx="977013" cy="192313"/>
                  <a:chOff x="1715907" y="5762892"/>
                  <a:chExt cx="1723504" cy="641391"/>
                </a:xfrm>
              </p:grpSpPr>
              <p:sp>
                <p:nvSpPr>
                  <p:cNvPr id="45" name="Isosceles Triangle 44"/>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928834" y="2345087"/>
                  <a:ext cx="977013" cy="192313"/>
                  <a:chOff x="1715907" y="5762892"/>
                  <a:chExt cx="1723504" cy="641391"/>
                </a:xfrm>
              </p:grpSpPr>
              <p:sp>
                <p:nvSpPr>
                  <p:cNvPr id="34" name="Isosceles Triangle 33"/>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p:cNvGrpSpPr/>
              <p:nvPr/>
            </p:nvGrpSpPr>
            <p:grpSpPr>
              <a:xfrm>
                <a:off x="5025025" y="4514080"/>
                <a:ext cx="183418" cy="205296"/>
                <a:chOff x="1919335" y="4903961"/>
                <a:chExt cx="522083" cy="553772"/>
              </a:xfrm>
            </p:grpSpPr>
            <p:sp>
              <p:nvSpPr>
                <p:cNvPr id="92" name="Oval 91"/>
                <p:cNvSpPr/>
                <p:nvPr/>
              </p:nvSpPr>
              <p:spPr>
                <a:xfrm>
                  <a:off x="1919335" y="4952246"/>
                  <a:ext cx="217283" cy="2172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136618" y="5104647"/>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89018" y="4903961"/>
                  <a:ext cx="137311" cy="2569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18099" y="5257047"/>
                  <a:ext cx="223319" cy="200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71392" y="5242715"/>
                  <a:ext cx="137311" cy="1131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 name="Rectangle 10"/>
          <p:cNvSpPr/>
          <p:nvPr/>
        </p:nvSpPr>
        <p:spPr>
          <a:xfrm>
            <a:off x="6011580" y="4484012"/>
            <a:ext cx="2439104" cy="1754326"/>
          </a:xfrm>
          <a:prstGeom prst="rect">
            <a:avLst/>
          </a:prstGeom>
        </p:spPr>
        <p:txBody>
          <a:bodyPr wrap="square">
            <a:spAutoFit/>
          </a:bodyPr>
          <a:lstStyle/>
          <a:p>
            <a:r>
              <a:rPr lang="en-US" b="0" i="0" dirty="0">
                <a:solidFill>
                  <a:schemeClr val="bg1"/>
                </a:solidFill>
                <a:effectLst/>
                <a:latin typeface="Calibri" panose="020F0502020204030204" pitchFamily="34" charset="0"/>
              </a:rPr>
              <a:t>Finally, they arrived in the wilderness of </a:t>
            </a:r>
            <a:r>
              <a:rPr lang="en-US" b="0" i="0" dirty="0" err="1">
                <a:solidFill>
                  <a:schemeClr val="bg1"/>
                </a:solidFill>
                <a:effectLst/>
                <a:latin typeface="Calibri" panose="020F0502020204030204" pitchFamily="34" charset="0"/>
              </a:rPr>
              <a:t>Paran</a:t>
            </a:r>
            <a:r>
              <a:rPr lang="en-US" b="0" i="0" dirty="0">
                <a:solidFill>
                  <a:schemeClr val="bg1"/>
                </a:solidFill>
                <a:effectLst/>
                <a:latin typeface="Calibri" panose="020F0502020204030204" pitchFamily="34" charset="0"/>
              </a:rPr>
              <a:t>, in the area of Kadesh-</a:t>
            </a:r>
            <a:r>
              <a:rPr lang="en-US" b="0" i="0" dirty="0" err="1">
                <a:solidFill>
                  <a:schemeClr val="bg1"/>
                </a:solidFill>
                <a:effectLst/>
                <a:latin typeface="Calibri" panose="020F0502020204030204" pitchFamily="34" charset="0"/>
              </a:rPr>
              <a:t>barnea</a:t>
            </a:r>
            <a:r>
              <a:rPr lang="en-US" b="0" i="0" dirty="0">
                <a:solidFill>
                  <a:schemeClr val="bg1"/>
                </a:solidFill>
                <a:effectLst/>
                <a:latin typeface="Calibri" panose="020F0502020204030204" pitchFamily="34" charset="0"/>
              </a:rPr>
              <a:t>, near the borders of the land of Canaan.</a:t>
            </a:r>
            <a:endParaRPr lang="en-US" dirty="0">
              <a:solidFill>
                <a:schemeClr val="bg1"/>
              </a:solidFill>
            </a:endParaRPr>
          </a:p>
        </p:txBody>
      </p:sp>
    </p:spTree>
    <p:extLst>
      <p:ext uri="{BB962C8B-B14F-4D97-AF65-F5344CB8AC3E}">
        <p14:creationId xmlns:p14="http://schemas.microsoft.com/office/powerpoint/2010/main" val="28466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11:1-16</a:t>
            </a:r>
          </a:p>
        </p:txBody>
      </p:sp>
      <p:sp>
        <p:nvSpPr>
          <p:cNvPr id="6" name="TextBox 5"/>
          <p:cNvSpPr txBox="1"/>
          <p:nvPr/>
        </p:nvSpPr>
        <p:spPr>
          <a:xfrm>
            <a:off x="89025" y="0"/>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12 Spies</a:t>
            </a:r>
          </a:p>
        </p:txBody>
      </p:sp>
      <p:grpSp>
        <p:nvGrpSpPr>
          <p:cNvPr id="8" name="Group 7"/>
          <p:cNvGrpSpPr/>
          <p:nvPr/>
        </p:nvGrpSpPr>
        <p:grpSpPr>
          <a:xfrm>
            <a:off x="319076" y="1261015"/>
            <a:ext cx="1392028" cy="1711450"/>
            <a:chOff x="5360317" y="1011346"/>
            <a:chExt cx="1392028" cy="1711450"/>
          </a:xfrm>
        </p:grpSpPr>
        <p:sp>
          <p:nvSpPr>
            <p:cNvPr id="9" name="Rectangle 8"/>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Shammua</a:t>
              </a:r>
              <a:endParaRPr lang="en-US" dirty="0"/>
            </a:p>
          </p:txBody>
        </p:sp>
        <p:sp>
          <p:nvSpPr>
            <p:cNvPr id="10" name="Rectangle 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Reuben</a:t>
              </a:r>
            </a:p>
          </p:txBody>
        </p:sp>
        <p:sp>
          <p:nvSpPr>
            <p:cNvPr id="12" name="Rectangle 11"/>
            <p:cNvSpPr/>
            <p:nvPr/>
          </p:nvSpPr>
          <p:spPr>
            <a:xfrm>
              <a:off x="5476433" y="1664484"/>
              <a:ext cx="1114776"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Zaccur</a:t>
              </a:r>
              <a:endParaRPr lang="en-US" dirty="0"/>
            </a:p>
          </p:txBody>
        </p:sp>
        <p:cxnSp>
          <p:nvCxnSpPr>
            <p:cNvPr id="15" name="Straight Arrow Connector 14"/>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005520" y="1279121"/>
            <a:ext cx="1392028" cy="1711450"/>
            <a:chOff x="5360317" y="1011346"/>
            <a:chExt cx="1392028" cy="1711450"/>
          </a:xfrm>
        </p:grpSpPr>
        <p:sp>
          <p:nvSpPr>
            <p:cNvPr id="19" name="Rectangle 18"/>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Shaphat</a:t>
              </a:r>
              <a:endParaRPr lang="en-US" dirty="0"/>
            </a:p>
          </p:txBody>
        </p:sp>
        <p:sp>
          <p:nvSpPr>
            <p:cNvPr id="20" name="Rectangle 1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Simeon</a:t>
              </a:r>
            </a:p>
          </p:txBody>
        </p:sp>
        <p:sp>
          <p:nvSpPr>
            <p:cNvPr id="21" name="Rectangle 20"/>
            <p:cNvSpPr/>
            <p:nvPr/>
          </p:nvSpPr>
          <p:spPr>
            <a:xfrm>
              <a:off x="5393715" y="1680201"/>
              <a:ext cx="1275912"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a:t>
              </a:r>
            </a:p>
          </p:txBody>
        </p:sp>
        <p:cxnSp>
          <p:nvCxnSpPr>
            <p:cNvPr id="22" name="Straight Arrow Connector 21"/>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88886" y="1261015"/>
            <a:ext cx="1392028" cy="1711450"/>
            <a:chOff x="5360317" y="1011346"/>
            <a:chExt cx="1392028" cy="1711450"/>
          </a:xfrm>
        </p:grpSpPr>
        <p:sp>
          <p:nvSpPr>
            <p:cNvPr id="25" name="Rectangle 24"/>
            <p:cNvSpPr/>
            <p:nvPr/>
          </p:nvSpPr>
          <p:spPr>
            <a:xfrm>
              <a:off x="5360317" y="2388352"/>
              <a:ext cx="1392028"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Caleb</a:t>
              </a:r>
            </a:p>
          </p:txBody>
        </p:sp>
        <p:sp>
          <p:nvSpPr>
            <p:cNvPr id="26" name="Rectangle 2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sp>
          <p:nvSpPr>
            <p:cNvPr id="27" name="Rectangle 26"/>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Jephunneh</a:t>
              </a:r>
              <a:endParaRPr lang="en-US" dirty="0"/>
            </a:p>
          </p:txBody>
        </p:sp>
        <p:cxnSp>
          <p:nvCxnSpPr>
            <p:cNvPr id="28" name="Straight Arrow Connector 2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14061" y="1255366"/>
            <a:ext cx="1392028" cy="1711450"/>
            <a:chOff x="5360317" y="1011346"/>
            <a:chExt cx="1392028" cy="1711450"/>
          </a:xfrm>
        </p:grpSpPr>
        <p:sp>
          <p:nvSpPr>
            <p:cNvPr id="31" name="Rectangle 30"/>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Igal</a:t>
              </a:r>
              <a:endParaRPr lang="en-US" dirty="0"/>
            </a:p>
          </p:txBody>
        </p:sp>
        <p:sp>
          <p:nvSpPr>
            <p:cNvPr id="32" name="Rectangle 31"/>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Issachar</a:t>
              </a:r>
            </a:p>
          </p:txBody>
        </p:sp>
        <p:sp>
          <p:nvSpPr>
            <p:cNvPr id="33" name="Rectangle 32"/>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Joseph</a:t>
              </a:r>
            </a:p>
          </p:txBody>
        </p:sp>
        <p:cxnSp>
          <p:nvCxnSpPr>
            <p:cNvPr id="34" name="Straight Arrow Connector 33"/>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0301388" y="1258782"/>
            <a:ext cx="1392028" cy="1711450"/>
            <a:chOff x="5360317" y="1011346"/>
            <a:chExt cx="1392028" cy="1711450"/>
          </a:xfrm>
        </p:grpSpPr>
        <p:sp>
          <p:nvSpPr>
            <p:cNvPr id="37" name="Rectangle 36"/>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Gaddiel</a:t>
              </a:r>
              <a:endParaRPr lang="en-US" dirty="0"/>
            </a:p>
          </p:txBody>
        </p:sp>
        <p:sp>
          <p:nvSpPr>
            <p:cNvPr id="38" name="Rectangle 3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Zebulun</a:t>
              </a:r>
            </a:p>
          </p:txBody>
        </p:sp>
        <p:sp>
          <p:nvSpPr>
            <p:cNvPr id="39" name="Rectangle 3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Sodi</a:t>
              </a:r>
              <a:endParaRPr lang="en-US" dirty="0"/>
            </a:p>
          </p:txBody>
        </p:sp>
        <p:cxnSp>
          <p:nvCxnSpPr>
            <p:cNvPr id="40" name="Straight Arrow Connector 3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002771" y="1249789"/>
            <a:ext cx="1395472" cy="1919062"/>
            <a:chOff x="5380069" y="1011346"/>
            <a:chExt cx="1395472" cy="1882554"/>
          </a:xfrm>
        </p:grpSpPr>
        <p:sp>
          <p:nvSpPr>
            <p:cNvPr id="43" name="Rectangle 42"/>
            <p:cNvSpPr/>
            <p:nvPr/>
          </p:nvSpPr>
          <p:spPr>
            <a:xfrm>
              <a:off x="5383513" y="2388352"/>
              <a:ext cx="1392028" cy="50554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Oshea</a:t>
              </a:r>
              <a:endParaRPr lang="en-US" dirty="0"/>
            </a:p>
            <a:p>
              <a:pPr algn="ctr"/>
              <a:r>
                <a:rPr lang="en-US" dirty="0"/>
                <a:t>(Jehoshua)</a:t>
              </a:r>
            </a:p>
          </p:txBody>
        </p:sp>
        <p:sp>
          <p:nvSpPr>
            <p:cNvPr id="44" name="Rectangle 4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Ephraim</a:t>
              </a:r>
            </a:p>
          </p:txBody>
        </p:sp>
        <p:sp>
          <p:nvSpPr>
            <p:cNvPr id="45" name="Rectangle 4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Nun</a:t>
              </a:r>
            </a:p>
          </p:txBody>
        </p:sp>
        <p:cxnSp>
          <p:nvCxnSpPr>
            <p:cNvPr id="46" name="Straight Arrow Connector 4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72817" y="3992492"/>
            <a:ext cx="1392028" cy="1721111"/>
            <a:chOff x="5468528" y="1011346"/>
            <a:chExt cx="1392028" cy="1721111"/>
          </a:xfrm>
        </p:grpSpPr>
        <p:sp>
          <p:nvSpPr>
            <p:cNvPr id="49" name="Rectangle 48"/>
            <p:cNvSpPr/>
            <p:nvPr/>
          </p:nvSpPr>
          <p:spPr>
            <a:xfrm>
              <a:off x="5468528" y="2398013"/>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Gaddi</a:t>
              </a:r>
              <a:endParaRPr lang="en-US" dirty="0"/>
            </a:p>
          </p:txBody>
        </p:sp>
        <p:sp>
          <p:nvSpPr>
            <p:cNvPr id="50" name="Rectangle 49"/>
            <p:cNvSpPr/>
            <p:nvPr/>
          </p:nvSpPr>
          <p:spPr>
            <a:xfrm>
              <a:off x="5521452" y="1011346"/>
              <a:ext cx="1230893"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Manasseh</a:t>
              </a:r>
            </a:p>
          </p:txBody>
        </p:sp>
        <p:sp>
          <p:nvSpPr>
            <p:cNvPr id="51" name="Rectangle 50"/>
            <p:cNvSpPr/>
            <p:nvPr/>
          </p:nvSpPr>
          <p:spPr>
            <a:xfrm>
              <a:off x="5468528"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Susi</a:t>
              </a:r>
            </a:p>
          </p:txBody>
        </p:sp>
        <p:cxnSp>
          <p:nvCxnSpPr>
            <p:cNvPr id="52" name="Straight Arrow Connector 51"/>
            <p:cNvCxnSpPr/>
            <p:nvPr/>
          </p:nvCxnSpPr>
          <p:spPr>
            <a:xfrm flipH="1">
              <a:off x="6134748" y="136543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38798"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8637695" y="1259473"/>
            <a:ext cx="1392028" cy="1711450"/>
            <a:chOff x="5360317" y="1011346"/>
            <a:chExt cx="1392028" cy="1711450"/>
          </a:xfrm>
        </p:grpSpPr>
        <p:sp>
          <p:nvSpPr>
            <p:cNvPr id="55" name="Rectangle 54"/>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Palti</a:t>
              </a:r>
              <a:endParaRPr lang="en-US" dirty="0"/>
            </a:p>
          </p:txBody>
        </p:sp>
        <p:sp>
          <p:nvSpPr>
            <p:cNvPr id="56" name="Rectangle 5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Benjamin</a:t>
              </a:r>
            </a:p>
          </p:txBody>
        </p:sp>
        <p:sp>
          <p:nvSpPr>
            <p:cNvPr id="57" name="Rectangle 56"/>
            <p:cNvSpPr/>
            <p:nvPr/>
          </p:nvSpPr>
          <p:spPr>
            <a:xfrm>
              <a:off x="5406557" y="1665116"/>
              <a:ext cx="1273409"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Raphu</a:t>
              </a:r>
              <a:endParaRPr lang="en-US" dirty="0"/>
            </a:p>
          </p:txBody>
        </p:sp>
        <p:cxnSp>
          <p:nvCxnSpPr>
            <p:cNvPr id="58" name="Straight Arrow Connector 5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782354" y="3977509"/>
            <a:ext cx="1392028" cy="1722850"/>
            <a:chOff x="5360317" y="999946"/>
            <a:chExt cx="1392028" cy="1722850"/>
          </a:xfrm>
        </p:grpSpPr>
        <p:sp>
          <p:nvSpPr>
            <p:cNvPr id="61" name="Rectangle 60"/>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Ammiel</a:t>
              </a:r>
              <a:endParaRPr lang="en-US" dirty="0"/>
            </a:p>
          </p:txBody>
        </p:sp>
        <p:sp>
          <p:nvSpPr>
            <p:cNvPr id="62" name="Rectangle 61"/>
            <p:cNvSpPr/>
            <p:nvPr/>
          </p:nvSpPr>
          <p:spPr>
            <a:xfrm>
              <a:off x="5567128" y="9999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Dan</a:t>
              </a:r>
            </a:p>
          </p:txBody>
        </p:sp>
        <p:sp>
          <p:nvSpPr>
            <p:cNvPr id="63" name="Rectangle 62"/>
            <p:cNvSpPr/>
            <p:nvPr/>
          </p:nvSpPr>
          <p:spPr>
            <a:xfrm>
              <a:off x="5495461" y="1657087"/>
              <a:ext cx="1218125"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Gemalli</a:t>
              </a:r>
              <a:endParaRPr lang="en-US" dirty="0"/>
            </a:p>
          </p:txBody>
        </p:sp>
        <p:cxnSp>
          <p:nvCxnSpPr>
            <p:cNvPr id="64" name="Straight Arrow Connector 63"/>
            <p:cNvCxnSpPr/>
            <p:nvPr/>
          </p:nvCxnSpPr>
          <p:spPr>
            <a:xfrm flipH="1">
              <a:off x="6093925" y="137533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063489" y="204159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404762" y="3983025"/>
            <a:ext cx="1392028" cy="1711450"/>
            <a:chOff x="5360317" y="1011346"/>
            <a:chExt cx="1392028" cy="1711450"/>
          </a:xfrm>
        </p:grpSpPr>
        <p:sp>
          <p:nvSpPr>
            <p:cNvPr id="67" name="Rectangle 66"/>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Sethur</a:t>
              </a:r>
              <a:endParaRPr lang="en-US" dirty="0"/>
            </a:p>
          </p:txBody>
        </p:sp>
        <p:sp>
          <p:nvSpPr>
            <p:cNvPr id="68" name="Rectangle 6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Asher</a:t>
              </a:r>
            </a:p>
          </p:txBody>
        </p:sp>
        <p:sp>
          <p:nvSpPr>
            <p:cNvPr id="69" name="Rectangle 6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Michael</a:t>
              </a:r>
            </a:p>
          </p:txBody>
        </p:sp>
        <p:cxnSp>
          <p:nvCxnSpPr>
            <p:cNvPr id="70" name="Straight Arrow Connector 6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6507133" y="3973749"/>
            <a:ext cx="1392028" cy="1711450"/>
            <a:chOff x="5360317" y="1011346"/>
            <a:chExt cx="1392028" cy="1711450"/>
          </a:xfrm>
        </p:grpSpPr>
        <p:sp>
          <p:nvSpPr>
            <p:cNvPr id="73" name="Rectangle 72"/>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Geuel</a:t>
              </a:r>
              <a:r>
                <a:rPr lang="en-US" dirty="0"/>
                <a:t> </a:t>
              </a:r>
            </a:p>
          </p:txBody>
        </p:sp>
        <p:sp>
          <p:nvSpPr>
            <p:cNvPr id="74" name="Rectangle 7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Gad</a:t>
              </a:r>
            </a:p>
          </p:txBody>
        </p:sp>
        <p:sp>
          <p:nvSpPr>
            <p:cNvPr id="75" name="Rectangle 74"/>
            <p:cNvSpPr/>
            <p:nvPr/>
          </p:nvSpPr>
          <p:spPr>
            <a:xfrm>
              <a:off x="5480603" y="1656292"/>
              <a:ext cx="1057508"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Machi</a:t>
              </a:r>
              <a:endParaRPr lang="en-US" dirty="0"/>
            </a:p>
          </p:txBody>
        </p:sp>
        <p:cxnSp>
          <p:nvCxnSpPr>
            <p:cNvPr id="76" name="Straight Arrow Connector 7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416039" y="3783537"/>
            <a:ext cx="3505068" cy="2501531"/>
            <a:chOff x="228600" y="381000"/>
            <a:chExt cx="3505068" cy="2501531"/>
          </a:xfrm>
        </p:grpSpPr>
        <p:grpSp>
          <p:nvGrpSpPr>
            <p:cNvPr id="82" name="Group 81"/>
            <p:cNvGrpSpPr/>
            <p:nvPr/>
          </p:nvGrpSpPr>
          <p:grpSpPr>
            <a:xfrm>
              <a:off x="228600" y="381000"/>
              <a:ext cx="3505068" cy="2501531"/>
              <a:chOff x="534986" y="381000"/>
              <a:chExt cx="2637111" cy="2501531"/>
            </a:xfrm>
          </p:grpSpPr>
          <p:sp>
            <p:nvSpPr>
              <p:cNvPr id="84" name="Rectangle 8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534986" y="384805"/>
                <a:ext cx="457200" cy="2497726"/>
                <a:chOff x="533400" y="381000"/>
                <a:chExt cx="457200" cy="2497726"/>
              </a:xfrm>
            </p:grpSpPr>
            <p:sp>
              <p:nvSpPr>
                <p:cNvPr id="91" name="Oval 9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714897" y="381000"/>
                <a:ext cx="457200" cy="2497726"/>
                <a:chOff x="2714897" y="457200"/>
                <a:chExt cx="457200" cy="2497726"/>
              </a:xfrm>
            </p:grpSpPr>
            <p:sp>
              <p:nvSpPr>
                <p:cNvPr id="87" name="Oval 8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Rectangle 82"/>
            <p:cNvSpPr/>
            <p:nvPr/>
          </p:nvSpPr>
          <p:spPr>
            <a:xfrm>
              <a:off x="854759" y="1166524"/>
              <a:ext cx="2293346" cy="1077218"/>
            </a:xfrm>
            <a:prstGeom prst="rect">
              <a:avLst/>
            </a:prstGeom>
          </p:spPr>
          <p:txBody>
            <a:bodyPr wrap="square">
              <a:spAutoFit/>
            </a:bodyPr>
            <a:lstStyle/>
            <a:p>
              <a:pPr algn="ctr"/>
              <a:r>
                <a:rPr lang="en-US" sz="1600" b="1" dirty="0"/>
                <a:t>Moses  selected one member from each of the 12 tribes to carry out an important task</a:t>
              </a:r>
              <a:endParaRPr lang="en-US" sz="1600" b="1" i="1" dirty="0"/>
            </a:p>
          </p:txBody>
        </p:sp>
      </p:grpSp>
      <p:grpSp>
        <p:nvGrpSpPr>
          <p:cNvPr id="102" name="Group 101"/>
          <p:cNvGrpSpPr/>
          <p:nvPr/>
        </p:nvGrpSpPr>
        <p:grpSpPr>
          <a:xfrm>
            <a:off x="4950432" y="3992492"/>
            <a:ext cx="1392028" cy="1711450"/>
            <a:chOff x="5360317" y="1011346"/>
            <a:chExt cx="1392028" cy="1711450"/>
          </a:xfrm>
        </p:grpSpPr>
        <p:sp>
          <p:nvSpPr>
            <p:cNvPr id="103" name="Rectangle 102"/>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Nahbi</a:t>
              </a:r>
              <a:r>
                <a:rPr lang="en-US" dirty="0"/>
                <a:t> </a:t>
              </a:r>
            </a:p>
          </p:txBody>
        </p:sp>
        <p:sp>
          <p:nvSpPr>
            <p:cNvPr id="104" name="Rectangle 10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Naphtali</a:t>
              </a:r>
            </a:p>
          </p:txBody>
        </p:sp>
        <p:sp>
          <p:nvSpPr>
            <p:cNvPr id="105" name="Rectangle 10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Vophsi</a:t>
              </a:r>
              <a:endParaRPr lang="en-US" dirty="0"/>
            </a:p>
          </p:txBody>
        </p:sp>
        <p:cxnSp>
          <p:nvCxnSpPr>
            <p:cNvPr id="106" name="Straight Arrow Connector 10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9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Survey</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11:17-20</a:t>
            </a:r>
          </a:p>
        </p:txBody>
      </p:sp>
      <p:grpSp>
        <p:nvGrpSpPr>
          <p:cNvPr id="4099" name="Group 4098"/>
          <p:cNvGrpSpPr/>
          <p:nvPr/>
        </p:nvGrpSpPr>
        <p:grpSpPr>
          <a:xfrm>
            <a:off x="508865" y="1340762"/>
            <a:ext cx="4911860" cy="3165193"/>
            <a:chOff x="508865" y="1340762"/>
            <a:chExt cx="4911860" cy="3165193"/>
          </a:xfrm>
        </p:grpSpPr>
        <p:pic>
          <p:nvPicPr>
            <p:cNvPr id="8194"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5" y="1340762"/>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Land </a:t>
              </a:r>
              <a:endParaRPr lang="en-US" b="1" dirty="0">
                <a:latin typeface="Calibri" panose="020F0502020204030204" pitchFamily="34" charset="0"/>
              </a:endParaRPr>
            </a:p>
          </p:txBody>
        </p:sp>
        <p:sp>
          <p:nvSpPr>
            <p:cNvPr id="101" name="Rectangle 100"/>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it green with rich dirt?</a:t>
              </a:r>
            </a:p>
          </p:txBody>
        </p:sp>
        <p:grpSp>
          <p:nvGrpSpPr>
            <p:cNvPr id="14" name="Group 13"/>
            <p:cNvGrpSpPr/>
            <p:nvPr/>
          </p:nvGrpSpPr>
          <p:grpSpPr>
            <a:xfrm>
              <a:off x="523351" y="2166707"/>
              <a:ext cx="4701059" cy="396128"/>
              <a:chOff x="523351" y="2166707"/>
              <a:chExt cx="4701059" cy="396128"/>
            </a:xfrm>
          </p:grpSpPr>
          <p:sp>
            <p:nvSpPr>
              <p:cNvPr id="103" name="Rectangle 102"/>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water?</a:t>
                </a:r>
                <a:endParaRPr lang="en-US" b="1" dirty="0">
                  <a:latin typeface="Calibri" panose="020F0502020204030204" pitchFamily="34" charset="0"/>
                </a:endParaRPr>
              </a:p>
            </p:txBody>
          </p:sp>
          <p:sp>
            <p:nvSpPr>
              <p:cNvPr id="104" name="Rectangle 103"/>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523351" y="2589434"/>
              <a:ext cx="4701059" cy="396435"/>
              <a:chOff x="523351" y="2166400"/>
              <a:chExt cx="4701059" cy="396435"/>
            </a:xfrm>
          </p:grpSpPr>
          <p:sp>
            <p:nvSpPr>
              <p:cNvPr id="108" name="Rectangle 107"/>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a:t>
                </a:r>
                <a:r>
                  <a:rPr lang="en-US" b="1" dirty="0">
                    <a:latin typeface="Calibri" panose="020F0502020204030204" pitchFamily="34" charset="0"/>
                  </a:rPr>
                  <a:t>there food?</a:t>
                </a:r>
                <a:r>
                  <a:rPr lang="en-US" b="1" i="0" dirty="0">
                    <a:effectLst/>
                    <a:latin typeface="Calibri" panose="020F0502020204030204" pitchFamily="34" charset="0"/>
                  </a:rPr>
                  <a:t>           </a:t>
                </a:r>
                <a:endParaRPr lang="en-US" b="1" dirty="0">
                  <a:latin typeface="Calibri" panose="020F0502020204030204" pitchFamily="34" charset="0"/>
                </a:endParaRPr>
              </a:p>
            </p:txBody>
          </p:sp>
          <p:sp>
            <p:nvSpPr>
              <p:cNvPr id="109" name="Rectangle 108"/>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521963" y="3775707"/>
              <a:ext cx="4748015" cy="369332"/>
              <a:chOff x="464601" y="2183533"/>
              <a:chExt cx="4701059" cy="369332"/>
            </a:xfrm>
          </p:grpSpPr>
          <p:sp>
            <p:nvSpPr>
              <p:cNvPr id="127" name="Rectangle 126"/>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Are there trees?</a:t>
                </a:r>
                <a:endParaRPr lang="en-US" b="1" dirty="0">
                  <a:latin typeface="Calibri" panose="020F0502020204030204" pitchFamily="34" charset="0"/>
                </a:endParaRPr>
              </a:p>
            </p:txBody>
          </p:sp>
          <p:sp>
            <p:nvSpPr>
              <p:cNvPr id="128" name="Rectangle 127"/>
              <p:cNvSpPr/>
              <p:nvPr/>
            </p:nvSpPr>
            <p:spPr>
              <a:xfrm>
                <a:off x="4131910" y="2210132"/>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32343" y="4136623"/>
              <a:ext cx="4748015" cy="369332"/>
              <a:chOff x="464601" y="2496441"/>
              <a:chExt cx="4701059" cy="369332"/>
            </a:xfrm>
          </p:grpSpPr>
          <p:sp>
            <p:nvSpPr>
              <p:cNvPr id="131" name="Rectangle 130"/>
              <p:cNvSpPr/>
              <p:nvPr/>
            </p:nvSpPr>
            <p:spPr>
              <a:xfrm>
                <a:off x="464601" y="2496441"/>
                <a:ext cx="4701059" cy="369332"/>
              </a:xfrm>
              <a:prstGeom prst="rect">
                <a:avLst/>
              </a:prstGeom>
            </p:spPr>
            <p:txBody>
              <a:bodyPr wrap="square">
                <a:spAutoFit/>
              </a:bodyPr>
              <a:lstStyle/>
              <a:p>
                <a:r>
                  <a:rPr lang="en-US" b="1" i="0" dirty="0">
                    <a:effectLst/>
                    <a:latin typeface="Calibri" panose="020F0502020204030204" pitchFamily="34" charset="0"/>
                  </a:rPr>
                  <a:t>Is it good wood?</a:t>
                </a:r>
                <a:endParaRPr lang="en-US" b="1" dirty="0">
                  <a:latin typeface="Calibri" panose="020F0502020204030204" pitchFamily="34" charset="0"/>
                </a:endParaRPr>
              </a:p>
            </p:txBody>
          </p:sp>
          <p:sp>
            <p:nvSpPr>
              <p:cNvPr id="132" name="Rectangle 131"/>
              <p:cNvSpPr/>
              <p:nvPr/>
            </p:nvSpPr>
            <p:spPr>
              <a:xfrm>
                <a:off x="4129800" y="252304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21963" y="3370523"/>
              <a:ext cx="4748015" cy="369332"/>
              <a:chOff x="486474" y="2577171"/>
              <a:chExt cx="4701059" cy="369332"/>
            </a:xfrm>
          </p:grpSpPr>
          <p:sp>
            <p:nvSpPr>
              <p:cNvPr id="134" name="Rectangle 133"/>
              <p:cNvSpPr/>
              <p:nvPr/>
            </p:nvSpPr>
            <p:spPr>
              <a:xfrm>
                <a:off x="486474" y="2577171"/>
                <a:ext cx="4701059" cy="369332"/>
              </a:xfrm>
              <a:prstGeom prst="rect">
                <a:avLst/>
              </a:prstGeom>
            </p:spPr>
            <p:txBody>
              <a:bodyPr wrap="square">
                <a:spAutoFit/>
              </a:bodyPr>
              <a:lstStyle/>
              <a:p>
                <a:r>
                  <a:rPr lang="en-US" b="1" i="0" dirty="0">
                    <a:effectLst/>
                    <a:latin typeface="Calibri" panose="020F0502020204030204" pitchFamily="34" charset="0"/>
                  </a:rPr>
                  <a:t>Is there fruit?</a:t>
                </a:r>
                <a:endParaRPr lang="en-US" b="1" dirty="0">
                  <a:latin typeface="Calibri" panose="020F0502020204030204" pitchFamily="34" charset="0"/>
                </a:endParaRPr>
              </a:p>
            </p:txBody>
          </p:sp>
          <p:sp>
            <p:nvSpPr>
              <p:cNvPr id="135" name="Rectangle 134"/>
              <p:cNvSpPr/>
              <p:nvPr/>
            </p:nvSpPr>
            <p:spPr>
              <a:xfrm>
                <a:off x="4150617" y="260377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4712347" y="416322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12346" y="3796439"/>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521963" y="2985869"/>
              <a:ext cx="4748015" cy="379996"/>
              <a:chOff x="464601" y="2172869"/>
              <a:chExt cx="4701059" cy="379996"/>
            </a:xfrm>
          </p:grpSpPr>
          <p:sp>
            <p:nvSpPr>
              <p:cNvPr id="141" name="Rectangle 140"/>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Is there fruit growing?</a:t>
                </a:r>
                <a:endParaRPr lang="en-US" b="1" dirty="0">
                  <a:latin typeface="Calibri" panose="020F0502020204030204" pitchFamily="34" charset="0"/>
                </a:endParaRPr>
              </a:p>
            </p:txBody>
          </p:sp>
          <p:sp>
            <p:nvSpPr>
              <p:cNvPr id="142" name="Rectangle 141"/>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TextBox 4096"/>
            <p:cNvSpPr txBox="1"/>
            <p:nvPr/>
          </p:nvSpPr>
          <p:spPr>
            <a:xfrm>
              <a:off x="4152958" y="1424802"/>
              <a:ext cx="794278" cy="369332"/>
            </a:xfrm>
            <a:prstGeom prst="rect">
              <a:avLst/>
            </a:prstGeom>
            <a:noFill/>
          </p:spPr>
          <p:txBody>
            <a:bodyPr wrap="square" rtlCol="0">
              <a:spAutoFit/>
            </a:bodyPr>
            <a:lstStyle/>
            <a:p>
              <a:r>
                <a:rPr lang="en-US" dirty="0"/>
                <a:t>Yes</a:t>
              </a:r>
            </a:p>
          </p:txBody>
        </p:sp>
        <p:sp>
          <p:nvSpPr>
            <p:cNvPr id="147" name="TextBox 146"/>
            <p:cNvSpPr txBox="1"/>
            <p:nvPr/>
          </p:nvSpPr>
          <p:spPr>
            <a:xfrm>
              <a:off x="4626447" y="1439660"/>
              <a:ext cx="794278" cy="369332"/>
            </a:xfrm>
            <a:prstGeom prst="rect">
              <a:avLst/>
            </a:prstGeom>
            <a:noFill/>
          </p:spPr>
          <p:txBody>
            <a:bodyPr wrap="square" rtlCol="0">
              <a:spAutoFit/>
            </a:bodyPr>
            <a:lstStyle/>
            <a:p>
              <a:r>
                <a:rPr lang="en-US" dirty="0"/>
                <a:t>No</a:t>
              </a:r>
            </a:p>
          </p:txBody>
        </p:sp>
      </p:grpSp>
      <p:grpSp>
        <p:nvGrpSpPr>
          <p:cNvPr id="149" name="Group 148"/>
          <p:cNvGrpSpPr/>
          <p:nvPr/>
        </p:nvGrpSpPr>
        <p:grpSpPr>
          <a:xfrm>
            <a:off x="6350432" y="1314161"/>
            <a:ext cx="4911860" cy="3143250"/>
            <a:chOff x="508865" y="1340762"/>
            <a:chExt cx="4911860" cy="3143250"/>
          </a:xfrm>
        </p:grpSpPr>
        <p:pic>
          <p:nvPicPr>
            <p:cNvPr id="150"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5" y="1340762"/>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City </a:t>
              </a:r>
              <a:endParaRPr lang="en-US" b="1" dirty="0">
                <a:latin typeface="Calibri" panose="020F0502020204030204" pitchFamily="34" charset="0"/>
              </a:endParaRPr>
            </a:p>
          </p:txBody>
        </p:sp>
        <p:sp>
          <p:nvSpPr>
            <p:cNvPr id="152" name="Rectangle 151"/>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there a city?</a:t>
              </a:r>
            </a:p>
          </p:txBody>
        </p:sp>
        <p:grpSp>
          <p:nvGrpSpPr>
            <p:cNvPr id="153" name="Group 152"/>
            <p:cNvGrpSpPr/>
            <p:nvPr/>
          </p:nvGrpSpPr>
          <p:grpSpPr>
            <a:xfrm>
              <a:off x="523351" y="2166707"/>
              <a:ext cx="4701059" cy="396128"/>
              <a:chOff x="523351" y="2166707"/>
              <a:chExt cx="4701059" cy="396128"/>
            </a:xfrm>
          </p:grpSpPr>
          <p:sp>
            <p:nvSpPr>
              <p:cNvPr id="178" name="Rectangle 177"/>
              <p:cNvSpPr/>
              <p:nvPr/>
            </p:nvSpPr>
            <p:spPr>
              <a:xfrm>
                <a:off x="523351" y="2193503"/>
                <a:ext cx="4701059" cy="369332"/>
              </a:xfrm>
              <a:prstGeom prst="rect">
                <a:avLst/>
              </a:prstGeom>
            </p:spPr>
            <p:txBody>
              <a:bodyPr wrap="square">
                <a:spAutoFit/>
              </a:bodyPr>
              <a:lstStyle/>
              <a:p>
                <a:r>
                  <a:rPr lang="en-US" b="1" dirty="0">
                    <a:latin typeface="Calibri" panose="020F0502020204030204" pitchFamily="34" charset="0"/>
                  </a:rPr>
                  <a:t>If there is a city, is it large?</a:t>
                </a:r>
              </a:p>
            </p:txBody>
          </p:sp>
          <p:sp>
            <p:nvSpPr>
              <p:cNvPr id="179" name="Rectangle 178"/>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523351" y="2589434"/>
              <a:ext cx="4701059" cy="396435"/>
              <a:chOff x="523351" y="2166400"/>
              <a:chExt cx="4701059" cy="396435"/>
            </a:xfrm>
          </p:grpSpPr>
          <p:sp>
            <p:nvSpPr>
              <p:cNvPr id="176" name="Rectangle 175"/>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a wall around the city?</a:t>
                </a:r>
                <a:endParaRPr lang="en-US" b="1" dirty="0">
                  <a:latin typeface="Calibri" panose="020F0502020204030204" pitchFamily="34" charset="0"/>
                </a:endParaRPr>
              </a:p>
            </p:txBody>
          </p:sp>
          <p:sp>
            <p:nvSpPr>
              <p:cNvPr id="177" name="Rectangle 176"/>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521963" y="3775707"/>
              <a:ext cx="4748015" cy="369332"/>
              <a:chOff x="464601" y="2183533"/>
              <a:chExt cx="4701059" cy="369332"/>
            </a:xfrm>
          </p:grpSpPr>
          <p:sp>
            <p:nvSpPr>
              <p:cNvPr id="174" name="Rectangle 173"/>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Who is in the city?</a:t>
                </a:r>
                <a:endParaRPr lang="en-US" b="1" dirty="0">
                  <a:latin typeface="Calibri" panose="020F0502020204030204" pitchFamily="34" charset="0"/>
                </a:endParaRPr>
              </a:p>
            </p:txBody>
          </p:sp>
          <p:sp>
            <p:nvSpPr>
              <p:cNvPr id="175" name="Rectangle 174"/>
              <p:cNvSpPr/>
              <p:nvPr/>
            </p:nvSpPr>
            <p:spPr>
              <a:xfrm>
                <a:off x="2723742" y="2210132"/>
                <a:ext cx="2314834"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32343" y="4136623"/>
              <a:ext cx="4748015" cy="342732"/>
              <a:chOff x="464601" y="2496441"/>
              <a:chExt cx="4701059" cy="342732"/>
            </a:xfrm>
          </p:grpSpPr>
          <p:sp>
            <p:nvSpPr>
              <p:cNvPr id="172" name="Rectangle 171"/>
              <p:cNvSpPr/>
              <p:nvPr/>
            </p:nvSpPr>
            <p:spPr>
              <a:xfrm>
                <a:off x="464601" y="2496441"/>
                <a:ext cx="4701059" cy="338554"/>
              </a:xfrm>
              <a:prstGeom prst="rect">
                <a:avLst/>
              </a:prstGeom>
            </p:spPr>
            <p:txBody>
              <a:bodyPr wrap="square">
                <a:spAutoFit/>
              </a:bodyPr>
              <a:lstStyle/>
              <a:p>
                <a:r>
                  <a:rPr lang="en-US" sz="1600" b="1" i="0" dirty="0">
                    <a:effectLst/>
                    <a:latin typeface="Calibri" panose="020F0502020204030204" pitchFamily="34" charset="0"/>
                  </a:rPr>
                  <a:t>Could we overtake the inhabitants?</a:t>
                </a:r>
                <a:endParaRPr lang="en-US" sz="1600" b="1" dirty="0">
                  <a:latin typeface="Calibri" panose="020F0502020204030204" pitchFamily="34" charset="0"/>
                </a:endParaRPr>
              </a:p>
            </p:txBody>
          </p:sp>
          <p:sp>
            <p:nvSpPr>
              <p:cNvPr id="173" name="Rectangle 172"/>
              <p:cNvSpPr/>
              <p:nvPr/>
            </p:nvSpPr>
            <p:spPr>
              <a:xfrm>
                <a:off x="4129800" y="252304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1963" y="3370523"/>
              <a:ext cx="4748015" cy="369332"/>
              <a:chOff x="486474" y="2577171"/>
              <a:chExt cx="4701059" cy="369332"/>
            </a:xfrm>
          </p:grpSpPr>
          <p:sp>
            <p:nvSpPr>
              <p:cNvPr id="170" name="Rectangle 169"/>
              <p:cNvSpPr/>
              <p:nvPr/>
            </p:nvSpPr>
            <p:spPr>
              <a:xfrm>
                <a:off x="486474" y="2577171"/>
                <a:ext cx="4701059" cy="369332"/>
              </a:xfrm>
              <a:prstGeom prst="rect">
                <a:avLst/>
              </a:prstGeom>
            </p:spPr>
            <p:txBody>
              <a:bodyPr wrap="square">
                <a:spAutoFit/>
              </a:bodyPr>
              <a:lstStyle/>
              <a:p>
                <a:r>
                  <a:rPr lang="en-US" b="1" dirty="0">
                    <a:latin typeface="Calibri" panose="020F0502020204030204" pitchFamily="34" charset="0"/>
                  </a:rPr>
                  <a:t>Do they live in strongholds?</a:t>
                </a:r>
              </a:p>
            </p:txBody>
          </p:sp>
          <p:sp>
            <p:nvSpPr>
              <p:cNvPr id="171" name="Rectangle 170"/>
              <p:cNvSpPr/>
              <p:nvPr/>
            </p:nvSpPr>
            <p:spPr>
              <a:xfrm>
                <a:off x="4150617" y="260377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p:cNvSpPr/>
            <p:nvPr/>
          </p:nvSpPr>
          <p:spPr>
            <a:xfrm>
              <a:off x="4712347" y="416322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21963" y="2985869"/>
              <a:ext cx="4748015" cy="379996"/>
              <a:chOff x="464601" y="2172869"/>
              <a:chExt cx="4701059" cy="379996"/>
            </a:xfrm>
          </p:grpSpPr>
          <p:sp>
            <p:nvSpPr>
              <p:cNvPr id="168" name="Rectangle 167"/>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Do the people live in tents?</a:t>
                </a:r>
                <a:endParaRPr lang="en-US" b="1" dirty="0">
                  <a:latin typeface="Calibri" panose="020F0502020204030204" pitchFamily="34" charset="0"/>
                </a:endParaRPr>
              </a:p>
            </p:txBody>
          </p:sp>
          <p:sp>
            <p:nvSpPr>
              <p:cNvPr id="169" name="Rectangle 168"/>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4154628" y="1445217"/>
              <a:ext cx="794278" cy="369332"/>
            </a:xfrm>
            <a:prstGeom prst="rect">
              <a:avLst/>
            </a:prstGeom>
            <a:noFill/>
          </p:spPr>
          <p:txBody>
            <a:bodyPr wrap="square" rtlCol="0">
              <a:spAutoFit/>
            </a:bodyPr>
            <a:lstStyle/>
            <a:p>
              <a:r>
                <a:rPr lang="en-US" dirty="0"/>
                <a:t>Yes</a:t>
              </a:r>
            </a:p>
          </p:txBody>
        </p:sp>
        <p:sp>
          <p:nvSpPr>
            <p:cNvPr id="167" name="TextBox 166"/>
            <p:cNvSpPr txBox="1"/>
            <p:nvPr/>
          </p:nvSpPr>
          <p:spPr>
            <a:xfrm>
              <a:off x="4626447" y="1439660"/>
              <a:ext cx="794278" cy="369332"/>
            </a:xfrm>
            <a:prstGeom prst="rect">
              <a:avLst/>
            </a:prstGeom>
            <a:noFill/>
          </p:spPr>
          <p:txBody>
            <a:bodyPr wrap="square" rtlCol="0">
              <a:spAutoFit/>
            </a:bodyPr>
            <a:lstStyle/>
            <a:p>
              <a:r>
                <a:rPr lang="en-US" dirty="0"/>
                <a:t>No</a:t>
              </a:r>
            </a:p>
          </p:txBody>
        </p:sp>
      </p:grpSp>
    </p:spTree>
    <p:extLst>
      <p:ext uri="{BB962C8B-B14F-4D97-AF65-F5344CB8AC3E}">
        <p14:creationId xmlns:p14="http://schemas.microsoft.com/office/powerpoint/2010/main" val="420333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Report</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11:21-33</a:t>
            </a:r>
          </a:p>
        </p:txBody>
      </p:sp>
      <p:grpSp>
        <p:nvGrpSpPr>
          <p:cNvPr id="4099" name="Group 4098"/>
          <p:cNvGrpSpPr/>
          <p:nvPr/>
        </p:nvGrpSpPr>
        <p:grpSpPr>
          <a:xfrm>
            <a:off x="453604" y="1314161"/>
            <a:ext cx="4967121" cy="3143250"/>
            <a:chOff x="453604" y="1314161"/>
            <a:chExt cx="4967121" cy="3143250"/>
          </a:xfrm>
        </p:grpSpPr>
        <p:pic>
          <p:nvPicPr>
            <p:cNvPr id="8194"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04" y="1314161"/>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Land </a:t>
              </a:r>
              <a:endParaRPr lang="en-US" b="1" dirty="0">
                <a:latin typeface="Calibri" panose="020F0502020204030204" pitchFamily="34" charset="0"/>
              </a:endParaRPr>
            </a:p>
          </p:txBody>
        </p:sp>
        <p:sp>
          <p:nvSpPr>
            <p:cNvPr id="101" name="Rectangle 100"/>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it green with rich dirt?</a:t>
              </a:r>
            </a:p>
          </p:txBody>
        </p:sp>
        <p:grpSp>
          <p:nvGrpSpPr>
            <p:cNvPr id="14" name="Group 13"/>
            <p:cNvGrpSpPr/>
            <p:nvPr/>
          </p:nvGrpSpPr>
          <p:grpSpPr>
            <a:xfrm>
              <a:off x="523351" y="2166707"/>
              <a:ext cx="4701059" cy="396128"/>
              <a:chOff x="523351" y="2166707"/>
              <a:chExt cx="4701059" cy="396128"/>
            </a:xfrm>
          </p:grpSpPr>
          <p:sp>
            <p:nvSpPr>
              <p:cNvPr id="103" name="Rectangle 102"/>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water?</a:t>
                </a:r>
                <a:endParaRPr lang="en-US" b="1" dirty="0">
                  <a:latin typeface="Calibri" panose="020F0502020204030204" pitchFamily="34" charset="0"/>
                </a:endParaRPr>
              </a:p>
            </p:txBody>
          </p:sp>
          <p:sp>
            <p:nvSpPr>
              <p:cNvPr id="104" name="Rectangle 103"/>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523351" y="2589434"/>
              <a:ext cx="4701059" cy="396435"/>
              <a:chOff x="523351" y="2166400"/>
              <a:chExt cx="4701059" cy="396435"/>
            </a:xfrm>
          </p:grpSpPr>
          <p:sp>
            <p:nvSpPr>
              <p:cNvPr id="108" name="Rectangle 107"/>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a:t>
                </a:r>
                <a:r>
                  <a:rPr lang="en-US" b="1" dirty="0">
                    <a:latin typeface="Calibri" panose="020F0502020204030204" pitchFamily="34" charset="0"/>
                  </a:rPr>
                  <a:t>there food?</a:t>
                </a:r>
                <a:r>
                  <a:rPr lang="en-US" b="1" i="0" dirty="0">
                    <a:effectLst/>
                    <a:latin typeface="Calibri" panose="020F0502020204030204" pitchFamily="34" charset="0"/>
                  </a:rPr>
                  <a:t>           </a:t>
                </a:r>
                <a:endParaRPr lang="en-US" b="1" dirty="0">
                  <a:latin typeface="Calibri" panose="020F0502020204030204" pitchFamily="34" charset="0"/>
                </a:endParaRPr>
              </a:p>
            </p:txBody>
          </p:sp>
          <p:sp>
            <p:nvSpPr>
              <p:cNvPr id="109" name="Rectangle 108"/>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510941" y="3392466"/>
              <a:ext cx="4748015" cy="725973"/>
              <a:chOff x="453688" y="1800292"/>
              <a:chExt cx="4701059" cy="725973"/>
            </a:xfrm>
          </p:grpSpPr>
          <p:sp>
            <p:nvSpPr>
              <p:cNvPr id="127" name="Rectangle 126"/>
              <p:cNvSpPr/>
              <p:nvPr/>
            </p:nvSpPr>
            <p:spPr>
              <a:xfrm>
                <a:off x="453688" y="1800292"/>
                <a:ext cx="4701059" cy="369332"/>
              </a:xfrm>
              <a:prstGeom prst="rect">
                <a:avLst/>
              </a:prstGeom>
            </p:spPr>
            <p:txBody>
              <a:bodyPr wrap="square">
                <a:spAutoFit/>
              </a:bodyPr>
              <a:lstStyle/>
              <a:p>
                <a:r>
                  <a:rPr lang="en-US" b="1" i="0" dirty="0">
                    <a:effectLst/>
                    <a:latin typeface="Calibri" panose="020F0502020204030204" pitchFamily="34" charset="0"/>
                  </a:rPr>
                  <a:t>Are there trees?</a:t>
                </a:r>
                <a:endParaRPr lang="en-US" b="1" dirty="0">
                  <a:latin typeface="Calibri" panose="020F0502020204030204" pitchFamily="34" charset="0"/>
                </a:endParaRPr>
              </a:p>
            </p:txBody>
          </p:sp>
          <p:sp>
            <p:nvSpPr>
              <p:cNvPr id="128" name="Rectangle 127"/>
              <p:cNvSpPr/>
              <p:nvPr/>
            </p:nvSpPr>
            <p:spPr>
              <a:xfrm>
                <a:off x="4131910" y="2210132"/>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532342" y="3773045"/>
              <a:ext cx="4748015" cy="369332"/>
            </a:xfrm>
            <a:prstGeom prst="rect">
              <a:avLst/>
            </a:prstGeom>
          </p:spPr>
          <p:txBody>
            <a:bodyPr wrap="square">
              <a:spAutoFit/>
            </a:bodyPr>
            <a:lstStyle/>
            <a:p>
              <a:r>
                <a:rPr lang="en-US" b="1" i="0" dirty="0">
                  <a:effectLst/>
                  <a:latin typeface="Calibri" panose="020F0502020204030204" pitchFamily="34" charset="0"/>
                </a:rPr>
                <a:t>Is it good wood?</a:t>
              </a:r>
              <a:endParaRPr lang="en-US" b="1" dirty="0">
                <a:latin typeface="Calibri" panose="020F0502020204030204" pitchFamily="34" charset="0"/>
              </a:endParaRPr>
            </a:p>
          </p:txBody>
        </p:sp>
        <p:sp>
          <p:nvSpPr>
            <p:cNvPr id="135" name="Rectangle 134"/>
            <p:cNvSpPr/>
            <p:nvPr/>
          </p:nvSpPr>
          <p:spPr>
            <a:xfrm>
              <a:off x="4222708" y="3397122"/>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12346" y="3796439"/>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521963" y="2985869"/>
              <a:ext cx="4748015" cy="379996"/>
              <a:chOff x="464601" y="2172869"/>
              <a:chExt cx="4701059" cy="379996"/>
            </a:xfrm>
          </p:grpSpPr>
          <p:sp>
            <p:nvSpPr>
              <p:cNvPr id="141" name="Rectangle 140"/>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Is there fruit growing?</a:t>
                </a:r>
                <a:endParaRPr lang="en-US" b="1" dirty="0">
                  <a:latin typeface="Calibri" panose="020F0502020204030204" pitchFamily="34" charset="0"/>
                </a:endParaRPr>
              </a:p>
            </p:txBody>
          </p:sp>
          <p:sp>
            <p:nvSpPr>
              <p:cNvPr id="142" name="Rectangle 141"/>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TextBox 4096"/>
            <p:cNvSpPr txBox="1"/>
            <p:nvPr/>
          </p:nvSpPr>
          <p:spPr>
            <a:xfrm>
              <a:off x="4142531" y="1412132"/>
              <a:ext cx="794278" cy="369332"/>
            </a:xfrm>
            <a:prstGeom prst="rect">
              <a:avLst/>
            </a:prstGeom>
            <a:noFill/>
          </p:spPr>
          <p:txBody>
            <a:bodyPr wrap="square" rtlCol="0">
              <a:spAutoFit/>
            </a:bodyPr>
            <a:lstStyle/>
            <a:p>
              <a:r>
                <a:rPr lang="en-US" dirty="0"/>
                <a:t>Yes</a:t>
              </a:r>
            </a:p>
          </p:txBody>
        </p:sp>
        <p:sp>
          <p:nvSpPr>
            <p:cNvPr id="147" name="TextBox 146"/>
            <p:cNvSpPr txBox="1"/>
            <p:nvPr/>
          </p:nvSpPr>
          <p:spPr>
            <a:xfrm>
              <a:off x="4626447" y="1406690"/>
              <a:ext cx="794278" cy="369332"/>
            </a:xfrm>
            <a:prstGeom prst="rect">
              <a:avLst/>
            </a:prstGeom>
            <a:noFill/>
          </p:spPr>
          <p:txBody>
            <a:bodyPr wrap="square" rtlCol="0">
              <a:spAutoFit/>
            </a:bodyPr>
            <a:lstStyle/>
            <a:p>
              <a:r>
                <a:rPr lang="en-US" dirty="0"/>
                <a:t>No</a:t>
              </a:r>
            </a:p>
          </p:txBody>
        </p:sp>
      </p:grpSp>
      <p:grpSp>
        <p:nvGrpSpPr>
          <p:cNvPr id="149" name="Group 148"/>
          <p:cNvGrpSpPr/>
          <p:nvPr/>
        </p:nvGrpSpPr>
        <p:grpSpPr>
          <a:xfrm>
            <a:off x="6350432" y="1314161"/>
            <a:ext cx="4911860" cy="3143250"/>
            <a:chOff x="508865" y="1340762"/>
            <a:chExt cx="4911860" cy="3143250"/>
          </a:xfrm>
        </p:grpSpPr>
        <p:pic>
          <p:nvPicPr>
            <p:cNvPr id="150"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5" y="1340762"/>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City </a:t>
              </a:r>
              <a:endParaRPr lang="en-US" b="1" dirty="0">
                <a:latin typeface="Calibri" panose="020F0502020204030204" pitchFamily="34" charset="0"/>
              </a:endParaRPr>
            </a:p>
          </p:txBody>
        </p:sp>
        <p:sp>
          <p:nvSpPr>
            <p:cNvPr id="152" name="Rectangle 151"/>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there a city?</a:t>
              </a:r>
            </a:p>
          </p:txBody>
        </p:sp>
        <p:grpSp>
          <p:nvGrpSpPr>
            <p:cNvPr id="153" name="Group 152"/>
            <p:cNvGrpSpPr/>
            <p:nvPr/>
          </p:nvGrpSpPr>
          <p:grpSpPr>
            <a:xfrm>
              <a:off x="523351" y="2166707"/>
              <a:ext cx="4701059" cy="396128"/>
              <a:chOff x="523351" y="2166707"/>
              <a:chExt cx="4701059" cy="396128"/>
            </a:xfrm>
          </p:grpSpPr>
          <p:sp>
            <p:nvSpPr>
              <p:cNvPr id="178" name="Rectangle 177"/>
              <p:cNvSpPr/>
              <p:nvPr/>
            </p:nvSpPr>
            <p:spPr>
              <a:xfrm>
                <a:off x="523351" y="2193503"/>
                <a:ext cx="4701059" cy="369332"/>
              </a:xfrm>
              <a:prstGeom prst="rect">
                <a:avLst/>
              </a:prstGeom>
            </p:spPr>
            <p:txBody>
              <a:bodyPr wrap="square">
                <a:spAutoFit/>
              </a:bodyPr>
              <a:lstStyle/>
              <a:p>
                <a:r>
                  <a:rPr lang="en-US" b="1" dirty="0">
                    <a:latin typeface="Calibri" panose="020F0502020204030204" pitchFamily="34" charset="0"/>
                  </a:rPr>
                  <a:t>If there is a city, is it large?</a:t>
                </a:r>
              </a:p>
            </p:txBody>
          </p:sp>
          <p:sp>
            <p:nvSpPr>
              <p:cNvPr id="179" name="Rectangle 178"/>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523351" y="2589434"/>
              <a:ext cx="4701059" cy="396435"/>
              <a:chOff x="523351" y="2166400"/>
              <a:chExt cx="4701059" cy="396435"/>
            </a:xfrm>
          </p:grpSpPr>
          <p:sp>
            <p:nvSpPr>
              <p:cNvPr id="176" name="Rectangle 175"/>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a wall around the city?</a:t>
                </a:r>
                <a:endParaRPr lang="en-US" b="1" dirty="0">
                  <a:latin typeface="Calibri" panose="020F0502020204030204" pitchFamily="34" charset="0"/>
                </a:endParaRPr>
              </a:p>
            </p:txBody>
          </p:sp>
          <p:sp>
            <p:nvSpPr>
              <p:cNvPr id="177" name="Rectangle 176"/>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521963" y="3775707"/>
              <a:ext cx="4748015" cy="369332"/>
              <a:chOff x="464601" y="2183533"/>
              <a:chExt cx="4701059" cy="369332"/>
            </a:xfrm>
          </p:grpSpPr>
          <p:sp>
            <p:nvSpPr>
              <p:cNvPr id="174" name="Rectangle 173"/>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Who is in the city?</a:t>
                </a:r>
                <a:endParaRPr lang="en-US" b="1" dirty="0">
                  <a:latin typeface="Calibri" panose="020F0502020204030204" pitchFamily="34" charset="0"/>
                </a:endParaRPr>
              </a:p>
            </p:txBody>
          </p:sp>
          <p:sp>
            <p:nvSpPr>
              <p:cNvPr id="175" name="Rectangle 174"/>
              <p:cNvSpPr/>
              <p:nvPr/>
            </p:nvSpPr>
            <p:spPr>
              <a:xfrm>
                <a:off x="2723742" y="2210132"/>
                <a:ext cx="2314834"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32343" y="4136623"/>
              <a:ext cx="4748015" cy="342732"/>
              <a:chOff x="464601" y="2496441"/>
              <a:chExt cx="4701059" cy="342732"/>
            </a:xfrm>
          </p:grpSpPr>
          <p:sp>
            <p:nvSpPr>
              <p:cNvPr id="172" name="Rectangle 171"/>
              <p:cNvSpPr/>
              <p:nvPr/>
            </p:nvSpPr>
            <p:spPr>
              <a:xfrm>
                <a:off x="464601" y="2496441"/>
                <a:ext cx="4701059" cy="338554"/>
              </a:xfrm>
              <a:prstGeom prst="rect">
                <a:avLst/>
              </a:prstGeom>
            </p:spPr>
            <p:txBody>
              <a:bodyPr wrap="square">
                <a:spAutoFit/>
              </a:bodyPr>
              <a:lstStyle/>
              <a:p>
                <a:r>
                  <a:rPr lang="en-US" sz="1600" b="1" i="0" dirty="0">
                    <a:effectLst/>
                    <a:latin typeface="Calibri" panose="020F0502020204030204" pitchFamily="34" charset="0"/>
                  </a:rPr>
                  <a:t>Could we overtake the inhabitants?</a:t>
                </a:r>
                <a:endParaRPr lang="en-US" sz="1600" b="1" dirty="0">
                  <a:latin typeface="Calibri" panose="020F0502020204030204" pitchFamily="34" charset="0"/>
                </a:endParaRPr>
              </a:p>
            </p:txBody>
          </p:sp>
          <p:sp>
            <p:nvSpPr>
              <p:cNvPr id="173" name="Rectangle 172"/>
              <p:cNvSpPr/>
              <p:nvPr/>
            </p:nvSpPr>
            <p:spPr>
              <a:xfrm>
                <a:off x="4129800" y="252304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1963" y="3370523"/>
              <a:ext cx="4748015" cy="369332"/>
              <a:chOff x="486474" y="2577171"/>
              <a:chExt cx="4701059" cy="369332"/>
            </a:xfrm>
          </p:grpSpPr>
          <p:sp>
            <p:nvSpPr>
              <p:cNvPr id="170" name="Rectangle 169"/>
              <p:cNvSpPr/>
              <p:nvPr/>
            </p:nvSpPr>
            <p:spPr>
              <a:xfrm>
                <a:off x="486474" y="2577171"/>
                <a:ext cx="4701059" cy="369332"/>
              </a:xfrm>
              <a:prstGeom prst="rect">
                <a:avLst/>
              </a:prstGeom>
            </p:spPr>
            <p:txBody>
              <a:bodyPr wrap="square">
                <a:spAutoFit/>
              </a:bodyPr>
              <a:lstStyle/>
              <a:p>
                <a:r>
                  <a:rPr lang="en-US" b="1" dirty="0">
                    <a:latin typeface="Calibri" panose="020F0502020204030204" pitchFamily="34" charset="0"/>
                  </a:rPr>
                  <a:t>Do they live in strongholds?</a:t>
                </a:r>
              </a:p>
            </p:txBody>
          </p:sp>
          <p:sp>
            <p:nvSpPr>
              <p:cNvPr id="171" name="Rectangle 170"/>
              <p:cNvSpPr/>
              <p:nvPr/>
            </p:nvSpPr>
            <p:spPr>
              <a:xfrm>
                <a:off x="4150617" y="260377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p:cNvSpPr/>
            <p:nvPr/>
          </p:nvSpPr>
          <p:spPr>
            <a:xfrm>
              <a:off x="4712347" y="416322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21963" y="2985869"/>
              <a:ext cx="4748015" cy="379996"/>
              <a:chOff x="464601" y="2172869"/>
              <a:chExt cx="4701059" cy="379996"/>
            </a:xfrm>
          </p:grpSpPr>
          <p:sp>
            <p:nvSpPr>
              <p:cNvPr id="168" name="Rectangle 167"/>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Do the people live in tents?</a:t>
                </a:r>
                <a:endParaRPr lang="en-US" b="1" dirty="0">
                  <a:latin typeface="Calibri" panose="020F0502020204030204" pitchFamily="34" charset="0"/>
                </a:endParaRPr>
              </a:p>
            </p:txBody>
          </p:sp>
          <p:sp>
            <p:nvSpPr>
              <p:cNvPr id="169" name="Rectangle 168"/>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4152958" y="1454839"/>
              <a:ext cx="794278" cy="369332"/>
            </a:xfrm>
            <a:prstGeom prst="rect">
              <a:avLst/>
            </a:prstGeom>
            <a:noFill/>
          </p:spPr>
          <p:txBody>
            <a:bodyPr wrap="square" rtlCol="0">
              <a:spAutoFit/>
            </a:bodyPr>
            <a:lstStyle/>
            <a:p>
              <a:r>
                <a:rPr lang="en-US" dirty="0"/>
                <a:t>Yes</a:t>
              </a:r>
            </a:p>
          </p:txBody>
        </p:sp>
        <p:sp>
          <p:nvSpPr>
            <p:cNvPr id="167" name="TextBox 166"/>
            <p:cNvSpPr txBox="1"/>
            <p:nvPr/>
          </p:nvSpPr>
          <p:spPr>
            <a:xfrm>
              <a:off x="4626447" y="1439660"/>
              <a:ext cx="794278" cy="369332"/>
            </a:xfrm>
            <a:prstGeom prst="rect">
              <a:avLst/>
            </a:prstGeom>
            <a:noFill/>
          </p:spPr>
          <p:txBody>
            <a:bodyPr wrap="square" rtlCol="0">
              <a:spAutoFit/>
            </a:bodyPr>
            <a:lstStyle/>
            <a:p>
              <a:r>
                <a:rPr lang="en-US" dirty="0"/>
                <a:t>No</a:t>
              </a:r>
            </a:p>
          </p:txBody>
        </p:sp>
      </p:grpSp>
      <p:pic>
        <p:nvPicPr>
          <p:cNvPr id="69"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3052" y="1789172"/>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5765" y="2624750"/>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7093" y="2198221"/>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9320" y="3017365"/>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2236" y="3420113"/>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4950" y="3803388"/>
            <a:ext cx="302233" cy="302233"/>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5197097" y="841062"/>
            <a:ext cx="2227154" cy="369332"/>
          </a:xfrm>
          <a:prstGeom prst="rect">
            <a:avLst/>
          </a:prstGeom>
          <a:noFill/>
        </p:spPr>
        <p:txBody>
          <a:bodyPr wrap="square" rtlCol="0">
            <a:spAutoFit/>
          </a:bodyPr>
          <a:lstStyle/>
          <a:p>
            <a:r>
              <a:rPr lang="en-US" dirty="0">
                <a:solidFill>
                  <a:schemeClr val="bg1"/>
                </a:solidFill>
              </a:rPr>
              <a:t>After 40 days</a:t>
            </a:r>
          </a:p>
        </p:txBody>
      </p:sp>
      <p:pic>
        <p:nvPicPr>
          <p:cNvPr id="76"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93735" y="1759341"/>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5718" y="2194868"/>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5717" y="2578941"/>
            <a:ext cx="302233" cy="302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84258" y="3760316"/>
            <a:ext cx="2603354" cy="369332"/>
          </a:xfrm>
          <a:prstGeom prst="rect">
            <a:avLst/>
          </a:prstGeom>
          <a:noFill/>
        </p:spPr>
        <p:txBody>
          <a:bodyPr wrap="square" rtlCol="0">
            <a:spAutoFit/>
          </a:bodyPr>
          <a:lstStyle/>
          <a:p>
            <a:r>
              <a:rPr lang="en-US" dirty="0">
                <a:solidFill>
                  <a:schemeClr val="accent2">
                    <a:lumMod val="75000"/>
                  </a:schemeClr>
                </a:solidFill>
              </a:rPr>
              <a:t>Children of </a:t>
            </a:r>
            <a:r>
              <a:rPr lang="en-US" dirty="0" err="1">
                <a:solidFill>
                  <a:schemeClr val="accent2">
                    <a:lumMod val="75000"/>
                  </a:schemeClr>
                </a:solidFill>
              </a:rPr>
              <a:t>Anak</a:t>
            </a:r>
            <a:r>
              <a:rPr lang="en-US" dirty="0">
                <a:solidFill>
                  <a:schemeClr val="accent2">
                    <a:lumMod val="75000"/>
                  </a:schemeClr>
                </a:solidFill>
              </a:rPr>
              <a:t>--Giants</a:t>
            </a:r>
          </a:p>
        </p:txBody>
      </p:sp>
      <p:pic>
        <p:nvPicPr>
          <p:cNvPr id="80"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4834" y="3001087"/>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6000" y="3427793"/>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79798" y="4165211"/>
            <a:ext cx="302233" cy="302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49532" y="4981945"/>
            <a:ext cx="6096000" cy="1200329"/>
          </a:xfrm>
          <a:prstGeom prst="rect">
            <a:avLst/>
          </a:prstGeom>
        </p:spPr>
        <p:txBody>
          <a:bodyPr>
            <a:spAutoFit/>
          </a:bodyPr>
          <a:lstStyle/>
          <a:p>
            <a:r>
              <a:rPr lang="en-US" b="0" i="0" dirty="0">
                <a:solidFill>
                  <a:schemeClr val="bg1"/>
                </a:solidFill>
                <a:effectLst/>
                <a:latin typeface="Palatino"/>
              </a:rPr>
              <a:t>And…..The Amalekites dwell in the land of the south: and the Hittites, and the </a:t>
            </a:r>
            <a:r>
              <a:rPr lang="en-US" b="0" i="0" dirty="0" err="1">
                <a:solidFill>
                  <a:schemeClr val="bg1"/>
                </a:solidFill>
                <a:effectLst/>
                <a:latin typeface="Palatino"/>
              </a:rPr>
              <a:t>Jebusites</a:t>
            </a:r>
            <a:r>
              <a:rPr lang="en-US" b="0" i="0" dirty="0">
                <a:solidFill>
                  <a:schemeClr val="bg1"/>
                </a:solidFill>
                <a:effectLst/>
                <a:latin typeface="Palatino"/>
              </a:rPr>
              <a:t>, and the Amorites, dwell in the mountains: and the Canaanites dwell by the sea, and by the coast of Jordan.</a:t>
            </a:r>
            <a:endParaRPr lang="en-US" dirty="0">
              <a:solidFill>
                <a:schemeClr val="bg1"/>
              </a:solidFill>
            </a:endParaRPr>
          </a:p>
        </p:txBody>
      </p:sp>
      <p:grpSp>
        <p:nvGrpSpPr>
          <p:cNvPr id="84" name="Group 83"/>
          <p:cNvGrpSpPr/>
          <p:nvPr/>
        </p:nvGrpSpPr>
        <p:grpSpPr>
          <a:xfrm>
            <a:off x="3625847" y="4748642"/>
            <a:ext cx="885706" cy="1818128"/>
            <a:chOff x="6147263" y="1435440"/>
            <a:chExt cx="1936315" cy="3974759"/>
          </a:xfrm>
        </p:grpSpPr>
        <p:sp>
          <p:nvSpPr>
            <p:cNvPr id="85" name="Cloud 84"/>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473558" y="3954907"/>
              <a:ext cx="1074234" cy="691226"/>
              <a:chOff x="3352800" y="2487123"/>
              <a:chExt cx="2022718" cy="1301537"/>
            </a:xfrm>
          </p:grpSpPr>
          <p:sp>
            <p:nvSpPr>
              <p:cNvPr id="106" name="Diagonal Stripe 105"/>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3690767" y="2487123"/>
                <a:ext cx="1684751" cy="1301537"/>
                <a:chOff x="3690767" y="2487123"/>
                <a:chExt cx="1684751" cy="1301537"/>
              </a:xfrm>
            </p:grpSpPr>
            <p:sp>
              <p:nvSpPr>
                <p:cNvPr id="111" name="Diagonal Stripe 110"/>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ound Diagonal Corner Rectangle 96"/>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002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10 VS 2</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(2)</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11:21-33</a:t>
            </a:r>
          </a:p>
        </p:txBody>
      </p:sp>
      <p:sp>
        <p:nvSpPr>
          <p:cNvPr id="4" name="Rectangle 3"/>
          <p:cNvSpPr/>
          <p:nvPr/>
        </p:nvSpPr>
        <p:spPr>
          <a:xfrm>
            <a:off x="3285650" y="1136541"/>
            <a:ext cx="3562452" cy="1200329"/>
          </a:xfrm>
          <a:prstGeom prst="rect">
            <a:avLst/>
          </a:prstGeom>
        </p:spPr>
        <p:txBody>
          <a:bodyPr wrap="square">
            <a:spAutoFit/>
          </a:bodyPr>
          <a:lstStyle/>
          <a:p>
            <a:r>
              <a:rPr lang="en-US" dirty="0">
                <a:solidFill>
                  <a:schemeClr val="bg1"/>
                </a:solidFill>
                <a:latin typeface="Calibri" panose="020F0502020204030204" pitchFamily="34" charset="0"/>
              </a:rPr>
              <a:t>“The people are stronger and huge…”giants”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city is fortified.” </a:t>
            </a:r>
          </a:p>
        </p:txBody>
      </p:sp>
      <p:sp>
        <p:nvSpPr>
          <p:cNvPr id="7" name="Rectangle 6"/>
          <p:cNvSpPr/>
          <p:nvPr/>
        </p:nvSpPr>
        <p:spPr>
          <a:xfrm>
            <a:off x="7514375" y="4919152"/>
            <a:ext cx="4164595" cy="1477328"/>
          </a:xfrm>
          <a:prstGeom prst="rect">
            <a:avLst/>
          </a:prstGeom>
        </p:spPr>
        <p:txBody>
          <a:bodyPr wrap="square">
            <a:spAutoFit/>
          </a:bodyPr>
          <a:lstStyle/>
          <a:p>
            <a:r>
              <a:rPr lang="en-US" dirty="0">
                <a:solidFill>
                  <a:schemeClr val="bg1"/>
                </a:solidFill>
                <a:latin typeface="Calibri" panose="020F0502020204030204" pitchFamily="34" charset="0"/>
              </a:rPr>
              <a:t>They openly rejected the numerous evidences of God’s power that had been almost daily fare and began to cry out that it would have been better for them never to have left Egypt. </a:t>
            </a:r>
            <a:endParaRPr lang="en-US" dirty="0">
              <a:solidFill>
                <a:schemeClr val="bg1"/>
              </a:solidFill>
            </a:endParaRPr>
          </a:p>
        </p:txBody>
      </p:sp>
      <p:grpSp>
        <p:nvGrpSpPr>
          <p:cNvPr id="2" name="Group 1"/>
          <p:cNvGrpSpPr/>
          <p:nvPr/>
        </p:nvGrpSpPr>
        <p:grpSpPr>
          <a:xfrm>
            <a:off x="278913" y="255994"/>
            <a:ext cx="2843727" cy="3737161"/>
            <a:chOff x="278913" y="255994"/>
            <a:chExt cx="2843727" cy="3737161"/>
          </a:xfrm>
        </p:grpSpPr>
        <p:grpSp>
          <p:nvGrpSpPr>
            <p:cNvPr id="84" name="Group 83"/>
            <p:cNvGrpSpPr/>
            <p:nvPr/>
          </p:nvGrpSpPr>
          <p:grpSpPr>
            <a:xfrm>
              <a:off x="965248" y="255994"/>
              <a:ext cx="745444" cy="1524378"/>
              <a:chOff x="6147263" y="1435440"/>
              <a:chExt cx="1936315" cy="3974759"/>
            </a:xfrm>
          </p:grpSpPr>
          <p:sp>
            <p:nvSpPr>
              <p:cNvPr id="85" name="Cloud 84"/>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473558" y="3954907"/>
                <a:ext cx="1074234" cy="691226"/>
                <a:chOff x="3352800" y="2487123"/>
                <a:chExt cx="2022718" cy="1301537"/>
              </a:xfrm>
            </p:grpSpPr>
            <p:sp>
              <p:nvSpPr>
                <p:cNvPr id="106" name="Diagonal Stripe 105"/>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3690767" y="2487123"/>
                  <a:ext cx="1684751" cy="1301537"/>
                  <a:chOff x="3690767" y="2487123"/>
                  <a:chExt cx="1684751" cy="1301537"/>
                </a:xfrm>
              </p:grpSpPr>
              <p:sp>
                <p:nvSpPr>
                  <p:cNvPr id="111" name="Diagonal Stripe 110"/>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ound Diagonal Corner Rectangle 96"/>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1625909" y="319475"/>
              <a:ext cx="637266" cy="1658255"/>
              <a:chOff x="5236903" y="382249"/>
              <a:chExt cx="1906102" cy="4886793"/>
            </a:xfrm>
          </p:grpSpPr>
          <p:sp>
            <p:nvSpPr>
              <p:cNvPr id="210" name="Oval 209"/>
              <p:cNvSpPr/>
              <p:nvPr/>
            </p:nvSpPr>
            <p:spPr>
              <a:xfrm rot="1928098" flipH="1">
                <a:off x="5236903" y="2773782"/>
                <a:ext cx="519318"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952234" flipH="1">
                <a:off x="6572431" y="2845270"/>
                <a:ext cx="426292"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430708" flipH="1">
                <a:off x="5395038" y="1888194"/>
                <a:ext cx="624217" cy="1564711"/>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691233" flipH="1">
                <a:off x="6263304" y="2059564"/>
                <a:ext cx="783965" cy="1384869"/>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247591" flipH="1">
                <a:off x="5686635" y="4391828"/>
                <a:ext cx="470911"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952234" flipH="1">
                <a:off x="6230262" y="4374477"/>
                <a:ext cx="468657"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flipH="1">
                <a:off x="5624808" y="2133601"/>
                <a:ext cx="1161951" cy="2632760"/>
              </a:xfrm>
              <a:prstGeom prst="trapezoid">
                <a:avLst>
                  <a:gd name="adj" fmla="val 26291"/>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2072738" flipH="1">
                <a:off x="5275308" y="862001"/>
                <a:ext cx="787110" cy="747391"/>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4311908" flipH="1">
                <a:off x="6270370" y="890213"/>
                <a:ext cx="795314" cy="949957"/>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flipH="1">
                <a:off x="6051240" y="1605579"/>
                <a:ext cx="311469" cy="84157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flipH="1">
                <a:off x="5534159" y="521161"/>
                <a:ext cx="1430018" cy="165301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20"/>
              <p:cNvSpPr/>
              <p:nvPr/>
            </p:nvSpPr>
            <p:spPr>
              <a:xfrm rot="20363465" flipH="1">
                <a:off x="6221070" y="382249"/>
                <a:ext cx="819642" cy="757076"/>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6523337" flipH="1">
                <a:off x="5559747" y="389603"/>
                <a:ext cx="656752" cy="944849"/>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flipH="1">
                <a:off x="5967943" y="499550"/>
                <a:ext cx="715008" cy="5729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715000" y="3124200"/>
                <a:ext cx="994348" cy="308548"/>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87"/>
              <p:cNvGrpSpPr/>
              <p:nvPr/>
            </p:nvGrpSpPr>
            <p:grpSpPr>
              <a:xfrm>
                <a:off x="6400800" y="3276600"/>
                <a:ext cx="354228" cy="699540"/>
                <a:chOff x="7565037" y="3186660"/>
                <a:chExt cx="893162" cy="1763843"/>
              </a:xfrm>
            </p:grpSpPr>
            <p:sp>
              <p:nvSpPr>
                <p:cNvPr id="254" name="Rounded Rectangle 253"/>
                <p:cNvSpPr/>
                <p:nvPr/>
              </p:nvSpPr>
              <p:spPr>
                <a:xfrm rot="20618045">
                  <a:off x="8001000" y="3200401"/>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915202">
                  <a:off x="7565037" y="3186660"/>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ounded Rectangle 225"/>
              <p:cNvSpPr/>
              <p:nvPr/>
            </p:nvSpPr>
            <p:spPr>
              <a:xfrm>
                <a:off x="6365823" y="3145436"/>
                <a:ext cx="319790" cy="33228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351489" y="788234"/>
                <a:ext cx="1783828" cy="246088"/>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02"/>
              <p:cNvGrpSpPr/>
              <p:nvPr/>
            </p:nvGrpSpPr>
            <p:grpSpPr>
              <a:xfrm>
                <a:off x="5661287" y="4452080"/>
                <a:ext cx="1051323" cy="304799"/>
                <a:chOff x="3366541" y="4831830"/>
                <a:chExt cx="5601325" cy="1623934"/>
              </a:xfrm>
            </p:grpSpPr>
            <p:grpSp>
              <p:nvGrpSpPr>
                <p:cNvPr id="242" name="Group 91"/>
                <p:cNvGrpSpPr/>
                <p:nvPr/>
              </p:nvGrpSpPr>
              <p:grpSpPr>
                <a:xfrm>
                  <a:off x="3366541" y="4831830"/>
                  <a:ext cx="1926236" cy="1606445"/>
                  <a:chOff x="3366541" y="4831830"/>
                  <a:chExt cx="1926236" cy="1606445"/>
                </a:xfrm>
              </p:grpSpPr>
              <p:sp>
                <p:nvSpPr>
                  <p:cNvPr id="251" name="Left-Right-Up Arrow 250"/>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eft-Right-Up Arrow 25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92"/>
                <p:cNvGrpSpPr/>
                <p:nvPr/>
              </p:nvGrpSpPr>
              <p:grpSpPr>
                <a:xfrm>
                  <a:off x="5214079" y="4845571"/>
                  <a:ext cx="1926236" cy="1606445"/>
                  <a:chOff x="3366541" y="4831830"/>
                  <a:chExt cx="1926236" cy="1606445"/>
                </a:xfrm>
              </p:grpSpPr>
              <p:sp>
                <p:nvSpPr>
                  <p:cNvPr id="248" name="Left-Right-Up Arrow 247"/>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Up Arrow 24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Quad Arrow 249"/>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6"/>
                <p:cNvGrpSpPr/>
                <p:nvPr/>
              </p:nvGrpSpPr>
              <p:grpSpPr>
                <a:xfrm>
                  <a:off x="7041630" y="4849319"/>
                  <a:ext cx="1926236" cy="1606445"/>
                  <a:chOff x="3366541" y="4831830"/>
                  <a:chExt cx="1926236" cy="1606445"/>
                </a:xfrm>
              </p:grpSpPr>
              <p:sp>
                <p:nvSpPr>
                  <p:cNvPr id="245" name="Left-Right-Up Arrow 244"/>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Up Arrow 24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100"/>
              <p:cNvGrpSpPr/>
              <p:nvPr/>
            </p:nvGrpSpPr>
            <p:grpSpPr>
              <a:xfrm>
                <a:off x="5628808" y="762001"/>
                <a:ext cx="1051323" cy="304799"/>
                <a:chOff x="3366541" y="4831830"/>
                <a:chExt cx="5601325" cy="1623934"/>
              </a:xfrm>
            </p:grpSpPr>
            <p:grpSp>
              <p:nvGrpSpPr>
                <p:cNvPr id="230" name="Group 91"/>
                <p:cNvGrpSpPr/>
                <p:nvPr/>
              </p:nvGrpSpPr>
              <p:grpSpPr>
                <a:xfrm>
                  <a:off x="3366541" y="4831830"/>
                  <a:ext cx="1926236" cy="1606445"/>
                  <a:chOff x="3366541" y="4831830"/>
                  <a:chExt cx="1926236" cy="1606445"/>
                </a:xfrm>
              </p:grpSpPr>
              <p:sp>
                <p:nvSpPr>
                  <p:cNvPr id="239" name="Left-Right-Up Arrow 238"/>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eft-Right-Up Arrow 23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2"/>
                <p:cNvGrpSpPr/>
                <p:nvPr/>
              </p:nvGrpSpPr>
              <p:grpSpPr>
                <a:xfrm>
                  <a:off x="5214079" y="4845571"/>
                  <a:ext cx="1926236" cy="1606445"/>
                  <a:chOff x="3366541" y="4831830"/>
                  <a:chExt cx="1926236" cy="1606445"/>
                </a:xfrm>
              </p:grpSpPr>
              <p:sp>
                <p:nvSpPr>
                  <p:cNvPr id="236" name="Left-Right-Up Arrow 235"/>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eft-Right-Up Arrow 23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237"/>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96"/>
                <p:cNvGrpSpPr/>
                <p:nvPr/>
              </p:nvGrpSpPr>
              <p:grpSpPr>
                <a:xfrm>
                  <a:off x="7041630" y="4849319"/>
                  <a:ext cx="1926236" cy="1606445"/>
                  <a:chOff x="3366541" y="4831830"/>
                  <a:chExt cx="1926236" cy="1606445"/>
                </a:xfrm>
              </p:grpSpPr>
              <p:sp>
                <p:nvSpPr>
                  <p:cNvPr id="233" name="Left-Right-Up Arrow 232"/>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eft-Right-Up Arrow 23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9" name="Group 408"/>
            <p:cNvGrpSpPr/>
            <p:nvPr/>
          </p:nvGrpSpPr>
          <p:grpSpPr>
            <a:xfrm>
              <a:off x="1169571" y="1650223"/>
              <a:ext cx="861347" cy="1666007"/>
              <a:chOff x="1162092" y="1981200"/>
              <a:chExt cx="1654648" cy="3200400"/>
            </a:xfrm>
          </p:grpSpPr>
          <p:sp>
            <p:nvSpPr>
              <p:cNvPr id="410" name="Rounded Rectangle 409"/>
              <p:cNvSpPr/>
              <p:nvPr/>
            </p:nvSpPr>
            <p:spPr>
              <a:xfrm>
                <a:off x="1447800" y="1981200"/>
                <a:ext cx="1066800" cy="12954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6128217">
                <a:off x="2054582" y="4798623"/>
                <a:ext cx="330499" cy="43545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4472555">
                <a:off x="1648326" y="4786955"/>
                <a:ext cx="302769" cy="45767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Isosceles Triangle 419"/>
              <p:cNvSpPr/>
              <p:nvPr/>
            </p:nvSpPr>
            <p:spPr>
              <a:xfrm rot="10800000">
                <a:off x="1743750" y="2258137"/>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a:off x="1600200" y="2057400"/>
                <a:ext cx="685800" cy="3048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277"/>
              <p:cNvGrpSpPr/>
              <p:nvPr/>
            </p:nvGrpSpPr>
            <p:grpSpPr>
              <a:xfrm>
                <a:off x="1461247" y="2030506"/>
                <a:ext cx="1008891" cy="381000"/>
                <a:chOff x="4571999" y="4092557"/>
                <a:chExt cx="2958353" cy="1117199"/>
              </a:xfrm>
            </p:grpSpPr>
            <p:sp>
              <p:nvSpPr>
                <p:cNvPr id="426" name="Plaque 425"/>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269"/>
                <p:cNvGrpSpPr/>
                <p:nvPr/>
              </p:nvGrpSpPr>
              <p:grpSpPr>
                <a:xfrm rot="18712249">
                  <a:off x="4850071" y="4056498"/>
                  <a:ext cx="1094819" cy="1211697"/>
                  <a:chOff x="5791200" y="3429000"/>
                  <a:chExt cx="1094819" cy="1211697"/>
                </a:xfrm>
              </p:grpSpPr>
              <p:sp>
                <p:nvSpPr>
                  <p:cNvPr id="434" name="Oval 433"/>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74"/>
                <p:cNvGrpSpPr/>
                <p:nvPr/>
              </p:nvGrpSpPr>
              <p:grpSpPr>
                <a:xfrm rot="7932257">
                  <a:off x="6181165" y="4034118"/>
                  <a:ext cx="1094819" cy="1211697"/>
                  <a:chOff x="5791200" y="3429000"/>
                  <a:chExt cx="1094819" cy="1211697"/>
                </a:xfrm>
              </p:grpSpPr>
              <p:sp>
                <p:nvSpPr>
                  <p:cNvPr id="430" name="Oval 429"/>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Rounded Rectangle 424"/>
              <p:cNvSpPr/>
              <p:nvPr/>
            </p:nvSpPr>
            <p:spPr>
              <a:xfrm>
                <a:off x="1600200" y="1981200"/>
                <a:ext cx="762000" cy="152400"/>
              </a:xfrm>
              <a:prstGeom prst="roundRect">
                <a:avLst>
                  <a:gd name="adj" fmla="val 21709"/>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496"/>
            <p:cNvGrpSpPr/>
            <p:nvPr/>
          </p:nvGrpSpPr>
          <p:grpSpPr>
            <a:xfrm>
              <a:off x="400229" y="611958"/>
              <a:ext cx="739719" cy="1478247"/>
              <a:chOff x="5860439" y="4225999"/>
              <a:chExt cx="1183157" cy="2364409"/>
            </a:xfrm>
          </p:grpSpPr>
          <p:sp>
            <p:nvSpPr>
              <p:cNvPr id="498" name="Oval 497"/>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a:off x="5971591" y="5113755"/>
                <a:ext cx="914790" cy="1186739"/>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6503573">
                <a:off x="5793316" y="5854087"/>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4148036">
                <a:off x="6755331" y="5829569"/>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188"/>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rot="20042436">
                <a:off x="6554172" y="5107074"/>
                <a:ext cx="340935"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391134">
                <a:off x="5960958" y="5149419"/>
                <a:ext cx="418241"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Wave 509"/>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103"/>
              <p:cNvGrpSpPr/>
              <p:nvPr/>
            </p:nvGrpSpPr>
            <p:grpSpPr>
              <a:xfrm>
                <a:off x="6240647" y="5167698"/>
                <a:ext cx="430489" cy="485484"/>
                <a:chOff x="4724400" y="5334000"/>
                <a:chExt cx="1028700" cy="1257300"/>
              </a:xfrm>
              <a:solidFill>
                <a:schemeClr val="accent2">
                  <a:lumMod val="75000"/>
                </a:schemeClr>
              </a:solidFill>
            </p:grpSpPr>
            <p:sp>
              <p:nvSpPr>
                <p:cNvPr id="515" name="Moon 514"/>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Oval 511"/>
              <p:cNvSpPr/>
              <p:nvPr/>
            </p:nvSpPr>
            <p:spPr>
              <a:xfrm rot="15944673">
                <a:off x="5975478" y="4464641"/>
                <a:ext cx="925324" cy="6511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hord 512"/>
              <p:cNvSpPr/>
              <p:nvPr/>
            </p:nvSpPr>
            <p:spPr>
              <a:xfrm rot="5067383">
                <a:off x="6127143" y="4145193"/>
                <a:ext cx="563671" cy="725283"/>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hord 513"/>
              <p:cNvSpPr/>
              <p:nvPr/>
            </p:nvSpPr>
            <p:spPr>
              <a:xfrm rot="5400000">
                <a:off x="6124239" y="4203059"/>
                <a:ext cx="564692" cy="779366"/>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94245" y="1262155"/>
              <a:ext cx="727416" cy="1735761"/>
              <a:chOff x="3910731" y="1348412"/>
              <a:chExt cx="1794336" cy="3528388"/>
            </a:xfrm>
          </p:grpSpPr>
          <p:sp>
            <p:nvSpPr>
              <p:cNvPr id="115" name="Cloud 114"/>
              <p:cNvSpPr/>
              <p:nvPr/>
            </p:nvSpPr>
            <p:spPr>
              <a:xfrm>
                <a:off x="4114800" y="1606167"/>
                <a:ext cx="1295400"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69292">
                <a:off x="4820395" y="2449714"/>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790291">
                <a:off x="4001892" y="2414198"/>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4222501" y="2589207"/>
                <a:ext cx="1118741" cy="198057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7198" y="1553377"/>
                <a:ext cx="919235" cy="1135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800600" y="3581400"/>
                <a:ext cx="450122" cy="914400"/>
                <a:chOff x="6396706" y="2057400"/>
                <a:chExt cx="678635" cy="1378613"/>
              </a:xfrm>
            </p:grpSpPr>
            <p:sp>
              <p:nvSpPr>
                <p:cNvPr id="206" name="Chevron 205"/>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Oval 207"/>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4343400" y="3505200"/>
                <a:ext cx="868680" cy="228600"/>
                <a:chOff x="5943600" y="990600"/>
                <a:chExt cx="1447800" cy="381000"/>
              </a:xfrm>
            </p:grpSpPr>
            <p:sp>
              <p:nvSpPr>
                <p:cNvPr id="191" name="Rounded Rectangle 190"/>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6019800" y="1066800"/>
                  <a:ext cx="1295400" cy="211807"/>
                  <a:chOff x="6096000" y="367146"/>
                  <a:chExt cx="1948872" cy="318654"/>
                </a:xfrm>
              </p:grpSpPr>
              <p:grpSp>
                <p:nvGrpSpPr>
                  <p:cNvPr id="193" name="Group 192"/>
                  <p:cNvGrpSpPr/>
                  <p:nvPr/>
                </p:nvGrpSpPr>
                <p:grpSpPr>
                  <a:xfrm>
                    <a:off x="6096000" y="381000"/>
                    <a:ext cx="685800" cy="304800"/>
                    <a:chOff x="6096000" y="381000"/>
                    <a:chExt cx="685800" cy="304800"/>
                  </a:xfrm>
                </p:grpSpPr>
                <p:grpSp>
                  <p:nvGrpSpPr>
                    <p:cNvPr id="202" name="Group 201"/>
                    <p:cNvGrpSpPr/>
                    <p:nvPr/>
                  </p:nvGrpSpPr>
                  <p:grpSpPr>
                    <a:xfrm>
                      <a:off x="6096000" y="381000"/>
                      <a:ext cx="457200" cy="304800"/>
                      <a:chOff x="6096000" y="381000"/>
                      <a:chExt cx="457200" cy="304800"/>
                    </a:xfrm>
                  </p:grpSpPr>
                  <p:sp>
                    <p:nvSpPr>
                      <p:cNvPr id="204" name="L-Shape 20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Shape 20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Diamond 202"/>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821055" y="371764"/>
                    <a:ext cx="685800" cy="304800"/>
                    <a:chOff x="6096000" y="381000"/>
                    <a:chExt cx="685800" cy="304800"/>
                  </a:xfrm>
                </p:grpSpPr>
                <p:grpSp>
                  <p:nvGrpSpPr>
                    <p:cNvPr id="198" name="Group 112"/>
                    <p:cNvGrpSpPr/>
                    <p:nvPr/>
                  </p:nvGrpSpPr>
                  <p:grpSpPr>
                    <a:xfrm>
                      <a:off x="6096000" y="381000"/>
                      <a:ext cx="457200" cy="304800"/>
                      <a:chOff x="6096000" y="381000"/>
                      <a:chExt cx="457200" cy="304800"/>
                    </a:xfrm>
                  </p:grpSpPr>
                  <p:sp>
                    <p:nvSpPr>
                      <p:cNvPr id="200" name="L-Shape 19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Shape 20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Diamond 19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2"/>
                  <p:cNvGrpSpPr/>
                  <p:nvPr/>
                </p:nvGrpSpPr>
                <p:grpSpPr>
                  <a:xfrm>
                    <a:off x="7587672" y="367146"/>
                    <a:ext cx="457200" cy="304800"/>
                    <a:chOff x="6096000" y="381000"/>
                    <a:chExt cx="457200" cy="304800"/>
                  </a:xfrm>
                </p:grpSpPr>
                <p:sp>
                  <p:nvSpPr>
                    <p:cNvPr id="196" name="L-Shape 19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Shape 19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p:cNvGrpSpPr/>
              <p:nvPr/>
            </p:nvGrpSpPr>
            <p:grpSpPr>
              <a:xfrm>
                <a:off x="4114800" y="1752600"/>
                <a:ext cx="1295400" cy="228600"/>
                <a:chOff x="5943600" y="990600"/>
                <a:chExt cx="1447800" cy="381000"/>
              </a:xfrm>
            </p:grpSpPr>
            <p:sp>
              <p:nvSpPr>
                <p:cNvPr id="134" name="Rounded Rectangle 133"/>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25"/>
                <p:cNvGrpSpPr/>
                <p:nvPr/>
              </p:nvGrpSpPr>
              <p:grpSpPr>
                <a:xfrm>
                  <a:off x="6019800" y="1066800"/>
                  <a:ext cx="1295400" cy="211807"/>
                  <a:chOff x="6096000" y="367146"/>
                  <a:chExt cx="1948872" cy="318654"/>
                </a:xfrm>
              </p:grpSpPr>
              <p:grpSp>
                <p:nvGrpSpPr>
                  <p:cNvPr id="146" name="Group 114"/>
                  <p:cNvGrpSpPr/>
                  <p:nvPr/>
                </p:nvGrpSpPr>
                <p:grpSpPr>
                  <a:xfrm>
                    <a:off x="6096000" y="381000"/>
                    <a:ext cx="685800" cy="304800"/>
                    <a:chOff x="6096000" y="381000"/>
                    <a:chExt cx="685800" cy="304800"/>
                  </a:xfrm>
                </p:grpSpPr>
                <p:grpSp>
                  <p:nvGrpSpPr>
                    <p:cNvPr id="187" name="Group 112"/>
                    <p:cNvGrpSpPr/>
                    <p:nvPr/>
                  </p:nvGrpSpPr>
                  <p:grpSpPr>
                    <a:xfrm>
                      <a:off x="6096000" y="381000"/>
                      <a:ext cx="457200" cy="304800"/>
                      <a:chOff x="6096000" y="381000"/>
                      <a:chExt cx="457200" cy="304800"/>
                    </a:xfrm>
                  </p:grpSpPr>
                  <p:sp>
                    <p:nvSpPr>
                      <p:cNvPr id="189" name="L-Shape 18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Shape 18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15"/>
                  <p:cNvGrpSpPr/>
                  <p:nvPr/>
                </p:nvGrpSpPr>
                <p:grpSpPr>
                  <a:xfrm>
                    <a:off x="6821055" y="371764"/>
                    <a:ext cx="685800" cy="304800"/>
                    <a:chOff x="6096000" y="381000"/>
                    <a:chExt cx="685800" cy="304800"/>
                  </a:xfrm>
                </p:grpSpPr>
                <p:grpSp>
                  <p:nvGrpSpPr>
                    <p:cNvPr id="183" name="Group 112"/>
                    <p:cNvGrpSpPr/>
                    <p:nvPr/>
                  </p:nvGrpSpPr>
                  <p:grpSpPr>
                    <a:xfrm>
                      <a:off x="6096000" y="381000"/>
                      <a:ext cx="457200" cy="304800"/>
                      <a:chOff x="6096000" y="381000"/>
                      <a:chExt cx="457200" cy="304800"/>
                    </a:xfrm>
                  </p:grpSpPr>
                  <p:sp>
                    <p:nvSpPr>
                      <p:cNvPr id="185" name="L-Shape 184"/>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Shape 185"/>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Diamond 183"/>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12"/>
                  <p:cNvGrpSpPr/>
                  <p:nvPr/>
                </p:nvGrpSpPr>
                <p:grpSpPr>
                  <a:xfrm>
                    <a:off x="7587672" y="367146"/>
                    <a:ext cx="457200" cy="304800"/>
                    <a:chOff x="6096000" y="381000"/>
                    <a:chExt cx="457200" cy="304800"/>
                  </a:xfrm>
                </p:grpSpPr>
                <p:sp>
                  <p:nvSpPr>
                    <p:cNvPr id="181" name="L-Shape 180"/>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Chord 132"/>
              <p:cNvSpPr/>
              <p:nvPr/>
            </p:nvSpPr>
            <p:spPr>
              <a:xfrm rot="8784652">
                <a:off x="4140215" y="1348412"/>
                <a:ext cx="1214150" cy="1009263"/>
              </a:xfrm>
              <a:prstGeom prst="chord">
                <a:avLst>
                  <a:gd name="adj1" fmla="val 2700000"/>
                  <a:gd name="adj2" fmla="val 1217501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278913" y="1828861"/>
              <a:ext cx="904484" cy="1523310"/>
              <a:chOff x="2819400" y="276459"/>
              <a:chExt cx="2406660" cy="4828940"/>
            </a:xfrm>
          </p:grpSpPr>
          <p:sp>
            <p:nvSpPr>
              <p:cNvPr id="257" name="Oval 256"/>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3657600" y="1905000"/>
                <a:ext cx="609600" cy="2971800"/>
                <a:chOff x="9000565" y="475129"/>
                <a:chExt cx="806823" cy="4258236"/>
              </a:xfrm>
            </p:grpSpPr>
            <p:grpSp>
              <p:nvGrpSpPr>
                <p:cNvPr id="297" name="Group 296"/>
                <p:cNvGrpSpPr/>
                <p:nvPr/>
              </p:nvGrpSpPr>
              <p:grpSpPr>
                <a:xfrm>
                  <a:off x="9036424" y="3012141"/>
                  <a:ext cx="770964" cy="1721224"/>
                  <a:chOff x="9000565" y="475129"/>
                  <a:chExt cx="770964" cy="1721224"/>
                </a:xfrm>
              </p:grpSpPr>
              <p:sp>
                <p:nvSpPr>
                  <p:cNvPr id="312" name="Multiply 31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ultiply 31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9027459" y="1757082"/>
                  <a:ext cx="770964" cy="1721224"/>
                  <a:chOff x="9000565" y="475129"/>
                  <a:chExt cx="770964" cy="1721224"/>
                </a:xfrm>
              </p:grpSpPr>
              <p:sp>
                <p:nvSpPr>
                  <p:cNvPr id="306" name="Multiply 30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9000565" y="475129"/>
                  <a:ext cx="770964" cy="1721224"/>
                  <a:chOff x="9000565" y="475129"/>
                  <a:chExt cx="770964" cy="1721224"/>
                </a:xfrm>
              </p:grpSpPr>
              <p:sp>
                <p:nvSpPr>
                  <p:cNvPr id="300" name="Multiply 29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ultiply 30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eft-Right Arrow 30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6" name="Trapezoid 265"/>
              <p:cNvSpPr/>
              <p:nvPr/>
            </p:nvSpPr>
            <p:spPr>
              <a:xfrm rot="20906701">
                <a:off x="4224278" y="1939889"/>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580419">
                <a:off x="3192347" y="1937992"/>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5"/>
              <p:cNvGrpSpPr/>
              <p:nvPr/>
            </p:nvGrpSpPr>
            <p:grpSpPr>
              <a:xfrm rot="21106046">
                <a:off x="3574676" y="1580284"/>
                <a:ext cx="865577" cy="1103801"/>
                <a:chOff x="2740939" y="2385249"/>
                <a:chExt cx="1579657" cy="1582691"/>
              </a:xfrm>
            </p:grpSpPr>
            <p:sp>
              <p:nvSpPr>
                <p:cNvPr id="295" name="Moon 3"/>
                <p:cNvSpPr/>
                <p:nvPr/>
              </p:nvSpPr>
              <p:spPr>
                <a:xfrm rot="16200000">
                  <a:off x="2898653" y="2546001"/>
                  <a:ext cx="1264225" cy="157965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200000">
                  <a:off x="2971923" y="2156528"/>
                  <a:ext cx="1119952" cy="157739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269"/>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rot="5400000">
                <a:off x="3771900" y="-38100"/>
                <a:ext cx="266700" cy="1714500"/>
                <a:chOff x="9000565" y="475129"/>
                <a:chExt cx="806823" cy="4258236"/>
              </a:xfrm>
            </p:grpSpPr>
            <p:grpSp>
              <p:nvGrpSpPr>
                <p:cNvPr id="274" name="Group 243"/>
                <p:cNvGrpSpPr/>
                <p:nvPr/>
              </p:nvGrpSpPr>
              <p:grpSpPr>
                <a:xfrm>
                  <a:off x="9036424" y="3012141"/>
                  <a:ext cx="770964" cy="1721224"/>
                  <a:chOff x="9000565" y="475129"/>
                  <a:chExt cx="770964" cy="1721224"/>
                </a:xfrm>
              </p:grpSpPr>
              <p:sp>
                <p:nvSpPr>
                  <p:cNvPr id="289" name="Multiply 28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ultiply 28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 Arrow 29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eft-Right Arrow 291"/>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36"/>
                <p:cNvGrpSpPr/>
                <p:nvPr/>
              </p:nvGrpSpPr>
              <p:grpSpPr>
                <a:xfrm>
                  <a:off x="9027459" y="1757082"/>
                  <a:ext cx="770964" cy="1721224"/>
                  <a:chOff x="9000565" y="475129"/>
                  <a:chExt cx="770964" cy="1721224"/>
                </a:xfrm>
              </p:grpSpPr>
              <p:sp>
                <p:nvSpPr>
                  <p:cNvPr id="283" name="Multiply 28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ultiply 28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 Arrow 28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28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35"/>
                <p:cNvGrpSpPr/>
                <p:nvPr/>
              </p:nvGrpSpPr>
              <p:grpSpPr>
                <a:xfrm>
                  <a:off x="9000565" y="475129"/>
                  <a:ext cx="770964" cy="1721224"/>
                  <a:chOff x="9000565" y="475129"/>
                  <a:chExt cx="770964" cy="1721224"/>
                </a:xfrm>
              </p:grpSpPr>
              <p:sp>
                <p:nvSpPr>
                  <p:cNvPr id="277" name="Multiply 27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ultiply 27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Left-Right Arrow 27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27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1" name="Group 450"/>
            <p:cNvGrpSpPr/>
            <p:nvPr/>
          </p:nvGrpSpPr>
          <p:grpSpPr>
            <a:xfrm>
              <a:off x="736450" y="2150901"/>
              <a:ext cx="921035" cy="1842254"/>
              <a:chOff x="6448711" y="3581100"/>
              <a:chExt cx="1527392" cy="3055090"/>
            </a:xfrm>
          </p:grpSpPr>
          <p:sp>
            <p:nvSpPr>
              <p:cNvPr id="452" name="Rounded Rectangle 451"/>
              <p:cNvSpPr/>
              <p:nvPr/>
            </p:nvSpPr>
            <p:spPr>
              <a:xfrm>
                <a:off x="6837501" y="3682744"/>
                <a:ext cx="816688" cy="884852"/>
              </a:xfrm>
              <a:prstGeom prst="roundRect">
                <a:avLst>
                  <a:gd name="adj" fmla="val 2471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rot="1996156">
                <a:off x="6523747" y="4659476"/>
                <a:ext cx="531675"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2041752">
                <a:off x="6627859" y="4463620"/>
                <a:ext cx="528536" cy="911208"/>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9870960">
                <a:off x="7400285" y="4661984"/>
                <a:ext cx="499402"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rot="20036208">
                <a:off x="7294259" y="4523701"/>
                <a:ext cx="528536" cy="858927"/>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rapezoid 460"/>
              <p:cNvSpPr/>
              <p:nvPr/>
            </p:nvSpPr>
            <p:spPr>
              <a:xfrm>
                <a:off x="6857560" y="4586942"/>
                <a:ext cx="762242" cy="181096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462"/>
              <p:cNvSpPr/>
              <p:nvPr/>
            </p:nvSpPr>
            <p:spPr>
              <a:xfrm rot="21335299">
                <a:off x="7268066" y="4491202"/>
                <a:ext cx="368063" cy="181303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rot="353417">
                <a:off x="6848575" y="4557487"/>
                <a:ext cx="368063" cy="173305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465"/>
              <p:cNvSpPr/>
              <p:nvPr/>
            </p:nvSpPr>
            <p:spPr>
              <a:xfrm rot="19471149">
                <a:off x="7132013" y="3581100"/>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466"/>
              <p:cNvSpPr/>
              <p:nvPr/>
            </p:nvSpPr>
            <p:spPr>
              <a:xfrm rot="20264827">
                <a:off x="6859191" y="3594286"/>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71"/>
              <p:cNvSpPr/>
              <p:nvPr/>
            </p:nvSpPr>
            <p:spPr>
              <a:xfrm rot="19257726">
                <a:off x="7071038" y="3609797"/>
                <a:ext cx="418606" cy="369997"/>
              </a:xfrm>
              <a:prstGeom prst="round2DiagRect">
                <a:avLst>
                  <a:gd name="adj1" fmla="val 16667"/>
                  <a:gd name="adj2"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2"/>
              <p:cNvSpPr/>
              <p:nvPr/>
            </p:nvSpPr>
            <p:spPr>
              <a:xfrm rot="19215505">
                <a:off x="7004778" y="4272989"/>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2138189" y="440724"/>
              <a:ext cx="984451" cy="1622281"/>
              <a:chOff x="7225744" y="3564289"/>
              <a:chExt cx="1580111" cy="2603873"/>
            </a:xfrm>
          </p:grpSpPr>
          <p:sp>
            <p:nvSpPr>
              <p:cNvPr id="519" name="Cloud 518"/>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4"/>
              <p:cNvSpPr/>
              <p:nvPr/>
            </p:nvSpPr>
            <p:spPr>
              <a:xfrm flipH="1">
                <a:off x="7225744" y="5124440"/>
                <a:ext cx="324125" cy="3414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
              <p:cNvSpPr/>
              <p:nvPr/>
            </p:nvSpPr>
            <p:spPr>
              <a:xfrm flipH="1">
                <a:off x="8481730" y="5055868"/>
                <a:ext cx="324125" cy="3787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6"/>
              <p:cNvSpPr/>
              <p:nvPr/>
            </p:nvSpPr>
            <p:spPr>
              <a:xfrm flipH="1">
                <a:off x="7914512"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7"/>
              <p:cNvSpPr/>
              <p:nvPr/>
            </p:nvSpPr>
            <p:spPr>
              <a:xfrm flipH="1">
                <a:off x="7630901"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8"/>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9"/>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10"/>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11"/>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12"/>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13"/>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14"/>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15"/>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6"/>
              <p:cNvSpPr/>
              <p:nvPr/>
            </p:nvSpPr>
            <p:spPr>
              <a:xfrm flipH="1">
                <a:off x="7590385" y="3735701"/>
                <a:ext cx="794106" cy="9127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16"/>
              <p:cNvSpPr/>
              <p:nvPr/>
            </p:nvSpPr>
            <p:spPr>
              <a:xfrm flipH="1">
                <a:off x="7880822" y="4393124"/>
                <a:ext cx="278623" cy="784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rot="349586">
                <a:off x="7567795" y="5638224"/>
                <a:ext cx="283525"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rot="21092739">
                <a:off x="8090483" y="5644651"/>
                <a:ext cx="323408"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hord 536"/>
              <p:cNvSpPr/>
              <p:nvPr/>
            </p:nvSpPr>
            <p:spPr>
              <a:xfrm rot="4881091">
                <a:off x="7692562" y="3354499"/>
                <a:ext cx="579096" cy="998676"/>
              </a:xfrm>
              <a:prstGeom prst="chord">
                <a:avLst>
                  <a:gd name="adj1" fmla="val 5696524"/>
                  <a:gd name="adj2" fmla="val 1669931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Chord 537"/>
              <p:cNvSpPr/>
              <p:nvPr/>
            </p:nvSpPr>
            <p:spPr>
              <a:xfrm rot="4881091">
                <a:off x="7654839" y="3425418"/>
                <a:ext cx="579096" cy="998676"/>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538"/>
              <p:cNvGrpSpPr/>
              <p:nvPr/>
            </p:nvGrpSpPr>
            <p:grpSpPr>
              <a:xfrm rot="21309572">
                <a:off x="7568909" y="3770839"/>
                <a:ext cx="752766" cy="125813"/>
                <a:chOff x="5934140" y="3462629"/>
                <a:chExt cx="1118604" cy="240549"/>
              </a:xfrm>
              <a:solidFill>
                <a:schemeClr val="bg2">
                  <a:lumMod val="75000"/>
                </a:schemeClr>
              </a:solidFill>
            </p:grpSpPr>
            <p:sp>
              <p:nvSpPr>
                <p:cNvPr id="540" name="Diamond 539"/>
                <p:cNvSpPr/>
                <p:nvPr/>
              </p:nvSpPr>
              <p:spPr>
                <a:xfrm>
                  <a:off x="5934140" y="3462629"/>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6213289" y="3470174"/>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a:off x="6466785"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p:cNvSpPr/>
                <p:nvPr/>
              </p:nvSpPr>
              <p:spPr>
                <a:xfrm>
                  <a:off x="6729336"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384"/>
            <p:cNvGrpSpPr/>
            <p:nvPr/>
          </p:nvGrpSpPr>
          <p:grpSpPr>
            <a:xfrm>
              <a:off x="1755918" y="1109802"/>
              <a:ext cx="878244" cy="1812045"/>
              <a:chOff x="6448711" y="3581100"/>
              <a:chExt cx="1527392" cy="3055090"/>
            </a:xfrm>
          </p:grpSpPr>
          <p:sp>
            <p:nvSpPr>
              <p:cNvPr id="386" name="Rounded Rectangle 385"/>
              <p:cNvSpPr/>
              <p:nvPr/>
            </p:nvSpPr>
            <p:spPr>
              <a:xfrm>
                <a:off x="6837501" y="3682744"/>
                <a:ext cx="816688" cy="1299516"/>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rot="2041752">
                <a:off x="6627859" y="4463620"/>
                <a:ext cx="528536" cy="9112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p:cNvSpPr/>
              <p:nvPr/>
            </p:nvSpPr>
            <p:spPr>
              <a:xfrm rot="20036208">
                <a:off x="7294259" y="4523701"/>
                <a:ext cx="528536" cy="85892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21335299">
                <a:off x="7268066" y="4491202"/>
                <a:ext cx="368063" cy="181303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rot="353417">
                <a:off x="6848575" y="4557487"/>
                <a:ext cx="368063" cy="173305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99"/>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00"/>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405"/>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406"/>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a:off x="1716928" y="2056974"/>
              <a:ext cx="872791" cy="1866147"/>
              <a:chOff x="4200261" y="3814072"/>
              <a:chExt cx="1240536" cy="2652436"/>
            </a:xfrm>
          </p:grpSpPr>
          <p:grpSp>
            <p:nvGrpSpPr>
              <p:cNvPr id="476" name="Group 475"/>
              <p:cNvGrpSpPr/>
              <p:nvPr/>
            </p:nvGrpSpPr>
            <p:grpSpPr>
              <a:xfrm>
                <a:off x="4200261" y="3945410"/>
                <a:ext cx="1240536" cy="2521098"/>
                <a:chOff x="6448711" y="3626993"/>
                <a:chExt cx="1527392" cy="3009197"/>
              </a:xfrm>
            </p:grpSpPr>
            <p:sp>
              <p:nvSpPr>
                <p:cNvPr id="479" name="Rounded Rectangle 47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6767576" y="3626993"/>
                  <a:ext cx="954150" cy="680589"/>
                </a:xfrm>
                <a:prstGeom prst="roundRect">
                  <a:avLst>
                    <a:gd name="adj" fmla="val 247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041752">
                  <a:off x="6627859" y="4463620"/>
                  <a:ext cx="528536" cy="91120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20036208">
                  <a:off x="7294259" y="4523701"/>
                  <a:ext cx="528536" cy="858927"/>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21335299">
                  <a:off x="7268066" y="4491202"/>
                  <a:ext cx="368063" cy="1813036"/>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353417">
                  <a:off x="6848575" y="4557487"/>
                  <a:ext cx="368063" cy="1733053"/>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94"/>
                <p:cNvSpPr/>
                <p:nvPr/>
              </p:nvSpPr>
              <p:spPr>
                <a:xfrm rot="19215505">
                  <a:off x="7004778" y="4272989"/>
                  <a:ext cx="467805" cy="41348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7" name="Chord 476"/>
              <p:cNvSpPr/>
              <p:nvPr/>
            </p:nvSpPr>
            <p:spPr>
              <a:xfrm rot="5067383">
                <a:off x="4547421" y="3698546"/>
                <a:ext cx="571700" cy="802752"/>
              </a:xfrm>
              <a:prstGeom prst="chord">
                <a:avLst>
                  <a:gd name="adj1" fmla="val 4990776"/>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Chord 477"/>
              <p:cNvSpPr/>
              <p:nvPr/>
            </p:nvSpPr>
            <p:spPr>
              <a:xfrm rot="5067383">
                <a:off x="4576459" y="3789646"/>
                <a:ext cx="571700" cy="802752"/>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6768827" y="320129"/>
            <a:ext cx="4642566" cy="2593786"/>
            <a:chOff x="6768827" y="320129"/>
            <a:chExt cx="4642566" cy="2593786"/>
          </a:xfrm>
        </p:grpSpPr>
        <p:grpSp>
          <p:nvGrpSpPr>
            <p:cNvPr id="9" name="Group 8"/>
            <p:cNvGrpSpPr/>
            <p:nvPr/>
          </p:nvGrpSpPr>
          <p:grpSpPr>
            <a:xfrm>
              <a:off x="9378870" y="320129"/>
              <a:ext cx="2032523" cy="2522395"/>
              <a:chOff x="9378870" y="320129"/>
              <a:chExt cx="2032523" cy="2522395"/>
            </a:xfrm>
          </p:grpSpPr>
          <p:grpSp>
            <p:nvGrpSpPr>
              <p:cNvPr id="544" name="Group 543"/>
              <p:cNvGrpSpPr/>
              <p:nvPr/>
            </p:nvGrpSpPr>
            <p:grpSpPr>
              <a:xfrm>
                <a:off x="10326983" y="320129"/>
                <a:ext cx="1084410" cy="2451746"/>
                <a:chOff x="1645511" y="770929"/>
                <a:chExt cx="2527751" cy="5715000"/>
              </a:xfrm>
            </p:grpSpPr>
            <p:sp>
              <p:nvSpPr>
                <p:cNvPr id="545" name="Cloud 544"/>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loud 545"/>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Cloud 553"/>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554"/>
                <p:cNvGrpSpPr/>
                <p:nvPr/>
              </p:nvGrpSpPr>
              <p:grpSpPr>
                <a:xfrm rot="1833560">
                  <a:off x="1645511" y="3818001"/>
                  <a:ext cx="847301" cy="270418"/>
                  <a:chOff x="4431208" y="4615200"/>
                  <a:chExt cx="3565332" cy="1137883"/>
                </a:xfrm>
              </p:grpSpPr>
              <p:grpSp>
                <p:nvGrpSpPr>
                  <p:cNvPr id="586" name="Group 585"/>
                  <p:cNvGrpSpPr/>
                  <p:nvPr/>
                </p:nvGrpSpPr>
                <p:grpSpPr>
                  <a:xfrm>
                    <a:off x="4431208" y="4620283"/>
                    <a:ext cx="1188559" cy="1132800"/>
                    <a:chOff x="4431208" y="4620283"/>
                    <a:chExt cx="1188559" cy="1132800"/>
                  </a:xfrm>
                </p:grpSpPr>
                <p:sp>
                  <p:nvSpPr>
                    <p:cNvPr id="595" name="Quad Arrow 59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Quad Arrow 59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4-Point Star 59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7" name="Group 586"/>
                  <p:cNvGrpSpPr/>
                  <p:nvPr/>
                </p:nvGrpSpPr>
                <p:grpSpPr>
                  <a:xfrm>
                    <a:off x="5619652" y="4615200"/>
                    <a:ext cx="1188559" cy="1132800"/>
                    <a:chOff x="4431208" y="4620283"/>
                    <a:chExt cx="1188559" cy="1132800"/>
                  </a:xfrm>
                </p:grpSpPr>
                <p:sp>
                  <p:nvSpPr>
                    <p:cNvPr id="592" name="Quad Arrow 59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4-Point Star 59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6807981" y="4617742"/>
                    <a:ext cx="1188559" cy="1132800"/>
                    <a:chOff x="4431208" y="4620283"/>
                    <a:chExt cx="1188559" cy="1132800"/>
                  </a:xfrm>
                </p:grpSpPr>
                <p:sp>
                  <p:nvSpPr>
                    <p:cNvPr id="589" name="Quad Arrow 58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Quad Arrow 58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4-Point Star 59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6" name="Group 555"/>
                <p:cNvGrpSpPr/>
                <p:nvPr/>
              </p:nvGrpSpPr>
              <p:grpSpPr>
                <a:xfrm rot="19923716">
                  <a:off x="3325961" y="3916300"/>
                  <a:ext cx="847301" cy="270418"/>
                  <a:chOff x="4431208" y="4615200"/>
                  <a:chExt cx="3565332" cy="1137883"/>
                </a:xfrm>
              </p:grpSpPr>
              <p:grpSp>
                <p:nvGrpSpPr>
                  <p:cNvPr id="574" name="Group 573"/>
                  <p:cNvGrpSpPr/>
                  <p:nvPr/>
                </p:nvGrpSpPr>
                <p:grpSpPr>
                  <a:xfrm>
                    <a:off x="4431208" y="4620283"/>
                    <a:ext cx="1188559" cy="1132800"/>
                    <a:chOff x="4431208" y="4620283"/>
                    <a:chExt cx="1188559" cy="1132800"/>
                  </a:xfrm>
                </p:grpSpPr>
                <p:sp>
                  <p:nvSpPr>
                    <p:cNvPr id="583" name="Quad Arrow 58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4-Point Star 58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5" name="Group 574"/>
                  <p:cNvGrpSpPr/>
                  <p:nvPr/>
                </p:nvGrpSpPr>
                <p:grpSpPr>
                  <a:xfrm>
                    <a:off x="5619652" y="4615200"/>
                    <a:ext cx="1188559" cy="1132800"/>
                    <a:chOff x="4431208" y="4620283"/>
                    <a:chExt cx="1188559" cy="1132800"/>
                  </a:xfrm>
                </p:grpSpPr>
                <p:sp>
                  <p:nvSpPr>
                    <p:cNvPr id="580" name="Quad Arrow 57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Quad Arrow 58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4-Point Star 58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575"/>
                  <p:cNvGrpSpPr/>
                  <p:nvPr/>
                </p:nvGrpSpPr>
                <p:grpSpPr>
                  <a:xfrm>
                    <a:off x="6807981" y="4617742"/>
                    <a:ext cx="1188559" cy="1132800"/>
                    <a:chOff x="4431208" y="4620283"/>
                    <a:chExt cx="1188559" cy="1132800"/>
                  </a:xfrm>
                </p:grpSpPr>
                <p:sp>
                  <p:nvSpPr>
                    <p:cNvPr id="577" name="Quad Arrow 57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4-Point Star 57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7" name="Trapezoid 556"/>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557"/>
                <p:cNvGrpSpPr/>
                <p:nvPr/>
              </p:nvGrpSpPr>
              <p:grpSpPr>
                <a:xfrm>
                  <a:off x="2273300" y="5492766"/>
                  <a:ext cx="1335669" cy="463534"/>
                  <a:chOff x="4431208" y="4615200"/>
                  <a:chExt cx="3565332" cy="1137883"/>
                </a:xfrm>
              </p:grpSpPr>
              <p:grpSp>
                <p:nvGrpSpPr>
                  <p:cNvPr id="562" name="Group 561"/>
                  <p:cNvGrpSpPr/>
                  <p:nvPr/>
                </p:nvGrpSpPr>
                <p:grpSpPr>
                  <a:xfrm>
                    <a:off x="4431208" y="4620283"/>
                    <a:ext cx="1188559" cy="1132800"/>
                    <a:chOff x="4431208" y="4620283"/>
                    <a:chExt cx="1188559" cy="1132800"/>
                  </a:xfrm>
                </p:grpSpPr>
                <p:sp>
                  <p:nvSpPr>
                    <p:cNvPr id="571" name="Quad Arrow 57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Quad Arrow 57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4-Point Star 57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62"/>
                  <p:cNvGrpSpPr/>
                  <p:nvPr/>
                </p:nvGrpSpPr>
                <p:grpSpPr>
                  <a:xfrm>
                    <a:off x="5619652" y="4615200"/>
                    <a:ext cx="1188559" cy="1132800"/>
                    <a:chOff x="4431208" y="4620283"/>
                    <a:chExt cx="1188559" cy="1132800"/>
                  </a:xfrm>
                </p:grpSpPr>
                <p:sp>
                  <p:nvSpPr>
                    <p:cNvPr id="568" name="Quad Arrow 56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56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4-Point Star 56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563"/>
                  <p:cNvGrpSpPr/>
                  <p:nvPr/>
                </p:nvGrpSpPr>
                <p:grpSpPr>
                  <a:xfrm>
                    <a:off x="6807981" y="4617742"/>
                    <a:ext cx="1188559" cy="1132800"/>
                    <a:chOff x="4431208" y="4620283"/>
                    <a:chExt cx="1188559" cy="1132800"/>
                  </a:xfrm>
                </p:grpSpPr>
                <p:sp>
                  <p:nvSpPr>
                    <p:cNvPr id="565" name="Quad Arrow 56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Quad Arrow 56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4-Point Star 56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9" name="Oval 558"/>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Cloud 559"/>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597"/>
              <p:cNvGrpSpPr/>
              <p:nvPr/>
            </p:nvGrpSpPr>
            <p:grpSpPr>
              <a:xfrm>
                <a:off x="9378870" y="522494"/>
                <a:ext cx="1123505" cy="2320030"/>
                <a:chOff x="320681" y="685800"/>
                <a:chExt cx="2398555" cy="4953000"/>
              </a:xfrm>
            </p:grpSpPr>
            <p:grpSp>
              <p:nvGrpSpPr>
                <p:cNvPr id="599" name="Group 598"/>
                <p:cNvGrpSpPr/>
                <p:nvPr/>
              </p:nvGrpSpPr>
              <p:grpSpPr>
                <a:xfrm>
                  <a:off x="320681" y="685800"/>
                  <a:ext cx="2398555" cy="4953000"/>
                  <a:chOff x="3521081" y="381000"/>
                  <a:chExt cx="2398555" cy="4953000"/>
                </a:xfrm>
              </p:grpSpPr>
              <p:sp>
                <p:nvSpPr>
                  <p:cNvPr id="617" name="Rounded Rectangle 616"/>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rapezoid 621"/>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Trapezoid 623"/>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624"/>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46"/>
                  <p:cNvGrpSpPr/>
                  <p:nvPr/>
                </p:nvGrpSpPr>
                <p:grpSpPr>
                  <a:xfrm>
                    <a:off x="3657600" y="381000"/>
                    <a:ext cx="2193567" cy="1008603"/>
                    <a:chOff x="518540" y="1084217"/>
                    <a:chExt cx="2193567" cy="1008603"/>
                  </a:xfrm>
                </p:grpSpPr>
                <p:sp>
                  <p:nvSpPr>
                    <p:cNvPr id="654" name="Moon 653"/>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654"/>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657"/>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658"/>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2" name="Rounded Rectangle 631"/>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53"/>
                  <p:cNvGrpSpPr/>
                  <p:nvPr/>
                </p:nvGrpSpPr>
                <p:grpSpPr>
                  <a:xfrm>
                    <a:off x="4212236" y="3367790"/>
                    <a:ext cx="1064302" cy="484682"/>
                    <a:chOff x="6477000" y="762000"/>
                    <a:chExt cx="1905000" cy="914400"/>
                  </a:xfrm>
                </p:grpSpPr>
                <p:sp>
                  <p:nvSpPr>
                    <p:cNvPr id="648" name="Rounded Rectangle 647"/>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49"/>
                    <p:cNvGrpSpPr/>
                    <p:nvPr/>
                  </p:nvGrpSpPr>
                  <p:grpSpPr>
                    <a:xfrm>
                      <a:off x="7696200" y="762000"/>
                      <a:ext cx="685800" cy="914400"/>
                      <a:chOff x="7696200" y="762000"/>
                      <a:chExt cx="685800" cy="914400"/>
                    </a:xfrm>
                  </p:grpSpPr>
                  <p:sp>
                    <p:nvSpPr>
                      <p:cNvPr id="652" name="6-Point Star 651"/>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6-Point Star 649"/>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54"/>
                  <p:cNvGrpSpPr/>
                  <p:nvPr/>
                </p:nvGrpSpPr>
                <p:grpSpPr>
                  <a:xfrm>
                    <a:off x="4298430" y="2920584"/>
                    <a:ext cx="920646" cy="379751"/>
                    <a:chOff x="6477000" y="762000"/>
                    <a:chExt cx="1905000" cy="914400"/>
                  </a:xfrm>
                </p:grpSpPr>
                <p:sp>
                  <p:nvSpPr>
                    <p:cNvPr id="642" name="Rounded Rectangle 641"/>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3" name="Group 49"/>
                    <p:cNvGrpSpPr/>
                    <p:nvPr/>
                  </p:nvGrpSpPr>
                  <p:grpSpPr>
                    <a:xfrm>
                      <a:off x="7696200" y="762000"/>
                      <a:ext cx="685800" cy="914400"/>
                      <a:chOff x="7696200" y="762000"/>
                      <a:chExt cx="685800" cy="914400"/>
                    </a:xfrm>
                  </p:grpSpPr>
                  <p:sp>
                    <p:nvSpPr>
                      <p:cNvPr id="646" name="6-Point Star 645"/>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4" name="6-Point Star 643"/>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61"/>
                  <p:cNvGrpSpPr/>
                  <p:nvPr/>
                </p:nvGrpSpPr>
                <p:grpSpPr>
                  <a:xfrm>
                    <a:off x="4313420" y="2365947"/>
                    <a:ext cx="858187" cy="467194"/>
                    <a:chOff x="6477000" y="762000"/>
                    <a:chExt cx="1905000" cy="914400"/>
                  </a:xfrm>
                </p:grpSpPr>
                <p:sp>
                  <p:nvSpPr>
                    <p:cNvPr id="636" name="Rounded Rectangle 63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7" name="Group 49"/>
                    <p:cNvGrpSpPr/>
                    <p:nvPr/>
                  </p:nvGrpSpPr>
                  <p:grpSpPr>
                    <a:xfrm>
                      <a:off x="7696200" y="762000"/>
                      <a:ext cx="685800" cy="914400"/>
                      <a:chOff x="7696200" y="762000"/>
                      <a:chExt cx="685800" cy="914400"/>
                    </a:xfrm>
                  </p:grpSpPr>
                  <p:sp>
                    <p:nvSpPr>
                      <p:cNvPr id="640" name="6-Point Star 63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8" name="6-Point Star 63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0" name="Group 599"/>
                <p:cNvGrpSpPr/>
                <p:nvPr/>
              </p:nvGrpSpPr>
              <p:grpSpPr>
                <a:xfrm>
                  <a:off x="819005" y="993433"/>
                  <a:ext cx="308947" cy="467194"/>
                  <a:chOff x="819005" y="993433"/>
                  <a:chExt cx="308947" cy="467194"/>
                </a:xfrm>
              </p:grpSpPr>
              <p:sp>
                <p:nvSpPr>
                  <p:cNvPr id="615" name="6-Point Star 61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600"/>
                <p:cNvGrpSpPr/>
                <p:nvPr/>
              </p:nvGrpSpPr>
              <p:grpSpPr>
                <a:xfrm>
                  <a:off x="1154409" y="996380"/>
                  <a:ext cx="308947" cy="467194"/>
                  <a:chOff x="819005" y="993433"/>
                  <a:chExt cx="308947" cy="467194"/>
                </a:xfrm>
              </p:grpSpPr>
              <p:sp>
                <p:nvSpPr>
                  <p:cNvPr id="613" name="6-Point Star 61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601"/>
                <p:cNvGrpSpPr/>
                <p:nvPr/>
              </p:nvGrpSpPr>
              <p:grpSpPr>
                <a:xfrm>
                  <a:off x="1467149" y="989151"/>
                  <a:ext cx="308947" cy="467194"/>
                  <a:chOff x="819005" y="993433"/>
                  <a:chExt cx="308947" cy="467194"/>
                </a:xfrm>
              </p:grpSpPr>
              <p:sp>
                <p:nvSpPr>
                  <p:cNvPr id="611" name="6-Point Star 61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602"/>
                <p:cNvGrpSpPr/>
                <p:nvPr/>
              </p:nvGrpSpPr>
              <p:grpSpPr>
                <a:xfrm>
                  <a:off x="1790183" y="998352"/>
                  <a:ext cx="308947" cy="467194"/>
                  <a:chOff x="819005" y="993433"/>
                  <a:chExt cx="308947" cy="467194"/>
                </a:xfrm>
              </p:grpSpPr>
              <p:sp>
                <p:nvSpPr>
                  <p:cNvPr id="609" name="6-Point Star 60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603"/>
                <p:cNvGrpSpPr/>
                <p:nvPr/>
              </p:nvGrpSpPr>
              <p:grpSpPr>
                <a:xfrm>
                  <a:off x="2112072" y="1008483"/>
                  <a:ext cx="308947" cy="467194"/>
                  <a:chOff x="819005" y="993433"/>
                  <a:chExt cx="308947" cy="467194"/>
                </a:xfrm>
              </p:grpSpPr>
              <p:sp>
                <p:nvSpPr>
                  <p:cNvPr id="607" name="6-Point Star 60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5" name="Oval 604"/>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3" name="Rectangle 662"/>
            <p:cNvSpPr/>
            <p:nvPr/>
          </p:nvSpPr>
          <p:spPr>
            <a:xfrm>
              <a:off x="6768827" y="1436587"/>
              <a:ext cx="3562452" cy="1477328"/>
            </a:xfrm>
            <a:prstGeom prst="rect">
              <a:avLst/>
            </a:prstGeom>
          </p:spPr>
          <p:txBody>
            <a:bodyPr wrap="square">
              <a:spAutoFit/>
            </a:bodyPr>
            <a:lstStyle/>
            <a:p>
              <a:r>
                <a:rPr lang="en-US" dirty="0">
                  <a:solidFill>
                    <a:schemeClr val="bg1"/>
                  </a:solidFill>
                  <a:latin typeface="Calibri" panose="020F0502020204030204" pitchFamily="34" charset="0"/>
                </a:rPr>
                <a:t>“The land is good.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can overcome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is with us.” </a:t>
              </a:r>
            </a:p>
          </p:txBody>
        </p:sp>
      </p:grpSp>
      <p:grpSp>
        <p:nvGrpSpPr>
          <p:cNvPr id="10" name="Group 9"/>
          <p:cNvGrpSpPr/>
          <p:nvPr/>
        </p:nvGrpSpPr>
        <p:grpSpPr>
          <a:xfrm>
            <a:off x="701264" y="2948331"/>
            <a:ext cx="6553356" cy="2585930"/>
            <a:chOff x="701264" y="2948331"/>
            <a:chExt cx="6553356" cy="2585930"/>
          </a:xfrm>
        </p:grpSpPr>
        <p:sp>
          <p:nvSpPr>
            <p:cNvPr id="5" name="Rectangle 4"/>
            <p:cNvSpPr/>
            <p:nvPr/>
          </p:nvSpPr>
          <p:spPr>
            <a:xfrm>
              <a:off x="701264" y="4351659"/>
              <a:ext cx="3822960" cy="923330"/>
            </a:xfrm>
            <a:prstGeom prst="rect">
              <a:avLst/>
            </a:prstGeom>
          </p:spPr>
          <p:txBody>
            <a:bodyPr wrap="square">
              <a:spAutoFit/>
            </a:bodyPr>
            <a:lstStyle/>
            <a:p>
              <a:r>
                <a:rPr lang="en-US" dirty="0">
                  <a:solidFill>
                    <a:schemeClr val="bg1"/>
                  </a:solidFill>
                  <a:latin typeface="Calibri" panose="020F0502020204030204" pitchFamily="34" charset="0"/>
                </a:rPr>
                <a:t>Israel tragically listened to the bad report and acted on it by murmuring against Moses and Aaron</a:t>
              </a:r>
              <a:endParaRPr lang="en-US" dirty="0">
                <a:solidFill>
                  <a:schemeClr val="bg1"/>
                </a:solidFill>
              </a:endParaRPr>
            </a:p>
          </p:txBody>
        </p:sp>
        <p:grpSp>
          <p:nvGrpSpPr>
            <p:cNvPr id="450" name="Group 449"/>
            <p:cNvGrpSpPr/>
            <p:nvPr/>
          </p:nvGrpSpPr>
          <p:grpSpPr>
            <a:xfrm>
              <a:off x="6150277" y="3045198"/>
              <a:ext cx="1104343" cy="2455444"/>
              <a:chOff x="457200" y="609600"/>
              <a:chExt cx="2569462" cy="5638800"/>
            </a:xfrm>
          </p:grpSpPr>
          <p:grpSp>
            <p:nvGrpSpPr>
              <p:cNvPr id="664" name="Group 663"/>
              <p:cNvGrpSpPr/>
              <p:nvPr/>
            </p:nvGrpSpPr>
            <p:grpSpPr>
              <a:xfrm>
                <a:off x="457200" y="609600"/>
                <a:ext cx="2569462" cy="5638800"/>
                <a:chOff x="3048000" y="304800"/>
                <a:chExt cx="2569462" cy="5638800"/>
              </a:xfrm>
            </p:grpSpPr>
            <p:sp>
              <p:nvSpPr>
                <p:cNvPr id="673" name="Oval 67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Trapezoid 67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Trapezoid 67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Trapezoid 67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Cloud 68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Cloud 68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4" name="Group 23"/>
                <p:cNvGrpSpPr/>
                <p:nvPr/>
              </p:nvGrpSpPr>
              <p:grpSpPr>
                <a:xfrm>
                  <a:off x="4667079" y="1886593"/>
                  <a:ext cx="950383" cy="2102643"/>
                  <a:chOff x="4743279" y="2800993"/>
                  <a:chExt cx="950383" cy="2102643"/>
                </a:xfrm>
              </p:grpSpPr>
              <p:sp>
                <p:nvSpPr>
                  <p:cNvPr id="688" name="Oval 68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Trapezoid 68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Trapezoid 68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5" name="Trapezoid 68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Cloud 68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664"/>
              <p:cNvGrpSpPr/>
              <p:nvPr/>
            </p:nvGrpSpPr>
            <p:grpSpPr>
              <a:xfrm rot="342721">
                <a:off x="753773" y="5111242"/>
                <a:ext cx="605597" cy="534729"/>
                <a:chOff x="152400" y="1820740"/>
                <a:chExt cx="605597" cy="534729"/>
              </a:xfrm>
            </p:grpSpPr>
            <p:sp>
              <p:nvSpPr>
                <p:cNvPr id="670" name="Diamond 66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Diamond 67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Diamond 67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665"/>
              <p:cNvGrpSpPr/>
              <p:nvPr/>
            </p:nvGrpSpPr>
            <p:grpSpPr>
              <a:xfrm rot="21000115">
                <a:off x="2177624" y="5211390"/>
                <a:ext cx="605597" cy="534729"/>
                <a:chOff x="152400" y="1820740"/>
                <a:chExt cx="605597" cy="534729"/>
              </a:xfrm>
            </p:grpSpPr>
            <p:sp>
              <p:nvSpPr>
                <p:cNvPr id="667" name="Diamond 66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66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1" name="Group 326"/>
            <p:cNvGrpSpPr/>
            <p:nvPr/>
          </p:nvGrpSpPr>
          <p:grpSpPr>
            <a:xfrm>
              <a:off x="4931904" y="2948331"/>
              <a:ext cx="1095469" cy="2585930"/>
              <a:chOff x="3937483" y="513080"/>
              <a:chExt cx="681026" cy="1754293"/>
            </a:xfrm>
          </p:grpSpPr>
          <p:sp>
            <p:nvSpPr>
              <p:cNvPr id="69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4" name="Group 23"/>
              <p:cNvGrpSpPr/>
              <p:nvPr/>
            </p:nvGrpSpPr>
            <p:grpSpPr>
              <a:xfrm>
                <a:off x="4342580" y="1037026"/>
                <a:ext cx="275929" cy="637681"/>
                <a:chOff x="4755948" y="2903312"/>
                <a:chExt cx="1111452" cy="2049688"/>
              </a:xfrm>
            </p:grpSpPr>
            <p:sp>
              <p:nvSpPr>
                <p:cNvPr id="707" name="Oval 70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rapezoid 70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Trapezoid 70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5" name="Cloud 70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760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Movement to Return to Egypt</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(2)</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14:4</a:t>
            </a:r>
          </a:p>
        </p:txBody>
      </p:sp>
      <p:sp>
        <p:nvSpPr>
          <p:cNvPr id="7" name="Rectangle 6"/>
          <p:cNvSpPr/>
          <p:nvPr/>
        </p:nvSpPr>
        <p:spPr>
          <a:xfrm>
            <a:off x="3609302" y="1156556"/>
            <a:ext cx="6096000" cy="646331"/>
          </a:xfrm>
          <a:prstGeom prst="rect">
            <a:avLst/>
          </a:prstGeom>
        </p:spPr>
        <p:txBody>
          <a:bodyPr>
            <a:spAutoFit/>
          </a:bodyPr>
          <a:lstStyle/>
          <a:p>
            <a:r>
              <a:rPr lang="en-US" dirty="0">
                <a:solidFill>
                  <a:schemeClr val="bg1"/>
                </a:solidFill>
                <a:latin typeface="Calibri" panose="020F0502020204030204" pitchFamily="34" charset="0"/>
              </a:rPr>
              <a:t> A movement was started to reject Moses and choose a leader that would take them back to Egypt</a:t>
            </a:r>
            <a:endParaRPr lang="en-US" dirty="0">
              <a:solidFill>
                <a:schemeClr val="bg1"/>
              </a:solidFill>
            </a:endParaRPr>
          </a:p>
        </p:txBody>
      </p:sp>
      <p:grpSp>
        <p:nvGrpSpPr>
          <p:cNvPr id="9" name="Group 8"/>
          <p:cNvGrpSpPr/>
          <p:nvPr/>
        </p:nvGrpSpPr>
        <p:grpSpPr>
          <a:xfrm>
            <a:off x="881323" y="1963105"/>
            <a:ext cx="2843727" cy="3737161"/>
            <a:chOff x="881323" y="1963105"/>
            <a:chExt cx="2843727" cy="3737161"/>
          </a:xfrm>
        </p:grpSpPr>
        <p:grpSp>
          <p:nvGrpSpPr>
            <p:cNvPr id="84" name="Group 83"/>
            <p:cNvGrpSpPr/>
            <p:nvPr/>
          </p:nvGrpSpPr>
          <p:grpSpPr>
            <a:xfrm>
              <a:off x="1567658" y="1963105"/>
              <a:ext cx="745444" cy="1524378"/>
              <a:chOff x="6147263" y="1435440"/>
              <a:chExt cx="1936315" cy="3974759"/>
            </a:xfrm>
          </p:grpSpPr>
          <p:sp>
            <p:nvSpPr>
              <p:cNvPr id="85" name="Cloud 84"/>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473558" y="3954907"/>
                <a:ext cx="1074234" cy="691226"/>
                <a:chOff x="3352800" y="2487123"/>
                <a:chExt cx="2022718" cy="1301537"/>
              </a:xfrm>
            </p:grpSpPr>
            <p:sp>
              <p:nvSpPr>
                <p:cNvPr id="106" name="Diagonal Stripe 105"/>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3690767" y="2487123"/>
                  <a:ext cx="1684751" cy="1301537"/>
                  <a:chOff x="3690767" y="2487123"/>
                  <a:chExt cx="1684751" cy="1301537"/>
                </a:xfrm>
              </p:grpSpPr>
              <p:sp>
                <p:nvSpPr>
                  <p:cNvPr id="111" name="Diagonal Stripe 110"/>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ound Diagonal Corner Rectangle 96"/>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2228319" y="2026586"/>
              <a:ext cx="637266" cy="1658255"/>
              <a:chOff x="5236903" y="382249"/>
              <a:chExt cx="1906102" cy="4886793"/>
            </a:xfrm>
          </p:grpSpPr>
          <p:sp>
            <p:nvSpPr>
              <p:cNvPr id="210" name="Oval 209"/>
              <p:cNvSpPr/>
              <p:nvPr/>
            </p:nvSpPr>
            <p:spPr>
              <a:xfrm rot="1928098" flipH="1">
                <a:off x="5236903" y="2773782"/>
                <a:ext cx="519318"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952234" flipH="1">
                <a:off x="6572431" y="2845270"/>
                <a:ext cx="426292"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430708" flipH="1">
                <a:off x="5395038" y="1888194"/>
                <a:ext cx="624217" cy="1564711"/>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691233" flipH="1">
                <a:off x="6263304" y="2059564"/>
                <a:ext cx="783965" cy="1384869"/>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247591" flipH="1">
                <a:off x="5686635" y="4391828"/>
                <a:ext cx="470911"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952234" flipH="1">
                <a:off x="6230262" y="4374477"/>
                <a:ext cx="468657"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flipH="1">
                <a:off x="5624808" y="2133601"/>
                <a:ext cx="1161951" cy="2632760"/>
              </a:xfrm>
              <a:prstGeom prst="trapezoid">
                <a:avLst>
                  <a:gd name="adj" fmla="val 26291"/>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2072738" flipH="1">
                <a:off x="5275308" y="862001"/>
                <a:ext cx="787110" cy="747391"/>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4311908" flipH="1">
                <a:off x="6270370" y="890213"/>
                <a:ext cx="795314" cy="949957"/>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flipH="1">
                <a:off x="6051240" y="1605579"/>
                <a:ext cx="311469" cy="84157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flipH="1">
                <a:off x="5534159" y="521161"/>
                <a:ext cx="1430018" cy="165301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20"/>
              <p:cNvSpPr/>
              <p:nvPr/>
            </p:nvSpPr>
            <p:spPr>
              <a:xfrm rot="20363465" flipH="1">
                <a:off x="6221070" y="382249"/>
                <a:ext cx="819642" cy="757076"/>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6523337" flipH="1">
                <a:off x="5559747" y="389603"/>
                <a:ext cx="656752" cy="944849"/>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flipH="1">
                <a:off x="5967943" y="499550"/>
                <a:ext cx="715008" cy="5729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715000" y="3124200"/>
                <a:ext cx="994348" cy="308548"/>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87"/>
              <p:cNvGrpSpPr/>
              <p:nvPr/>
            </p:nvGrpSpPr>
            <p:grpSpPr>
              <a:xfrm>
                <a:off x="6400800" y="3276600"/>
                <a:ext cx="354228" cy="699540"/>
                <a:chOff x="7565037" y="3186660"/>
                <a:chExt cx="893162" cy="1763843"/>
              </a:xfrm>
            </p:grpSpPr>
            <p:sp>
              <p:nvSpPr>
                <p:cNvPr id="254" name="Rounded Rectangle 253"/>
                <p:cNvSpPr/>
                <p:nvPr/>
              </p:nvSpPr>
              <p:spPr>
                <a:xfrm rot="20618045">
                  <a:off x="8001000" y="3200401"/>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915202">
                  <a:off x="7565037" y="3186660"/>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ounded Rectangle 225"/>
              <p:cNvSpPr/>
              <p:nvPr/>
            </p:nvSpPr>
            <p:spPr>
              <a:xfrm>
                <a:off x="6365823" y="3145436"/>
                <a:ext cx="319790" cy="33228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351489" y="788234"/>
                <a:ext cx="1783828" cy="246088"/>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02"/>
              <p:cNvGrpSpPr/>
              <p:nvPr/>
            </p:nvGrpSpPr>
            <p:grpSpPr>
              <a:xfrm>
                <a:off x="5661287" y="4452080"/>
                <a:ext cx="1051323" cy="304799"/>
                <a:chOff x="3366541" y="4831830"/>
                <a:chExt cx="5601325" cy="1623934"/>
              </a:xfrm>
            </p:grpSpPr>
            <p:grpSp>
              <p:nvGrpSpPr>
                <p:cNvPr id="242" name="Group 91"/>
                <p:cNvGrpSpPr/>
                <p:nvPr/>
              </p:nvGrpSpPr>
              <p:grpSpPr>
                <a:xfrm>
                  <a:off x="3366541" y="4831830"/>
                  <a:ext cx="1926236" cy="1606445"/>
                  <a:chOff x="3366541" y="4831830"/>
                  <a:chExt cx="1926236" cy="1606445"/>
                </a:xfrm>
              </p:grpSpPr>
              <p:sp>
                <p:nvSpPr>
                  <p:cNvPr id="251" name="Left-Right-Up Arrow 250"/>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eft-Right-Up Arrow 25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92"/>
                <p:cNvGrpSpPr/>
                <p:nvPr/>
              </p:nvGrpSpPr>
              <p:grpSpPr>
                <a:xfrm>
                  <a:off x="5214079" y="4845571"/>
                  <a:ext cx="1926236" cy="1606445"/>
                  <a:chOff x="3366541" y="4831830"/>
                  <a:chExt cx="1926236" cy="1606445"/>
                </a:xfrm>
              </p:grpSpPr>
              <p:sp>
                <p:nvSpPr>
                  <p:cNvPr id="248" name="Left-Right-Up Arrow 247"/>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Up Arrow 24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Quad Arrow 249"/>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6"/>
                <p:cNvGrpSpPr/>
                <p:nvPr/>
              </p:nvGrpSpPr>
              <p:grpSpPr>
                <a:xfrm>
                  <a:off x="7041630" y="4849319"/>
                  <a:ext cx="1926236" cy="1606445"/>
                  <a:chOff x="3366541" y="4831830"/>
                  <a:chExt cx="1926236" cy="1606445"/>
                </a:xfrm>
              </p:grpSpPr>
              <p:sp>
                <p:nvSpPr>
                  <p:cNvPr id="245" name="Left-Right-Up Arrow 244"/>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Up Arrow 24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100"/>
              <p:cNvGrpSpPr/>
              <p:nvPr/>
            </p:nvGrpSpPr>
            <p:grpSpPr>
              <a:xfrm>
                <a:off x="5628808" y="762001"/>
                <a:ext cx="1051323" cy="304799"/>
                <a:chOff x="3366541" y="4831830"/>
                <a:chExt cx="5601325" cy="1623934"/>
              </a:xfrm>
            </p:grpSpPr>
            <p:grpSp>
              <p:nvGrpSpPr>
                <p:cNvPr id="230" name="Group 91"/>
                <p:cNvGrpSpPr/>
                <p:nvPr/>
              </p:nvGrpSpPr>
              <p:grpSpPr>
                <a:xfrm>
                  <a:off x="3366541" y="4831830"/>
                  <a:ext cx="1926236" cy="1606445"/>
                  <a:chOff x="3366541" y="4831830"/>
                  <a:chExt cx="1926236" cy="1606445"/>
                </a:xfrm>
              </p:grpSpPr>
              <p:sp>
                <p:nvSpPr>
                  <p:cNvPr id="239" name="Left-Right-Up Arrow 238"/>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eft-Right-Up Arrow 23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2"/>
                <p:cNvGrpSpPr/>
                <p:nvPr/>
              </p:nvGrpSpPr>
              <p:grpSpPr>
                <a:xfrm>
                  <a:off x="5214079" y="4845571"/>
                  <a:ext cx="1926236" cy="1606445"/>
                  <a:chOff x="3366541" y="4831830"/>
                  <a:chExt cx="1926236" cy="1606445"/>
                </a:xfrm>
              </p:grpSpPr>
              <p:sp>
                <p:nvSpPr>
                  <p:cNvPr id="236" name="Left-Right-Up Arrow 235"/>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eft-Right-Up Arrow 23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237"/>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96"/>
                <p:cNvGrpSpPr/>
                <p:nvPr/>
              </p:nvGrpSpPr>
              <p:grpSpPr>
                <a:xfrm>
                  <a:off x="7041630" y="4849319"/>
                  <a:ext cx="1926236" cy="1606445"/>
                  <a:chOff x="3366541" y="4831830"/>
                  <a:chExt cx="1926236" cy="1606445"/>
                </a:xfrm>
              </p:grpSpPr>
              <p:sp>
                <p:nvSpPr>
                  <p:cNvPr id="233" name="Left-Right-Up Arrow 232"/>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eft-Right-Up Arrow 23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9" name="Group 408"/>
            <p:cNvGrpSpPr/>
            <p:nvPr/>
          </p:nvGrpSpPr>
          <p:grpSpPr>
            <a:xfrm>
              <a:off x="1771981" y="3357334"/>
              <a:ext cx="861347" cy="1666007"/>
              <a:chOff x="1162092" y="1981200"/>
              <a:chExt cx="1654648" cy="3200400"/>
            </a:xfrm>
          </p:grpSpPr>
          <p:sp>
            <p:nvSpPr>
              <p:cNvPr id="410" name="Rounded Rectangle 409"/>
              <p:cNvSpPr/>
              <p:nvPr/>
            </p:nvSpPr>
            <p:spPr>
              <a:xfrm>
                <a:off x="1447800" y="1981200"/>
                <a:ext cx="1066800" cy="12954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6128217">
                <a:off x="2054582" y="4798623"/>
                <a:ext cx="330499" cy="43545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4472555">
                <a:off x="1648326" y="4786955"/>
                <a:ext cx="302769" cy="45767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Isosceles Triangle 419"/>
              <p:cNvSpPr/>
              <p:nvPr/>
            </p:nvSpPr>
            <p:spPr>
              <a:xfrm rot="10800000">
                <a:off x="1743750" y="2258137"/>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a:off x="1600200" y="2057400"/>
                <a:ext cx="685800" cy="3048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277"/>
              <p:cNvGrpSpPr/>
              <p:nvPr/>
            </p:nvGrpSpPr>
            <p:grpSpPr>
              <a:xfrm>
                <a:off x="1461247" y="2030506"/>
                <a:ext cx="1008891" cy="381000"/>
                <a:chOff x="4571999" y="4092557"/>
                <a:chExt cx="2958353" cy="1117199"/>
              </a:xfrm>
            </p:grpSpPr>
            <p:sp>
              <p:nvSpPr>
                <p:cNvPr id="426" name="Plaque 425"/>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269"/>
                <p:cNvGrpSpPr/>
                <p:nvPr/>
              </p:nvGrpSpPr>
              <p:grpSpPr>
                <a:xfrm rot="18712249">
                  <a:off x="4850071" y="4056498"/>
                  <a:ext cx="1094819" cy="1211697"/>
                  <a:chOff x="5791200" y="3429000"/>
                  <a:chExt cx="1094819" cy="1211697"/>
                </a:xfrm>
              </p:grpSpPr>
              <p:sp>
                <p:nvSpPr>
                  <p:cNvPr id="434" name="Oval 433"/>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74"/>
                <p:cNvGrpSpPr/>
                <p:nvPr/>
              </p:nvGrpSpPr>
              <p:grpSpPr>
                <a:xfrm rot="7932257">
                  <a:off x="6181165" y="4034118"/>
                  <a:ext cx="1094819" cy="1211697"/>
                  <a:chOff x="5791200" y="3429000"/>
                  <a:chExt cx="1094819" cy="1211697"/>
                </a:xfrm>
              </p:grpSpPr>
              <p:sp>
                <p:nvSpPr>
                  <p:cNvPr id="430" name="Oval 429"/>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Rounded Rectangle 424"/>
              <p:cNvSpPr/>
              <p:nvPr/>
            </p:nvSpPr>
            <p:spPr>
              <a:xfrm>
                <a:off x="1600200" y="1981200"/>
                <a:ext cx="762000" cy="152400"/>
              </a:xfrm>
              <a:prstGeom prst="roundRect">
                <a:avLst>
                  <a:gd name="adj" fmla="val 21709"/>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496"/>
            <p:cNvGrpSpPr/>
            <p:nvPr/>
          </p:nvGrpSpPr>
          <p:grpSpPr>
            <a:xfrm>
              <a:off x="1002639" y="2319069"/>
              <a:ext cx="739719" cy="1478247"/>
              <a:chOff x="5860439" y="4225999"/>
              <a:chExt cx="1183157" cy="2364409"/>
            </a:xfrm>
          </p:grpSpPr>
          <p:sp>
            <p:nvSpPr>
              <p:cNvPr id="498" name="Oval 497"/>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a:off x="5971591" y="5113755"/>
                <a:ext cx="914790" cy="1186739"/>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6503573">
                <a:off x="5793316" y="5854087"/>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4148036">
                <a:off x="6755331" y="5829569"/>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188"/>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rot="20042436">
                <a:off x="6554172" y="5107074"/>
                <a:ext cx="340935"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391134">
                <a:off x="5960958" y="5149419"/>
                <a:ext cx="418241"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Wave 509"/>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103"/>
              <p:cNvGrpSpPr/>
              <p:nvPr/>
            </p:nvGrpSpPr>
            <p:grpSpPr>
              <a:xfrm>
                <a:off x="6240647" y="5167698"/>
                <a:ext cx="430489" cy="485484"/>
                <a:chOff x="4724400" y="5334000"/>
                <a:chExt cx="1028700" cy="1257300"/>
              </a:xfrm>
              <a:solidFill>
                <a:schemeClr val="accent2">
                  <a:lumMod val="75000"/>
                </a:schemeClr>
              </a:solidFill>
            </p:grpSpPr>
            <p:sp>
              <p:nvSpPr>
                <p:cNvPr id="515" name="Moon 514"/>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Oval 511"/>
              <p:cNvSpPr/>
              <p:nvPr/>
            </p:nvSpPr>
            <p:spPr>
              <a:xfrm rot="15944673">
                <a:off x="5975478" y="4464641"/>
                <a:ext cx="925324" cy="6511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hord 512"/>
              <p:cNvSpPr/>
              <p:nvPr/>
            </p:nvSpPr>
            <p:spPr>
              <a:xfrm rot="5067383">
                <a:off x="6127143" y="4145193"/>
                <a:ext cx="563671" cy="725283"/>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hord 513"/>
              <p:cNvSpPr/>
              <p:nvPr/>
            </p:nvSpPr>
            <p:spPr>
              <a:xfrm rot="5400000">
                <a:off x="6124239" y="4203059"/>
                <a:ext cx="564692" cy="779366"/>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1196655" y="2969266"/>
              <a:ext cx="727416" cy="1735761"/>
              <a:chOff x="3910731" y="1348412"/>
              <a:chExt cx="1794336" cy="3528388"/>
            </a:xfrm>
          </p:grpSpPr>
          <p:sp>
            <p:nvSpPr>
              <p:cNvPr id="115" name="Cloud 114"/>
              <p:cNvSpPr/>
              <p:nvPr/>
            </p:nvSpPr>
            <p:spPr>
              <a:xfrm>
                <a:off x="4114800" y="1606167"/>
                <a:ext cx="1295400"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69292">
                <a:off x="4820395" y="2449714"/>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790291">
                <a:off x="4001892" y="2414198"/>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4222501" y="2589207"/>
                <a:ext cx="1118741" cy="198057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7198" y="1553377"/>
                <a:ext cx="919235" cy="1135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800600" y="3581400"/>
                <a:ext cx="450122" cy="914400"/>
                <a:chOff x="6396706" y="2057400"/>
                <a:chExt cx="678635" cy="1378613"/>
              </a:xfrm>
            </p:grpSpPr>
            <p:sp>
              <p:nvSpPr>
                <p:cNvPr id="206" name="Chevron 205"/>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Oval 207"/>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4343400" y="3505200"/>
                <a:ext cx="868680" cy="228600"/>
                <a:chOff x="5943600" y="990600"/>
                <a:chExt cx="1447800" cy="381000"/>
              </a:xfrm>
            </p:grpSpPr>
            <p:sp>
              <p:nvSpPr>
                <p:cNvPr id="191" name="Rounded Rectangle 190"/>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6019800" y="1066800"/>
                  <a:ext cx="1295400" cy="211807"/>
                  <a:chOff x="6096000" y="367146"/>
                  <a:chExt cx="1948872" cy="318654"/>
                </a:xfrm>
              </p:grpSpPr>
              <p:grpSp>
                <p:nvGrpSpPr>
                  <p:cNvPr id="193" name="Group 192"/>
                  <p:cNvGrpSpPr/>
                  <p:nvPr/>
                </p:nvGrpSpPr>
                <p:grpSpPr>
                  <a:xfrm>
                    <a:off x="6096000" y="381000"/>
                    <a:ext cx="685800" cy="304800"/>
                    <a:chOff x="6096000" y="381000"/>
                    <a:chExt cx="685800" cy="304800"/>
                  </a:xfrm>
                </p:grpSpPr>
                <p:grpSp>
                  <p:nvGrpSpPr>
                    <p:cNvPr id="202" name="Group 201"/>
                    <p:cNvGrpSpPr/>
                    <p:nvPr/>
                  </p:nvGrpSpPr>
                  <p:grpSpPr>
                    <a:xfrm>
                      <a:off x="6096000" y="381000"/>
                      <a:ext cx="457200" cy="304800"/>
                      <a:chOff x="6096000" y="381000"/>
                      <a:chExt cx="457200" cy="304800"/>
                    </a:xfrm>
                  </p:grpSpPr>
                  <p:sp>
                    <p:nvSpPr>
                      <p:cNvPr id="204" name="L-Shape 20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Shape 20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Diamond 202"/>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821055" y="371764"/>
                    <a:ext cx="685800" cy="304800"/>
                    <a:chOff x="6096000" y="381000"/>
                    <a:chExt cx="685800" cy="304800"/>
                  </a:xfrm>
                </p:grpSpPr>
                <p:grpSp>
                  <p:nvGrpSpPr>
                    <p:cNvPr id="198" name="Group 112"/>
                    <p:cNvGrpSpPr/>
                    <p:nvPr/>
                  </p:nvGrpSpPr>
                  <p:grpSpPr>
                    <a:xfrm>
                      <a:off x="6096000" y="381000"/>
                      <a:ext cx="457200" cy="304800"/>
                      <a:chOff x="6096000" y="381000"/>
                      <a:chExt cx="457200" cy="304800"/>
                    </a:xfrm>
                  </p:grpSpPr>
                  <p:sp>
                    <p:nvSpPr>
                      <p:cNvPr id="200" name="L-Shape 19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Shape 20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Diamond 19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2"/>
                  <p:cNvGrpSpPr/>
                  <p:nvPr/>
                </p:nvGrpSpPr>
                <p:grpSpPr>
                  <a:xfrm>
                    <a:off x="7587672" y="367146"/>
                    <a:ext cx="457200" cy="304800"/>
                    <a:chOff x="6096000" y="381000"/>
                    <a:chExt cx="457200" cy="304800"/>
                  </a:xfrm>
                </p:grpSpPr>
                <p:sp>
                  <p:nvSpPr>
                    <p:cNvPr id="196" name="L-Shape 19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Shape 19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p:cNvGrpSpPr/>
              <p:nvPr/>
            </p:nvGrpSpPr>
            <p:grpSpPr>
              <a:xfrm>
                <a:off x="4114800" y="1752600"/>
                <a:ext cx="1295400" cy="228600"/>
                <a:chOff x="5943600" y="990600"/>
                <a:chExt cx="1447800" cy="381000"/>
              </a:xfrm>
            </p:grpSpPr>
            <p:sp>
              <p:nvSpPr>
                <p:cNvPr id="134" name="Rounded Rectangle 133"/>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25"/>
                <p:cNvGrpSpPr/>
                <p:nvPr/>
              </p:nvGrpSpPr>
              <p:grpSpPr>
                <a:xfrm>
                  <a:off x="6019800" y="1066800"/>
                  <a:ext cx="1295400" cy="211807"/>
                  <a:chOff x="6096000" y="367146"/>
                  <a:chExt cx="1948872" cy="318654"/>
                </a:xfrm>
              </p:grpSpPr>
              <p:grpSp>
                <p:nvGrpSpPr>
                  <p:cNvPr id="146" name="Group 114"/>
                  <p:cNvGrpSpPr/>
                  <p:nvPr/>
                </p:nvGrpSpPr>
                <p:grpSpPr>
                  <a:xfrm>
                    <a:off x="6096000" y="381000"/>
                    <a:ext cx="685800" cy="304800"/>
                    <a:chOff x="6096000" y="381000"/>
                    <a:chExt cx="685800" cy="304800"/>
                  </a:xfrm>
                </p:grpSpPr>
                <p:grpSp>
                  <p:nvGrpSpPr>
                    <p:cNvPr id="187" name="Group 112"/>
                    <p:cNvGrpSpPr/>
                    <p:nvPr/>
                  </p:nvGrpSpPr>
                  <p:grpSpPr>
                    <a:xfrm>
                      <a:off x="6096000" y="381000"/>
                      <a:ext cx="457200" cy="304800"/>
                      <a:chOff x="6096000" y="381000"/>
                      <a:chExt cx="457200" cy="304800"/>
                    </a:xfrm>
                  </p:grpSpPr>
                  <p:sp>
                    <p:nvSpPr>
                      <p:cNvPr id="189" name="L-Shape 18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Shape 18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15"/>
                  <p:cNvGrpSpPr/>
                  <p:nvPr/>
                </p:nvGrpSpPr>
                <p:grpSpPr>
                  <a:xfrm>
                    <a:off x="6821055" y="371764"/>
                    <a:ext cx="685800" cy="304800"/>
                    <a:chOff x="6096000" y="381000"/>
                    <a:chExt cx="685800" cy="304800"/>
                  </a:xfrm>
                </p:grpSpPr>
                <p:grpSp>
                  <p:nvGrpSpPr>
                    <p:cNvPr id="183" name="Group 112"/>
                    <p:cNvGrpSpPr/>
                    <p:nvPr/>
                  </p:nvGrpSpPr>
                  <p:grpSpPr>
                    <a:xfrm>
                      <a:off x="6096000" y="381000"/>
                      <a:ext cx="457200" cy="304800"/>
                      <a:chOff x="6096000" y="381000"/>
                      <a:chExt cx="457200" cy="304800"/>
                    </a:xfrm>
                  </p:grpSpPr>
                  <p:sp>
                    <p:nvSpPr>
                      <p:cNvPr id="185" name="L-Shape 184"/>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Shape 185"/>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Diamond 183"/>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12"/>
                  <p:cNvGrpSpPr/>
                  <p:nvPr/>
                </p:nvGrpSpPr>
                <p:grpSpPr>
                  <a:xfrm>
                    <a:off x="7587672" y="367146"/>
                    <a:ext cx="457200" cy="304800"/>
                    <a:chOff x="6096000" y="381000"/>
                    <a:chExt cx="457200" cy="304800"/>
                  </a:xfrm>
                </p:grpSpPr>
                <p:sp>
                  <p:nvSpPr>
                    <p:cNvPr id="181" name="L-Shape 180"/>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Chord 132"/>
              <p:cNvSpPr/>
              <p:nvPr/>
            </p:nvSpPr>
            <p:spPr>
              <a:xfrm rot="8784652">
                <a:off x="4140215" y="1348412"/>
                <a:ext cx="1214150" cy="1009263"/>
              </a:xfrm>
              <a:prstGeom prst="chord">
                <a:avLst>
                  <a:gd name="adj1" fmla="val 2700000"/>
                  <a:gd name="adj2" fmla="val 1217501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881323" y="3535972"/>
              <a:ext cx="904484" cy="1523310"/>
              <a:chOff x="2819400" y="276459"/>
              <a:chExt cx="2406660" cy="4828940"/>
            </a:xfrm>
          </p:grpSpPr>
          <p:sp>
            <p:nvSpPr>
              <p:cNvPr id="257" name="Oval 256"/>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3657600" y="1905000"/>
                <a:ext cx="609600" cy="2971800"/>
                <a:chOff x="9000565" y="475129"/>
                <a:chExt cx="806823" cy="4258236"/>
              </a:xfrm>
            </p:grpSpPr>
            <p:grpSp>
              <p:nvGrpSpPr>
                <p:cNvPr id="297" name="Group 296"/>
                <p:cNvGrpSpPr/>
                <p:nvPr/>
              </p:nvGrpSpPr>
              <p:grpSpPr>
                <a:xfrm>
                  <a:off x="9036424" y="3012141"/>
                  <a:ext cx="770964" cy="1721224"/>
                  <a:chOff x="9000565" y="475129"/>
                  <a:chExt cx="770964" cy="1721224"/>
                </a:xfrm>
              </p:grpSpPr>
              <p:sp>
                <p:nvSpPr>
                  <p:cNvPr id="312" name="Multiply 31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ultiply 31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9027459" y="1757082"/>
                  <a:ext cx="770964" cy="1721224"/>
                  <a:chOff x="9000565" y="475129"/>
                  <a:chExt cx="770964" cy="1721224"/>
                </a:xfrm>
              </p:grpSpPr>
              <p:sp>
                <p:nvSpPr>
                  <p:cNvPr id="306" name="Multiply 30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9000565" y="475129"/>
                  <a:ext cx="770964" cy="1721224"/>
                  <a:chOff x="9000565" y="475129"/>
                  <a:chExt cx="770964" cy="1721224"/>
                </a:xfrm>
              </p:grpSpPr>
              <p:sp>
                <p:nvSpPr>
                  <p:cNvPr id="300" name="Multiply 29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ultiply 30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eft-Right Arrow 30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6" name="Trapezoid 265"/>
              <p:cNvSpPr/>
              <p:nvPr/>
            </p:nvSpPr>
            <p:spPr>
              <a:xfrm rot="20906701">
                <a:off x="4224278" y="1939889"/>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580419">
                <a:off x="3192347" y="1937992"/>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5"/>
              <p:cNvGrpSpPr/>
              <p:nvPr/>
            </p:nvGrpSpPr>
            <p:grpSpPr>
              <a:xfrm rot="21106046">
                <a:off x="3574676" y="1580284"/>
                <a:ext cx="865577" cy="1103801"/>
                <a:chOff x="2740939" y="2385249"/>
                <a:chExt cx="1579657" cy="1582691"/>
              </a:xfrm>
            </p:grpSpPr>
            <p:sp>
              <p:nvSpPr>
                <p:cNvPr id="295" name="Moon 3"/>
                <p:cNvSpPr/>
                <p:nvPr/>
              </p:nvSpPr>
              <p:spPr>
                <a:xfrm rot="16200000">
                  <a:off x="2898653" y="2546001"/>
                  <a:ext cx="1264225" cy="157965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200000">
                  <a:off x="2971923" y="2156528"/>
                  <a:ext cx="1119952" cy="157739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269"/>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rot="5400000">
                <a:off x="3771900" y="-38100"/>
                <a:ext cx="266700" cy="1714500"/>
                <a:chOff x="9000565" y="475129"/>
                <a:chExt cx="806823" cy="4258236"/>
              </a:xfrm>
            </p:grpSpPr>
            <p:grpSp>
              <p:nvGrpSpPr>
                <p:cNvPr id="274" name="Group 243"/>
                <p:cNvGrpSpPr/>
                <p:nvPr/>
              </p:nvGrpSpPr>
              <p:grpSpPr>
                <a:xfrm>
                  <a:off x="9036424" y="3012141"/>
                  <a:ext cx="770964" cy="1721224"/>
                  <a:chOff x="9000565" y="475129"/>
                  <a:chExt cx="770964" cy="1721224"/>
                </a:xfrm>
              </p:grpSpPr>
              <p:sp>
                <p:nvSpPr>
                  <p:cNvPr id="289" name="Multiply 28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ultiply 28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 Arrow 29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eft-Right Arrow 291"/>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36"/>
                <p:cNvGrpSpPr/>
                <p:nvPr/>
              </p:nvGrpSpPr>
              <p:grpSpPr>
                <a:xfrm>
                  <a:off x="9027459" y="1757082"/>
                  <a:ext cx="770964" cy="1721224"/>
                  <a:chOff x="9000565" y="475129"/>
                  <a:chExt cx="770964" cy="1721224"/>
                </a:xfrm>
              </p:grpSpPr>
              <p:sp>
                <p:nvSpPr>
                  <p:cNvPr id="283" name="Multiply 28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ultiply 28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 Arrow 28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28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35"/>
                <p:cNvGrpSpPr/>
                <p:nvPr/>
              </p:nvGrpSpPr>
              <p:grpSpPr>
                <a:xfrm>
                  <a:off x="9000565" y="475129"/>
                  <a:ext cx="770964" cy="1721224"/>
                  <a:chOff x="9000565" y="475129"/>
                  <a:chExt cx="770964" cy="1721224"/>
                </a:xfrm>
              </p:grpSpPr>
              <p:sp>
                <p:nvSpPr>
                  <p:cNvPr id="277" name="Multiply 27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ultiply 27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Left-Right Arrow 27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27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1" name="Group 450"/>
            <p:cNvGrpSpPr/>
            <p:nvPr/>
          </p:nvGrpSpPr>
          <p:grpSpPr>
            <a:xfrm>
              <a:off x="1338860" y="3858012"/>
              <a:ext cx="921035" cy="1842254"/>
              <a:chOff x="6448711" y="3581100"/>
              <a:chExt cx="1527392" cy="3055090"/>
            </a:xfrm>
          </p:grpSpPr>
          <p:sp>
            <p:nvSpPr>
              <p:cNvPr id="452" name="Rounded Rectangle 451"/>
              <p:cNvSpPr/>
              <p:nvPr/>
            </p:nvSpPr>
            <p:spPr>
              <a:xfrm>
                <a:off x="6837501" y="3682744"/>
                <a:ext cx="816688" cy="884852"/>
              </a:xfrm>
              <a:prstGeom prst="roundRect">
                <a:avLst>
                  <a:gd name="adj" fmla="val 2471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rot="1996156">
                <a:off x="6523747" y="4659476"/>
                <a:ext cx="531675"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2041752">
                <a:off x="6627859" y="4463620"/>
                <a:ext cx="528536" cy="911208"/>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9870960">
                <a:off x="7400285" y="4661984"/>
                <a:ext cx="499402"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rot="20036208">
                <a:off x="7294259" y="4523701"/>
                <a:ext cx="528536" cy="858927"/>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rapezoid 460"/>
              <p:cNvSpPr/>
              <p:nvPr/>
            </p:nvSpPr>
            <p:spPr>
              <a:xfrm>
                <a:off x="6857560" y="4586942"/>
                <a:ext cx="762242" cy="181096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462"/>
              <p:cNvSpPr/>
              <p:nvPr/>
            </p:nvSpPr>
            <p:spPr>
              <a:xfrm rot="21335299">
                <a:off x="7268066" y="4491202"/>
                <a:ext cx="368063" cy="181303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rot="353417">
                <a:off x="6848575" y="4557487"/>
                <a:ext cx="368063" cy="173305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465"/>
              <p:cNvSpPr/>
              <p:nvPr/>
            </p:nvSpPr>
            <p:spPr>
              <a:xfrm rot="19471149">
                <a:off x="7132013" y="3581100"/>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466"/>
              <p:cNvSpPr/>
              <p:nvPr/>
            </p:nvSpPr>
            <p:spPr>
              <a:xfrm rot="20264827">
                <a:off x="6859191" y="3594286"/>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71"/>
              <p:cNvSpPr/>
              <p:nvPr/>
            </p:nvSpPr>
            <p:spPr>
              <a:xfrm rot="19257726">
                <a:off x="7071038" y="3609797"/>
                <a:ext cx="418606" cy="369997"/>
              </a:xfrm>
              <a:prstGeom prst="round2DiagRect">
                <a:avLst>
                  <a:gd name="adj1" fmla="val 16667"/>
                  <a:gd name="adj2"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2"/>
              <p:cNvSpPr/>
              <p:nvPr/>
            </p:nvSpPr>
            <p:spPr>
              <a:xfrm rot="19215505">
                <a:off x="7004778" y="4272989"/>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2740599" y="2147835"/>
              <a:ext cx="984451" cy="1622281"/>
              <a:chOff x="7225744" y="3564289"/>
              <a:chExt cx="1580111" cy="2603873"/>
            </a:xfrm>
          </p:grpSpPr>
          <p:sp>
            <p:nvSpPr>
              <p:cNvPr id="519" name="Cloud 518"/>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4"/>
              <p:cNvSpPr/>
              <p:nvPr/>
            </p:nvSpPr>
            <p:spPr>
              <a:xfrm flipH="1">
                <a:off x="7225744" y="5124440"/>
                <a:ext cx="324125" cy="3414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
              <p:cNvSpPr/>
              <p:nvPr/>
            </p:nvSpPr>
            <p:spPr>
              <a:xfrm flipH="1">
                <a:off x="8481730" y="5055868"/>
                <a:ext cx="324125" cy="3787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6"/>
              <p:cNvSpPr/>
              <p:nvPr/>
            </p:nvSpPr>
            <p:spPr>
              <a:xfrm flipH="1">
                <a:off x="7914512"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7"/>
              <p:cNvSpPr/>
              <p:nvPr/>
            </p:nvSpPr>
            <p:spPr>
              <a:xfrm flipH="1">
                <a:off x="7630901"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8"/>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9"/>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10"/>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11"/>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12"/>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13"/>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14"/>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15"/>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6"/>
              <p:cNvSpPr/>
              <p:nvPr/>
            </p:nvSpPr>
            <p:spPr>
              <a:xfrm flipH="1">
                <a:off x="7590385" y="3735701"/>
                <a:ext cx="794106" cy="9127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16"/>
              <p:cNvSpPr/>
              <p:nvPr/>
            </p:nvSpPr>
            <p:spPr>
              <a:xfrm flipH="1">
                <a:off x="7880822" y="4393124"/>
                <a:ext cx="278623" cy="784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rot="349586">
                <a:off x="7567795" y="5638224"/>
                <a:ext cx="283525"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rot="21092739">
                <a:off x="8090483" y="5644651"/>
                <a:ext cx="323408"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hord 536"/>
              <p:cNvSpPr/>
              <p:nvPr/>
            </p:nvSpPr>
            <p:spPr>
              <a:xfrm rot="4881091">
                <a:off x="7692562" y="3354499"/>
                <a:ext cx="579096" cy="998676"/>
              </a:xfrm>
              <a:prstGeom prst="chord">
                <a:avLst>
                  <a:gd name="adj1" fmla="val 5696524"/>
                  <a:gd name="adj2" fmla="val 1669931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Chord 537"/>
              <p:cNvSpPr/>
              <p:nvPr/>
            </p:nvSpPr>
            <p:spPr>
              <a:xfrm rot="4881091">
                <a:off x="7654839" y="3425418"/>
                <a:ext cx="579096" cy="998676"/>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538"/>
              <p:cNvGrpSpPr/>
              <p:nvPr/>
            </p:nvGrpSpPr>
            <p:grpSpPr>
              <a:xfrm rot="21309572">
                <a:off x="7568909" y="3770839"/>
                <a:ext cx="752766" cy="125813"/>
                <a:chOff x="5934140" y="3462629"/>
                <a:chExt cx="1118604" cy="240549"/>
              </a:xfrm>
              <a:solidFill>
                <a:schemeClr val="bg2">
                  <a:lumMod val="75000"/>
                </a:schemeClr>
              </a:solidFill>
            </p:grpSpPr>
            <p:sp>
              <p:nvSpPr>
                <p:cNvPr id="540" name="Diamond 539"/>
                <p:cNvSpPr/>
                <p:nvPr/>
              </p:nvSpPr>
              <p:spPr>
                <a:xfrm>
                  <a:off x="5934140" y="3462629"/>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6213289" y="3470174"/>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a:off x="6466785"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p:cNvSpPr/>
                <p:nvPr/>
              </p:nvSpPr>
              <p:spPr>
                <a:xfrm>
                  <a:off x="6729336"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384"/>
            <p:cNvGrpSpPr/>
            <p:nvPr/>
          </p:nvGrpSpPr>
          <p:grpSpPr>
            <a:xfrm>
              <a:off x="2358328" y="2816913"/>
              <a:ext cx="878244" cy="1812045"/>
              <a:chOff x="6448711" y="3581100"/>
              <a:chExt cx="1527392" cy="3055090"/>
            </a:xfrm>
          </p:grpSpPr>
          <p:sp>
            <p:nvSpPr>
              <p:cNvPr id="386" name="Rounded Rectangle 385"/>
              <p:cNvSpPr/>
              <p:nvPr/>
            </p:nvSpPr>
            <p:spPr>
              <a:xfrm>
                <a:off x="6837501" y="3682744"/>
                <a:ext cx="816688" cy="1299516"/>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rot="2041752">
                <a:off x="6627859" y="4463620"/>
                <a:ext cx="528536" cy="9112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p:cNvSpPr/>
              <p:nvPr/>
            </p:nvSpPr>
            <p:spPr>
              <a:xfrm rot="20036208">
                <a:off x="7294259" y="4523701"/>
                <a:ext cx="528536" cy="85892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21335299">
                <a:off x="7268066" y="4491202"/>
                <a:ext cx="368063" cy="181303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rot="353417">
                <a:off x="6848575" y="4557487"/>
                <a:ext cx="368063" cy="173305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99"/>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00"/>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405"/>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406"/>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a:off x="2319338" y="3764085"/>
              <a:ext cx="872791" cy="1866147"/>
              <a:chOff x="4200261" y="3814072"/>
              <a:chExt cx="1240536" cy="2652436"/>
            </a:xfrm>
          </p:grpSpPr>
          <p:grpSp>
            <p:nvGrpSpPr>
              <p:cNvPr id="476" name="Group 475"/>
              <p:cNvGrpSpPr/>
              <p:nvPr/>
            </p:nvGrpSpPr>
            <p:grpSpPr>
              <a:xfrm>
                <a:off x="4200261" y="3945410"/>
                <a:ext cx="1240536" cy="2521098"/>
                <a:chOff x="6448711" y="3626993"/>
                <a:chExt cx="1527392" cy="3009197"/>
              </a:xfrm>
            </p:grpSpPr>
            <p:sp>
              <p:nvSpPr>
                <p:cNvPr id="479" name="Rounded Rectangle 47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6767576" y="3626993"/>
                  <a:ext cx="954150" cy="680589"/>
                </a:xfrm>
                <a:prstGeom prst="roundRect">
                  <a:avLst>
                    <a:gd name="adj" fmla="val 247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041752">
                  <a:off x="6627859" y="4463620"/>
                  <a:ext cx="528536" cy="91120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20036208">
                  <a:off x="7294259" y="4523701"/>
                  <a:ext cx="528536" cy="858927"/>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21335299">
                  <a:off x="7268066" y="4491202"/>
                  <a:ext cx="368063" cy="1813036"/>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353417">
                  <a:off x="6848575" y="4557487"/>
                  <a:ext cx="368063" cy="1733053"/>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94"/>
                <p:cNvSpPr/>
                <p:nvPr/>
              </p:nvSpPr>
              <p:spPr>
                <a:xfrm rot="19215505">
                  <a:off x="7004778" y="4272989"/>
                  <a:ext cx="467805" cy="41348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7" name="Chord 476"/>
              <p:cNvSpPr/>
              <p:nvPr/>
            </p:nvSpPr>
            <p:spPr>
              <a:xfrm rot="5067383">
                <a:off x="4547421" y="3698546"/>
                <a:ext cx="571700" cy="802752"/>
              </a:xfrm>
              <a:prstGeom prst="chord">
                <a:avLst>
                  <a:gd name="adj1" fmla="val 4990776"/>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Chord 477"/>
              <p:cNvSpPr/>
              <p:nvPr/>
            </p:nvSpPr>
            <p:spPr>
              <a:xfrm rot="5067383">
                <a:off x="4576459" y="3789646"/>
                <a:ext cx="571700" cy="802752"/>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5366533" y="3302808"/>
            <a:ext cx="6096000" cy="1754326"/>
          </a:xfrm>
          <a:prstGeom prst="rect">
            <a:avLst/>
          </a:prstGeom>
        </p:spPr>
        <p:txBody>
          <a:bodyPr>
            <a:spAutoFit/>
          </a:bodyPr>
          <a:lstStyle/>
          <a:p>
            <a:r>
              <a:rPr lang="en-US" i="1" dirty="0">
                <a:solidFill>
                  <a:srgbClr val="FFFF00"/>
                </a:solidFill>
                <a:latin typeface="Palatino"/>
              </a:rPr>
              <a:t>And refused to obey, neither were mindful of thy wonders that thou didst among them; but hardened their necks, and in their rebellion appointed a captain to return to their bondage: but thou art a God ready to pardon, gracious and merciful, slow to anger, and of great kindness, and </a:t>
            </a:r>
            <a:r>
              <a:rPr lang="en-US" i="1" dirty="0" err="1">
                <a:solidFill>
                  <a:srgbClr val="FFFF00"/>
                </a:solidFill>
                <a:latin typeface="Palatino"/>
              </a:rPr>
              <a:t>forsookest</a:t>
            </a:r>
            <a:r>
              <a:rPr lang="en-US" i="1" dirty="0">
                <a:solidFill>
                  <a:srgbClr val="FFFF00"/>
                </a:solidFill>
                <a:latin typeface="Palatino"/>
              </a:rPr>
              <a:t> them not. Nehemiah 9:17</a:t>
            </a:r>
            <a:endParaRPr lang="en-US" i="1" dirty="0">
              <a:solidFill>
                <a:srgbClr val="FFFF00"/>
              </a:solidFill>
            </a:endParaRPr>
          </a:p>
        </p:txBody>
      </p:sp>
    </p:spTree>
    <p:extLst>
      <p:ext uri="{BB962C8B-B14F-4D97-AF65-F5344CB8AC3E}">
        <p14:creationId xmlns:p14="http://schemas.microsoft.com/office/powerpoint/2010/main" val="36389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Lord is With Us</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14:9</a:t>
            </a:r>
          </a:p>
        </p:txBody>
      </p:sp>
      <p:sp>
        <p:nvSpPr>
          <p:cNvPr id="8" name="Rectangle 7"/>
          <p:cNvSpPr/>
          <p:nvPr/>
        </p:nvSpPr>
        <p:spPr>
          <a:xfrm>
            <a:off x="4929975" y="3382832"/>
            <a:ext cx="6745678" cy="646331"/>
          </a:xfrm>
          <a:prstGeom prst="rect">
            <a:avLst/>
          </a:prstGeom>
        </p:spPr>
        <p:txBody>
          <a:bodyPr wrap="square">
            <a:spAutoFit/>
          </a:bodyPr>
          <a:lstStyle/>
          <a:p>
            <a:r>
              <a:rPr lang="en-US" dirty="0">
                <a:solidFill>
                  <a:schemeClr val="bg1"/>
                </a:solidFill>
                <a:latin typeface="Calibri" panose="020F0502020204030204" pitchFamily="34" charset="0"/>
              </a:rPr>
              <a:t>But when Joshua and Caleb tried to counteract the effect of the negative report, the congregation sought to have them stoned</a:t>
            </a:r>
            <a:endParaRPr lang="en-US" i="1" dirty="0">
              <a:solidFill>
                <a:schemeClr val="bg1"/>
              </a:solidFill>
              <a:latin typeface="Calibri" panose="020F0502020204030204" pitchFamily="34" charset="0"/>
            </a:endParaRPr>
          </a:p>
        </p:txBody>
      </p:sp>
      <p:grpSp>
        <p:nvGrpSpPr>
          <p:cNvPr id="2" name="Group 1"/>
          <p:cNvGrpSpPr/>
          <p:nvPr/>
        </p:nvGrpSpPr>
        <p:grpSpPr>
          <a:xfrm>
            <a:off x="718892" y="1312427"/>
            <a:ext cx="8392747" cy="2613563"/>
            <a:chOff x="718892" y="1312427"/>
            <a:chExt cx="8392747" cy="2613563"/>
          </a:xfrm>
        </p:grpSpPr>
        <p:sp>
          <p:nvSpPr>
            <p:cNvPr id="7" name="Rectangle 6"/>
            <p:cNvSpPr/>
            <p:nvPr/>
          </p:nvSpPr>
          <p:spPr>
            <a:xfrm>
              <a:off x="3015639" y="1312427"/>
              <a:ext cx="6096000" cy="923330"/>
            </a:xfrm>
            <a:prstGeom prst="rect">
              <a:avLst/>
            </a:prstGeom>
          </p:spPr>
          <p:txBody>
            <a:bodyPr>
              <a:spAutoFit/>
            </a:bodyPr>
            <a:lstStyle/>
            <a:p>
              <a:r>
                <a:rPr lang="en-US" dirty="0">
                  <a:solidFill>
                    <a:schemeClr val="bg1"/>
                  </a:solidFill>
                  <a:latin typeface="Calibri" panose="020F0502020204030204" pitchFamily="34" charset="0"/>
                </a:rPr>
                <a:t>Only Caleb, the representative of the tribe of Judah, and Joshua, the representative of the tribe of Ephraim, expressed faith that, with God’s assistance, Israel could conquer the land. </a:t>
              </a:r>
            </a:p>
          </p:txBody>
        </p:sp>
        <p:grpSp>
          <p:nvGrpSpPr>
            <p:cNvPr id="328" name="Group 327"/>
            <p:cNvGrpSpPr/>
            <p:nvPr/>
          </p:nvGrpSpPr>
          <p:grpSpPr>
            <a:xfrm>
              <a:off x="1667005" y="1403595"/>
              <a:ext cx="1084410" cy="2451746"/>
              <a:chOff x="1645511" y="770929"/>
              <a:chExt cx="2527751" cy="5715000"/>
            </a:xfrm>
          </p:grpSpPr>
          <p:sp>
            <p:nvSpPr>
              <p:cNvPr id="329" name="Cloud 328"/>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loud 337"/>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rot="1833560">
                <a:off x="1645511" y="3818001"/>
                <a:ext cx="847301" cy="270418"/>
                <a:chOff x="4431208" y="4615200"/>
                <a:chExt cx="3565332" cy="1137883"/>
              </a:xfrm>
            </p:grpSpPr>
            <p:grpSp>
              <p:nvGrpSpPr>
                <p:cNvPr id="370" name="Group 369"/>
                <p:cNvGrpSpPr/>
                <p:nvPr/>
              </p:nvGrpSpPr>
              <p:grpSpPr>
                <a:xfrm>
                  <a:off x="4431208" y="4620283"/>
                  <a:ext cx="1188559" cy="1132800"/>
                  <a:chOff x="4431208" y="4620283"/>
                  <a:chExt cx="1188559" cy="1132800"/>
                </a:xfrm>
              </p:grpSpPr>
              <p:sp>
                <p:nvSpPr>
                  <p:cNvPr id="379" name="Quad Arrow 37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4-Point Star 38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70"/>
                <p:cNvGrpSpPr/>
                <p:nvPr/>
              </p:nvGrpSpPr>
              <p:grpSpPr>
                <a:xfrm>
                  <a:off x="5619652" y="4615200"/>
                  <a:ext cx="1188559" cy="1132800"/>
                  <a:chOff x="4431208" y="4620283"/>
                  <a:chExt cx="1188559" cy="1132800"/>
                </a:xfrm>
              </p:grpSpPr>
              <p:sp>
                <p:nvSpPr>
                  <p:cNvPr id="376" name="Quad Arrow 37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4-Point Star 37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6807981" y="4617742"/>
                  <a:ext cx="1188559" cy="1132800"/>
                  <a:chOff x="4431208" y="4620283"/>
                  <a:chExt cx="1188559" cy="1132800"/>
                </a:xfrm>
              </p:grpSpPr>
              <p:sp>
                <p:nvSpPr>
                  <p:cNvPr id="373" name="Quad Arrow 37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4-Point Star 37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p:cNvGrpSpPr/>
              <p:nvPr/>
            </p:nvGrpSpPr>
            <p:grpSpPr>
              <a:xfrm rot="19923716">
                <a:off x="3325961" y="3916300"/>
                <a:ext cx="847301" cy="270418"/>
                <a:chOff x="4431208" y="4615200"/>
                <a:chExt cx="3565332" cy="1137883"/>
              </a:xfrm>
            </p:grpSpPr>
            <p:grpSp>
              <p:nvGrpSpPr>
                <p:cNvPr id="358" name="Group 357"/>
                <p:cNvGrpSpPr/>
                <p:nvPr/>
              </p:nvGrpSpPr>
              <p:grpSpPr>
                <a:xfrm>
                  <a:off x="4431208" y="4620283"/>
                  <a:ext cx="1188559" cy="1132800"/>
                  <a:chOff x="4431208" y="4620283"/>
                  <a:chExt cx="1188559" cy="1132800"/>
                </a:xfrm>
              </p:grpSpPr>
              <p:sp>
                <p:nvSpPr>
                  <p:cNvPr id="367" name="Quad Arrow 36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4-Point Star 36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5619652" y="4615200"/>
                  <a:ext cx="1188559" cy="1132800"/>
                  <a:chOff x="4431208" y="4620283"/>
                  <a:chExt cx="1188559" cy="1132800"/>
                </a:xfrm>
              </p:grpSpPr>
              <p:sp>
                <p:nvSpPr>
                  <p:cNvPr id="364" name="Quad Arrow 36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4-Point Star 36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6807981" y="4617742"/>
                  <a:ext cx="1188559" cy="1132800"/>
                  <a:chOff x="4431208" y="4620283"/>
                  <a:chExt cx="1188559" cy="1132800"/>
                </a:xfrm>
              </p:grpSpPr>
              <p:sp>
                <p:nvSpPr>
                  <p:cNvPr id="361" name="Quad Arrow 36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4-Point Star 36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1" name="Trapezoid 340"/>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2273300" y="5492766"/>
                <a:ext cx="1335669" cy="463534"/>
                <a:chOff x="4431208" y="4615200"/>
                <a:chExt cx="3565332" cy="1137883"/>
              </a:xfrm>
            </p:grpSpPr>
            <p:grpSp>
              <p:nvGrpSpPr>
                <p:cNvPr id="346" name="Group 345"/>
                <p:cNvGrpSpPr/>
                <p:nvPr/>
              </p:nvGrpSpPr>
              <p:grpSpPr>
                <a:xfrm>
                  <a:off x="4431208" y="4620283"/>
                  <a:ext cx="1188559" cy="1132800"/>
                  <a:chOff x="4431208" y="4620283"/>
                  <a:chExt cx="1188559" cy="1132800"/>
                </a:xfrm>
              </p:grpSpPr>
              <p:sp>
                <p:nvSpPr>
                  <p:cNvPr id="355" name="Quad Arrow 35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4-Point Star 35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5619652" y="4615200"/>
                  <a:ext cx="1188559" cy="1132800"/>
                  <a:chOff x="4431208" y="4620283"/>
                  <a:chExt cx="1188559" cy="1132800"/>
                </a:xfrm>
              </p:grpSpPr>
              <p:sp>
                <p:nvSpPr>
                  <p:cNvPr id="352" name="Quad Arrow 35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4-Point Star 35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6807981" y="4617742"/>
                  <a:ext cx="1188559" cy="1132800"/>
                  <a:chOff x="4431208" y="4620283"/>
                  <a:chExt cx="1188559" cy="1132800"/>
                </a:xfrm>
              </p:grpSpPr>
              <p:sp>
                <p:nvSpPr>
                  <p:cNvPr id="349" name="Quad Arrow 34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4-Point Star 35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3" name="Oval 342"/>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81"/>
            <p:cNvGrpSpPr/>
            <p:nvPr/>
          </p:nvGrpSpPr>
          <p:grpSpPr>
            <a:xfrm>
              <a:off x="718892" y="1605960"/>
              <a:ext cx="1123505" cy="2320030"/>
              <a:chOff x="320681" y="685800"/>
              <a:chExt cx="2398555" cy="4953000"/>
            </a:xfrm>
          </p:grpSpPr>
          <p:grpSp>
            <p:nvGrpSpPr>
              <p:cNvPr id="383" name="Group 382"/>
              <p:cNvGrpSpPr/>
              <p:nvPr/>
            </p:nvGrpSpPr>
            <p:grpSpPr>
              <a:xfrm>
                <a:off x="320681" y="685800"/>
                <a:ext cx="2398555" cy="4953000"/>
                <a:chOff x="3521081" y="381000"/>
                <a:chExt cx="2398555" cy="4953000"/>
              </a:xfrm>
            </p:grpSpPr>
            <p:sp>
              <p:nvSpPr>
                <p:cNvPr id="546" name="Rounded Rectangle 545"/>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rapezoid 557"/>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0" name="Group 46"/>
                <p:cNvGrpSpPr/>
                <p:nvPr/>
              </p:nvGrpSpPr>
              <p:grpSpPr>
                <a:xfrm>
                  <a:off x="3657600" y="381000"/>
                  <a:ext cx="2193567" cy="1008603"/>
                  <a:chOff x="518540" y="1084217"/>
                  <a:chExt cx="2193567" cy="1008603"/>
                </a:xfrm>
              </p:grpSpPr>
              <p:sp>
                <p:nvSpPr>
                  <p:cNvPr id="583" name="Moon 582"/>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583"/>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586"/>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588"/>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58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1" name="Rounded Rectangle 560"/>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2" name="Group 53"/>
                <p:cNvGrpSpPr/>
                <p:nvPr/>
              </p:nvGrpSpPr>
              <p:grpSpPr>
                <a:xfrm>
                  <a:off x="4212236" y="3367790"/>
                  <a:ext cx="1064302" cy="484682"/>
                  <a:chOff x="6477000" y="762000"/>
                  <a:chExt cx="1905000" cy="914400"/>
                </a:xfrm>
              </p:grpSpPr>
              <p:sp>
                <p:nvSpPr>
                  <p:cNvPr id="577" name="Rounded Rectangle 57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49"/>
                  <p:cNvGrpSpPr/>
                  <p:nvPr/>
                </p:nvGrpSpPr>
                <p:grpSpPr>
                  <a:xfrm>
                    <a:off x="7696200" y="762000"/>
                    <a:ext cx="685800" cy="914400"/>
                    <a:chOff x="7696200" y="762000"/>
                    <a:chExt cx="685800" cy="914400"/>
                  </a:xfrm>
                </p:grpSpPr>
                <p:sp>
                  <p:nvSpPr>
                    <p:cNvPr id="581" name="6-Point Star 58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6-Point Star 57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4"/>
                <p:cNvGrpSpPr/>
                <p:nvPr/>
              </p:nvGrpSpPr>
              <p:grpSpPr>
                <a:xfrm>
                  <a:off x="4298430" y="2920584"/>
                  <a:ext cx="920646" cy="379751"/>
                  <a:chOff x="6477000" y="762000"/>
                  <a:chExt cx="1905000" cy="914400"/>
                </a:xfrm>
              </p:grpSpPr>
              <p:sp>
                <p:nvSpPr>
                  <p:cNvPr id="571" name="Rounded Rectangle 57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2" name="Group 49"/>
                  <p:cNvGrpSpPr/>
                  <p:nvPr/>
                </p:nvGrpSpPr>
                <p:grpSpPr>
                  <a:xfrm>
                    <a:off x="7696200" y="762000"/>
                    <a:ext cx="685800" cy="914400"/>
                    <a:chOff x="7696200" y="762000"/>
                    <a:chExt cx="685800" cy="914400"/>
                  </a:xfrm>
                </p:grpSpPr>
                <p:sp>
                  <p:nvSpPr>
                    <p:cNvPr id="575" name="6-Point Star 57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3" name="6-Point Star 57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61"/>
                <p:cNvGrpSpPr/>
                <p:nvPr/>
              </p:nvGrpSpPr>
              <p:grpSpPr>
                <a:xfrm>
                  <a:off x="4313420" y="2365947"/>
                  <a:ext cx="858187" cy="467194"/>
                  <a:chOff x="6477000" y="762000"/>
                  <a:chExt cx="1905000" cy="914400"/>
                </a:xfrm>
              </p:grpSpPr>
              <p:sp>
                <p:nvSpPr>
                  <p:cNvPr id="565" name="Rounded Rectangle 56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49"/>
                  <p:cNvGrpSpPr/>
                  <p:nvPr/>
                </p:nvGrpSpPr>
                <p:grpSpPr>
                  <a:xfrm>
                    <a:off x="7696200" y="762000"/>
                    <a:ext cx="685800" cy="914400"/>
                    <a:chOff x="7696200" y="762000"/>
                    <a:chExt cx="685800" cy="914400"/>
                  </a:xfrm>
                </p:grpSpPr>
                <p:sp>
                  <p:nvSpPr>
                    <p:cNvPr id="569" name="6-Point Star 56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6-Point Star 56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4" name="Group 383"/>
              <p:cNvGrpSpPr/>
              <p:nvPr/>
            </p:nvGrpSpPr>
            <p:grpSpPr>
              <a:xfrm>
                <a:off x="819005" y="993433"/>
                <a:ext cx="308947" cy="467194"/>
                <a:chOff x="819005" y="993433"/>
                <a:chExt cx="308947" cy="467194"/>
              </a:xfrm>
            </p:grpSpPr>
            <p:sp>
              <p:nvSpPr>
                <p:cNvPr id="544" name="6-Point Star 54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1154409" y="996380"/>
                <a:ext cx="308947" cy="467194"/>
                <a:chOff x="819005" y="993433"/>
                <a:chExt cx="308947" cy="467194"/>
              </a:xfrm>
            </p:grpSpPr>
            <p:sp>
              <p:nvSpPr>
                <p:cNvPr id="449" name="6-Point Star 44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1467149" y="989151"/>
                <a:ext cx="308947" cy="467194"/>
                <a:chOff x="819005" y="993433"/>
                <a:chExt cx="308947" cy="467194"/>
              </a:xfrm>
            </p:grpSpPr>
            <p:sp>
              <p:nvSpPr>
                <p:cNvPr id="447" name="6-Point Star 44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1790183" y="998352"/>
                <a:ext cx="308947" cy="467194"/>
                <a:chOff x="819005" y="993433"/>
                <a:chExt cx="308947" cy="467194"/>
              </a:xfrm>
            </p:grpSpPr>
            <p:sp>
              <p:nvSpPr>
                <p:cNvPr id="445" name="6-Point Star 44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2112072" y="1008483"/>
                <a:ext cx="308947" cy="467194"/>
                <a:chOff x="819005" y="993433"/>
                <a:chExt cx="308947" cy="467194"/>
              </a:xfrm>
            </p:grpSpPr>
            <p:sp>
              <p:nvSpPr>
                <p:cNvPr id="443" name="6-Point Star 44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1" name="Oval 440"/>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441"/>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2" name="Group 591"/>
          <p:cNvGrpSpPr/>
          <p:nvPr/>
        </p:nvGrpSpPr>
        <p:grpSpPr>
          <a:xfrm>
            <a:off x="3912407" y="4142111"/>
            <a:ext cx="3505068" cy="2501531"/>
            <a:chOff x="228600" y="381000"/>
            <a:chExt cx="3505068" cy="2501531"/>
          </a:xfrm>
        </p:grpSpPr>
        <p:grpSp>
          <p:nvGrpSpPr>
            <p:cNvPr id="593" name="Group 592"/>
            <p:cNvGrpSpPr/>
            <p:nvPr/>
          </p:nvGrpSpPr>
          <p:grpSpPr>
            <a:xfrm>
              <a:off x="228600" y="381000"/>
              <a:ext cx="3505068" cy="2501531"/>
              <a:chOff x="534986" y="381000"/>
              <a:chExt cx="2637111" cy="2501531"/>
            </a:xfrm>
          </p:grpSpPr>
          <p:sp>
            <p:nvSpPr>
              <p:cNvPr id="595" name="Rectangle 59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595"/>
              <p:cNvGrpSpPr/>
              <p:nvPr/>
            </p:nvGrpSpPr>
            <p:grpSpPr>
              <a:xfrm>
                <a:off x="534986" y="384805"/>
                <a:ext cx="457200" cy="2497726"/>
                <a:chOff x="533400" y="381000"/>
                <a:chExt cx="457200" cy="2497726"/>
              </a:xfrm>
            </p:grpSpPr>
            <p:sp>
              <p:nvSpPr>
                <p:cNvPr id="602" name="Oval 60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Rounded Rectangle 60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596"/>
              <p:cNvGrpSpPr/>
              <p:nvPr/>
            </p:nvGrpSpPr>
            <p:grpSpPr>
              <a:xfrm>
                <a:off x="2714897" y="381000"/>
                <a:ext cx="457200" cy="2497726"/>
                <a:chOff x="2714897" y="457200"/>
                <a:chExt cx="457200" cy="2497726"/>
              </a:xfrm>
            </p:grpSpPr>
            <p:sp>
              <p:nvSpPr>
                <p:cNvPr id="598" name="Oval 59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4" name="Rectangle 593"/>
            <p:cNvSpPr/>
            <p:nvPr/>
          </p:nvSpPr>
          <p:spPr>
            <a:xfrm>
              <a:off x="873766" y="1060939"/>
              <a:ext cx="2293346" cy="1323439"/>
            </a:xfrm>
            <a:prstGeom prst="rect">
              <a:avLst/>
            </a:prstGeom>
          </p:spPr>
          <p:txBody>
            <a:bodyPr wrap="square">
              <a:spAutoFit/>
            </a:bodyPr>
            <a:lstStyle/>
            <a:p>
              <a:pPr algn="ctr"/>
              <a:r>
                <a:rPr lang="en-US" sz="1600" b="1" dirty="0"/>
                <a:t>If we know the Lord is with us, we can overcome fear and more courageously stand for righteousness</a:t>
              </a:r>
              <a:endParaRPr lang="en-US" sz="1600" b="1" i="1" dirty="0"/>
            </a:p>
          </p:txBody>
        </p:sp>
      </p:grpSp>
      <p:sp>
        <p:nvSpPr>
          <p:cNvPr id="606" name="Freeform 605"/>
          <p:cNvSpPr/>
          <p:nvPr/>
        </p:nvSpPr>
        <p:spPr>
          <a:xfrm>
            <a:off x="667776" y="767752"/>
            <a:ext cx="566250" cy="347482"/>
          </a:xfrm>
          <a:custGeom>
            <a:avLst/>
            <a:gdLst>
              <a:gd name="connsiteX0" fmla="*/ 224424 w 566250"/>
              <a:gd name="connsiteY0" fmla="*/ 0 h 347482"/>
              <a:gd name="connsiteX1" fmla="*/ 224424 w 566250"/>
              <a:gd name="connsiteY1" fmla="*/ 0 h 347482"/>
              <a:gd name="connsiteX2" fmla="*/ 146047 w 566250"/>
              <a:gd name="connsiteY2" fmla="*/ 34834 h 347482"/>
              <a:gd name="connsiteX3" fmla="*/ 119921 w 566250"/>
              <a:gd name="connsiteY3" fmla="*/ 43543 h 347482"/>
              <a:gd name="connsiteX4" fmla="*/ 67670 w 566250"/>
              <a:gd name="connsiteY4" fmla="*/ 95794 h 347482"/>
              <a:gd name="connsiteX5" fmla="*/ 24127 w 566250"/>
              <a:gd name="connsiteY5" fmla="*/ 130629 h 347482"/>
              <a:gd name="connsiteX6" fmla="*/ 15418 w 566250"/>
              <a:gd name="connsiteY6" fmla="*/ 287383 h 347482"/>
              <a:gd name="connsiteX7" fmla="*/ 67670 w 566250"/>
              <a:gd name="connsiteY7" fmla="*/ 304800 h 347482"/>
              <a:gd name="connsiteX8" fmla="*/ 128630 w 566250"/>
              <a:gd name="connsiteY8" fmla="*/ 322217 h 347482"/>
              <a:gd name="connsiteX9" fmla="*/ 198298 w 566250"/>
              <a:gd name="connsiteY9" fmla="*/ 330926 h 347482"/>
              <a:gd name="connsiteX10" fmla="*/ 389887 w 566250"/>
              <a:gd name="connsiteY10" fmla="*/ 330926 h 347482"/>
              <a:gd name="connsiteX11" fmla="*/ 433430 w 566250"/>
              <a:gd name="connsiteY11" fmla="*/ 296091 h 347482"/>
              <a:gd name="connsiteX12" fmla="*/ 485681 w 566250"/>
              <a:gd name="connsiteY12" fmla="*/ 261257 h 347482"/>
              <a:gd name="connsiteX13" fmla="*/ 511807 w 566250"/>
              <a:gd name="connsiteY13" fmla="*/ 226423 h 347482"/>
              <a:gd name="connsiteX14" fmla="*/ 537932 w 566250"/>
              <a:gd name="connsiteY14" fmla="*/ 209006 h 347482"/>
              <a:gd name="connsiteX15" fmla="*/ 564058 w 566250"/>
              <a:gd name="connsiteY15" fmla="*/ 182880 h 347482"/>
              <a:gd name="connsiteX16" fmla="*/ 555350 w 566250"/>
              <a:gd name="connsiteY16" fmla="*/ 60960 h 347482"/>
              <a:gd name="connsiteX17" fmla="*/ 485681 w 566250"/>
              <a:gd name="connsiteY17" fmla="*/ 43543 h 347482"/>
              <a:gd name="connsiteX18" fmla="*/ 320218 w 566250"/>
              <a:gd name="connsiteY18" fmla="*/ 26126 h 347482"/>
              <a:gd name="connsiteX19" fmla="*/ 224424 w 566250"/>
              <a:gd name="connsiteY19" fmla="*/ 0 h 3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250" h="347482">
                <a:moveTo>
                  <a:pt x="224424" y="0"/>
                </a:moveTo>
                <a:lnTo>
                  <a:pt x="224424" y="0"/>
                </a:lnTo>
                <a:cubicBezTo>
                  <a:pt x="198298" y="11611"/>
                  <a:pt x="172438" y="23838"/>
                  <a:pt x="146047" y="34834"/>
                </a:cubicBezTo>
                <a:cubicBezTo>
                  <a:pt x="137573" y="38365"/>
                  <a:pt x="127167" y="37907"/>
                  <a:pt x="119921" y="43543"/>
                </a:cubicBezTo>
                <a:cubicBezTo>
                  <a:pt x="100478" y="58665"/>
                  <a:pt x="88165" y="82131"/>
                  <a:pt x="67670" y="95794"/>
                </a:cubicBezTo>
                <a:cubicBezTo>
                  <a:pt x="34712" y="117765"/>
                  <a:pt x="48945" y="105810"/>
                  <a:pt x="24127" y="130629"/>
                </a:cubicBezTo>
                <a:cubicBezTo>
                  <a:pt x="6406" y="183793"/>
                  <a:pt x="-15281" y="225984"/>
                  <a:pt x="15418" y="287383"/>
                </a:cubicBezTo>
                <a:cubicBezTo>
                  <a:pt x="23629" y="303804"/>
                  <a:pt x="50253" y="298994"/>
                  <a:pt x="67670" y="304800"/>
                </a:cubicBezTo>
                <a:cubicBezTo>
                  <a:pt x="88386" y="311705"/>
                  <a:pt x="106748" y="318570"/>
                  <a:pt x="128630" y="322217"/>
                </a:cubicBezTo>
                <a:cubicBezTo>
                  <a:pt x="151715" y="326064"/>
                  <a:pt x="175075" y="328023"/>
                  <a:pt x="198298" y="330926"/>
                </a:cubicBezTo>
                <a:cubicBezTo>
                  <a:pt x="271646" y="355374"/>
                  <a:pt x="246390" y="350493"/>
                  <a:pt x="389887" y="330926"/>
                </a:cubicBezTo>
                <a:cubicBezTo>
                  <a:pt x="407250" y="328558"/>
                  <a:pt x="420845" y="305530"/>
                  <a:pt x="433430" y="296091"/>
                </a:cubicBezTo>
                <a:cubicBezTo>
                  <a:pt x="450176" y="283531"/>
                  <a:pt x="473121" y="278003"/>
                  <a:pt x="485681" y="261257"/>
                </a:cubicBezTo>
                <a:cubicBezTo>
                  <a:pt x="494390" y="249646"/>
                  <a:pt x="501544" y="236686"/>
                  <a:pt x="511807" y="226423"/>
                </a:cubicBezTo>
                <a:cubicBezTo>
                  <a:pt x="519208" y="219022"/>
                  <a:pt x="529892" y="215706"/>
                  <a:pt x="537932" y="209006"/>
                </a:cubicBezTo>
                <a:cubicBezTo>
                  <a:pt x="547393" y="201121"/>
                  <a:pt x="555349" y="191589"/>
                  <a:pt x="564058" y="182880"/>
                </a:cubicBezTo>
                <a:cubicBezTo>
                  <a:pt x="561155" y="142240"/>
                  <a:pt x="575325" y="96471"/>
                  <a:pt x="555350" y="60960"/>
                </a:cubicBezTo>
                <a:cubicBezTo>
                  <a:pt x="543614" y="40096"/>
                  <a:pt x="508390" y="51113"/>
                  <a:pt x="485681" y="43543"/>
                </a:cubicBezTo>
                <a:cubicBezTo>
                  <a:pt x="415407" y="20117"/>
                  <a:pt x="468717" y="35407"/>
                  <a:pt x="320218" y="26126"/>
                </a:cubicBezTo>
                <a:cubicBezTo>
                  <a:pt x="277569" y="11909"/>
                  <a:pt x="240390" y="4354"/>
                  <a:pt x="224424"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a:off x="1458074" y="767752"/>
            <a:ext cx="566250" cy="594424"/>
          </a:xfrm>
          <a:custGeom>
            <a:avLst/>
            <a:gdLst>
              <a:gd name="connsiteX0" fmla="*/ 224424 w 566250"/>
              <a:gd name="connsiteY0" fmla="*/ 0 h 347482"/>
              <a:gd name="connsiteX1" fmla="*/ 224424 w 566250"/>
              <a:gd name="connsiteY1" fmla="*/ 0 h 347482"/>
              <a:gd name="connsiteX2" fmla="*/ 146047 w 566250"/>
              <a:gd name="connsiteY2" fmla="*/ 34834 h 347482"/>
              <a:gd name="connsiteX3" fmla="*/ 119921 w 566250"/>
              <a:gd name="connsiteY3" fmla="*/ 43543 h 347482"/>
              <a:gd name="connsiteX4" fmla="*/ 67670 w 566250"/>
              <a:gd name="connsiteY4" fmla="*/ 95794 h 347482"/>
              <a:gd name="connsiteX5" fmla="*/ 24127 w 566250"/>
              <a:gd name="connsiteY5" fmla="*/ 130629 h 347482"/>
              <a:gd name="connsiteX6" fmla="*/ 15418 w 566250"/>
              <a:gd name="connsiteY6" fmla="*/ 287383 h 347482"/>
              <a:gd name="connsiteX7" fmla="*/ 67670 w 566250"/>
              <a:gd name="connsiteY7" fmla="*/ 304800 h 347482"/>
              <a:gd name="connsiteX8" fmla="*/ 128630 w 566250"/>
              <a:gd name="connsiteY8" fmla="*/ 322217 h 347482"/>
              <a:gd name="connsiteX9" fmla="*/ 198298 w 566250"/>
              <a:gd name="connsiteY9" fmla="*/ 330926 h 347482"/>
              <a:gd name="connsiteX10" fmla="*/ 389887 w 566250"/>
              <a:gd name="connsiteY10" fmla="*/ 330926 h 347482"/>
              <a:gd name="connsiteX11" fmla="*/ 433430 w 566250"/>
              <a:gd name="connsiteY11" fmla="*/ 296091 h 347482"/>
              <a:gd name="connsiteX12" fmla="*/ 485681 w 566250"/>
              <a:gd name="connsiteY12" fmla="*/ 261257 h 347482"/>
              <a:gd name="connsiteX13" fmla="*/ 511807 w 566250"/>
              <a:gd name="connsiteY13" fmla="*/ 226423 h 347482"/>
              <a:gd name="connsiteX14" fmla="*/ 537932 w 566250"/>
              <a:gd name="connsiteY14" fmla="*/ 209006 h 347482"/>
              <a:gd name="connsiteX15" fmla="*/ 564058 w 566250"/>
              <a:gd name="connsiteY15" fmla="*/ 182880 h 347482"/>
              <a:gd name="connsiteX16" fmla="*/ 555350 w 566250"/>
              <a:gd name="connsiteY16" fmla="*/ 60960 h 347482"/>
              <a:gd name="connsiteX17" fmla="*/ 485681 w 566250"/>
              <a:gd name="connsiteY17" fmla="*/ 43543 h 347482"/>
              <a:gd name="connsiteX18" fmla="*/ 320218 w 566250"/>
              <a:gd name="connsiteY18" fmla="*/ 26126 h 347482"/>
              <a:gd name="connsiteX19" fmla="*/ 224424 w 566250"/>
              <a:gd name="connsiteY19" fmla="*/ 0 h 3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250" h="347482">
                <a:moveTo>
                  <a:pt x="224424" y="0"/>
                </a:moveTo>
                <a:lnTo>
                  <a:pt x="224424" y="0"/>
                </a:lnTo>
                <a:cubicBezTo>
                  <a:pt x="198298" y="11611"/>
                  <a:pt x="172438" y="23838"/>
                  <a:pt x="146047" y="34834"/>
                </a:cubicBezTo>
                <a:cubicBezTo>
                  <a:pt x="137573" y="38365"/>
                  <a:pt x="127167" y="37907"/>
                  <a:pt x="119921" y="43543"/>
                </a:cubicBezTo>
                <a:cubicBezTo>
                  <a:pt x="100478" y="58665"/>
                  <a:pt x="88165" y="82131"/>
                  <a:pt x="67670" y="95794"/>
                </a:cubicBezTo>
                <a:cubicBezTo>
                  <a:pt x="34712" y="117765"/>
                  <a:pt x="48945" y="105810"/>
                  <a:pt x="24127" y="130629"/>
                </a:cubicBezTo>
                <a:cubicBezTo>
                  <a:pt x="6406" y="183793"/>
                  <a:pt x="-15281" y="225984"/>
                  <a:pt x="15418" y="287383"/>
                </a:cubicBezTo>
                <a:cubicBezTo>
                  <a:pt x="23629" y="303804"/>
                  <a:pt x="50253" y="298994"/>
                  <a:pt x="67670" y="304800"/>
                </a:cubicBezTo>
                <a:cubicBezTo>
                  <a:pt x="88386" y="311705"/>
                  <a:pt x="106748" y="318570"/>
                  <a:pt x="128630" y="322217"/>
                </a:cubicBezTo>
                <a:cubicBezTo>
                  <a:pt x="151715" y="326064"/>
                  <a:pt x="175075" y="328023"/>
                  <a:pt x="198298" y="330926"/>
                </a:cubicBezTo>
                <a:cubicBezTo>
                  <a:pt x="271646" y="355374"/>
                  <a:pt x="246390" y="350493"/>
                  <a:pt x="389887" y="330926"/>
                </a:cubicBezTo>
                <a:cubicBezTo>
                  <a:pt x="407250" y="328558"/>
                  <a:pt x="420845" y="305530"/>
                  <a:pt x="433430" y="296091"/>
                </a:cubicBezTo>
                <a:cubicBezTo>
                  <a:pt x="450176" y="283531"/>
                  <a:pt x="473121" y="278003"/>
                  <a:pt x="485681" y="261257"/>
                </a:cubicBezTo>
                <a:cubicBezTo>
                  <a:pt x="494390" y="249646"/>
                  <a:pt x="501544" y="236686"/>
                  <a:pt x="511807" y="226423"/>
                </a:cubicBezTo>
                <a:cubicBezTo>
                  <a:pt x="519208" y="219022"/>
                  <a:pt x="529892" y="215706"/>
                  <a:pt x="537932" y="209006"/>
                </a:cubicBezTo>
                <a:cubicBezTo>
                  <a:pt x="547393" y="201121"/>
                  <a:pt x="555349" y="191589"/>
                  <a:pt x="564058" y="182880"/>
                </a:cubicBezTo>
                <a:cubicBezTo>
                  <a:pt x="561155" y="142240"/>
                  <a:pt x="575325" y="96471"/>
                  <a:pt x="555350" y="60960"/>
                </a:cubicBezTo>
                <a:cubicBezTo>
                  <a:pt x="543614" y="40096"/>
                  <a:pt x="508390" y="51113"/>
                  <a:pt x="485681" y="43543"/>
                </a:cubicBezTo>
                <a:cubicBezTo>
                  <a:pt x="415407" y="20117"/>
                  <a:pt x="468717" y="35407"/>
                  <a:pt x="320218" y="26126"/>
                </a:cubicBezTo>
                <a:cubicBezTo>
                  <a:pt x="277569" y="11909"/>
                  <a:pt x="240390" y="4354"/>
                  <a:pt x="224424"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rot="12131326">
            <a:off x="142396" y="1148840"/>
            <a:ext cx="566250" cy="403887"/>
          </a:xfrm>
          <a:custGeom>
            <a:avLst/>
            <a:gdLst>
              <a:gd name="connsiteX0" fmla="*/ 224424 w 566250"/>
              <a:gd name="connsiteY0" fmla="*/ 0 h 347482"/>
              <a:gd name="connsiteX1" fmla="*/ 224424 w 566250"/>
              <a:gd name="connsiteY1" fmla="*/ 0 h 347482"/>
              <a:gd name="connsiteX2" fmla="*/ 146047 w 566250"/>
              <a:gd name="connsiteY2" fmla="*/ 34834 h 347482"/>
              <a:gd name="connsiteX3" fmla="*/ 119921 w 566250"/>
              <a:gd name="connsiteY3" fmla="*/ 43543 h 347482"/>
              <a:gd name="connsiteX4" fmla="*/ 67670 w 566250"/>
              <a:gd name="connsiteY4" fmla="*/ 95794 h 347482"/>
              <a:gd name="connsiteX5" fmla="*/ 24127 w 566250"/>
              <a:gd name="connsiteY5" fmla="*/ 130629 h 347482"/>
              <a:gd name="connsiteX6" fmla="*/ 15418 w 566250"/>
              <a:gd name="connsiteY6" fmla="*/ 287383 h 347482"/>
              <a:gd name="connsiteX7" fmla="*/ 67670 w 566250"/>
              <a:gd name="connsiteY7" fmla="*/ 304800 h 347482"/>
              <a:gd name="connsiteX8" fmla="*/ 128630 w 566250"/>
              <a:gd name="connsiteY8" fmla="*/ 322217 h 347482"/>
              <a:gd name="connsiteX9" fmla="*/ 198298 w 566250"/>
              <a:gd name="connsiteY9" fmla="*/ 330926 h 347482"/>
              <a:gd name="connsiteX10" fmla="*/ 389887 w 566250"/>
              <a:gd name="connsiteY10" fmla="*/ 330926 h 347482"/>
              <a:gd name="connsiteX11" fmla="*/ 433430 w 566250"/>
              <a:gd name="connsiteY11" fmla="*/ 296091 h 347482"/>
              <a:gd name="connsiteX12" fmla="*/ 485681 w 566250"/>
              <a:gd name="connsiteY12" fmla="*/ 261257 h 347482"/>
              <a:gd name="connsiteX13" fmla="*/ 511807 w 566250"/>
              <a:gd name="connsiteY13" fmla="*/ 226423 h 347482"/>
              <a:gd name="connsiteX14" fmla="*/ 537932 w 566250"/>
              <a:gd name="connsiteY14" fmla="*/ 209006 h 347482"/>
              <a:gd name="connsiteX15" fmla="*/ 564058 w 566250"/>
              <a:gd name="connsiteY15" fmla="*/ 182880 h 347482"/>
              <a:gd name="connsiteX16" fmla="*/ 555350 w 566250"/>
              <a:gd name="connsiteY16" fmla="*/ 60960 h 347482"/>
              <a:gd name="connsiteX17" fmla="*/ 485681 w 566250"/>
              <a:gd name="connsiteY17" fmla="*/ 43543 h 347482"/>
              <a:gd name="connsiteX18" fmla="*/ 320218 w 566250"/>
              <a:gd name="connsiteY18" fmla="*/ 26126 h 347482"/>
              <a:gd name="connsiteX19" fmla="*/ 224424 w 566250"/>
              <a:gd name="connsiteY19" fmla="*/ 0 h 3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250" h="347482">
                <a:moveTo>
                  <a:pt x="224424" y="0"/>
                </a:moveTo>
                <a:lnTo>
                  <a:pt x="224424" y="0"/>
                </a:lnTo>
                <a:cubicBezTo>
                  <a:pt x="198298" y="11611"/>
                  <a:pt x="172438" y="23838"/>
                  <a:pt x="146047" y="34834"/>
                </a:cubicBezTo>
                <a:cubicBezTo>
                  <a:pt x="137573" y="38365"/>
                  <a:pt x="127167" y="37907"/>
                  <a:pt x="119921" y="43543"/>
                </a:cubicBezTo>
                <a:cubicBezTo>
                  <a:pt x="100478" y="58665"/>
                  <a:pt x="88165" y="82131"/>
                  <a:pt x="67670" y="95794"/>
                </a:cubicBezTo>
                <a:cubicBezTo>
                  <a:pt x="34712" y="117765"/>
                  <a:pt x="48945" y="105810"/>
                  <a:pt x="24127" y="130629"/>
                </a:cubicBezTo>
                <a:cubicBezTo>
                  <a:pt x="6406" y="183793"/>
                  <a:pt x="-15281" y="225984"/>
                  <a:pt x="15418" y="287383"/>
                </a:cubicBezTo>
                <a:cubicBezTo>
                  <a:pt x="23629" y="303804"/>
                  <a:pt x="50253" y="298994"/>
                  <a:pt x="67670" y="304800"/>
                </a:cubicBezTo>
                <a:cubicBezTo>
                  <a:pt x="88386" y="311705"/>
                  <a:pt x="106748" y="318570"/>
                  <a:pt x="128630" y="322217"/>
                </a:cubicBezTo>
                <a:cubicBezTo>
                  <a:pt x="151715" y="326064"/>
                  <a:pt x="175075" y="328023"/>
                  <a:pt x="198298" y="330926"/>
                </a:cubicBezTo>
                <a:cubicBezTo>
                  <a:pt x="271646" y="355374"/>
                  <a:pt x="246390" y="350493"/>
                  <a:pt x="389887" y="330926"/>
                </a:cubicBezTo>
                <a:cubicBezTo>
                  <a:pt x="407250" y="328558"/>
                  <a:pt x="420845" y="305530"/>
                  <a:pt x="433430" y="296091"/>
                </a:cubicBezTo>
                <a:cubicBezTo>
                  <a:pt x="450176" y="283531"/>
                  <a:pt x="473121" y="278003"/>
                  <a:pt x="485681" y="261257"/>
                </a:cubicBezTo>
                <a:cubicBezTo>
                  <a:pt x="494390" y="249646"/>
                  <a:pt x="501544" y="236686"/>
                  <a:pt x="511807" y="226423"/>
                </a:cubicBezTo>
                <a:cubicBezTo>
                  <a:pt x="519208" y="219022"/>
                  <a:pt x="529892" y="215706"/>
                  <a:pt x="537932" y="209006"/>
                </a:cubicBezTo>
                <a:cubicBezTo>
                  <a:pt x="547393" y="201121"/>
                  <a:pt x="555349" y="191589"/>
                  <a:pt x="564058" y="182880"/>
                </a:cubicBezTo>
                <a:cubicBezTo>
                  <a:pt x="561155" y="142240"/>
                  <a:pt x="575325" y="96471"/>
                  <a:pt x="555350" y="60960"/>
                </a:cubicBezTo>
                <a:cubicBezTo>
                  <a:pt x="543614" y="40096"/>
                  <a:pt x="508390" y="51113"/>
                  <a:pt x="485681" y="43543"/>
                </a:cubicBezTo>
                <a:cubicBezTo>
                  <a:pt x="415407" y="20117"/>
                  <a:pt x="468717" y="35407"/>
                  <a:pt x="320218" y="26126"/>
                </a:cubicBezTo>
                <a:cubicBezTo>
                  <a:pt x="277569" y="11909"/>
                  <a:pt x="240390" y="4354"/>
                  <a:pt x="224424"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6" fill="hold" grpId="0" nodeType="withEffect">
                                  <p:stCondLst>
                                    <p:cond delay="0"/>
                                  </p:stCondLst>
                                  <p:childTnLst>
                                    <p:set>
                                      <p:cBhvr>
                                        <p:cTn id="8" dur="1" fill="hold">
                                          <p:stCondLst>
                                            <p:cond delay="0"/>
                                          </p:stCondLst>
                                        </p:cTn>
                                        <p:tgtEl>
                                          <p:spTgt spid="607"/>
                                        </p:tgtEl>
                                        <p:attrNameLst>
                                          <p:attrName>style.visibility</p:attrName>
                                        </p:attrNameLst>
                                      </p:cBhvr>
                                      <p:to>
                                        <p:strVal val="visible"/>
                                      </p:to>
                                    </p:set>
                                    <p:anim calcmode="lin" valueType="num">
                                      <p:cBhvr additive="base">
                                        <p:cTn id="9" dur="3750" fill="hold"/>
                                        <p:tgtEl>
                                          <p:spTgt spid="607"/>
                                        </p:tgtEl>
                                        <p:attrNameLst>
                                          <p:attrName>ppt_x</p:attrName>
                                        </p:attrNameLst>
                                      </p:cBhvr>
                                      <p:tavLst>
                                        <p:tav tm="0">
                                          <p:val>
                                            <p:strVal val="1+#ppt_w/2"/>
                                          </p:val>
                                        </p:tav>
                                        <p:tav tm="100000">
                                          <p:val>
                                            <p:strVal val="#ppt_x"/>
                                          </p:val>
                                        </p:tav>
                                      </p:tavLst>
                                    </p:anim>
                                    <p:anim calcmode="lin" valueType="num">
                                      <p:cBhvr additive="base">
                                        <p:cTn id="10" dur="3750" fill="hold"/>
                                        <p:tgtEl>
                                          <p:spTgt spid="607"/>
                                        </p:tgtEl>
                                        <p:attrNameLst>
                                          <p:attrName>ppt_y</p:attrName>
                                        </p:attrNameLst>
                                      </p:cBhvr>
                                      <p:tavLst>
                                        <p:tav tm="0">
                                          <p:val>
                                            <p:strVal val="1+#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606"/>
                                        </p:tgtEl>
                                        <p:attrNameLst>
                                          <p:attrName>style.visibility</p:attrName>
                                        </p:attrNameLst>
                                      </p:cBhvr>
                                      <p:to>
                                        <p:strVal val="visible"/>
                                      </p:to>
                                    </p:set>
                                    <p:anim calcmode="lin" valueType="num">
                                      <p:cBhvr additive="base">
                                        <p:cTn id="13" dur="3750" fill="hold"/>
                                        <p:tgtEl>
                                          <p:spTgt spid="606"/>
                                        </p:tgtEl>
                                        <p:attrNameLst>
                                          <p:attrName>ppt_x</p:attrName>
                                        </p:attrNameLst>
                                      </p:cBhvr>
                                      <p:tavLst>
                                        <p:tav tm="0">
                                          <p:val>
                                            <p:strVal val="1+#ppt_w/2"/>
                                          </p:val>
                                        </p:tav>
                                        <p:tav tm="100000">
                                          <p:val>
                                            <p:strVal val="#ppt_x"/>
                                          </p:val>
                                        </p:tav>
                                      </p:tavLst>
                                    </p:anim>
                                    <p:anim calcmode="lin" valueType="num">
                                      <p:cBhvr additive="base">
                                        <p:cTn id="14" dur="3750" fill="hold"/>
                                        <p:tgtEl>
                                          <p:spTgt spid="606"/>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cBhvr additive="base">
                                        <p:cTn id="17" dur="3750" fill="hold"/>
                                        <p:tgtEl>
                                          <p:spTgt spid="608"/>
                                        </p:tgtEl>
                                        <p:attrNameLst>
                                          <p:attrName>ppt_x</p:attrName>
                                        </p:attrNameLst>
                                      </p:cBhvr>
                                      <p:tavLst>
                                        <p:tav tm="0">
                                          <p:val>
                                            <p:strVal val="1+#ppt_w/2"/>
                                          </p:val>
                                        </p:tav>
                                        <p:tav tm="100000">
                                          <p:val>
                                            <p:strVal val="#ppt_x"/>
                                          </p:val>
                                        </p:tav>
                                      </p:tavLst>
                                    </p:anim>
                                    <p:anim calcmode="lin" valueType="num">
                                      <p:cBhvr additive="base">
                                        <p:cTn id="18" dur="3750" fill="hold"/>
                                        <p:tgtEl>
                                          <p:spTgt spid="60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592"/>
                                        </p:tgtEl>
                                        <p:attrNameLst>
                                          <p:attrName>style.visibility</p:attrName>
                                        </p:attrNameLst>
                                      </p:cBhvr>
                                      <p:to>
                                        <p:strVal val="visible"/>
                                      </p:to>
                                    </p:set>
                                    <p:animEffect transition="in" filter="barn(outVertical)">
                                      <p:cBhvr>
                                        <p:cTn id="23" dur="500"/>
                                        <p:tgtEl>
                                          <p:spTgt spid="592"/>
                                        </p:tgtEl>
                                      </p:cBhvr>
                                    </p:animEffect>
                                  </p:childTnLst>
                                </p:cTn>
                              </p:par>
                              <p:par>
                                <p:cTn id="24" presetID="47" presetClass="exit" presetSubtype="0" fill="hold" grpId="1" nodeType="withEffect">
                                  <p:stCondLst>
                                    <p:cond delay="0"/>
                                  </p:stCondLst>
                                  <p:childTnLst>
                                    <p:animEffect transition="out" filter="fade">
                                      <p:cBhvr>
                                        <p:cTn id="25" dur="1000"/>
                                        <p:tgtEl>
                                          <p:spTgt spid="607"/>
                                        </p:tgtEl>
                                      </p:cBhvr>
                                    </p:animEffect>
                                    <p:anim calcmode="lin" valueType="num">
                                      <p:cBhvr>
                                        <p:cTn id="26" dur="1000"/>
                                        <p:tgtEl>
                                          <p:spTgt spid="607"/>
                                        </p:tgtEl>
                                        <p:attrNameLst>
                                          <p:attrName>ppt_x</p:attrName>
                                        </p:attrNameLst>
                                      </p:cBhvr>
                                      <p:tavLst>
                                        <p:tav tm="0">
                                          <p:val>
                                            <p:strVal val="ppt_x"/>
                                          </p:val>
                                        </p:tav>
                                        <p:tav tm="100000">
                                          <p:val>
                                            <p:strVal val="ppt_x"/>
                                          </p:val>
                                        </p:tav>
                                      </p:tavLst>
                                    </p:anim>
                                    <p:anim calcmode="lin" valueType="num">
                                      <p:cBhvr>
                                        <p:cTn id="27" dur="1000"/>
                                        <p:tgtEl>
                                          <p:spTgt spid="607"/>
                                        </p:tgtEl>
                                        <p:attrNameLst>
                                          <p:attrName>ppt_y</p:attrName>
                                        </p:attrNameLst>
                                      </p:cBhvr>
                                      <p:tavLst>
                                        <p:tav tm="0">
                                          <p:val>
                                            <p:strVal val="ppt_y"/>
                                          </p:val>
                                        </p:tav>
                                        <p:tav tm="100000">
                                          <p:val>
                                            <p:strVal val="ppt_y-.1"/>
                                          </p:val>
                                        </p:tav>
                                      </p:tavLst>
                                    </p:anim>
                                    <p:set>
                                      <p:cBhvr>
                                        <p:cTn id="28" dur="1" fill="hold">
                                          <p:stCondLst>
                                            <p:cond delay="999"/>
                                          </p:stCondLst>
                                        </p:cTn>
                                        <p:tgtEl>
                                          <p:spTgt spid="607"/>
                                        </p:tgtEl>
                                        <p:attrNameLst>
                                          <p:attrName>style.visibility</p:attrName>
                                        </p:attrNameLst>
                                      </p:cBhvr>
                                      <p:to>
                                        <p:strVal val="hidden"/>
                                      </p:to>
                                    </p:set>
                                  </p:childTnLst>
                                </p:cTn>
                              </p:par>
                              <p:par>
                                <p:cTn id="29" presetID="47" presetClass="exit" presetSubtype="0" fill="hold" grpId="1" nodeType="withEffect">
                                  <p:stCondLst>
                                    <p:cond delay="0"/>
                                  </p:stCondLst>
                                  <p:childTnLst>
                                    <p:animEffect transition="out" filter="fade">
                                      <p:cBhvr>
                                        <p:cTn id="30" dur="1000"/>
                                        <p:tgtEl>
                                          <p:spTgt spid="606"/>
                                        </p:tgtEl>
                                      </p:cBhvr>
                                    </p:animEffect>
                                    <p:anim calcmode="lin" valueType="num">
                                      <p:cBhvr>
                                        <p:cTn id="31" dur="1000"/>
                                        <p:tgtEl>
                                          <p:spTgt spid="606"/>
                                        </p:tgtEl>
                                        <p:attrNameLst>
                                          <p:attrName>ppt_x</p:attrName>
                                        </p:attrNameLst>
                                      </p:cBhvr>
                                      <p:tavLst>
                                        <p:tav tm="0">
                                          <p:val>
                                            <p:strVal val="ppt_x"/>
                                          </p:val>
                                        </p:tav>
                                        <p:tav tm="100000">
                                          <p:val>
                                            <p:strVal val="ppt_x"/>
                                          </p:val>
                                        </p:tav>
                                      </p:tavLst>
                                    </p:anim>
                                    <p:anim calcmode="lin" valueType="num">
                                      <p:cBhvr>
                                        <p:cTn id="32" dur="1000"/>
                                        <p:tgtEl>
                                          <p:spTgt spid="606"/>
                                        </p:tgtEl>
                                        <p:attrNameLst>
                                          <p:attrName>ppt_y</p:attrName>
                                        </p:attrNameLst>
                                      </p:cBhvr>
                                      <p:tavLst>
                                        <p:tav tm="0">
                                          <p:val>
                                            <p:strVal val="ppt_y"/>
                                          </p:val>
                                        </p:tav>
                                        <p:tav tm="100000">
                                          <p:val>
                                            <p:strVal val="ppt_y-.1"/>
                                          </p:val>
                                        </p:tav>
                                      </p:tavLst>
                                    </p:anim>
                                    <p:set>
                                      <p:cBhvr>
                                        <p:cTn id="33" dur="1" fill="hold">
                                          <p:stCondLst>
                                            <p:cond delay="999"/>
                                          </p:stCondLst>
                                        </p:cTn>
                                        <p:tgtEl>
                                          <p:spTgt spid="606"/>
                                        </p:tgtEl>
                                        <p:attrNameLst>
                                          <p:attrName>style.visibility</p:attrName>
                                        </p:attrNameLst>
                                      </p:cBhvr>
                                      <p:to>
                                        <p:strVal val="hidden"/>
                                      </p:to>
                                    </p:set>
                                  </p:childTnLst>
                                </p:cTn>
                              </p:par>
                              <p:par>
                                <p:cTn id="34" presetID="47" presetClass="exit" presetSubtype="0" fill="hold" grpId="1" nodeType="withEffect">
                                  <p:stCondLst>
                                    <p:cond delay="0"/>
                                  </p:stCondLst>
                                  <p:childTnLst>
                                    <p:animEffect transition="out" filter="fade">
                                      <p:cBhvr>
                                        <p:cTn id="35" dur="1000"/>
                                        <p:tgtEl>
                                          <p:spTgt spid="608"/>
                                        </p:tgtEl>
                                      </p:cBhvr>
                                    </p:animEffect>
                                    <p:anim calcmode="lin" valueType="num">
                                      <p:cBhvr>
                                        <p:cTn id="36" dur="1000"/>
                                        <p:tgtEl>
                                          <p:spTgt spid="608"/>
                                        </p:tgtEl>
                                        <p:attrNameLst>
                                          <p:attrName>ppt_x</p:attrName>
                                        </p:attrNameLst>
                                      </p:cBhvr>
                                      <p:tavLst>
                                        <p:tav tm="0">
                                          <p:val>
                                            <p:strVal val="ppt_x"/>
                                          </p:val>
                                        </p:tav>
                                        <p:tav tm="100000">
                                          <p:val>
                                            <p:strVal val="ppt_x"/>
                                          </p:val>
                                        </p:tav>
                                      </p:tavLst>
                                    </p:anim>
                                    <p:anim calcmode="lin" valueType="num">
                                      <p:cBhvr>
                                        <p:cTn id="37" dur="1000"/>
                                        <p:tgtEl>
                                          <p:spTgt spid="608"/>
                                        </p:tgtEl>
                                        <p:attrNameLst>
                                          <p:attrName>ppt_y</p:attrName>
                                        </p:attrNameLst>
                                      </p:cBhvr>
                                      <p:tavLst>
                                        <p:tav tm="0">
                                          <p:val>
                                            <p:strVal val="ppt_y"/>
                                          </p:val>
                                        </p:tav>
                                        <p:tav tm="100000">
                                          <p:val>
                                            <p:strVal val="ppt_y-.1"/>
                                          </p:val>
                                        </p:tav>
                                      </p:tavLst>
                                    </p:anim>
                                    <p:set>
                                      <p:cBhvr>
                                        <p:cTn id="38" dur="1" fill="hold">
                                          <p:stCondLst>
                                            <p:cond delay="999"/>
                                          </p:stCondLst>
                                        </p:cTn>
                                        <p:tgtEl>
                                          <p:spTgt spid="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06" grpId="0" animBg="1"/>
      <p:bldP spid="606" grpId="1" animBg="1"/>
      <p:bldP spid="607" grpId="0" animBg="1"/>
      <p:bldP spid="607" grpId="1" animBg="1"/>
      <p:bldP spid="608" grpId="0" animBg="1"/>
      <p:bldP spid="608" grpId="1"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2142</Words>
  <Application>Microsoft Office PowerPoint</Application>
  <PresentationFormat>Widescreen</PresentationFormat>
  <Paragraphs>258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Palatino</vt:lpstr>
      <vt:lpstr>Georgia</vt:lpstr>
      <vt:lpstr>Calibri Light</vt:lpstr>
      <vt:lpstr>Calibri</vt:lpstr>
      <vt:lpstr>Arial</vt:lpstr>
      <vt:lpstr>Gungsuh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2015-11-02T14:41:55Z</dcterms:created>
  <dcterms:modified xsi:type="dcterms:W3CDTF">2020-11-14T03:41:26Z</dcterms:modified>
</cp:coreProperties>
</file>