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3" r:id="rId6"/>
    <p:sldId id="262" r:id="rId7"/>
    <p:sldId id="264" r:id="rId8"/>
    <p:sldId id="265" r:id="rId9"/>
    <p:sldId id="266" r:id="rId10"/>
    <p:sldId id="267" r:id="rId11"/>
    <p:sldId id="257" r:id="rId12"/>
  </p:sldIdLst>
  <p:sldSz cx="12192000" cy="6858000"/>
  <p:notesSz cx="6858000" cy="9144000"/>
  <p:embeddedFontLst>
    <p:embeddedFont>
      <p:font typeface="Bahnschrift" panose="020B0502040204020203" pitchFamily="34" charset="0"/>
      <p:regular r:id="rId13"/>
      <p:bold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alifornian FB" panose="0207040306080B030204" pitchFamily="18" charset="0"/>
      <p:regular r:id="rId21"/>
      <p:bold r:id="rId22"/>
      <p:italic r:id="rId23"/>
    </p:embeddedFont>
    <p:embeddedFont>
      <p:font typeface="Colonna MT" panose="04020805060202030203" pitchFamily="8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0478-7F4D-4F06-BC78-E281E3CB7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DC68AE-10FC-4484-87A8-727C08AAA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CEB0A7-A15E-41CA-95D2-9A45E428FD91}"/>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5" name="Footer Placeholder 4">
            <a:extLst>
              <a:ext uri="{FF2B5EF4-FFF2-40B4-BE49-F238E27FC236}">
                <a16:creationId xmlns:a16="http://schemas.microsoft.com/office/drawing/2014/main" id="{CECA047E-85BE-4583-A362-70FDE7A1F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57144-1E0F-4F44-8EE7-6FF5DA168A15}"/>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138325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69A-C303-4F27-8FBC-629EE8268E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2390F-6323-4E92-992F-F961762D09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144C6-981A-433A-8ED6-DA65A817A72F}"/>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5" name="Footer Placeholder 4">
            <a:extLst>
              <a:ext uri="{FF2B5EF4-FFF2-40B4-BE49-F238E27FC236}">
                <a16:creationId xmlns:a16="http://schemas.microsoft.com/office/drawing/2014/main" id="{F989B035-1129-42AC-B2AC-00D4E678D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6C674-3BB3-4F5C-B92F-DF25C792808F}"/>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344858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5661B-AB96-43C1-89FA-7F8AB9053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81AB87-415F-4493-B827-E07DFF8FBD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D0F27-8F8C-4A53-ACFB-DB10DC8794E8}"/>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5" name="Footer Placeholder 4">
            <a:extLst>
              <a:ext uri="{FF2B5EF4-FFF2-40B4-BE49-F238E27FC236}">
                <a16:creationId xmlns:a16="http://schemas.microsoft.com/office/drawing/2014/main" id="{229361A0-FF2F-4281-96D1-A61BAA9F5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1F0CD-6F8A-44D5-940A-86EB8560B8C3}"/>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290969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FA8A-A3CE-4C40-8A95-E7F76308B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58095-889D-4CA5-97B7-1B4815D31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4576-528E-4899-80E4-31BDF6BB07B6}"/>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5" name="Footer Placeholder 4">
            <a:extLst>
              <a:ext uri="{FF2B5EF4-FFF2-40B4-BE49-F238E27FC236}">
                <a16:creationId xmlns:a16="http://schemas.microsoft.com/office/drawing/2014/main" id="{F08CFABB-B22B-4E8D-97DE-66350C595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D0960-03C0-45FB-9F80-B7C5079CE55E}"/>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347619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1E2D-82BF-492D-BF0F-54034B9F3E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8EC2D9-8114-4B90-A622-C442ECC9F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E69B7-90E3-4F55-ADAC-10873923D23E}"/>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5" name="Footer Placeholder 4">
            <a:extLst>
              <a:ext uri="{FF2B5EF4-FFF2-40B4-BE49-F238E27FC236}">
                <a16:creationId xmlns:a16="http://schemas.microsoft.com/office/drawing/2014/main" id="{22E85AE5-3B63-4E55-8507-3327746D8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D2D8A-DE47-4FCD-B395-4A05085C1A19}"/>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416946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217C-1296-43E1-A5A4-7BA634EC1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9B0AC-739D-4AB7-93CD-8A4BEC550B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4FECF-EE39-4223-9667-AAF07E8E6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5DB42-2721-431F-A3CC-98391AF927C2}"/>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6" name="Footer Placeholder 5">
            <a:extLst>
              <a:ext uri="{FF2B5EF4-FFF2-40B4-BE49-F238E27FC236}">
                <a16:creationId xmlns:a16="http://schemas.microsoft.com/office/drawing/2014/main" id="{85B1EBF0-3D9D-4F0A-8108-FAEF1F358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9BBB2-3B29-408D-A5F9-E403EE0D7363}"/>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3652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810A-26FA-42CC-A53C-336D8961E3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0B336D-B376-4DF2-BBAD-F810ADCB2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F89B54-4A25-4421-BC54-19CADCACA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6A72B1-00C7-4D4E-96C1-BE88081CA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B1080-D73C-4DF2-AB15-28B8A44C5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D94AA0-09EC-4D40-9147-4767D5C3EC49}"/>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8" name="Footer Placeholder 7">
            <a:extLst>
              <a:ext uri="{FF2B5EF4-FFF2-40B4-BE49-F238E27FC236}">
                <a16:creationId xmlns:a16="http://schemas.microsoft.com/office/drawing/2014/main" id="{C563177E-08F6-4388-ADD2-228834E563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C95D2-7DCA-4A8F-9C5B-379EA7B5DFFD}"/>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131698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5655-57C2-4430-BC10-6D0EBF4988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AD6D0-64C6-4714-BC17-EC816CEECD8E}"/>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4" name="Footer Placeholder 3">
            <a:extLst>
              <a:ext uri="{FF2B5EF4-FFF2-40B4-BE49-F238E27FC236}">
                <a16:creationId xmlns:a16="http://schemas.microsoft.com/office/drawing/2014/main" id="{48B49FC5-D244-4E95-A6BE-5C3FCDD1E1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D7EDC2-97BC-4DBB-B3EF-292EA07C1C9B}"/>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368982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2EE62E-3FB7-4EB6-82CC-44A9981A2203}"/>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3" name="Footer Placeholder 2">
            <a:extLst>
              <a:ext uri="{FF2B5EF4-FFF2-40B4-BE49-F238E27FC236}">
                <a16:creationId xmlns:a16="http://schemas.microsoft.com/office/drawing/2014/main" id="{B27E6D74-5FFA-4C40-AC4A-9445C4DCD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DD32A1-8AD4-4F37-A9FC-40183CEF37EF}"/>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75085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2FD8-BDAB-4196-9DA7-8542DFB9E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770158-FD6B-4D46-951A-5980E7F8D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648251-1C58-4FFC-9EDA-EF5871B77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59542-AB66-416D-AD69-6E8A574C7DE4}"/>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6" name="Footer Placeholder 5">
            <a:extLst>
              <a:ext uri="{FF2B5EF4-FFF2-40B4-BE49-F238E27FC236}">
                <a16:creationId xmlns:a16="http://schemas.microsoft.com/office/drawing/2014/main" id="{3DB686D2-04DE-41CA-9E6D-97D1F0C37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91984-84FC-4C84-833A-D03AC322AC34}"/>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8272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54E3-52F5-4945-B95B-9A60B9419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B3AB4-C51B-4C29-92D1-7E30A2F9F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CFEDDA-D51C-41ED-8B16-345CDF529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A75BB-C6BE-43E2-ADED-19B6FCD5F269}"/>
              </a:ext>
            </a:extLst>
          </p:cNvPr>
          <p:cNvSpPr>
            <a:spLocks noGrp="1"/>
          </p:cNvSpPr>
          <p:nvPr>
            <p:ph type="dt" sz="half" idx="10"/>
          </p:nvPr>
        </p:nvSpPr>
        <p:spPr/>
        <p:txBody>
          <a:bodyPr/>
          <a:lstStyle/>
          <a:p>
            <a:fld id="{10684AFD-F6B3-46D1-809E-8DC1ABD6DB97}" type="datetimeFigureOut">
              <a:rPr lang="en-US" smtClean="0"/>
              <a:t>11/14/2020</a:t>
            </a:fld>
            <a:endParaRPr lang="en-US"/>
          </a:p>
        </p:txBody>
      </p:sp>
      <p:sp>
        <p:nvSpPr>
          <p:cNvPr id="6" name="Footer Placeholder 5">
            <a:extLst>
              <a:ext uri="{FF2B5EF4-FFF2-40B4-BE49-F238E27FC236}">
                <a16:creationId xmlns:a16="http://schemas.microsoft.com/office/drawing/2014/main" id="{4063754D-AF83-435A-9D35-E47F803F3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AE632-B4D7-4478-9AB1-CBEB05A63659}"/>
              </a:ext>
            </a:extLst>
          </p:cNvPr>
          <p:cNvSpPr>
            <a:spLocks noGrp="1"/>
          </p:cNvSpPr>
          <p:nvPr>
            <p:ph type="sldNum" sz="quarter" idx="12"/>
          </p:nvPr>
        </p:nvSpPr>
        <p:spPr/>
        <p:txBody>
          <a:bodyPr/>
          <a:lstStyle/>
          <a:p>
            <a:fld id="{DEBC0681-9550-46C1-BD1B-1158A23B906B}" type="slidenum">
              <a:rPr lang="en-US" smtClean="0"/>
              <a:t>‹#›</a:t>
            </a:fld>
            <a:endParaRPr lang="en-US"/>
          </a:p>
        </p:txBody>
      </p:sp>
    </p:spTree>
    <p:extLst>
      <p:ext uri="{BB962C8B-B14F-4D97-AF65-F5344CB8AC3E}">
        <p14:creationId xmlns:p14="http://schemas.microsoft.com/office/powerpoint/2010/main" val="353976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595C8-797A-4484-A526-B859EB6FA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DCD888-5276-4F52-8F46-36D346CB02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DB140-8D32-4DBD-BC3C-0C2543360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84AFD-F6B3-46D1-809E-8DC1ABD6DB97}" type="datetimeFigureOut">
              <a:rPr lang="en-US" smtClean="0"/>
              <a:t>11/14/2020</a:t>
            </a:fld>
            <a:endParaRPr lang="en-US"/>
          </a:p>
        </p:txBody>
      </p:sp>
      <p:sp>
        <p:nvSpPr>
          <p:cNvPr id="5" name="Footer Placeholder 4">
            <a:extLst>
              <a:ext uri="{FF2B5EF4-FFF2-40B4-BE49-F238E27FC236}">
                <a16:creationId xmlns:a16="http://schemas.microsoft.com/office/drawing/2014/main" id="{B8437DF8-2EA4-450D-8D12-EDE8D493E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17E4FA-35FD-4B2B-BCD5-57E6B74F0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C0681-9550-46C1-BD1B-1158A23B906B}" type="slidenum">
              <a:rPr lang="en-US" smtClean="0"/>
              <a:t>‹#›</a:t>
            </a:fld>
            <a:endParaRPr lang="en-US"/>
          </a:p>
        </p:txBody>
      </p:sp>
    </p:spTree>
    <p:extLst>
      <p:ext uri="{BB962C8B-B14F-4D97-AF65-F5344CB8AC3E}">
        <p14:creationId xmlns:p14="http://schemas.microsoft.com/office/powerpoint/2010/main" val="390787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6" name="TextBox 5">
            <a:extLst>
              <a:ext uri="{FF2B5EF4-FFF2-40B4-BE49-F238E27FC236}">
                <a16:creationId xmlns:a16="http://schemas.microsoft.com/office/drawing/2014/main" id="{616F81BB-43E5-4BFE-82EF-7B0BA7FB671F}"/>
              </a:ext>
            </a:extLst>
          </p:cNvPr>
          <p:cNvSpPr txBox="1"/>
          <p:nvPr/>
        </p:nvSpPr>
        <p:spPr>
          <a:xfrm>
            <a:off x="3031959" y="1135780"/>
            <a:ext cx="6497052" cy="1938992"/>
          </a:xfrm>
          <a:prstGeom prst="rect">
            <a:avLst/>
          </a:prstGeom>
          <a:noFill/>
        </p:spPr>
        <p:txBody>
          <a:bodyPr wrap="square" rtlCol="0">
            <a:spAutoFit/>
          </a:bodyPr>
          <a:lstStyle/>
          <a:p>
            <a:pPr algn="ctr"/>
            <a:r>
              <a:rPr lang="en-US" sz="6000" dirty="0">
                <a:solidFill>
                  <a:schemeClr val="bg1"/>
                </a:solidFill>
                <a:latin typeface="Bahnschrift" panose="020B0502040204020203" pitchFamily="34" charset="0"/>
              </a:rPr>
              <a:t>The Restoration Part 4</a:t>
            </a:r>
          </a:p>
        </p:txBody>
      </p:sp>
      <p:sp>
        <p:nvSpPr>
          <p:cNvPr id="7" name="TextBox 6">
            <a:extLst>
              <a:ext uri="{FF2B5EF4-FFF2-40B4-BE49-F238E27FC236}">
                <a16:creationId xmlns:a16="http://schemas.microsoft.com/office/drawing/2014/main" id="{7249B990-4112-45DC-86BD-B659CA8A2A94}"/>
              </a:ext>
            </a:extLst>
          </p:cNvPr>
          <p:cNvSpPr txBox="1"/>
          <p:nvPr/>
        </p:nvSpPr>
        <p:spPr>
          <a:xfrm>
            <a:off x="134754" y="105878"/>
            <a:ext cx="1501541" cy="369332"/>
          </a:xfrm>
          <a:prstGeom prst="rect">
            <a:avLst/>
          </a:prstGeom>
          <a:noFill/>
        </p:spPr>
        <p:txBody>
          <a:bodyPr wrap="square" rtlCol="0">
            <a:spAutoFit/>
          </a:bodyPr>
          <a:lstStyle/>
          <a:p>
            <a:r>
              <a:rPr lang="en-US" dirty="0">
                <a:solidFill>
                  <a:schemeClr val="bg1"/>
                </a:solidFill>
              </a:rPr>
              <a:t>Lesson 70</a:t>
            </a:r>
          </a:p>
        </p:txBody>
      </p:sp>
      <p:sp>
        <p:nvSpPr>
          <p:cNvPr id="9" name="Footer Placeholder 14">
            <a:extLst>
              <a:ext uri="{FF2B5EF4-FFF2-40B4-BE49-F238E27FC236}">
                <a16:creationId xmlns:a16="http://schemas.microsoft.com/office/drawing/2014/main" id="{6BF6F235-EB18-4868-AAFE-A1215B5DBFA8}"/>
              </a:ext>
            </a:extLst>
          </p:cNvPr>
          <p:cNvSpPr>
            <a:spLocks noGrp="1"/>
          </p:cNvSpPr>
          <p:nvPr/>
        </p:nvSpPr>
        <p:spPr>
          <a:xfrm>
            <a:off x="-28883" y="648815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
        <p:nvSpPr>
          <p:cNvPr id="8" name="Rectangle 7">
            <a:extLst>
              <a:ext uri="{FF2B5EF4-FFF2-40B4-BE49-F238E27FC236}">
                <a16:creationId xmlns:a16="http://schemas.microsoft.com/office/drawing/2014/main" id="{116A6FCA-BB29-419A-95C3-A6E4F746BF68}"/>
              </a:ext>
            </a:extLst>
          </p:cNvPr>
          <p:cNvSpPr/>
          <p:nvPr/>
        </p:nvSpPr>
        <p:spPr>
          <a:xfrm>
            <a:off x="3529263" y="3314138"/>
            <a:ext cx="6096000" cy="2031325"/>
          </a:xfrm>
          <a:prstGeom prst="rect">
            <a:avLst/>
          </a:prstGeom>
        </p:spPr>
        <p:txBody>
          <a:bodyPr>
            <a:spAutoFit/>
          </a:bodyPr>
          <a:lstStyle/>
          <a:p>
            <a:r>
              <a:rPr lang="en-US" b="0" i="1" dirty="0">
                <a:solidFill>
                  <a:schemeClr val="bg1"/>
                </a:solidFill>
                <a:effectLst/>
              </a:rPr>
              <a:t>Moreover, thou son of man, take thee one </a:t>
            </a:r>
            <a:r>
              <a:rPr lang="en-US" i="1" dirty="0">
                <a:solidFill>
                  <a:schemeClr val="bg1"/>
                </a:solidFill>
              </a:rPr>
              <a:t>stick</a:t>
            </a:r>
            <a:r>
              <a:rPr lang="en-US" b="0" i="1" dirty="0">
                <a:solidFill>
                  <a:schemeClr val="bg1"/>
                </a:solidFill>
                <a:effectLst/>
              </a:rPr>
              <a:t>, and </a:t>
            </a:r>
            <a:r>
              <a:rPr lang="en-US" i="1" dirty="0">
                <a:solidFill>
                  <a:schemeClr val="bg1"/>
                </a:solidFill>
              </a:rPr>
              <a:t>write</a:t>
            </a:r>
            <a:r>
              <a:rPr lang="en-US" b="0" i="1" dirty="0">
                <a:solidFill>
                  <a:schemeClr val="bg1"/>
                </a:solidFill>
                <a:effectLst/>
              </a:rPr>
              <a:t> upon it, For </a:t>
            </a:r>
            <a:r>
              <a:rPr lang="en-US" i="1" dirty="0">
                <a:solidFill>
                  <a:schemeClr val="bg1"/>
                </a:solidFill>
              </a:rPr>
              <a:t>Judah</a:t>
            </a:r>
            <a:r>
              <a:rPr lang="en-US" b="0" i="1" dirty="0">
                <a:solidFill>
                  <a:schemeClr val="bg1"/>
                </a:solidFill>
                <a:effectLst/>
              </a:rPr>
              <a:t>, and for the children of Israel his companions: then take another stick, and </a:t>
            </a:r>
            <a:r>
              <a:rPr lang="en-US" i="1" dirty="0">
                <a:solidFill>
                  <a:schemeClr val="bg1"/>
                </a:solidFill>
              </a:rPr>
              <a:t>write</a:t>
            </a:r>
            <a:r>
              <a:rPr lang="en-US" b="0" i="1" dirty="0">
                <a:solidFill>
                  <a:schemeClr val="bg1"/>
                </a:solidFill>
                <a:effectLst/>
              </a:rPr>
              <a:t> upon it, For </a:t>
            </a:r>
            <a:r>
              <a:rPr lang="en-US" i="1" dirty="0">
                <a:solidFill>
                  <a:schemeClr val="bg1"/>
                </a:solidFill>
              </a:rPr>
              <a:t>Joseph</a:t>
            </a:r>
            <a:r>
              <a:rPr lang="en-US" b="0" i="1" dirty="0">
                <a:solidFill>
                  <a:schemeClr val="bg1"/>
                </a:solidFill>
                <a:effectLst/>
              </a:rPr>
              <a:t>, the </a:t>
            </a:r>
            <a:r>
              <a:rPr lang="en-US" i="1" dirty="0">
                <a:solidFill>
                  <a:schemeClr val="bg1"/>
                </a:solidFill>
              </a:rPr>
              <a:t>stick</a:t>
            </a:r>
            <a:r>
              <a:rPr lang="en-US" b="0" i="1" dirty="0">
                <a:solidFill>
                  <a:schemeClr val="bg1"/>
                </a:solidFill>
                <a:effectLst/>
              </a:rPr>
              <a:t> of Ephraim, and for all the house of Israel his companions:</a:t>
            </a:r>
          </a:p>
          <a:p>
            <a:r>
              <a:rPr lang="en-US" i="1" dirty="0">
                <a:solidFill>
                  <a:schemeClr val="bg1"/>
                </a:solidFill>
              </a:rPr>
              <a:t>And join them one to another into one stick; and they shall become one in thine hand.</a:t>
            </a:r>
          </a:p>
          <a:p>
            <a:r>
              <a:rPr lang="en-US" i="1" dirty="0">
                <a:solidFill>
                  <a:schemeClr val="bg1"/>
                </a:solidFill>
              </a:rPr>
              <a:t>Ezekiel 37:16-17</a:t>
            </a:r>
          </a:p>
        </p:txBody>
      </p:sp>
    </p:spTree>
    <p:extLst>
      <p:ext uri="{BB962C8B-B14F-4D97-AF65-F5344CB8AC3E}">
        <p14:creationId xmlns:p14="http://schemas.microsoft.com/office/powerpoint/2010/main" val="368196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2" name="Rectangle 1">
            <a:extLst>
              <a:ext uri="{FF2B5EF4-FFF2-40B4-BE49-F238E27FC236}">
                <a16:creationId xmlns:a16="http://schemas.microsoft.com/office/drawing/2014/main" id="{6BD5626A-2378-4E9C-AA1C-ECDA63E85522}"/>
              </a:ext>
            </a:extLst>
          </p:cNvPr>
          <p:cNvSpPr/>
          <p:nvPr/>
        </p:nvSpPr>
        <p:spPr>
          <a:xfrm>
            <a:off x="3887244" y="1636745"/>
            <a:ext cx="6096000" cy="1384995"/>
          </a:xfrm>
          <a:prstGeom prst="rect">
            <a:avLst/>
          </a:prstGeom>
        </p:spPr>
        <p:txBody>
          <a:bodyPr>
            <a:spAutoFit/>
          </a:bodyPr>
          <a:lstStyle/>
          <a:p>
            <a:r>
              <a:rPr lang="en-US" sz="2800" dirty="0">
                <a:solidFill>
                  <a:schemeClr val="bg1"/>
                </a:solidFill>
              </a:rPr>
              <a:t>If Rachel is to learn for herself why we need the Book of Mormon, what would she need to do to act in faith?</a:t>
            </a:r>
          </a:p>
        </p:txBody>
      </p:sp>
      <p:grpSp>
        <p:nvGrpSpPr>
          <p:cNvPr id="30" name="Group 29">
            <a:extLst>
              <a:ext uri="{FF2B5EF4-FFF2-40B4-BE49-F238E27FC236}">
                <a16:creationId xmlns:a16="http://schemas.microsoft.com/office/drawing/2014/main" id="{833C4619-FC5E-4ECF-95DC-702B6905C847}"/>
              </a:ext>
            </a:extLst>
          </p:cNvPr>
          <p:cNvGrpSpPr/>
          <p:nvPr/>
        </p:nvGrpSpPr>
        <p:grpSpPr>
          <a:xfrm>
            <a:off x="1257963" y="1284913"/>
            <a:ext cx="1891749" cy="1933281"/>
            <a:chOff x="6938583" y="1495719"/>
            <a:chExt cx="1891749" cy="1933281"/>
          </a:xfrm>
        </p:grpSpPr>
        <p:sp>
          <p:nvSpPr>
            <p:cNvPr id="31" name="Rectangle 30">
              <a:extLst>
                <a:ext uri="{FF2B5EF4-FFF2-40B4-BE49-F238E27FC236}">
                  <a16:creationId xmlns:a16="http://schemas.microsoft.com/office/drawing/2014/main" id="{33B9A02F-823B-4889-81C4-AD6185E08C7C}"/>
                </a:ext>
              </a:extLst>
            </p:cNvPr>
            <p:cNvSpPr/>
            <p:nvPr/>
          </p:nvSpPr>
          <p:spPr>
            <a:xfrm>
              <a:off x="6938583" y="1495719"/>
              <a:ext cx="1891749" cy="1933281"/>
            </a:xfrm>
            <a:prstGeom prst="rect">
              <a:avLst/>
            </a:prstGeom>
            <a:solidFill>
              <a:schemeClr val="accent1">
                <a:lumMod val="40000"/>
                <a:lumOff val="6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4B3DE6F-55C5-44C7-895A-86F266F0D8EB}"/>
                </a:ext>
              </a:extLst>
            </p:cNvPr>
            <p:cNvSpPr/>
            <p:nvPr/>
          </p:nvSpPr>
          <p:spPr>
            <a:xfrm>
              <a:off x="7373470" y="1955567"/>
              <a:ext cx="1021977" cy="102197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83EAE225-0DC6-4FB7-95B7-EB89244F5E51}"/>
                </a:ext>
              </a:extLst>
            </p:cNvPr>
            <p:cNvSpPr/>
            <p:nvPr/>
          </p:nvSpPr>
          <p:spPr>
            <a:xfrm>
              <a:off x="7413812" y="2829624"/>
              <a:ext cx="968188" cy="534787"/>
            </a:xfrm>
            <a:prstGeom prst="trapezoid">
              <a:avLst>
                <a:gd name="adj" fmla="val 5768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A9C74933-AF23-4A35-AA86-DB1B6FB45305}"/>
                </a:ext>
              </a:extLst>
            </p:cNvPr>
            <p:cNvSpPr/>
            <p:nvPr/>
          </p:nvSpPr>
          <p:spPr>
            <a:xfrm rot="6108666">
              <a:off x="7465643" y="1743032"/>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3B8E9908-9EF8-4E73-BADC-B05F89E23FE5}"/>
                </a:ext>
              </a:extLst>
            </p:cNvPr>
            <p:cNvSpPr/>
            <p:nvPr/>
          </p:nvSpPr>
          <p:spPr>
            <a:xfrm rot="5745426">
              <a:off x="7802325" y="1710402"/>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E932E578-7A9C-46CB-ADAE-5DC5E7439FC1}"/>
                </a:ext>
              </a:extLst>
            </p:cNvPr>
            <p:cNvSpPr/>
            <p:nvPr/>
          </p:nvSpPr>
          <p:spPr>
            <a:xfrm rot="11772655">
              <a:off x="7252664" y="2168205"/>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E4BCE2C2-09E6-4B1B-94FE-5F5FD59BF399}"/>
                </a:ext>
              </a:extLst>
            </p:cNvPr>
            <p:cNvSpPr/>
            <p:nvPr/>
          </p:nvSpPr>
          <p:spPr>
            <a:xfrm rot="21220222">
              <a:off x="8067733" y="2202891"/>
              <a:ext cx="498073" cy="811679"/>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2" descr="Related image">
            <a:extLst>
              <a:ext uri="{FF2B5EF4-FFF2-40B4-BE49-F238E27FC236}">
                <a16:creationId xmlns:a16="http://schemas.microsoft.com/office/drawing/2014/main" id="{AF8E1C5A-C6A8-4180-AF2E-063477107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341" y="3666595"/>
            <a:ext cx="1997700" cy="199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0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7" name="TextBox 6">
            <a:extLst>
              <a:ext uri="{FF2B5EF4-FFF2-40B4-BE49-F238E27FC236}">
                <a16:creationId xmlns:a16="http://schemas.microsoft.com/office/drawing/2014/main" id="{7249B990-4112-45DC-86BD-B659CA8A2A94}"/>
              </a:ext>
            </a:extLst>
          </p:cNvPr>
          <p:cNvSpPr txBox="1"/>
          <p:nvPr/>
        </p:nvSpPr>
        <p:spPr>
          <a:xfrm>
            <a:off x="134754" y="105878"/>
            <a:ext cx="11848699" cy="230832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Go Forth With Faith #263</a:t>
            </a:r>
          </a:p>
          <a:p>
            <a:endParaRPr lang="en-US" dirty="0">
              <a:solidFill>
                <a:schemeClr val="bg1"/>
              </a:solidFill>
            </a:endParaRPr>
          </a:p>
          <a:p>
            <a:r>
              <a:rPr lang="en-US" dirty="0">
                <a:solidFill>
                  <a:schemeClr val="bg1"/>
                </a:solidFill>
              </a:rPr>
              <a:t>Video: What is the Book of Mormon (Mormon Channel) (6:26)</a:t>
            </a:r>
          </a:p>
          <a:p>
            <a:endParaRPr lang="en-US" dirty="0">
              <a:solidFill>
                <a:schemeClr val="bg1"/>
              </a:solidFill>
            </a:endParaRPr>
          </a:p>
          <a:p>
            <a:r>
              <a:rPr lang="en-US" dirty="0">
                <a:solidFill>
                  <a:schemeClr val="bg1"/>
                </a:solidFill>
              </a:rPr>
              <a:t>1. Tad R. Callister “The Book of Mormon—A Book from God,”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75</a:t>
            </a:r>
          </a:p>
          <a:p>
            <a:endParaRPr lang="en-US" dirty="0">
              <a:solidFill>
                <a:schemeClr val="bg1"/>
              </a:solidFill>
            </a:endParaRPr>
          </a:p>
        </p:txBody>
      </p:sp>
      <p:sp>
        <p:nvSpPr>
          <p:cNvPr id="9" name="Footer Placeholder 14">
            <a:extLst>
              <a:ext uri="{FF2B5EF4-FFF2-40B4-BE49-F238E27FC236}">
                <a16:creationId xmlns:a16="http://schemas.microsoft.com/office/drawing/2014/main" id="{6BF6F235-EB18-4868-AAFE-A1215B5DBFA8}"/>
              </a:ext>
            </a:extLst>
          </p:cNvPr>
          <p:cNvSpPr>
            <a:spLocks noGrp="1"/>
          </p:cNvSpPr>
          <p:nvPr/>
        </p:nvSpPr>
        <p:spPr>
          <a:xfrm>
            <a:off x="-28883" y="648815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5558E01A-8A1C-4BDA-B4EE-8048A5B70BE3}"/>
              </a:ext>
            </a:extLst>
          </p:cNvPr>
          <p:cNvGrpSpPr/>
          <p:nvPr/>
        </p:nvGrpSpPr>
        <p:grpSpPr>
          <a:xfrm>
            <a:off x="6242986" y="804052"/>
            <a:ext cx="719981" cy="911976"/>
            <a:chOff x="7543800" y="3810000"/>
            <a:chExt cx="1143000" cy="1447800"/>
          </a:xfrm>
        </p:grpSpPr>
        <p:sp>
          <p:nvSpPr>
            <p:cNvPr id="8" name="Trapezoid 7">
              <a:extLst>
                <a:ext uri="{FF2B5EF4-FFF2-40B4-BE49-F238E27FC236}">
                  <a16:creationId xmlns:a16="http://schemas.microsoft.com/office/drawing/2014/main" id="{FD83C119-5E76-4718-BFA7-EFD967EE298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F17C9A16-FA6A-4707-9FCC-B6F590A5743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5E071023-C7D7-4C1F-803D-66A03C0D34D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417A4144-22F0-4B13-B4FE-22EE2314C7F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652434-717A-4941-880C-BBF99478B58B}"/>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24C1A69B-F78D-4E5B-8F5D-80B86CE5C2B6}"/>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0DD354CF-56A6-4C40-83A9-115569381FA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95B4647-9375-4192-88FD-2ADE9EFF4BC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54C4B1-74E6-4D92-83F2-42D38F3022B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18978E4-E07D-4F27-8DA8-A622E285EE8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A2728D98-B872-4492-A374-AACB3B35E16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8F541E1-88A9-48D6-B04D-C682289405CF}"/>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86A94F62-CE97-486D-85D2-2CB226F7603C}"/>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1B7D850C-EC36-4B32-AF8F-B0E339BBC53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6000A7F-DFC9-40D9-9F46-B7DCFB5FC9E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72810C8-45FB-472B-AD85-225F3741653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A05CD0-F1B2-4DB8-9991-98F4079D4AA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3B4E8B20-74B0-4C11-BDA1-395FAF8A256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7953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6" name="TextBox 5">
            <a:extLst>
              <a:ext uri="{FF2B5EF4-FFF2-40B4-BE49-F238E27FC236}">
                <a16:creationId xmlns:a16="http://schemas.microsoft.com/office/drawing/2014/main" id="{616F81BB-43E5-4BFE-82EF-7B0BA7FB671F}"/>
              </a:ext>
            </a:extLst>
          </p:cNvPr>
          <p:cNvSpPr txBox="1"/>
          <p:nvPr/>
        </p:nvSpPr>
        <p:spPr>
          <a:xfrm>
            <a:off x="240632" y="211755"/>
            <a:ext cx="11723570" cy="707886"/>
          </a:xfrm>
          <a:prstGeom prst="rect">
            <a:avLst/>
          </a:prstGeom>
          <a:noFill/>
        </p:spPr>
        <p:txBody>
          <a:bodyPr wrap="square" rtlCol="0">
            <a:spAutoFit/>
          </a:bodyPr>
          <a:lstStyle/>
          <a:p>
            <a:pPr algn="ctr"/>
            <a:r>
              <a:rPr lang="en-US" sz="4000" dirty="0">
                <a:solidFill>
                  <a:schemeClr val="bg1"/>
                </a:solidFill>
                <a:latin typeface="Bahnschrift" panose="020B0502040204020203" pitchFamily="34" charset="0"/>
              </a:rPr>
              <a:t>Acquiring Spiritual Knowledge</a:t>
            </a:r>
          </a:p>
        </p:txBody>
      </p:sp>
      <p:sp>
        <p:nvSpPr>
          <p:cNvPr id="8" name="Rectangle 7">
            <a:extLst>
              <a:ext uri="{FF2B5EF4-FFF2-40B4-BE49-F238E27FC236}">
                <a16:creationId xmlns:a16="http://schemas.microsoft.com/office/drawing/2014/main" id="{116A6FCA-BB29-419A-95C3-A6E4F746BF68}"/>
              </a:ext>
            </a:extLst>
          </p:cNvPr>
          <p:cNvSpPr/>
          <p:nvPr/>
        </p:nvSpPr>
        <p:spPr>
          <a:xfrm>
            <a:off x="916003" y="1754845"/>
            <a:ext cx="1350746" cy="369332"/>
          </a:xfrm>
          <a:prstGeom prst="rect">
            <a:avLst/>
          </a:prstGeom>
          <a:solidFill>
            <a:schemeClr val="accent2">
              <a:lumMod val="75000"/>
            </a:schemeClr>
          </a:solidFill>
        </p:spPr>
        <p:txBody>
          <a:bodyPr wrap="square">
            <a:spAutoFit/>
          </a:bodyPr>
          <a:lstStyle/>
          <a:p>
            <a:r>
              <a:rPr lang="en-US" dirty="0">
                <a:solidFill>
                  <a:schemeClr val="bg1"/>
                </a:solidFill>
              </a:rPr>
              <a:t>Act in faith </a:t>
            </a:r>
            <a:endParaRPr lang="en-US" i="1" dirty="0">
              <a:solidFill>
                <a:schemeClr val="bg1"/>
              </a:solidFill>
            </a:endParaRPr>
          </a:p>
        </p:txBody>
      </p:sp>
      <p:sp>
        <p:nvSpPr>
          <p:cNvPr id="10" name="Rectangle 9">
            <a:extLst>
              <a:ext uri="{FF2B5EF4-FFF2-40B4-BE49-F238E27FC236}">
                <a16:creationId xmlns:a16="http://schemas.microsoft.com/office/drawing/2014/main" id="{7ED567E2-62C3-4B63-8630-CF1D449E8AE3}"/>
              </a:ext>
            </a:extLst>
          </p:cNvPr>
          <p:cNvSpPr/>
          <p:nvPr/>
        </p:nvSpPr>
        <p:spPr>
          <a:xfrm>
            <a:off x="2488130" y="3330320"/>
            <a:ext cx="6096000" cy="369332"/>
          </a:xfrm>
          <a:prstGeom prst="rect">
            <a:avLst/>
          </a:prstGeom>
          <a:solidFill>
            <a:schemeClr val="accent2"/>
          </a:solidFill>
        </p:spPr>
        <p:txBody>
          <a:bodyPr>
            <a:spAutoFit/>
          </a:bodyPr>
          <a:lstStyle/>
          <a:p>
            <a:r>
              <a:rPr lang="en-US" dirty="0">
                <a:solidFill>
                  <a:schemeClr val="bg1"/>
                </a:solidFill>
              </a:rPr>
              <a:t>Examine concepts and questions with an eternal perspective</a:t>
            </a:r>
            <a:endParaRPr lang="en-US" i="1" dirty="0">
              <a:solidFill>
                <a:schemeClr val="bg1"/>
              </a:solidFill>
            </a:endParaRPr>
          </a:p>
        </p:txBody>
      </p:sp>
      <p:sp>
        <p:nvSpPr>
          <p:cNvPr id="11" name="Rectangle 10">
            <a:extLst>
              <a:ext uri="{FF2B5EF4-FFF2-40B4-BE49-F238E27FC236}">
                <a16:creationId xmlns:a16="http://schemas.microsoft.com/office/drawing/2014/main" id="{5C01E165-9909-4A56-B9C7-8054961C1753}"/>
              </a:ext>
            </a:extLst>
          </p:cNvPr>
          <p:cNvSpPr/>
          <p:nvPr/>
        </p:nvSpPr>
        <p:spPr>
          <a:xfrm>
            <a:off x="4528686" y="5438111"/>
            <a:ext cx="6386362" cy="369332"/>
          </a:xfrm>
          <a:prstGeom prst="rect">
            <a:avLst/>
          </a:prstGeom>
          <a:solidFill>
            <a:schemeClr val="accent2"/>
          </a:solidFill>
        </p:spPr>
        <p:txBody>
          <a:bodyPr wrap="square">
            <a:spAutoFit/>
          </a:bodyPr>
          <a:lstStyle/>
          <a:p>
            <a:r>
              <a:rPr lang="en-US" dirty="0">
                <a:solidFill>
                  <a:schemeClr val="bg1"/>
                </a:solidFill>
              </a:rPr>
              <a:t>Seek further understanding through divinely appointed sources.</a:t>
            </a:r>
            <a:endParaRPr lang="en-US" i="1" dirty="0">
              <a:solidFill>
                <a:schemeClr val="bg1"/>
              </a:solidFill>
            </a:endParaRPr>
          </a:p>
        </p:txBody>
      </p:sp>
      <p:pic>
        <p:nvPicPr>
          <p:cNvPr id="7" name="Picture 2" descr="Related image">
            <a:extLst>
              <a:ext uri="{FF2B5EF4-FFF2-40B4-BE49-F238E27FC236}">
                <a16:creationId xmlns:a16="http://schemas.microsoft.com/office/drawing/2014/main" id="{B791BBF1-074D-41AA-9931-2F4E74856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749" y="1239777"/>
            <a:ext cx="1766427" cy="176642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1418D50F-25AE-4A6F-8416-91904F49B3EF}"/>
              </a:ext>
            </a:extLst>
          </p:cNvPr>
          <p:cNvGrpSpPr/>
          <p:nvPr/>
        </p:nvGrpSpPr>
        <p:grpSpPr>
          <a:xfrm>
            <a:off x="8747637" y="2238375"/>
            <a:ext cx="2528484" cy="2381250"/>
            <a:chOff x="7934477" y="2758140"/>
            <a:chExt cx="2528484" cy="2381250"/>
          </a:xfrm>
        </p:grpSpPr>
        <p:pic>
          <p:nvPicPr>
            <p:cNvPr id="13" name="Picture 12">
              <a:extLst>
                <a:ext uri="{FF2B5EF4-FFF2-40B4-BE49-F238E27FC236}">
                  <a16:creationId xmlns:a16="http://schemas.microsoft.com/office/drawing/2014/main" id="{9F8B8DB7-BC99-4263-83E1-D593B6185954}"/>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7934477" y="2918861"/>
              <a:ext cx="929587" cy="1020278"/>
            </a:xfrm>
            <a:prstGeom prst="rect">
              <a:avLst/>
            </a:prstGeom>
          </p:spPr>
        </p:pic>
        <p:pic>
          <p:nvPicPr>
            <p:cNvPr id="14" name="Picture 2" descr="Related image">
              <a:extLst>
                <a:ext uri="{FF2B5EF4-FFF2-40B4-BE49-F238E27FC236}">
                  <a16:creationId xmlns:a16="http://schemas.microsoft.com/office/drawing/2014/main" id="{F625A840-B375-4B78-9512-976058730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1711" y="2758140"/>
              <a:ext cx="2381250" cy="238125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91DA0F3F-0595-4B8B-8F7A-0775FFC4A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682" y="4121768"/>
            <a:ext cx="3077004" cy="2524477"/>
          </a:xfrm>
          <a:prstGeom prst="rect">
            <a:avLst/>
          </a:prstGeom>
        </p:spPr>
      </p:pic>
    </p:spTree>
    <p:extLst>
      <p:ext uri="{BB962C8B-B14F-4D97-AF65-F5344CB8AC3E}">
        <p14:creationId xmlns:p14="http://schemas.microsoft.com/office/powerpoint/2010/main" val="29689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6" name="TextBox 5">
            <a:extLst>
              <a:ext uri="{FF2B5EF4-FFF2-40B4-BE49-F238E27FC236}">
                <a16:creationId xmlns:a16="http://schemas.microsoft.com/office/drawing/2014/main" id="{616F81BB-43E5-4BFE-82EF-7B0BA7FB671F}"/>
              </a:ext>
            </a:extLst>
          </p:cNvPr>
          <p:cNvSpPr txBox="1"/>
          <p:nvPr/>
        </p:nvSpPr>
        <p:spPr>
          <a:xfrm>
            <a:off x="240632" y="211755"/>
            <a:ext cx="11723570" cy="707886"/>
          </a:xfrm>
          <a:prstGeom prst="rect">
            <a:avLst/>
          </a:prstGeom>
          <a:noFill/>
        </p:spPr>
        <p:txBody>
          <a:bodyPr wrap="square" rtlCol="0">
            <a:spAutoFit/>
          </a:bodyPr>
          <a:lstStyle/>
          <a:p>
            <a:pPr algn="ctr"/>
            <a:r>
              <a:rPr lang="en-US" sz="4000" dirty="0">
                <a:solidFill>
                  <a:schemeClr val="bg1"/>
                </a:solidFill>
                <a:latin typeface="Bahnschrift" panose="020B0502040204020203" pitchFamily="34" charset="0"/>
              </a:rPr>
              <a:t>Scenario</a:t>
            </a:r>
          </a:p>
        </p:txBody>
      </p:sp>
      <p:sp>
        <p:nvSpPr>
          <p:cNvPr id="2" name="Rectangle 1">
            <a:extLst>
              <a:ext uri="{FF2B5EF4-FFF2-40B4-BE49-F238E27FC236}">
                <a16:creationId xmlns:a16="http://schemas.microsoft.com/office/drawing/2014/main" id="{AD19EA5E-6AEB-44EC-A58D-A32DC4D1ACC2}"/>
              </a:ext>
            </a:extLst>
          </p:cNvPr>
          <p:cNvSpPr/>
          <p:nvPr/>
        </p:nvSpPr>
        <p:spPr>
          <a:xfrm>
            <a:off x="5117432" y="1893574"/>
            <a:ext cx="6096000" cy="4555093"/>
          </a:xfrm>
          <a:prstGeom prst="rect">
            <a:avLst/>
          </a:prstGeom>
        </p:spPr>
        <p:txBody>
          <a:bodyPr>
            <a:spAutoFit/>
          </a:bodyPr>
          <a:lstStyle/>
          <a:p>
            <a:r>
              <a:rPr lang="en-US" dirty="0">
                <a:solidFill>
                  <a:schemeClr val="bg1"/>
                </a:solidFill>
                <a:latin typeface="Calibri" panose="020F0502020204030204" pitchFamily="34" charset="0"/>
              </a:rPr>
              <a:t>Megan is a member of The Church of Jesus Christ of Latter-day Saints.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Rachel, a Christian of another faith, and Megan have been friends for a long time.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talk about a variety of topics, including religion.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One day while they are riding on the bus, Rachel says to Megan, “Help me understand something.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Like you, I believe the Bible to be the word of God. </a:t>
            </a:r>
          </a:p>
          <a:p>
            <a:endParaRPr lang="en-US" dirty="0">
              <a:solidFill>
                <a:schemeClr val="bg1"/>
              </a:solidFill>
              <a:latin typeface="Calibri" panose="020F0502020204030204" pitchFamily="34" charset="0"/>
            </a:endParaRPr>
          </a:p>
          <a:p>
            <a:pPr algn="ctr"/>
            <a:r>
              <a:rPr lang="en-US" sz="2800" dirty="0">
                <a:solidFill>
                  <a:srgbClr val="FFFF00"/>
                </a:solidFill>
                <a:latin typeface="Calibri" panose="020F0502020204030204" pitchFamily="34" charset="0"/>
              </a:rPr>
              <a:t>Why would we need the Book of Mormon if we already have the Bible?”</a:t>
            </a:r>
            <a:endParaRPr lang="en-US" sz="2800" dirty="0">
              <a:solidFill>
                <a:srgbClr val="FFFF00"/>
              </a:solidFill>
            </a:endParaRPr>
          </a:p>
        </p:txBody>
      </p:sp>
      <p:grpSp>
        <p:nvGrpSpPr>
          <p:cNvPr id="16" name="Group 15">
            <a:extLst>
              <a:ext uri="{FF2B5EF4-FFF2-40B4-BE49-F238E27FC236}">
                <a16:creationId xmlns:a16="http://schemas.microsoft.com/office/drawing/2014/main" id="{7786A6FE-A0E7-49AA-9FAF-968837FBA005}"/>
              </a:ext>
            </a:extLst>
          </p:cNvPr>
          <p:cNvGrpSpPr/>
          <p:nvPr/>
        </p:nvGrpSpPr>
        <p:grpSpPr>
          <a:xfrm>
            <a:off x="849000" y="439967"/>
            <a:ext cx="1891749" cy="1933281"/>
            <a:chOff x="3832412" y="1277471"/>
            <a:chExt cx="1891749" cy="1933281"/>
          </a:xfrm>
        </p:grpSpPr>
        <p:sp>
          <p:nvSpPr>
            <p:cNvPr id="17" name="Rectangle 16">
              <a:extLst>
                <a:ext uri="{FF2B5EF4-FFF2-40B4-BE49-F238E27FC236}">
                  <a16:creationId xmlns:a16="http://schemas.microsoft.com/office/drawing/2014/main" id="{4CA1A4AB-03A5-43DB-850D-19DD2F364377}"/>
                </a:ext>
              </a:extLst>
            </p:cNvPr>
            <p:cNvSpPr/>
            <p:nvPr/>
          </p:nvSpPr>
          <p:spPr>
            <a:xfrm>
              <a:off x="3832412" y="1277471"/>
              <a:ext cx="1891749" cy="1933281"/>
            </a:xfrm>
            <a:prstGeom prst="rect">
              <a:avLst/>
            </a:prstGeom>
            <a:solidFill>
              <a:schemeClr val="accent1">
                <a:lumMod val="40000"/>
                <a:lumOff val="6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53FDBA2-A374-4540-8B9B-5722E4BDDE34}"/>
                </a:ext>
              </a:extLst>
            </p:cNvPr>
            <p:cNvSpPr/>
            <p:nvPr/>
          </p:nvSpPr>
          <p:spPr>
            <a:xfrm>
              <a:off x="4303058" y="1734673"/>
              <a:ext cx="1021977" cy="102197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551C6E16-8A79-48FD-A081-105DFA2C4F7F}"/>
                </a:ext>
              </a:extLst>
            </p:cNvPr>
            <p:cNvSpPr/>
            <p:nvPr/>
          </p:nvSpPr>
          <p:spPr>
            <a:xfrm>
              <a:off x="4343400" y="2608730"/>
              <a:ext cx="968188" cy="534787"/>
            </a:xfrm>
            <a:prstGeom prst="trapezoid">
              <a:avLst>
                <a:gd name="adj" fmla="val 5768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BB6CC8FE-E005-4160-839E-18F52053A6D3}"/>
                </a:ext>
              </a:extLst>
            </p:cNvPr>
            <p:cNvSpPr/>
            <p:nvPr/>
          </p:nvSpPr>
          <p:spPr>
            <a:xfrm>
              <a:off x="4034117" y="1800585"/>
              <a:ext cx="618565"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EBA1A9C5-4958-419C-B5DC-2F1CCB121A25}"/>
                </a:ext>
              </a:extLst>
            </p:cNvPr>
            <p:cNvSpPr/>
            <p:nvPr/>
          </p:nvSpPr>
          <p:spPr>
            <a:xfrm rot="20338966">
              <a:off x="4966545" y="1815987"/>
              <a:ext cx="618565"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24AEB823-9E00-4BC8-AC60-3428C1F03E00}"/>
                </a:ext>
              </a:extLst>
            </p:cNvPr>
            <p:cNvSpPr/>
            <p:nvPr/>
          </p:nvSpPr>
          <p:spPr>
            <a:xfrm>
              <a:off x="4249269" y="1518773"/>
              <a:ext cx="1035424"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1DCC051-8C6B-4A05-AA8C-8C29231F108D}"/>
              </a:ext>
            </a:extLst>
          </p:cNvPr>
          <p:cNvGrpSpPr/>
          <p:nvPr/>
        </p:nvGrpSpPr>
        <p:grpSpPr>
          <a:xfrm>
            <a:off x="2886347" y="2462359"/>
            <a:ext cx="1891749" cy="1933281"/>
            <a:chOff x="6938583" y="1495719"/>
            <a:chExt cx="1891749" cy="1933281"/>
          </a:xfrm>
        </p:grpSpPr>
        <p:sp>
          <p:nvSpPr>
            <p:cNvPr id="24" name="Rectangle 23">
              <a:extLst>
                <a:ext uri="{FF2B5EF4-FFF2-40B4-BE49-F238E27FC236}">
                  <a16:creationId xmlns:a16="http://schemas.microsoft.com/office/drawing/2014/main" id="{D5E6DD7D-A721-4F2C-9CAB-DB9E1D759FFB}"/>
                </a:ext>
              </a:extLst>
            </p:cNvPr>
            <p:cNvSpPr/>
            <p:nvPr/>
          </p:nvSpPr>
          <p:spPr>
            <a:xfrm>
              <a:off x="6938583" y="1495719"/>
              <a:ext cx="1891749" cy="1933281"/>
            </a:xfrm>
            <a:prstGeom prst="rect">
              <a:avLst/>
            </a:prstGeom>
            <a:solidFill>
              <a:schemeClr val="accent1">
                <a:lumMod val="40000"/>
                <a:lumOff val="6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4CE0902-FF53-4514-A18D-C160AA3E970D}"/>
                </a:ext>
              </a:extLst>
            </p:cNvPr>
            <p:cNvSpPr/>
            <p:nvPr/>
          </p:nvSpPr>
          <p:spPr>
            <a:xfrm>
              <a:off x="7373470" y="1955567"/>
              <a:ext cx="1021977" cy="102197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2198BB66-A28B-4149-A357-1D9842664AC8}"/>
                </a:ext>
              </a:extLst>
            </p:cNvPr>
            <p:cNvSpPr/>
            <p:nvPr/>
          </p:nvSpPr>
          <p:spPr>
            <a:xfrm>
              <a:off x="7413812" y="2829624"/>
              <a:ext cx="968188" cy="534787"/>
            </a:xfrm>
            <a:prstGeom prst="trapezoid">
              <a:avLst>
                <a:gd name="adj" fmla="val 5768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86EFDAA4-D03A-4733-AAC2-9827901B79A3}"/>
                </a:ext>
              </a:extLst>
            </p:cNvPr>
            <p:cNvSpPr/>
            <p:nvPr/>
          </p:nvSpPr>
          <p:spPr>
            <a:xfrm rot="6108666">
              <a:off x="7465643" y="1743032"/>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C8016492-E9E1-4A13-8E75-26C71B2A7D09}"/>
                </a:ext>
              </a:extLst>
            </p:cNvPr>
            <p:cNvSpPr/>
            <p:nvPr/>
          </p:nvSpPr>
          <p:spPr>
            <a:xfrm rot="5745426">
              <a:off x="7802325" y="1710402"/>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C6BB5AD7-DC7A-4F42-87A6-47298C1558FD}"/>
                </a:ext>
              </a:extLst>
            </p:cNvPr>
            <p:cNvSpPr/>
            <p:nvPr/>
          </p:nvSpPr>
          <p:spPr>
            <a:xfrm rot="11772655">
              <a:off x="7252664" y="2168205"/>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A64488E0-2FED-41F3-AD69-8FA880D33319}"/>
                </a:ext>
              </a:extLst>
            </p:cNvPr>
            <p:cNvSpPr/>
            <p:nvPr/>
          </p:nvSpPr>
          <p:spPr>
            <a:xfrm rot="21220222">
              <a:off x="8067733" y="2202891"/>
              <a:ext cx="498073" cy="811679"/>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68B8951-1735-406E-AE16-EF085DC2C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61" y="3521961"/>
            <a:ext cx="3056823" cy="3056823"/>
          </a:xfrm>
          <a:prstGeom prst="rect">
            <a:avLst/>
          </a:prstGeom>
        </p:spPr>
      </p:pic>
    </p:spTree>
    <p:extLst>
      <p:ext uri="{BB962C8B-B14F-4D97-AF65-F5344CB8AC3E}">
        <p14:creationId xmlns:p14="http://schemas.microsoft.com/office/powerpoint/2010/main" val="273851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grpSp>
        <p:nvGrpSpPr>
          <p:cNvPr id="16" name="Group 15">
            <a:extLst>
              <a:ext uri="{FF2B5EF4-FFF2-40B4-BE49-F238E27FC236}">
                <a16:creationId xmlns:a16="http://schemas.microsoft.com/office/drawing/2014/main" id="{7786A6FE-A0E7-49AA-9FAF-968837FBA005}"/>
              </a:ext>
            </a:extLst>
          </p:cNvPr>
          <p:cNvGrpSpPr/>
          <p:nvPr/>
        </p:nvGrpSpPr>
        <p:grpSpPr>
          <a:xfrm>
            <a:off x="1047852" y="1209986"/>
            <a:ext cx="1254662" cy="1301786"/>
            <a:chOff x="3832412" y="1277471"/>
            <a:chExt cx="1891749" cy="1933281"/>
          </a:xfrm>
        </p:grpSpPr>
        <p:sp>
          <p:nvSpPr>
            <p:cNvPr id="17" name="Rectangle 16">
              <a:extLst>
                <a:ext uri="{FF2B5EF4-FFF2-40B4-BE49-F238E27FC236}">
                  <a16:creationId xmlns:a16="http://schemas.microsoft.com/office/drawing/2014/main" id="{4CA1A4AB-03A5-43DB-850D-19DD2F364377}"/>
                </a:ext>
              </a:extLst>
            </p:cNvPr>
            <p:cNvSpPr/>
            <p:nvPr/>
          </p:nvSpPr>
          <p:spPr>
            <a:xfrm>
              <a:off x="3832412" y="1277471"/>
              <a:ext cx="1891749" cy="1933281"/>
            </a:xfrm>
            <a:prstGeom prst="rect">
              <a:avLst/>
            </a:prstGeom>
            <a:solidFill>
              <a:schemeClr val="accent1">
                <a:lumMod val="40000"/>
                <a:lumOff val="6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53FDBA2-A374-4540-8B9B-5722E4BDDE34}"/>
                </a:ext>
              </a:extLst>
            </p:cNvPr>
            <p:cNvSpPr/>
            <p:nvPr/>
          </p:nvSpPr>
          <p:spPr>
            <a:xfrm>
              <a:off x="4303058" y="1734673"/>
              <a:ext cx="1021977" cy="102197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551C6E16-8A79-48FD-A081-105DFA2C4F7F}"/>
                </a:ext>
              </a:extLst>
            </p:cNvPr>
            <p:cNvSpPr/>
            <p:nvPr/>
          </p:nvSpPr>
          <p:spPr>
            <a:xfrm>
              <a:off x="4343400" y="2608730"/>
              <a:ext cx="968188" cy="534787"/>
            </a:xfrm>
            <a:prstGeom prst="trapezoid">
              <a:avLst>
                <a:gd name="adj" fmla="val 5768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BB6CC8FE-E005-4160-839E-18F52053A6D3}"/>
                </a:ext>
              </a:extLst>
            </p:cNvPr>
            <p:cNvSpPr/>
            <p:nvPr/>
          </p:nvSpPr>
          <p:spPr>
            <a:xfrm>
              <a:off x="4034117" y="1800585"/>
              <a:ext cx="618565"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EBA1A9C5-4958-419C-B5DC-2F1CCB121A25}"/>
                </a:ext>
              </a:extLst>
            </p:cNvPr>
            <p:cNvSpPr/>
            <p:nvPr/>
          </p:nvSpPr>
          <p:spPr>
            <a:xfrm rot="20338966">
              <a:off x="4966545" y="1815987"/>
              <a:ext cx="618565"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24AEB823-9E00-4BC8-AC60-3428C1F03E00}"/>
                </a:ext>
              </a:extLst>
            </p:cNvPr>
            <p:cNvSpPr/>
            <p:nvPr/>
          </p:nvSpPr>
          <p:spPr>
            <a:xfrm>
              <a:off x="4249269" y="1518773"/>
              <a:ext cx="1035424"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1DCC051-8C6B-4A05-AA8C-8C29231F108D}"/>
              </a:ext>
            </a:extLst>
          </p:cNvPr>
          <p:cNvGrpSpPr/>
          <p:nvPr/>
        </p:nvGrpSpPr>
        <p:grpSpPr>
          <a:xfrm>
            <a:off x="9180309" y="2325800"/>
            <a:ext cx="1254662" cy="1301786"/>
            <a:chOff x="6938583" y="1495719"/>
            <a:chExt cx="1891749" cy="1933281"/>
          </a:xfrm>
        </p:grpSpPr>
        <p:sp>
          <p:nvSpPr>
            <p:cNvPr id="24" name="Rectangle 23">
              <a:extLst>
                <a:ext uri="{FF2B5EF4-FFF2-40B4-BE49-F238E27FC236}">
                  <a16:creationId xmlns:a16="http://schemas.microsoft.com/office/drawing/2014/main" id="{D5E6DD7D-A721-4F2C-9CAB-DB9E1D759FFB}"/>
                </a:ext>
              </a:extLst>
            </p:cNvPr>
            <p:cNvSpPr/>
            <p:nvPr/>
          </p:nvSpPr>
          <p:spPr>
            <a:xfrm>
              <a:off x="6938583" y="1495719"/>
              <a:ext cx="1891749" cy="1933281"/>
            </a:xfrm>
            <a:prstGeom prst="rect">
              <a:avLst/>
            </a:prstGeom>
            <a:solidFill>
              <a:schemeClr val="accent1">
                <a:lumMod val="40000"/>
                <a:lumOff val="6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4CE0902-FF53-4514-A18D-C160AA3E970D}"/>
                </a:ext>
              </a:extLst>
            </p:cNvPr>
            <p:cNvSpPr/>
            <p:nvPr/>
          </p:nvSpPr>
          <p:spPr>
            <a:xfrm>
              <a:off x="7373470" y="1955567"/>
              <a:ext cx="1021977" cy="102197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2198BB66-A28B-4149-A357-1D9842664AC8}"/>
                </a:ext>
              </a:extLst>
            </p:cNvPr>
            <p:cNvSpPr/>
            <p:nvPr/>
          </p:nvSpPr>
          <p:spPr>
            <a:xfrm>
              <a:off x="7413812" y="2829624"/>
              <a:ext cx="968188" cy="534787"/>
            </a:xfrm>
            <a:prstGeom prst="trapezoid">
              <a:avLst>
                <a:gd name="adj" fmla="val 5768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86EFDAA4-D03A-4733-AAC2-9827901B79A3}"/>
                </a:ext>
              </a:extLst>
            </p:cNvPr>
            <p:cNvSpPr/>
            <p:nvPr/>
          </p:nvSpPr>
          <p:spPr>
            <a:xfrm rot="6108666">
              <a:off x="7465643" y="1743032"/>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C8016492-E9E1-4A13-8E75-26C71B2A7D09}"/>
                </a:ext>
              </a:extLst>
            </p:cNvPr>
            <p:cNvSpPr/>
            <p:nvPr/>
          </p:nvSpPr>
          <p:spPr>
            <a:xfrm rot="5745426">
              <a:off x="7802325" y="1710402"/>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C6BB5AD7-DC7A-4F42-87A6-47298C1558FD}"/>
                </a:ext>
              </a:extLst>
            </p:cNvPr>
            <p:cNvSpPr/>
            <p:nvPr/>
          </p:nvSpPr>
          <p:spPr>
            <a:xfrm rot="11772655">
              <a:off x="7252664" y="2168205"/>
              <a:ext cx="544028" cy="906517"/>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A64488E0-2FED-41F3-AD69-8FA880D33319}"/>
                </a:ext>
              </a:extLst>
            </p:cNvPr>
            <p:cNvSpPr/>
            <p:nvPr/>
          </p:nvSpPr>
          <p:spPr>
            <a:xfrm rot="21220222">
              <a:off x="8067733" y="2202891"/>
              <a:ext cx="498073" cy="811679"/>
            </a:xfrm>
            <a:prstGeom prst="moon">
              <a:avLst>
                <a:gd name="adj" fmla="val 7263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0B613930-513E-4290-8420-B10960A27D7F}"/>
              </a:ext>
            </a:extLst>
          </p:cNvPr>
          <p:cNvSpPr/>
          <p:nvPr/>
        </p:nvSpPr>
        <p:spPr>
          <a:xfrm>
            <a:off x="2534482" y="1617914"/>
            <a:ext cx="7359570" cy="707886"/>
          </a:xfrm>
          <a:prstGeom prst="rect">
            <a:avLst/>
          </a:prstGeom>
        </p:spPr>
        <p:txBody>
          <a:bodyPr wrap="square">
            <a:spAutoFit/>
          </a:bodyPr>
          <a:lstStyle/>
          <a:p>
            <a:r>
              <a:rPr lang="en-US" sz="2000" dirty="0">
                <a:solidFill>
                  <a:schemeClr val="bg1"/>
                </a:solidFill>
              </a:rPr>
              <a:t>How could having a testimony of the Book of Mormon help Megan to act in faith as she responds to Rachel’s concern?</a:t>
            </a:r>
          </a:p>
        </p:txBody>
      </p:sp>
      <p:sp>
        <p:nvSpPr>
          <p:cNvPr id="7" name="Rectangle 6">
            <a:extLst>
              <a:ext uri="{FF2B5EF4-FFF2-40B4-BE49-F238E27FC236}">
                <a16:creationId xmlns:a16="http://schemas.microsoft.com/office/drawing/2014/main" id="{A29C7F5E-25F6-4589-88DC-9EF312064E4B}"/>
              </a:ext>
            </a:extLst>
          </p:cNvPr>
          <p:cNvSpPr/>
          <p:nvPr/>
        </p:nvSpPr>
        <p:spPr>
          <a:xfrm>
            <a:off x="3085819" y="2733952"/>
            <a:ext cx="6096000" cy="707886"/>
          </a:xfrm>
          <a:prstGeom prst="rect">
            <a:avLst/>
          </a:prstGeom>
        </p:spPr>
        <p:txBody>
          <a:bodyPr>
            <a:spAutoFit/>
          </a:bodyPr>
          <a:lstStyle/>
          <a:p>
            <a:r>
              <a:rPr lang="en-US" sz="2000" dirty="0">
                <a:solidFill>
                  <a:schemeClr val="bg1"/>
                </a:solidFill>
              </a:rPr>
              <a:t>What views or assumptions might have led Rachel to ask this question?</a:t>
            </a:r>
          </a:p>
        </p:txBody>
      </p:sp>
      <p:sp>
        <p:nvSpPr>
          <p:cNvPr id="8" name="Rectangle 7">
            <a:extLst>
              <a:ext uri="{FF2B5EF4-FFF2-40B4-BE49-F238E27FC236}">
                <a16:creationId xmlns:a16="http://schemas.microsoft.com/office/drawing/2014/main" id="{E9E98D99-F767-4815-99BD-F410EB5CEF9B}"/>
              </a:ext>
            </a:extLst>
          </p:cNvPr>
          <p:cNvSpPr/>
          <p:nvPr/>
        </p:nvSpPr>
        <p:spPr>
          <a:xfrm>
            <a:off x="1675183" y="4463508"/>
            <a:ext cx="6096000" cy="646331"/>
          </a:xfrm>
          <a:prstGeom prst="rect">
            <a:avLst/>
          </a:prstGeom>
        </p:spPr>
        <p:txBody>
          <a:bodyPr>
            <a:spAutoFit/>
          </a:bodyPr>
          <a:lstStyle/>
          <a:p>
            <a:r>
              <a:rPr lang="en-US" dirty="0">
                <a:solidFill>
                  <a:srgbClr val="212225"/>
                </a:solidFill>
                <a:latin typeface="Calibri" panose="020F0502020204030204" pitchFamily="34" charset="0"/>
              </a:rPr>
              <a:t>What gospel teachings might Megan use that could relate to Rachel’s question?</a:t>
            </a:r>
            <a:endParaRPr lang="en-US" dirty="0"/>
          </a:p>
        </p:txBody>
      </p:sp>
      <p:grpSp>
        <p:nvGrpSpPr>
          <p:cNvPr id="31" name="Group 30">
            <a:extLst>
              <a:ext uri="{FF2B5EF4-FFF2-40B4-BE49-F238E27FC236}">
                <a16:creationId xmlns:a16="http://schemas.microsoft.com/office/drawing/2014/main" id="{3CA50012-A898-4953-BCB1-43A51FAA3EB1}"/>
              </a:ext>
            </a:extLst>
          </p:cNvPr>
          <p:cNvGrpSpPr/>
          <p:nvPr/>
        </p:nvGrpSpPr>
        <p:grpSpPr>
          <a:xfrm>
            <a:off x="1078871" y="3535888"/>
            <a:ext cx="1254662" cy="1301786"/>
            <a:chOff x="3832412" y="1277471"/>
            <a:chExt cx="1891749" cy="1933281"/>
          </a:xfrm>
        </p:grpSpPr>
        <p:sp>
          <p:nvSpPr>
            <p:cNvPr id="32" name="Rectangle 31">
              <a:extLst>
                <a:ext uri="{FF2B5EF4-FFF2-40B4-BE49-F238E27FC236}">
                  <a16:creationId xmlns:a16="http://schemas.microsoft.com/office/drawing/2014/main" id="{D2123E5A-9632-4AA9-948F-A4BF144F9136}"/>
                </a:ext>
              </a:extLst>
            </p:cNvPr>
            <p:cNvSpPr/>
            <p:nvPr/>
          </p:nvSpPr>
          <p:spPr>
            <a:xfrm>
              <a:off x="3832412" y="1277471"/>
              <a:ext cx="1891749" cy="1933281"/>
            </a:xfrm>
            <a:prstGeom prst="rect">
              <a:avLst/>
            </a:prstGeom>
            <a:solidFill>
              <a:schemeClr val="accent1">
                <a:lumMod val="40000"/>
                <a:lumOff val="6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38DE0EB-08EB-40C6-99A4-A8DD245086B8}"/>
                </a:ext>
              </a:extLst>
            </p:cNvPr>
            <p:cNvSpPr/>
            <p:nvPr/>
          </p:nvSpPr>
          <p:spPr>
            <a:xfrm>
              <a:off x="4303058" y="1734673"/>
              <a:ext cx="1021977" cy="102197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B07B72A3-6413-4CE5-99C6-4230FECA27B2}"/>
                </a:ext>
              </a:extLst>
            </p:cNvPr>
            <p:cNvSpPr/>
            <p:nvPr/>
          </p:nvSpPr>
          <p:spPr>
            <a:xfrm>
              <a:off x="4343400" y="2608730"/>
              <a:ext cx="968188" cy="534787"/>
            </a:xfrm>
            <a:prstGeom prst="trapezoid">
              <a:avLst>
                <a:gd name="adj" fmla="val 5768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E334F91E-F957-4E4F-9D8A-0971A9965947}"/>
                </a:ext>
              </a:extLst>
            </p:cNvPr>
            <p:cNvSpPr/>
            <p:nvPr/>
          </p:nvSpPr>
          <p:spPr>
            <a:xfrm>
              <a:off x="4034117" y="1800585"/>
              <a:ext cx="618565"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316C989D-A641-499A-B224-087C5A87C4CD}"/>
                </a:ext>
              </a:extLst>
            </p:cNvPr>
            <p:cNvSpPr/>
            <p:nvPr/>
          </p:nvSpPr>
          <p:spPr>
            <a:xfrm rot="20338966">
              <a:off x="4966545" y="1815987"/>
              <a:ext cx="618565"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a:extLst>
                <a:ext uri="{FF2B5EF4-FFF2-40B4-BE49-F238E27FC236}">
                  <a16:creationId xmlns:a16="http://schemas.microsoft.com/office/drawing/2014/main" id="{15F478DD-9BCC-4556-A611-B64C4D89FAB0}"/>
                </a:ext>
              </a:extLst>
            </p:cNvPr>
            <p:cNvSpPr/>
            <p:nvPr/>
          </p:nvSpPr>
          <p:spPr>
            <a:xfrm>
              <a:off x="4249269" y="1518773"/>
              <a:ext cx="1035424" cy="890152"/>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BD19088F-7B19-4EF7-944D-0B8AB39CC6C4}"/>
              </a:ext>
            </a:extLst>
          </p:cNvPr>
          <p:cNvSpPr/>
          <p:nvPr/>
        </p:nvSpPr>
        <p:spPr>
          <a:xfrm>
            <a:off x="2448139" y="3859405"/>
            <a:ext cx="6096000" cy="646331"/>
          </a:xfrm>
          <a:prstGeom prst="rect">
            <a:avLst/>
          </a:prstGeom>
        </p:spPr>
        <p:txBody>
          <a:bodyPr>
            <a:spAutoFit/>
          </a:bodyPr>
          <a:lstStyle/>
          <a:p>
            <a:r>
              <a:rPr lang="en-US" dirty="0">
                <a:solidFill>
                  <a:schemeClr val="bg1"/>
                </a:solidFill>
              </a:rPr>
              <a:t>What gospel teachings might Megan use that could relate to Rachel’s question?</a:t>
            </a:r>
          </a:p>
        </p:txBody>
      </p:sp>
      <p:pic>
        <p:nvPicPr>
          <p:cNvPr id="38" name="Picture 37">
            <a:extLst>
              <a:ext uri="{FF2B5EF4-FFF2-40B4-BE49-F238E27FC236}">
                <a16:creationId xmlns:a16="http://schemas.microsoft.com/office/drawing/2014/main" id="{44983841-C242-4BA3-9891-6BED28BD0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284" y="4146321"/>
            <a:ext cx="1822408" cy="1822408"/>
          </a:xfrm>
          <a:prstGeom prst="rect">
            <a:avLst/>
          </a:prstGeom>
        </p:spPr>
      </p:pic>
      <p:sp>
        <p:nvSpPr>
          <p:cNvPr id="10" name="Rectangle 9">
            <a:extLst>
              <a:ext uri="{FF2B5EF4-FFF2-40B4-BE49-F238E27FC236}">
                <a16:creationId xmlns:a16="http://schemas.microsoft.com/office/drawing/2014/main" id="{593D6F11-2C0D-41A3-8905-242138A169ED}"/>
              </a:ext>
            </a:extLst>
          </p:cNvPr>
          <p:cNvSpPr/>
          <p:nvPr/>
        </p:nvSpPr>
        <p:spPr>
          <a:xfrm>
            <a:off x="2873384" y="4883842"/>
            <a:ext cx="6096000" cy="646331"/>
          </a:xfrm>
          <a:prstGeom prst="rect">
            <a:avLst/>
          </a:prstGeom>
        </p:spPr>
        <p:txBody>
          <a:bodyPr>
            <a:spAutoFit/>
          </a:bodyPr>
          <a:lstStyle/>
          <a:p>
            <a:r>
              <a:rPr lang="en-US" dirty="0">
                <a:solidFill>
                  <a:schemeClr val="bg1"/>
                </a:solidFill>
              </a:rPr>
              <a:t>What doctrinal mastery passage in the Bible could Megan use to help answer Rachel’s question?</a:t>
            </a:r>
          </a:p>
        </p:txBody>
      </p:sp>
      <p:sp>
        <p:nvSpPr>
          <p:cNvPr id="11" name="Rectangle 10">
            <a:extLst>
              <a:ext uri="{FF2B5EF4-FFF2-40B4-BE49-F238E27FC236}">
                <a16:creationId xmlns:a16="http://schemas.microsoft.com/office/drawing/2014/main" id="{BD014468-EE8F-405A-9D8E-A81CDF22DAFD}"/>
              </a:ext>
            </a:extLst>
          </p:cNvPr>
          <p:cNvSpPr/>
          <p:nvPr/>
        </p:nvSpPr>
        <p:spPr>
          <a:xfrm>
            <a:off x="1078871" y="5761737"/>
            <a:ext cx="7465268" cy="830997"/>
          </a:xfrm>
          <a:prstGeom prst="rect">
            <a:avLst/>
          </a:prstGeom>
        </p:spPr>
        <p:txBody>
          <a:bodyPr wrap="square">
            <a:spAutoFit/>
          </a:bodyPr>
          <a:lstStyle/>
          <a:p>
            <a:r>
              <a:rPr lang="en-US" sz="2400" b="1" dirty="0">
                <a:solidFill>
                  <a:srgbClr val="FFFF00"/>
                </a:solidFill>
                <a:latin typeface="Calibri" panose="020F0502020204030204" pitchFamily="34" charset="0"/>
              </a:rPr>
              <a:t>What are some other divinely appointed sources Megan could use to help answer Rachel’s question?</a:t>
            </a:r>
            <a:endParaRPr lang="en-US" sz="2400" b="1" dirty="0">
              <a:solidFill>
                <a:srgbClr val="FFFF00"/>
              </a:solidFill>
            </a:endParaRPr>
          </a:p>
        </p:txBody>
      </p:sp>
      <p:pic>
        <p:nvPicPr>
          <p:cNvPr id="39" name="Picture 2" descr="Related image">
            <a:extLst>
              <a:ext uri="{FF2B5EF4-FFF2-40B4-BE49-F238E27FC236}">
                <a16:creationId xmlns:a16="http://schemas.microsoft.com/office/drawing/2014/main" id="{8A1FE3AC-1CCE-49EF-9EDB-B3587C35D0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226" y="241658"/>
            <a:ext cx="1101157" cy="110115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AD28B8A8-FE32-44F0-AF0A-864B37B800AA}"/>
              </a:ext>
            </a:extLst>
          </p:cNvPr>
          <p:cNvGrpSpPr/>
          <p:nvPr/>
        </p:nvGrpSpPr>
        <p:grpSpPr>
          <a:xfrm>
            <a:off x="5491893" y="168736"/>
            <a:ext cx="1147221" cy="1080418"/>
            <a:chOff x="7934477" y="2758140"/>
            <a:chExt cx="2528484" cy="2381250"/>
          </a:xfrm>
        </p:grpSpPr>
        <p:pic>
          <p:nvPicPr>
            <p:cNvPr id="41" name="Picture 40">
              <a:extLst>
                <a:ext uri="{FF2B5EF4-FFF2-40B4-BE49-F238E27FC236}">
                  <a16:creationId xmlns:a16="http://schemas.microsoft.com/office/drawing/2014/main" id="{C0670367-ED1C-4F2B-8E14-67118024320F}"/>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7934477" y="2918861"/>
              <a:ext cx="929587" cy="1020278"/>
            </a:xfrm>
            <a:prstGeom prst="rect">
              <a:avLst/>
            </a:prstGeom>
          </p:spPr>
        </p:pic>
        <p:pic>
          <p:nvPicPr>
            <p:cNvPr id="42" name="Picture 2" descr="Related image">
              <a:extLst>
                <a:ext uri="{FF2B5EF4-FFF2-40B4-BE49-F238E27FC236}">
                  <a16:creationId xmlns:a16="http://schemas.microsoft.com/office/drawing/2014/main" id="{81BE86D2-8D19-495A-8085-5BA7753C5C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711" y="2758140"/>
              <a:ext cx="2381250" cy="2381250"/>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43">
            <a:extLst>
              <a:ext uri="{FF2B5EF4-FFF2-40B4-BE49-F238E27FC236}">
                <a16:creationId xmlns:a16="http://schemas.microsoft.com/office/drawing/2014/main" id="{1B805D50-0686-47DE-91CD-538BA511A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9817" y="128384"/>
            <a:ext cx="1647583" cy="1351732"/>
          </a:xfrm>
          <a:prstGeom prst="rect">
            <a:avLst/>
          </a:prstGeom>
        </p:spPr>
      </p:pic>
    </p:spTree>
    <p:extLst>
      <p:ext uri="{BB962C8B-B14F-4D97-AF65-F5344CB8AC3E}">
        <p14:creationId xmlns:p14="http://schemas.microsoft.com/office/powerpoint/2010/main" val="37580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9" grpId="0"/>
      <p:bldP spid="9" grpId="1"/>
      <p:bldP spid="10" grpId="0"/>
      <p:bldP spid="10"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2" name="Rectangle 1">
            <a:extLst>
              <a:ext uri="{FF2B5EF4-FFF2-40B4-BE49-F238E27FC236}">
                <a16:creationId xmlns:a16="http://schemas.microsoft.com/office/drawing/2014/main" id="{B0B0A723-FF1E-42AD-8E21-EC2F9547F1E8}"/>
              </a:ext>
            </a:extLst>
          </p:cNvPr>
          <p:cNvSpPr/>
          <p:nvPr/>
        </p:nvSpPr>
        <p:spPr>
          <a:xfrm>
            <a:off x="818367" y="1305341"/>
            <a:ext cx="6096000" cy="4247317"/>
          </a:xfrm>
          <a:prstGeom prst="rect">
            <a:avLst/>
          </a:prstGeom>
        </p:spPr>
        <p:txBody>
          <a:bodyPr>
            <a:spAutoFit/>
          </a:bodyPr>
          <a:lstStyle/>
          <a:p>
            <a:r>
              <a:rPr lang="en-US" dirty="0">
                <a:solidFill>
                  <a:schemeClr val="bg1"/>
                </a:solidFill>
              </a:rPr>
              <a:t>“Why is the Book of Mormon so essential if we already have the Bible to teach us about Jesus Christ?</a:t>
            </a:r>
          </a:p>
          <a:p>
            <a:endParaRPr lang="en-US" dirty="0">
              <a:solidFill>
                <a:schemeClr val="bg1"/>
              </a:solidFill>
            </a:endParaRPr>
          </a:p>
          <a:p>
            <a:r>
              <a:rPr lang="en-US" dirty="0">
                <a:solidFill>
                  <a:schemeClr val="bg1"/>
                </a:solidFill>
              </a:rPr>
              <a:t>Have you ever wondered why there are so many Christian churches in the world today when they obtain their doctrines from essentially the same Bible? </a:t>
            </a:r>
          </a:p>
          <a:p>
            <a:endParaRPr lang="en-US" dirty="0">
              <a:solidFill>
                <a:schemeClr val="bg1"/>
              </a:solidFill>
            </a:endParaRPr>
          </a:p>
          <a:p>
            <a:r>
              <a:rPr lang="en-US" dirty="0">
                <a:solidFill>
                  <a:schemeClr val="bg1"/>
                </a:solidFill>
              </a:rPr>
              <a:t>It is because they interpret the Bible differently. If they interpreted it the same, they would be the same church. This is not a condition the Lord desires, for the Apostle Paul declared that there is ‘one Lord, one faith, one baptism’ (Ephesians 4:5).</a:t>
            </a:r>
          </a:p>
          <a:p>
            <a:endParaRPr lang="en-US" dirty="0">
              <a:solidFill>
                <a:schemeClr val="bg1"/>
              </a:solidFill>
            </a:endParaRPr>
          </a:p>
          <a:p>
            <a:r>
              <a:rPr lang="en-US" dirty="0">
                <a:solidFill>
                  <a:schemeClr val="bg1"/>
                </a:solidFill>
              </a:rPr>
              <a:t>To help bring this oneness about, the Lord established a divine law of witnesses. Paul taught, ‘In the mouth of two or three witnesses shall every word be established’ (2 Corinthians 13:1).</a:t>
            </a:r>
          </a:p>
        </p:txBody>
      </p:sp>
      <p:pic>
        <p:nvPicPr>
          <p:cNvPr id="4" name="Picture 3">
            <a:extLst>
              <a:ext uri="{FF2B5EF4-FFF2-40B4-BE49-F238E27FC236}">
                <a16:creationId xmlns:a16="http://schemas.microsoft.com/office/drawing/2014/main" id="{31C9F89D-8607-4F00-99CA-D656DBD87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810" y="1717827"/>
            <a:ext cx="2543175" cy="3171825"/>
          </a:xfrm>
          <a:prstGeom prst="rect">
            <a:avLst/>
          </a:prstGeom>
        </p:spPr>
      </p:pic>
      <p:sp>
        <p:nvSpPr>
          <p:cNvPr id="6" name="Rectangle 5">
            <a:extLst>
              <a:ext uri="{FF2B5EF4-FFF2-40B4-BE49-F238E27FC236}">
                <a16:creationId xmlns:a16="http://schemas.microsoft.com/office/drawing/2014/main" id="{16650468-5C60-4E82-8B9D-A0D82D48F897}"/>
              </a:ext>
            </a:extLst>
          </p:cNvPr>
          <p:cNvSpPr/>
          <p:nvPr/>
        </p:nvSpPr>
        <p:spPr>
          <a:xfrm>
            <a:off x="11479233" y="6325737"/>
            <a:ext cx="495649" cy="369332"/>
          </a:xfrm>
          <a:prstGeom prst="rect">
            <a:avLst/>
          </a:prstGeom>
        </p:spPr>
        <p:txBody>
          <a:bodyPr wrap="none">
            <a:spAutoFit/>
          </a:bodyPr>
          <a:lstStyle/>
          <a:p>
            <a:r>
              <a:rPr lang="en-US" dirty="0">
                <a:solidFill>
                  <a:schemeClr val="bg1"/>
                </a:solidFill>
              </a:rPr>
              <a:t> (1)</a:t>
            </a:r>
            <a:endParaRPr lang="en-US" dirty="0"/>
          </a:p>
        </p:txBody>
      </p:sp>
    </p:spTree>
    <p:extLst>
      <p:ext uri="{BB962C8B-B14F-4D97-AF65-F5344CB8AC3E}">
        <p14:creationId xmlns:p14="http://schemas.microsoft.com/office/powerpoint/2010/main" val="150328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2" name="Rectangle 1">
            <a:extLst>
              <a:ext uri="{FF2B5EF4-FFF2-40B4-BE49-F238E27FC236}">
                <a16:creationId xmlns:a16="http://schemas.microsoft.com/office/drawing/2014/main" id="{CEBD1EF9-2EE4-4F55-B88E-83CBE0269435}"/>
              </a:ext>
            </a:extLst>
          </p:cNvPr>
          <p:cNvSpPr/>
          <p:nvPr/>
        </p:nvSpPr>
        <p:spPr>
          <a:xfrm>
            <a:off x="467638" y="1905506"/>
            <a:ext cx="6096000" cy="3046988"/>
          </a:xfrm>
          <a:prstGeom prst="rect">
            <a:avLst/>
          </a:prstGeom>
        </p:spPr>
        <p:txBody>
          <a:bodyPr>
            <a:spAutoFit/>
          </a:bodyPr>
          <a:lstStyle/>
          <a:p>
            <a:r>
              <a:rPr lang="en-US" sz="2400" dirty="0">
                <a:solidFill>
                  <a:schemeClr val="bg1"/>
                </a:solidFill>
              </a:rPr>
              <a:t>“The Bible is one witness of Jesus Christ; the Book of Mormon is another. </a:t>
            </a:r>
          </a:p>
          <a:p>
            <a:endParaRPr lang="en-US" sz="2400" dirty="0">
              <a:solidFill>
                <a:schemeClr val="bg1"/>
              </a:solidFill>
            </a:endParaRPr>
          </a:p>
          <a:p>
            <a:r>
              <a:rPr lang="en-US" sz="2400" dirty="0">
                <a:solidFill>
                  <a:schemeClr val="bg1"/>
                </a:solidFill>
              </a:rPr>
              <a:t>Why is this second witness so crucial? </a:t>
            </a:r>
          </a:p>
          <a:p>
            <a:endParaRPr lang="en-US" sz="2400" dirty="0">
              <a:solidFill>
                <a:schemeClr val="bg1"/>
              </a:solidFill>
            </a:endParaRPr>
          </a:p>
          <a:p>
            <a:r>
              <a:rPr lang="en-US" sz="2400" dirty="0">
                <a:solidFill>
                  <a:schemeClr val="bg1"/>
                </a:solidFill>
              </a:rPr>
              <a:t>The following illustration may help: How many straight lines can you draw through a single point on a piece of paper?” </a:t>
            </a:r>
          </a:p>
        </p:txBody>
      </p:sp>
      <p:sp>
        <p:nvSpPr>
          <p:cNvPr id="3" name="Oval 2">
            <a:extLst>
              <a:ext uri="{FF2B5EF4-FFF2-40B4-BE49-F238E27FC236}">
                <a16:creationId xmlns:a16="http://schemas.microsoft.com/office/drawing/2014/main" id="{845C101A-9294-44CA-A832-CB4F70179C22}"/>
              </a:ext>
            </a:extLst>
          </p:cNvPr>
          <p:cNvSpPr/>
          <p:nvPr/>
        </p:nvSpPr>
        <p:spPr>
          <a:xfrm>
            <a:off x="7189940" y="1550096"/>
            <a:ext cx="3757808" cy="37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9DD565-A9BB-4D14-B438-E073AB15BAC9}"/>
              </a:ext>
            </a:extLst>
          </p:cNvPr>
          <p:cNvSpPr/>
          <p:nvPr/>
        </p:nvSpPr>
        <p:spPr>
          <a:xfrm>
            <a:off x="11479233" y="6325737"/>
            <a:ext cx="495649" cy="369332"/>
          </a:xfrm>
          <a:prstGeom prst="rect">
            <a:avLst/>
          </a:prstGeom>
        </p:spPr>
        <p:txBody>
          <a:bodyPr wrap="none">
            <a:spAutoFit/>
          </a:bodyPr>
          <a:lstStyle/>
          <a:p>
            <a:r>
              <a:rPr lang="en-US" dirty="0">
                <a:solidFill>
                  <a:schemeClr val="bg1"/>
                </a:solidFill>
              </a:rPr>
              <a:t> (1)</a:t>
            </a:r>
            <a:endParaRPr lang="en-US" dirty="0"/>
          </a:p>
        </p:txBody>
      </p:sp>
      <p:cxnSp>
        <p:nvCxnSpPr>
          <p:cNvPr id="16" name="Straight Connector 15">
            <a:extLst>
              <a:ext uri="{FF2B5EF4-FFF2-40B4-BE49-F238E27FC236}">
                <a16:creationId xmlns:a16="http://schemas.microsoft.com/office/drawing/2014/main" id="{C8632DC3-E512-4F7F-A24E-D24CCA9783F7}"/>
              </a:ext>
            </a:extLst>
          </p:cNvPr>
          <p:cNvCxnSpPr>
            <a:endCxn id="3" idx="4"/>
          </p:cNvCxnSpPr>
          <p:nvPr/>
        </p:nvCxnSpPr>
        <p:spPr>
          <a:xfrm>
            <a:off x="9056318" y="1528175"/>
            <a:ext cx="12526" cy="377972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34D731-EDEE-4C0D-A170-EECB9BFCD7E4}"/>
              </a:ext>
            </a:extLst>
          </p:cNvPr>
          <p:cNvCxnSpPr>
            <a:cxnSpLocks/>
          </p:cNvCxnSpPr>
          <p:nvPr/>
        </p:nvCxnSpPr>
        <p:spPr>
          <a:xfrm flipH="1">
            <a:off x="8768219" y="1778696"/>
            <a:ext cx="1277655" cy="35292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95AF0-0ABC-4DA5-A810-EE18A483815F}"/>
              </a:ext>
            </a:extLst>
          </p:cNvPr>
          <p:cNvCxnSpPr>
            <a:cxnSpLocks/>
          </p:cNvCxnSpPr>
          <p:nvPr/>
        </p:nvCxnSpPr>
        <p:spPr>
          <a:xfrm>
            <a:off x="8404964" y="1691014"/>
            <a:ext cx="1089765" cy="36168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4185E3-84B6-4766-ABA2-74A86211A628}"/>
              </a:ext>
            </a:extLst>
          </p:cNvPr>
          <p:cNvCxnSpPr>
            <a:cxnSpLocks/>
            <a:stCxn id="3" idx="7"/>
          </p:cNvCxnSpPr>
          <p:nvPr/>
        </p:nvCxnSpPr>
        <p:spPr>
          <a:xfrm flipH="1">
            <a:off x="7703507" y="2100414"/>
            <a:ext cx="2693923" cy="27095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DAD1C4-9B32-40B4-A211-9536ABFDB4C9}"/>
              </a:ext>
            </a:extLst>
          </p:cNvPr>
          <p:cNvCxnSpPr>
            <a:cxnSpLocks/>
          </p:cNvCxnSpPr>
          <p:nvPr/>
        </p:nvCxnSpPr>
        <p:spPr>
          <a:xfrm flipH="1">
            <a:off x="7189940" y="1691014"/>
            <a:ext cx="2304790" cy="23173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27EB2A-691F-4C8A-95E5-A0DC92003D4A}"/>
              </a:ext>
            </a:extLst>
          </p:cNvPr>
          <p:cNvCxnSpPr>
            <a:cxnSpLocks/>
          </p:cNvCxnSpPr>
          <p:nvPr/>
        </p:nvCxnSpPr>
        <p:spPr>
          <a:xfrm flipH="1">
            <a:off x="9294312" y="2480153"/>
            <a:ext cx="1327760" cy="28277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511B843-5679-41F0-ACB2-BE7E700606CD}"/>
              </a:ext>
            </a:extLst>
          </p:cNvPr>
          <p:cNvCxnSpPr>
            <a:cxnSpLocks/>
            <a:stCxn id="3" idx="1"/>
            <a:endCxn id="3" idx="5"/>
          </p:cNvCxnSpPr>
          <p:nvPr/>
        </p:nvCxnSpPr>
        <p:spPr>
          <a:xfrm>
            <a:off x="7740258" y="2100414"/>
            <a:ext cx="2657172" cy="26571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DB0CFE-1D02-4946-A004-0A306C67DC8E}"/>
              </a:ext>
            </a:extLst>
          </p:cNvPr>
          <p:cNvCxnSpPr>
            <a:cxnSpLocks/>
            <a:stCxn id="3" idx="6"/>
            <a:endCxn id="3" idx="2"/>
          </p:cNvCxnSpPr>
          <p:nvPr/>
        </p:nvCxnSpPr>
        <p:spPr>
          <a:xfrm flipH="1">
            <a:off x="7189940" y="3429000"/>
            <a:ext cx="37578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2" name="Rectangle 1">
            <a:extLst>
              <a:ext uri="{FF2B5EF4-FFF2-40B4-BE49-F238E27FC236}">
                <a16:creationId xmlns:a16="http://schemas.microsoft.com/office/drawing/2014/main" id="{CEBD1EF9-2EE4-4F55-B88E-83CBE0269435}"/>
              </a:ext>
            </a:extLst>
          </p:cNvPr>
          <p:cNvSpPr/>
          <p:nvPr/>
        </p:nvSpPr>
        <p:spPr>
          <a:xfrm>
            <a:off x="592898" y="602799"/>
            <a:ext cx="6096000" cy="707886"/>
          </a:xfrm>
          <a:prstGeom prst="rect">
            <a:avLst/>
          </a:prstGeom>
        </p:spPr>
        <p:txBody>
          <a:bodyPr>
            <a:spAutoFit/>
          </a:bodyPr>
          <a:lstStyle/>
          <a:p>
            <a:r>
              <a:rPr lang="en-US" sz="4000" dirty="0">
                <a:solidFill>
                  <a:srgbClr val="FFFF00"/>
                </a:solidFill>
              </a:rPr>
              <a:t>The answer is infinite.</a:t>
            </a:r>
          </a:p>
        </p:txBody>
      </p:sp>
      <p:sp>
        <p:nvSpPr>
          <p:cNvPr id="3" name="Oval 2">
            <a:extLst>
              <a:ext uri="{FF2B5EF4-FFF2-40B4-BE49-F238E27FC236}">
                <a16:creationId xmlns:a16="http://schemas.microsoft.com/office/drawing/2014/main" id="{845C101A-9294-44CA-A832-CB4F70179C22}"/>
              </a:ext>
            </a:extLst>
          </p:cNvPr>
          <p:cNvSpPr/>
          <p:nvPr/>
        </p:nvSpPr>
        <p:spPr>
          <a:xfrm>
            <a:off x="7189940" y="1550096"/>
            <a:ext cx="3757808" cy="37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9DD565-A9BB-4D14-B438-E073AB15BAC9}"/>
              </a:ext>
            </a:extLst>
          </p:cNvPr>
          <p:cNvSpPr/>
          <p:nvPr/>
        </p:nvSpPr>
        <p:spPr>
          <a:xfrm>
            <a:off x="11479233" y="6325737"/>
            <a:ext cx="495649" cy="369332"/>
          </a:xfrm>
          <a:prstGeom prst="rect">
            <a:avLst/>
          </a:prstGeom>
        </p:spPr>
        <p:txBody>
          <a:bodyPr wrap="none">
            <a:spAutoFit/>
          </a:bodyPr>
          <a:lstStyle/>
          <a:p>
            <a:r>
              <a:rPr lang="en-US" dirty="0">
                <a:solidFill>
                  <a:schemeClr val="bg1"/>
                </a:solidFill>
              </a:rPr>
              <a:t> (1)</a:t>
            </a:r>
            <a:endParaRPr lang="en-US" dirty="0"/>
          </a:p>
        </p:txBody>
      </p:sp>
      <p:cxnSp>
        <p:nvCxnSpPr>
          <p:cNvPr id="16" name="Straight Connector 15">
            <a:extLst>
              <a:ext uri="{FF2B5EF4-FFF2-40B4-BE49-F238E27FC236}">
                <a16:creationId xmlns:a16="http://schemas.microsoft.com/office/drawing/2014/main" id="{C8632DC3-E512-4F7F-A24E-D24CCA9783F7}"/>
              </a:ext>
            </a:extLst>
          </p:cNvPr>
          <p:cNvCxnSpPr>
            <a:cxnSpLocks/>
            <a:stCxn id="7" idx="2"/>
            <a:endCxn id="3" idx="4"/>
          </p:cNvCxnSpPr>
          <p:nvPr/>
        </p:nvCxnSpPr>
        <p:spPr>
          <a:xfrm flipH="1">
            <a:off x="9068844" y="1393335"/>
            <a:ext cx="36534" cy="39145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34D731-EDEE-4C0D-A170-EECB9BFCD7E4}"/>
              </a:ext>
            </a:extLst>
          </p:cNvPr>
          <p:cNvCxnSpPr>
            <a:cxnSpLocks/>
          </p:cNvCxnSpPr>
          <p:nvPr/>
        </p:nvCxnSpPr>
        <p:spPr>
          <a:xfrm flipH="1">
            <a:off x="8768219" y="1778696"/>
            <a:ext cx="1277655" cy="35292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95AF0-0ABC-4DA5-A810-EE18A483815F}"/>
              </a:ext>
            </a:extLst>
          </p:cNvPr>
          <p:cNvCxnSpPr>
            <a:cxnSpLocks/>
          </p:cNvCxnSpPr>
          <p:nvPr/>
        </p:nvCxnSpPr>
        <p:spPr>
          <a:xfrm>
            <a:off x="8404964" y="1691014"/>
            <a:ext cx="1089765" cy="36168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4185E3-84B6-4766-ABA2-74A86211A628}"/>
              </a:ext>
            </a:extLst>
          </p:cNvPr>
          <p:cNvCxnSpPr>
            <a:cxnSpLocks/>
            <a:stCxn id="3" idx="7"/>
          </p:cNvCxnSpPr>
          <p:nvPr/>
        </p:nvCxnSpPr>
        <p:spPr>
          <a:xfrm flipH="1">
            <a:off x="7703507" y="2100414"/>
            <a:ext cx="2693923" cy="27095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DAD1C4-9B32-40B4-A211-9536ABFDB4C9}"/>
              </a:ext>
            </a:extLst>
          </p:cNvPr>
          <p:cNvCxnSpPr>
            <a:cxnSpLocks/>
          </p:cNvCxnSpPr>
          <p:nvPr/>
        </p:nvCxnSpPr>
        <p:spPr>
          <a:xfrm flipH="1">
            <a:off x="7189940" y="1691014"/>
            <a:ext cx="2304790" cy="23173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27EB2A-691F-4C8A-95E5-A0DC92003D4A}"/>
              </a:ext>
            </a:extLst>
          </p:cNvPr>
          <p:cNvCxnSpPr>
            <a:cxnSpLocks/>
          </p:cNvCxnSpPr>
          <p:nvPr/>
        </p:nvCxnSpPr>
        <p:spPr>
          <a:xfrm flipH="1">
            <a:off x="9294312" y="2480153"/>
            <a:ext cx="1327760" cy="28277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511B843-5679-41F0-ACB2-BE7E700606CD}"/>
              </a:ext>
            </a:extLst>
          </p:cNvPr>
          <p:cNvCxnSpPr>
            <a:cxnSpLocks/>
            <a:stCxn id="3" idx="1"/>
            <a:endCxn id="3" idx="5"/>
          </p:cNvCxnSpPr>
          <p:nvPr/>
        </p:nvCxnSpPr>
        <p:spPr>
          <a:xfrm>
            <a:off x="7740258" y="2100414"/>
            <a:ext cx="2657172" cy="26571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DB0CFE-1D02-4946-A004-0A306C67DC8E}"/>
              </a:ext>
            </a:extLst>
          </p:cNvPr>
          <p:cNvCxnSpPr>
            <a:cxnSpLocks/>
            <a:stCxn id="3" idx="6"/>
            <a:endCxn id="3" idx="2"/>
          </p:cNvCxnSpPr>
          <p:nvPr/>
        </p:nvCxnSpPr>
        <p:spPr>
          <a:xfrm flipH="1">
            <a:off x="7189940" y="3429000"/>
            <a:ext cx="37578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F3E5408-1A8F-4D5D-8B13-CEBB70FEDF88}"/>
              </a:ext>
            </a:extLst>
          </p:cNvPr>
          <p:cNvSpPr/>
          <p:nvPr/>
        </p:nvSpPr>
        <p:spPr>
          <a:xfrm>
            <a:off x="463051" y="2342971"/>
            <a:ext cx="6096000" cy="1631216"/>
          </a:xfrm>
          <a:prstGeom prst="rect">
            <a:avLst/>
          </a:prstGeom>
        </p:spPr>
        <p:txBody>
          <a:bodyPr>
            <a:spAutoFit/>
          </a:bodyPr>
          <a:lstStyle/>
          <a:p>
            <a:r>
              <a:rPr lang="en-US" sz="2000" dirty="0">
                <a:solidFill>
                  <a:schemeClr val="bg1"/>
                </a:solidFill>
              </a:rPr>
              <a:t>For a moment, suppose that single point represents the Bible and that hundreds of those straight lines drawn through that point represent different interpretations of the Bible and that each of those interpretations represents a different church.</a:t>
            </a:r>
          </a:p>
        </p:txBody>
      </p:sp>
      <p:sp>
        <p:nvSpPr>
          <p:cNvPr id="7" name="TextBox 6">
            <a:extLst>
              <a:ext uri="{FF2B5EF4-FFF2-40B4-BE49-F238E27FC236}">
                <a16:creationId xmlns:a16="http://schemas.microsoft.com/office/drawing/2014/main" id="{A7EBA429-A455-4363-8264-3361E710ECB4}"/>
              </a:ext>
            </a:extLst>
          </p:cNvPr>
          <p:cNvSpPr txBox="1"/>
          <p:nvPr/>
        </p:nvSpPr>
        <p:spPr>
          <a:xfrm>
            <a:off x="8716027" y="1024003"/>
            <a:ext cx="778702" cy="369332"/>
          </a:xfrm>
          <a:prstGeom prst="rect">
            <a:avLst/>
          </a:prstGeom>
          <a:solidFill>
            <a:schemeClr val="accent4"/>
          </a:solidFill>
        </p:spPr>
        <p:txBody>
          <a:bodyPr wrap="square" rtlCol="0">
            <a:spAutoFit/>
          </a:bodyPr>
          <a:lstStyle/>
          <a:p>
            <a:r>
              <a:rPr lang="en-US" dirty="0">
                <a:solidFill>
                  <a:srgbClr val="FF0000"/>
                </a:solidFill>
              </a:rPr>
              <a:t>BIBLE</a:t>
            </a:r>
          </a:p>
        </p:txBody>
      </p:sp>
      <p:grpSp>
        <p:nvGrpSpPr>
          <p:cNvPr id="11" name="Group 10">
            <a:extLst>
              <a:ext uri="{FF2B5EF4-FFF2-40B4-BE49-F238E27FC236}">
                <a16:creationId xmlns:a16="http://schemas.microsoft.com/office/drawing/2014/main" id="{9D71741C-56BC-4B55-A33F-FB111DD81481}"/>
              </a:ext>
            </a:extLst>
          </p:cNvPr>
          <p:cNvGrpSpPr/>
          <p:nvPr/>
        </p:nvGrpSpPr>
        <p:grpSpPr>
          <a:xfrm>
            <a:off x="6984209" y="3499459"/>
            <a:ext cx="440011" cy="690409"/>
            <a:chOff x="4468085" y="4207268"/>
            <a:chExt cx="701457" cy="1100636"/>
          </a:xfrm>
        </p:grpSpPr>
        <p:sp>
          <p:nvSpPr>
            <p:cNvPr id="9" name="Rectangle 8">
              <a:extLst>
                <a:ext uri="{FF2B5EF4-FFF2-40B4-BE49-F238E27FC236}">
                  <a16:creationId xmlns:a16="http://schemas.microsoft.com/office/drawing/2014/main" id="{3BF5E738-5B8E-4177-AB31-20C3ED214173}"/>
                </a:ext>
              </a:extLst>
            </p:cNvPr>
            <p:cNvSpPr/>
            <p:nvPr/>
          </p:nvSpPr>
          <p:spPr>
            <a:xfrm>
              <a:off x="4468085" y="4757586"/>
              <a:ext cx="701457" cy="550318"/>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BAC73814-D7BB-4D48-A767-303BF9112B72}"/>
                </a:ext>
              </a:extLst>
            </p:cNvPr>
            <p:cNvSpPr/>
            <p:nvPr/>
          </p:nvSpPr>
          <p:spPr>
            <a:xfrm>
              <a:off x="4616885" y="4207268"/>
              <a:ext cx="403858" cy="55031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F88BB82-FB50-4E35-83A2-085B49865AE3}"/>
              </a:ext>
            </a:extLst>
          </p:cNvPr>
          <p:cNvGrpSpPr/>
          <p:nvPr/>
        </p:nvGrpSpPr>
        <p:grpSpPr>
          <a:xfrm>
            <a:off x="10191586" y="1637039"/>
            <a:ext cx="440011" cy="690409"/>
            <a:chOff x="4468085" y="4207268"/>
            <a:chExt cx="701457" cy="1100636"/>
          </a:xfrm>
        </p:grpSpPr>
        <p:sp>
          <p:nvSpPr>
            <p:cNvPr id="22" name="Rectangle 21">
              <a:extLst>
                <a:ext uri="{FF2B5EF4-FFF2-40B4-BE49-F238E27FC236}">
                  <a16:creationId xmlns:a16="http://schemas.microsoft.com/office/drawing/2014/main" id="{5E881345-B02E-4B8D-8585-226BCB67B95B}"/>
                </a:ext>
              </a:extLst>
            </p:cNvPr>
            <p:cNvSpPr/>
            <p:nvPr/>
          </p:nvSpPr>
          <p:spPr>
            <a:xfrm>
              <a:off x="4468085" y="4757586"/>
              <a:ext cx="701457" cy="550318"/>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906E075F-D233-4636-A940-9E173BDE4F14}"/>
                </a:ext>
              </a:extLst>
            </p:cNvPr>
            <p:cNvSpPr/>
            <p:nvPr/>
          </p:nvSpPr>
          <p:spPr>
            <a:xfrm>
              <a:off x="4616885" y="4207268"/>
              <a:ext cx="403858" cy="55031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D0F3B2A-65D1-4499-853A-11EDC00AB9E3}"/>
              </a:ext>
            </a:extLst>
          </p:cNvPr>
          <p:cNvGrpSpPr/>
          <p:nvPr/>
        </p:nvGrpSpPr>
        <p:grpSpPr>
          <a:xfrm>
            <a:off x="9242607" y="4652724"/>
            <a:ext cx="440011" cy="690409"/>
            <a:chOff x="4468085" y="4207268"/>
            <a:chExt cx="701457" cy="1100636"/>
          </a:xfrm>
        </p:grpSpPr>
        <p:sp>
          <p:nvSpPr>
            <p:cNvPr id="26" name="Rectangle 25">
              <a:extLst>
                <a:ext uri="{FF2B5EF4-FFF2-40B4-BE49-F238E27FC236}">
                  <a16:creationId xmlns:a16="http://schemas.microsoft.com/office/drawing/2014/main" id="{7BBE376C-0D9C-4A5A-84E1-1187769A4FAE}"/>
                </a:ext>
              </a:extLst>
            </p:cNvPr>
            <p:cNvSpPr/>
            <p:nvPr/>
          </p:nvSpPr>
          <p:spPr>
            <a:xfrm>
              <a:off x="4468085" y="4757586"/>
              <a:ext cx="701457" cy="550318"/>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7B952BA-FAE9-4636-B778-E721B0C13C73}"/>
                </a:ext>
              </a:extLst>
            </p:cNvPr>
            <p:cNvSpPr/>
            <p:nvPr/>
          </p:nvSpPr>
          <p:spPr>
            <a:xfrm>
              <a:off x="4616885" y="4207268"/>
              <a:ext cx="403858" cy="55031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2EA1EF2-FE30-4620-9D43-D6F4B1A8CDF4}"/>
              </a:ext>
            </a:extLst>
          </p:cNvPr>
          <p:cNvGrpSpPr/>
          <p:nvPr/>
        </p:nvGrpSpPr>
        <p:grpSpPr>
          <a:xfrm>
            <a:off x="7488164" y="1719979"/>
            <a:ext cx="440011" cy="690409"/>
            <a:chOff x="4468085" y="4207268"/>
            <a:chExt cx="701457" cy="1100636"/>
          </a:xfrm>
        </p:grpSpPr>
        <p:sp>
          <p:nvSpPr>
            <p:cNvPr id="31" name="Rectangle 30">
              <a:extLst>
                <a:ext uri="{FF2B5EF4-FFF2-40B4-BE49-F238E27FC236}">
                  <a16:creationId xmlns:a16="http://schemas.microsoft.com/office/drawing/2014/main" id="{C6BF8453-255E-4190-BA4D-7F320176310B}"/>
                </a:ext>
              </a:extLst>
            </p:cNvPr>
            <p:cNvSpPr/>
            <p:nvPr/>
          </p:nvSpPr>
          <p:spPr>
            <a:xfrm>
              <a:off x="4468085" y="4757586"/>
              <a:ext cx="701457" cy="550318"/>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5852EAB0-8A6A-40D4-A155-1C09998907E0}"/>
                </a:ext>
              </a:extLst>
            </p:cNvPr>
            <p:cNvSpPr/>
            <p:nvPr/>
          </p:nvSpPr>
          <p:spPr>
            <a:xfrm>
              <a:off x="4616885" y="4207268"/>
              <a:ext cx="403858" cy="55031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A81922C-F799-4AB0-A557-183A1388B1F0}"/>
              </a:ext>
            </a:extLst>
          </p:cNvPr>
          <p:cNvGrpSpPr/>
          <p:nvPr/>
        </p:nvGrpSpPr>
        <p:grpSpPr>
          <a:xfrm>
            <a:off x="10028389" y="4084792"/>
            <a:ext cx="440011" cy="690409"/>
            <a:chOff x="4468085" y="4207268"/>
            <a:chExt cx="701457" cy="1100636"/>
          </a:xfrm>
        </p:grpSpPr>
        <p:sp>
          <p:nvSpPr>
            <p:cNvPr id="35" name="Rectangle 34">
              <a:extLst>
                <a:ext uri="{FF2B5EF4-FFF2-40B4-BE49-F238E27FC236}">
                  <a16:creationId xmlns:a16="http://schemas.microsoft.com/office/drawing/2014/main" id="{9C078B85-20A7-4CDE-BAEA-B4BC674631A2}"/>
                </a:ext>
              </a:extLst>
            </p:cNvPr>
            <p:cNvSpPr/>
            <p:nvPr/>
          </p:nvSpPr>
          <p:spPr>
            <a:xfrm>
              <a:off x="4468085" y="4757586"/>
              <a:ext cx="701457" cy="550318"/>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4E7A5F39-8543-4769-A4B7-58246848ED76}"/>
                </a:ext>
              </a:extLst>
            </p:cNvPr>
            <p:cNvSpPr/>
            <p:nvPr/>
          </p:nvSpPr>
          <p:spPr>
            <a:xfrm>
              <a:off x="4616885" y="4207268"/>
              <a:ext cx="403858" cy="55031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4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3" name="Oval 2">
            <a:extLst>
              <a:ext uri="{FF2B5EF4-FFF2-40B4-BE49-F238E27FC236}">
                <a16:creationId xmlns:a16="http://schemas.microsoft.com/office/drawing/2014/main" id="{845C101A-9294-44CA-A832-CB4F70179C22}"/>
              </a:ext>
            </a:extLst>
          </p:cNvPr>
          <p:cNvSpPr/>
          <p:nvPr/>
        </p:nvSpPr>
        <p:spPr>
          <a:xfrm>
            <a:off x="6910192" y="2700908"/>
            <a:ext cx="3757808" cy="37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9DD565-A9BB-4D14-B438-E073AB15BAC9}"/>
              </a:ext>
            </a:extLst>
          </p:cNvPr>
          <p:cNvSpPr/>
          <p:nvPr/>
        </p:nvSpPr>
        <p:spPr>
          <a:xfrm>
            <a:off x="11479233" y="6325737"/>
            <a:ext cx="495649" cy="369332"/>
          </a:xfrm>
          <a:prstGeom prst="rect">
            <a:avLst/>
          </a:prstGeom>
        </p:spPr>
        <p:txBody>
          <a:bodyPr wrap="none">
            <a:spAutoFit/>
          </a:bodyPr>
          <a:lstStyle/>
          <a:p>
            <a:r>
              <a:rPr lang="en-US" dirty="0">
                <a:solidFill>
                  <a:schemeClr val="bg1"/>
                </a:solidFill>
              </a:rPr>
              <a:t> (1)</a:t>
            </a:r>
            <a:endParaRPr lang="en-US" dirty="0"/>
          </a:p>
        </p:txBody>
      </p:sp>
      <p:sp>
        <p:nvSpPr>
          <p:cNvPr id="12" name="Rectangle 11">
            <a:extLst>
              <a:ext uri="{FF2B5EF4-FFF2-40B4-BE49-F238E27FC236}">
                <a16:creationId xmlns:a16="http://schemas.microsoft.com/office/drawing/2014/main" id="{C9B7A941-6EB1-434B-9DA7-3AD4C29D9121}"/>
              </a:ext>
            </a:extLst>
          </p:cNvPr>
          <p:cNvSpPr/>
          <p:nvPr/>
        </p:nvSpPr>
        <p:spPr>
          <a:xfrm>
            <a:off x="2837630" y="658478"/>
            <a:ext cx="6851737" cy="1938992"/>
          </a:xfrm>
          <a:prstGeom prst="rect">
            <a:avLst/>
          </a:prstGeom>
        </p:spPr>
        <p:txBody>
          <a:bodyPr wrap="square">
            <a:spAutoFit/>
          </a:bodyPr>
          <a:lstStyle/>
          <a:p>
            <a:r>
              <a:rPr lang="en-US" sz="2400" dirty="0">
                <a:solidFill>
                  <a:schemeClr val="bg1"/>
                </a:solidFill>
              </a:rPr>
              <a:t>“What happens, however, if on that piece of paper there is a second point representing the Book of Mormon? How many straight lines could you draw between these two reference points: the Bible and the Book of Mormon?”</a:t>
            </a:r>
          </a:p>
        </p:txBody>
      </p:sp>
      <p:sp>
        <p:nvSpPr>
          <p:cNvPr id="38" name="Oval 37">
            <a:extLst>
              <a:ext uri="{FF2B5EF4-FFF2-40B4-BE49-F238E27FC236}">
                <a16:creationId xmlns:a16="http://schemas.microsoft.com/office/drawing/2014/main" id="{2D0E1B7D-8C25-4477-A323-7B276B359089}"/>
              </a:ext>
            </a:extLst>
          </p:cNvPr>
          <p:cNvSpPr/>
          <p:nvPr/>
        </p:nvSpPr>
        <p:spPr>
          <a:xfrm>
            <a:off x="958726" y="2752595"/>
            <a:ext cx="3757808" cy="37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1CA1C35-DCC2-4036-A579-6C729C66D7F7}"/>
              </a:ext>
            </a:extLst>
          </p:cNvPr>
          <p:cNvGrpSpPr/>
          <p:nvPr/>
        </p:nvGrpSpPr>
        <p:grpSpPr>
          <a:xfrm>
            <a:off x="1961330" y="3627312"/>
            <a:ext cx="1752600" cy="1905000"/>
            <a:chOff x="2590800" y="2667000"/>
            <a:chExt cx="3886200" cy="3931920"/>
          </a:xfrm>
        </p:grpSpPr>
        <p:grpSp>
          <p:nvGrpSpPr>
            <p:cNvPr id="40" name="Group 13">
              <a:extLst>
                <a:ext uri="{FF2B5EF4-FFF2-40B4-BE49-F238E27FC236}">
                  <a16:creationId xmlns:a16="http://schemas.microsoft.com/office/drawing/2014/main" id="{008A553B-97BF-4700-8705-DB27E1AE0790}"/>
                </a:ext>
              </a:extLst>
            </p:cNvPr>
            <p:cNvGrpSpPr/>
            <p:nvPr/>
          </p:nvGrpSpPr>
          <p:grpSpPr>
            <a:xfrm>
              <a:off x="3048000" y="2667000"/>
              <a:ext cx="2971800" cy="3931920"/>
              <a:chOff x="152400" y="152400"/>
              <a:chExt cx="4953000" cy="6553200"/>
            </a:xfrm>
          </p:grpSpPr>
          <p:sp>
            <p:nvSpPr>
              <p:cNvPr id="46" name="Rounded Rectangle 56">
                <a:extLst>
                  <a:ext uri="{FF2B5EF4-FFF2-40B4-BE49-F238E27FC236}">
                    <a16:creationId xmlns:a16="http://schemas.microsoft.com/office/drawing/2014/main" id="{CD7197E7-73F5-49E5-9D03-D2CCF3CFED4C}"/>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7">
                <a:extLst>
                  <a:ext uri="{FF2B5EF4-FFF2-40B4-BE49-F238E27FC236}">
                    <a16:creationId xmlns:a16="http://schemas.microsoft.com/office/drawing/2014/main" id="{EB973423-C359-46F3-864D-D2F65407641D}"/>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8">
                <a:extLst>
                  <a:ext uri="{FF2B5EF4-FFF2-40B4-BE49-F238E27FC236}">
                    <a16:creationId xmlns:a16="http://schemas.microsoft.com/office/drawing/2014/main" id="{AE6FAA3F-BE9C-4217-899D-95DD35DCE9F0}"/>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7054177B-D6FA-4A64-AACF-DAF2BEC4E4FE}"/>
                </a:ext>
              </a:extLst>
            </p:cNvPr>
            <p:cNvSpPr txBox="1"/>
            <p:nvPr/>
          </p:nvSpPr>
          <p:spPr>
            <a:xfrm>
              <a:off x="2590800" y="3200400"/>
              <a:ext cx="3886200" cy="1309360"/>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42" name="TextBox 41">
              <a:extLst>
                <a:ext uri="{FF2B5EF4-FFF2-40B4-BE49-F238E27FC236}">
                  <a16:creationId xmlns:a16="http://schemas.microsoft.com/office/drawing/2014/main" id="{F5D81517-81E3-4A06-A01A-56CECBED4615}"/>
                </a:ext>
              </a:extLst>
            </p:cNvPr>
            <p:cNvSpPr txBox="1"/>
            <p:nvPr/>
          </p:nvSpPr>
          <p:spPr>
            <a:xfrm>
              <a:off x="3124200" y="5257800"/>
              <a:ext cx="2667001" cy="464611"/>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43" name="Straight Connector 42">
              <a:extLst>
                <a:ext uri="{FF2B5EF4-FFF2-40B4-BE49-F238E27FC236}">
                  <a16:creationId xmlns:a16="http://schemas.microsoft.com/office/drawing/2014/main" id="{CDC31965-F492-49F8-A1E1-22DFB09B4A60}"/>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8184A4-4B02-471B-9534-2FBBDFB6AF5A}"/>
                </a:ext>
              </a:extLst>
            </p:cNvPr>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888D91F-3208-448D-8DE0-E80B5206AEA7}"/>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26DB0CFE-1D02-4946-A004-0A306C67DC8E}"/>
              </a:ext>
            </a:extLst>
          </p:cNvPr>
          <p:cNvCxnSpPr>
            <a:cxnSpLocks/>
          </p:cNvCxnSpPr>
          <p:nvPr/>
        </p:nvCxnSpPr>
        <p:spPr>
          <a:xfrm flipH="1">
            <a:off x="3507744" y="4520122"/>
            <a:ext cx="5281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CF9B7718-E69A-48F5-8849-717697680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305" y="3579881"/>
            <a:ext cx="2010660" cy="2010660"/>
          </a:xfrm>
          <a:prstGeom prst="rect">
            <a:avLst/>
          </a:prstGeom>
        </p:spPr>
      </p:pic>
      <p:sp>
        <p:nvSpPr>
          <p:cNvPr id="17" name="Rectangle 16">
            <a:extLst>
              <a:ext uri="{FF2B5EF4-FFF2-40B4-BE49-F238E27FC236}">
                <a16:creationId xmlns:a16="http://schemas.microsoft.com/office/drawing/2014/main" id="{0E50F45E-D84E-4E3E-A3DE-B366690D8EE8}"/>
              </a:ext>
            </a:extLst>
          </p:cNvPr>
          <p:cNvSpPr/>
          <p:nvPr/>
        </p:nvSpPr>
        <p:spPr>
          <a:xfrm>
            <a:off x="3015112" y="4960024"/>
            <a:ext cx="6096000" cy="1815882"/>
          </a:xfrm>
          <a:prstGeom prst="rect">
            <a:avLst/>
          </a:prstGeom>
        </p:spPr>
        <p:txBody>
          <a:bodyPr>
            <a:spAutoFit/>
          </a:bodyPr>
          <a:lstStyle/>
          <a:p>
            <a:pPr algn="ctr"/>
            <a:r>
              <a:rPr lang="en-US" sz="2800" dirty="0">
                <a:solidFill>
                  <a:srgbClr val="FFFF00"/>
                </a:solidFill>
              </a:rPr>
              <a:t>Only one. </a:t>
            </a:r>
          </a:p>
          <a:p>
            <a:pPr algn="ctr"/>
            <a:r>
              <a:rPr lang="en-US" sz="2800" dirty="0">
                <a:solidFill>
                  <a:srgbClr val="FFFF00"/>
                </a:solidFill>
              </a:rPr>
              <a:t>Only one interpretation of Christ’s doctrines survives the testimony of these two witnesses.</a:t>
            </a:r>
          </a:p>
        </p:txBody>
      </p:sp>
    </p:spTree>
    <p:extLst>
      <p:ext uri="{BB962C8B-B14F-4D97-AF65-F5344CB8AC3E}">
        <p14:creationId xmlns:p14="http://schemas.microsoft.com/office/powerpoint/2010/main" val="5024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D222F-BF4A-460B-A37F-164704D1B3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l="48237"/>
          <a:stretch/>
        </p:blipFill>
        <p:spPr>
          <a:xfrm>
            <a:off x="0" y="0"/>
            <a:ext cx="12192000" cy="6859194"/>
          </a:xfrm>
          <a:prstGeom prst="rect">
            <a:avLst/>
          </a:prstGeom>
        </p:spPr>
      </p:pic>
      <p:sp>
        <p:nvSpPr>
          <p:cNvPr id="4" name="Rectangle 3">
            <a:extLst>
              <a:ext uri="{FF2B5EF4-FFF2-40B4-BE49-F238E27FC236}">
                <a16:creationId xmlns:a16="http://schemas.microsoft.com/office/drawing/2014/main" id="{A99DD565-A9BB-4D14-B438-E073AB15BAC9}"/>
              </a:ext>
            </a:extLst>
          </p:cNvPr>
          <p:cNvSpPr/>
          <p:nvPr/>
        </p:nvSpPr>
        <p:spPr>
          <a:xfrm>
            <a:off x="11479233" y="6325737"/>
            <a:ext cx="495649" cy="369332"/>
          </a:xfrm>
          <a:prstGeom prst="rect">
            <a:avLst/>
          </a:prstGeom>
        </p:spPr>
        <p:txBody>
          <a:bodyPr wrap="none">
            <a:spAutoFit/>
          </a:bodyPr>
          <a:lstStyle/>
          <a:p>
            <a:r>
              <a:rPr lang="en-US" dirty="0">
                <a:solidFill>
                  <a:schemeClr val="bg1"/>
                </a:solidFill>
              </a:rPr>
              <a:t> (1)</a:t>
            </a:r>
            <a:endParaRPr lang="en-US" dirty="0"/>
          </a:p>
        </p:txBody>
      </p:sp>
      <p:sp>
        <p:nvSpPr>
          <p:cNvPr id="8" name="Rectangle 7">
            <a:extLst>
              <a:ext uri="{FF2B5EF4-FFF2-40B4-BE49-F238E27FC236}">
                <a16:creationId xmlns:a16="http://schemas.microsoft.com/office/drawing/2014/main" id="{AC482CB8-CE40-4880-9C7D-78501EF20B84}"/>
              </a:ext>
            </a:extLst>
          </p:cNvPr>
          <p:cNvSpPr/>
          <p:nvPr/>
        </p:nvSpPr>
        <p:spPr>
          <a:xfrm>
            <a:off x="3048000" y="287088"/>
            <a:ext cx="6096000" cy="1569660"/>
          </a:xfrm>
          <a:prstGeom prst="rect">
            <a:avLst/>
          </a:prstGeom>
        </p:spPr>
        <p:txBody>
          <a:bodyPr>
            <a:spAutoFit/>
          </a:bodyPr>
          <a:lstStyle/>
          <a:p>
            <a:r>
              <a:rPr lang="en-US" sz="2400" dirty="0">
                <a:solidFill>
                  <a:schemeClr val="bg1"/>
                </a:solidFill>
              </a:rPr>
              <a:t>“Again and again the Book of Mormon acts as a confirming, clarifying, unifying witness of the doctrines taught in the Bible so that there is only ‘one Lord, one faith, one baptism’</a:t>
            </a:r>
          </a:p>
        </p:txBody>
      </p:sp>
      <p:sp>
        <p:nvSpPr>
          <p:cNvPr id="13" name="Rectangle 12">
            <a:extLst>
              <a:ext uri="{FF2B5EF4-FFF2-40B4-BE49-F238E27FC236}">
                <a16:creationId xmlns:a16="http://schemas.microsoft.com/office/drawing/2014/main" id="{26E5EDE4-051B-473C-BDF0-7B6503E6E689}"/>
              </a:ext>
            </a:extLst>
          </p:cNvPr>
          <p:cNvSpPr/>
          <p:nvPr/>
        </p:nvSpPr>
        <p:spPr>
          <a:xfrm>
            <a:off x="2579653" y="4959035"/>
            <a:ext cx="7032694" cy="1323439"/>
          </a:xfrm>
          <a:prstGeom prst="rect">
            <a:avLst/>
          </a:prstGeom>
        </p:spPr>
        <p:txBody>
          <a:bodyPr wrap="none">
            <a:spAutoFit/>
          </a:bodyPr>
          <a:lstStyle/>
          <a:p>
            <a:pPr algn="ctr"/>
            <a:r>
              <a:rPr lang="en-US" sz="4000" dirty="0">
                <a:solidFill>
                  <a:srgbClr val="FFFF00"/>
                </a:solidFill>
              </a:rPr>
              <a:t>One Lord, one faith, one baptism</a:t>
            </a:r>
          </a:p>
          <a:p>
            <a:pPr algn="ctr"/>
            <a:r>
              <a:rPr lang="en-US" sz="4000" dirty="0">
                <a:solidFill>
                  <a:srgbClr val="FFFF00"/>
                </a:solidFill>
              </a:rPr>
              <a:t>Ezekiel 4:5</a:t>
            </a:r>
          </a:p>
        </p:txBody>
      </p:sp>
      <p:grpSp>
        <p:nvGrpSpPr>
          <p:cNvPr id="48" name="Group 47">
            <a:extLst>
              <a:ext uri="{FF2B5EF4-FFF2-40B4-BE49-F238E27FC236}">
                <a16:creationId xmlns:a16="http://schemas.microsoft.com/office/drawing/2014/main" id="{4A943ED2-78C7-485D-8001-6BA5CA9D47D5}"/>
              </a:ext>
            </a:extLst>
          </p:cNvPr>
          <p:cNvGrpSpPr/>
          <p:nvPr/>
        </p:nvGrpSpPr>
        <p:grpSpPr>
          <a:xfrm rot="20598781">
            <a:off x="4417390" y="2209963"/>
            <a:ext cx="1909424" cy="2390713"/>
            <a:chOff x="2819400" y="3657600"/>
            <a:chExt cx="1447800" cy="2099432"/>
          </a:xfrm>
        </p:grpSpPr>
        <p:sp>
          <p:nvSpPr>
            <p:cNvPr id="49" name="TextBox 48">
              <a:extLst>
                <a:ext uri="{FF2B5EF4-FFF2-40B4-BE49-F238E27FC236}">
                  <a16:creationId xmlns:a16="http://schemas.microsoft.com/office/drawing/2014/main" id="{EC236F84-AAE6-4172-B524-1CEDD5335C2D}"/>
                </a:ext>
              </a:extLst>
            </p:cNvPr>
            <p:cNvSpPr txBox="1"/>
            <p:nvPr/>
          </p:nvSpPr>
          <p:spPr>
            <a:xfrm>
              <a:off x="3891952" y="5432699"/>
              <a:ext cx="140070" cy="324333"/>
            </a:xfrm>
            <a:prstGeom prst="rect">
              <a:avLst/>
            </a:prstGeom>
            <a:noFill/>
          </p:spPr>
          <p:txBody>
            <a:bodyPr wrap="none" rtlCol="0">
              <a:spAutoFit/>
            </a:bodyP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9675E910-BC34-4A5F-A498-FE64CCC72B97}"/>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33FDD8A-203A-495E-96EC-CDBCCFA97FF1}"/>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94AC7F5-2669-4F4D-BADA-95CEEE4A13AC}"/>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Holy Bible</a:t>
              </a:r>
            </a:p>
          </p:txBody>
        </p:sp>
        <p:sp>
          <p:nvSpPr>
            <p:cNvPr id="53" name="Rectangle 52">
              <a:extLst>
                <a:ext uri="{FF2B5EF4-FFF2-40B4-BE49-F238E27FC236}">
                  <a16:creationId xmlns:a16="http://schemas.microsoft.com/office/drawing/2014/main" id="{58EDE59D-79BE-4B21-AD49-892E80AE5A8A}"/>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441ED319-7C95-483F-A862-36071D0029C8}"/>
              </a:ext>
            </a:extLst>
          </p:cNvPr>
          <p:cNvGrpSpPr/>
          <p:nvPr/>
        </p:nvGrpSpPr>
        <p:grpSpPr>
          <a:xfrm rot="900000">
            <a:off x="5931766" y="2218780"/>
            <a:ext cx="1993675" cy="2167038"/>
            <a:chOff x="2590800" y="2667000"/>
            <a:chExt cx="3886200" cy="3931920"/>
          </a:xfrm>
        </p:grpSpPr>
        <p:grpSp>
          <p:nvGrpSpPr>
            <p:cNvPr id="39" name="Group 13">
              <a:extLst>
                <a:ext uri="{FF2B5EF4-FFF2-40B4-BE49-F238E27FC236}">
                  <a16:creationId xmlns:a16="http://schemas.microsoft.com/office/drawing/2014/main" id="{89EC05B4-ACFF-41C2-BBD6-2A407ABACE71}"/>
                </a:ext>
              </a:extLst>
            </p:cNvPr>
            <p:cNvGrpSpPr/>
            <p:nvPr/>
          </p:nvGrpSpPr>
          <p:grpSpPr>
            <a:xfrm>
              <a:off x="3048000" y="2667000"/>
              <a:ext cx="2971800" cy="3931920"/>
              <a:chOff x="152400" y="152400"/>
              <a:chExt cx="4953000" cy="6553200"/>
            </a:xfrm>
          </p:grpSpPr>
          <p:sp>
            <p:nvSpPr>
              <p:cNvPr id="45" name="Rounded Rectangle 56">
                <a:extLst>
                  <a:ext uri="{FF2B5EF4-FFF2-40B4-BE49-F238E27FC236}">
                    <a16:creationId xmlns:a16="http://schemas.microsoft.com/office/drawing/2014/main" id="{42AEE3B9-CB7A-4180-8386-4D4726FF3B3F}"/>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7">
                <a:extLst>
                  <a:ext uri="{FF2B5EF4-FFF2-40B4-BE49-F238E27FC236}">
                    <a16:creationId xmlns:a16="http://schemas.microsoft.com/office/drawing/2014/main" id="{8B89A072-159A-4975-8277-54DA5E438840}"/>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8">
                <a:extLst>
                  <a:ext uri="{FF2B5EF4-FFF2-40B4-BE49-F238E27FC236}">
                    <a16:creationId xmlns:a16="http://schemas.microsoft.com/office/drawing/2014/main" id="{C65D13C8-FF3A-495A-A4CD-B63EE43F7F69}"/>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076B505C-75FC-4D95-AB06-05E8D87C8813}"/>
                </a:ext>
              </a:extLst>
            </p:cNvPr>
            <p:cNvSpPr txBox="1"/>
            <p:nvPr/>
          </p:nvSpPr>
          <p:spPr>
            <a:xfrm>
              <a:off x="2590800" y="3200400"/>
              <a:ext cx="3886200" cy="1309360"/>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41" name="TextBox 40">
              <a:extLst>
                <a:ext uri="{FF2B5EF4-FFF2-40B4-BE49-F238E27FC236}">
                  <a16:creationId xmlns:a16="http://schemas.microsoft.com/office/drawing/2014/main" id="{DE1E016A-67F5-437F-8581-0CC3AF188AE1}"/>
                </a:ext>
              </a:extLst>
            </p:cNvPr>
            <p:cNvSpPr txBox="1"/>
            <p:nvPr/>
          </p:nvSpPr>
          <p:spPr>
            <a:xfrm>
              <a:off x="3124200" y="5257800"/>
              <a:ext cx="2667001" cy="464611"/>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42" name="Straight Connector 41">
              <a:extLst>
                <a:ext uri="{FF2B5EF4-FFF2-40B4-BE49-F238E27FC236}">
                  <a16:creationId xmlns:a16="http://schemas.microsoft.com/office/drawing/2014/main" id="{436B330B-B7B2-424F-8976-D6169593CDD6}"/>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6520F1-DCD2-419D-AA19-259E11ED8B96}"/>
                </a:ext>
              </a:extLst>
            </p:cNvPr>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5A8344-D6A1-4638-BA0B-8045078ECA44}"/>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65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781</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Bahnschrift</vt:lpstr>
      <vt:lpstr>Calibri Light</vt:lpstr>
      <vt:lpstr>Calibri</vt:lpstr>
      <vt:lpstr>Arial</vt:lpstr>
      <vt:lpstr>Colonna MT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2019-07-26T14:18:14Z</dcterms:created>
  <dcterms:modified xsi:type="dcterms:W3CDTF">2020-11-14T15:34:54Z</dcterms:modified>
</cp:coreProperties>
</file>