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61" r:id="rId4"/>
    <p:sldId id="262" r:id="rId5"/>
    <p:sldId id="264" r:id="rId6"/>
    <p:sldId id="268" r:id="rId7"/>
    <p:sldId id="266" r:id="rId8"/>
    <p:sldId id="267" r:id="rId9"/>
    <p:sldId id="269" r:id="rId10"/>
    <p:sldId id="270" r:id="rId11"/>
    <p:sldId id="271" r:id="rId12"/>
    <p:sldId id="272" r:id="rId13"/>
    <p:sldId id="259" r:id="rId14"/>
    <p:sldId id="263" r:id="rId15"/>
  </p:sldIdLst>
  <p:sldSz cx="12192000" cy="6858000"/>
  <p:notesSz cx="6858000" cy="9144000"/>
  <p:embeddedFontLst>
    <p:embeddedFont>
      <p:font typeface="Bodoni MT Black" panose="02070A03080606020203" pitchFamily="18" charset="0"/>
      <p:bold r:id="rId16"/>
      <p:boldItalic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Palatino" pitchFamily="2" charset="0"/>
      <p:regular r:id="rId24"/>
    </p:embeddedFont>
    <p:embeddedFont>
      <p:font typeface="Tahoma" panose="020B0604030504040204"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A06B"/>
    <a:srgbClr val="D09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10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659B2D-50FE-4462-9316-5A7A0F503692}"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138093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59B2D-50FE-4462-9316-5A7A0F503692}"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392537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59B2D-50FE-4462-9316-5A7A0F503692}"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270372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59B2D-50FE-4462-9316-5A7A0F503692}"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218022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659B2D-50FE-4462-9316-5A7A0F503692}"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153276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659B2D-50FE-4462-9316-5A7A0F503692}"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355439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659B2D-50FE-4462-9316-5A7A0F503692}"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342491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659B2D-50FE-4462-9316-5A7A0F503692}"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51282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59B2D-50FE-4462-9316-5A7A0F503692}"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59331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659B2D-50FE-4462-9316-5A7A0F503692}"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35745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659B2D-50FE-4462-9316-5A7A0F503692}"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ACFB2-7543-47E5-8807-2C4F35CB6951}" type="slidenum">
              <a:rPr lang="en-US" smtClean="0"/>
              <a:t>‹#›</a:t>
            </a:fld>
            <a:endParaRPr lang="en-US"/>
          </a:p>
        </p:txBody>
      </p:sp>
    </p:spTree>
    <p:extLst>
      <p:ext uri="{BB962C8B-B14F-4D97-AF65-F5344CB8AC3E}">
        <p14:creationId xmlns:p14="http://schemas.microsoft.com/office/powerpoint/2010/main" val="373449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59B2D-50FE-4462-9316-5A7A0F503692}" type="datetimeFigureOut">
              <a:rPr lang="en-US" smtClean="0"/>
              <a:t>11/15/2020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ACFB2-7543-47E5-8807-2C4F35CB6951}" type="slidenum">
              <a:rPr lang="en-US" smtClean="0"/>
              <a:t>‹#›</a:t>
            </a:fld>
            <a:endParaRPr lang="en-US"/>
          </a:p>
        </p:txBody>
      </p:sp>
    </p:spTree>
    <p:extLst>
      <p:ext uri="{BB962C8B-B14F-4D97-AF65-F5344CB8AC3E}">
        <p14:creationId xmlns:p14="http://schemas.microsoft.com/office/powerpoint/2010/main" val="1116215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12192002" cy="6858000"/>
            <a:chOff x="-1" y="0"/>
            <a:chExt cx="12192002" cy="6858000"/>
          </a:xfrm>
        </p:grpSpPr>
        <p:pic>
          <p:nvPicPr>
            <p:cNvPr id="8"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0" y="72428"/>
            <a:ext cx="1910281" cy="369332"/>
          </a:xfrm>
          <a:prstGeom prst="rect">
            <a:avLst/>
          </a:prstGeom>
          <a:noFill/>
        </p:spPr>
        <p:txBody>
          <a:bodyPr wrap="square" rtlCol="0">
            <a:spAutoFit/>
          </a:bodyPr>
          <a:lstStyle/>
          <a:p>
            <a:r>
              <a:rPr lang="en-US" dirty="0">
                <a:solidFill>
                  <a:schemeClr val="bg1"/>
                </a:solidFill>
              </a:rPr>
              <a:t>Lesson 75</a:t>
            </a:r>
          </a:p>
        </p:txBody>
      </p:sp>
      <p:sp>
        <p:nvSpPr>
          <p:cNvPr id="5" name="TextBox 4"/>
          <p:cNvSpPr txBox="1"/>
          <p:nvPr/>
        </p:nvSpPr>
        <p:spPr>
          <a:xfrm>
            <a:off x="-181071" y="235471"/>
            <a:ext cx="12192002" cy="1938992"/>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Crossing the Jordan River</a:t>
            </a:r>
          </a:p>
          <a:p>
            <a:pPr algn="ctr"/>
            <a:r>
              <a:rPr lang="en-US" sz="5400" dirty="0">
                <a:solidFill>
                  <a:schemeClr val="bg1"/>
                </a:solidFill>
                <a:latin typeface="Bodoni MT Black" panose="02070A03080606020203" pitchFamily="18" charset="0"/>
              </a:rPr>
              <a:t>Joshua 3-5</a:t>
            </a:r>
          </a:p>
        </p:txBody>
      </p:sp>
      <p:sp>
        <p:nvSpPr>
          <p:cNvPr id="6" name="Freeform 5"/>
          <p:cNvSpPr/>
          <p:nvPr/>
        </p:nvSpPr>
        <p:spPr>
          <a:xfrm>
            <a:off x="-29018" y="2252966"/>
            <a:ext cx="12212899" cy="4630060"/>
          </a:xfrm>
          <a:custGeom>
            <a:avLst/>
            <a:gdLst>
              <a:gd name="connsiteX0" fmla="*/ 18132 w 12212899"/>
              <a:gd name="connsiteY0" fmla="*/ 3821263 h 4630060"/>
              <a:gd name="connsiteX1" fmla="*/ 18132 w 12212899"/>
              <a:gd name="connsiteY1" fmla="*/ 3821263 h 4630060"/>
              <a:gd name="connsiteX2" fmla="*/ 2086418 w 12212899"/>
              <a:gd name="connsiteY2" fmla="*/ 3276977 h 4630060"/>
              <a:gd name="connsiteX3" fmla="*/ 2162618 w 12212899"/>
              <a:gd name="connsiteY3" fmla="*/ 3266091 h 4630060"/>
              <a:gd name="connsiteX4" fmla="*/ 2227932 w 12212899"/>
              <a:gd name="connsiteY4" fmla="*/ 3255205 h 4630060"/>
              <a:gd name="connsiteX5" fmla="*/ 2456532 w 12212899"/>
              <a:gd name="connsiteY5" fmla="*/ 3222548 h 4630060"/>
              <a:gd name="connsiteX6" fmla="*/ 2489189 w 12212899"/>
              <a:gd name="connsiteY6" fmla="*/ 3200777 h 4630060"/>
              <a:gd name="connsiteX7" fmla="*/ 2521847 w 12212899"/>
              <a:gd name="connsiteY7" fmla="*/ 3189891 h 4630060"/>
              <a:gd name="connsiteX8" fmla="*/ 2608932 w 12212899"/>
              <a:gd name="connsiteY8" fmla="*/ 3157234 h 4630060"/>
              <a:gd name="connsiteX9" fmla="*/ 2652475 w 12212899"/>
              <a:gd name="connsiteY9" fmla="*/ 3135463 h 4630060"/>
              <a:gd name="connsiteX10" fmla="*/ 2706904 w 12212899"/>
              <a:gd name="connsiteY10" fmla="*/ 3113691 h 4630060"/>
              <a:gd name="connsiteX11" fmla="*/ 2739561 w 12212899"/>
              <a:gd name="connsiteY11" fmla="*/ 3102805 h 4630060"/>
              <a:gd name="connsiteX12" fmla="*/ 2772218 w 12212899"/>
              <a:gd name="connsiteY12" fmla="*/ 3081034 h 4630060"/>
              <a:gd name="connsiteX13" fmla="*/ 2891961 w 12212899"/>
              <a:gd name="connsiteY13" fmla="*/ 3026605 h 4630060"/>
              <a:gd name="connsiteX14" fmla="*/ 2924618 w 12212899"/>
              <a:gd name="connsiteY14" fmla="*/ 2993948 h 4630060"/>
              <a:gd name="connsiteX15" fmla="*/ 3011704 w 12212899"/>
              <a:gd name="connsiteY15" fmla="*/ 2939520 h 4630060"/>
              <a:gd name="connsiteX16" fmla="*/ 3044361 w 12212899"/>
              <a:gd name="connsiteY16" fmla="*/ 2906863 h 4630060"/>
              <a:gd name="connsiteX17" fmla="*/ 3077018 w 12212899"/>
              <a:gd name="connsiteY17" fmla="*/ 2885091 h 4630060"/>
              <a:gd name="connsiteX18" fmla="*/ 3120561 w 12212899"/>
              <a:gd name="connsiteY18" fmla="*/ 2852434 h 4630060"/>
              <a:gd name="connsiteX19" fmla="*/ 3153218 w 12212899"/>
              <a:gd name="connsiteY19" fmla="*/ 2841548 h 4630060"/>
              <a:gd name="connsiteX20" fmla="*/ 3207647 w 12212899"/>
              <a:gd name="connsiteY20" fmla="*/ 2819777 h 4630060"/>
              <a:gd name="connsiteX21" fmla="*/ 3229418 w 12212899"/>
              <a:gd name="connsiteY21" fmla="*/ 2798005 h 4630060"/>
              <a:gd name="connsiteX22" fmla="*/ 3316504 w 12212899"/>
              <a:gd name="connsiteY22" fmla="*/ 2754463 h 4630060"/>
              <a:gd name="connsiteX23" fmla="*/ 3392704 w 12212899"/>
              <a:gd name="connsiteY23" fmla="*/ 2710920 h 4630060"/>
              <a:gd name="connsiteX24" fmla="*/ 3468904 w 12212899"/>
              <a:gd name="connsiteY24" fmla="*/ 2667377 h 4630060"/>
              <a:gd name="connsiteX25" fmla="*/ 3534218 w 12212899"/>
              <a:gd name="connsiteY25" fmla="*/ 2634720 h 4630060"/>
              <a:gd name="connsiteX26" fmla="*/ 3621304 w 12212899"/>
              <a:gd name="connsiteY26" fmla="*/ 2569405 h 4630060"/>
              <a:gd name="connsiteX27" fmla="*/ 3664847 w 12212899"/>
              <a:gd name="connsiteY27" fmla="*/ 2536748 h 4630060"/>
              <a:gd name="connsiteX28" fmla="*/ 3730161 w 12212899"/>
              <a:gd name="connsiteY28" fmla="*/ 2514977 h 4630060"/>
              <a:gd name="connsiteX29" fmla="*/ 3773704 w 12212899"/>
              <a:gd name="connsiteY29" fmla="*/ 2482320 h 4630060"/>
              <a:gd name="connsiteX30" fmla="*/ 3860789 w 12212899"/>
              <a:gd name="connsiteY30" fmla="*/ 2449663 h 4630060"/>
              <a:gd name="connsiteX31" fmla="*/ 3915218 w 12212899"/>
              <a:gd name="connsiteY31" fmla="*/ 2406120 h 4630060"/>
              <a:gd name="connsiteX32" fmla="*/ 4024075 w 12212899"/>
              <a:gd name="connsiteY32" fmla="*/ 2351691 h 4630060"/>
              <a:gd name="connsiteX33" fmla="*/ 4100275 w 12212899"/>
              <a:gd name="connsiteY33" fmla="*/ 2297263 h 4630060"/>
              <a:gd name="connsiteX34" fmla="*/ 4143818 w 12212899"/>
              <a:gd name="connsiteY34" fmla="*/ 2275491 h 4630060"/>
              <a:gd name="connsiteX35" fmla="*/ 4176475 w 12212899"/>
              <a:gd name="connsiteY35" fmla="*/ 2242834 h 4630060"/>
              <a:gd name="connsiteX36" fmla="*/ 4209132 w 12212899"/>
              <a:gd name="connsiteY36" fmla="*/ 2231948 h 4630060"/>
              <a:gd name="connsiteX37" fmla="*/ 4252675 w 12212899"/>
              <a:gd name="connsiteY37" fmla="*/ 2210177 h 4630060"/>
              <a:gd name="connsiteX38" fmla="*/ 4274447 w 12212899"/>
              <a:gd name="connsiteY38" fmla="*/ 2177520 h 4630060"/>
              <a:gd name="connsiteX39" fmla="*/ 4307104 w 12212899"/>
              <a:gd name="connsiteY39" fmla="*/ 2166634 h 4630060"/>
              <a:gd name="connsiteX40" fmla="*/ 4350647 w 12212899"/>
              <a:gd name="connsiteY40" fmla="*/ 2144863 h 4630060"/>
              <a:gd name="connsiteX41" fmla="*/ 4426847 w 12212899"/>
              <a:gd name="connsiteY41" fmla="*/ 2101320 h 4630060"/>
              <a:gd name="connsiteX42" fmla="*/ 4459504 w 12212899"/>
              <a:gd name="connsiteY42" fmla="*/ 2079548 h 4630060"/>
              <a:gd name="connsiteX43" fmla="*/ 4524818 w 12212899"/>
              <a:gd name="connsiteY43" fmla="*/ 2068663 h 4630060"/>
              <a:gd name="connsiteX44" fmla="*/ 4568361 w 12212899"/>
              <a:gd name="connsiteY44" fmla="*/ 2046891 h 4630060"/>
              <a:gd name="connsiteX45" fmla="*/ 4688104 w 12212899"/>
              <a:gd name="connsiteY45" fmla="*/ 2025120 h 4630060"/>
              <a:gd name="connsiteX46" fmla="*/ 4731647 w 12212899"/>
              <a:gd name="connsiteY46" fmla="*/ 2014234 h 4630060"/>
              <a:gd name="connsiteX47" fmla="*/ 4927589 w 12212899"/>
              <a:gd name="connsiteY47" fmla="*/ 2003348 h 4630060"/>
              <a:gd name="connsiteX48" fmla="*/ 5047332 w 12212899"/>
              <a:gd name="connsiteY48" fmla="*/ 1992463 h 4630060"/>
              <a:gd name="connsiteX49" fmla="*/ 5145304 w 12212899"/>
              <a:gd name="connsiteY49" fmla="*/ 1970691 h 4630060"/>
              <a:gd name="connsiteX50" fmla="*/ 5188847 w 12212899"/>
              <a:gd name="connsiteY50" fmla="*/ 1959805 h 4630060"/>
              <a:gd name="connsiteX51" fmla="*/ 5308589 w 12212899"/>
              <a:gd name="connsiteY51" fmla="*/ 1948920 h 4630060"/>
              <a:gd name="connsiteX52" fmla="*/ 5439218 w 12212899"/>
              <a:gd name="connsiteY52" fmla="*/ 1927148 h 4630060"/>
              <a:gd name="connsiteX53" fmla="*/ 5624275 w 12212899"/>
              <a:gd name="connsiteY53" fmla="*/ 1905377 h 4630060"/>
              <a:gd name="connsiteX54" fmla="*/ 5667818 w 12212899"/>
              <a:gd name="connsiteY54" fmla="*/ 1894491 h 4630060"/>
              <a:gd name="connsiteX55" fmla="*/ 5722247 w 12212899"/>
              <a:gd name="connsiteY55" fmla="*/ 1883605 h 4630060"/>
              <a:gd name="connsiteX56" fmla="*/ 5831104 w 12212899"/>
              <a:gd name="connsiteY56" fmla="*/ 1861834 h 4630060"/>
              <a:gd name="connsiteX57" fmla="*/ 6016161 w 12212899"/>
              <a:gd name="connsiteY57" fmla="*/ 1850948 h 4630060"/>
              <a:gd name="connsiteX58" fmla="*/ 6168561 w 12212899"/>
              <a:gd name="connsiteY58" fmla="*/ 1840063 h 4630060"/>
              <a:gd name="connsiteX59" fmla="*/ 6277418 w 12212899"/>
              <a:gd name="connsiteY59" fmla="*/ 1818291 h 4630060"/>
              <a:gd name="connsiteX60" fmla="*/ 6331847 w 12212899"/>
              <a:gd name="connsiteY60" fmla="*/ 1796520 h 4630060"/>
              <a:gd name="connsiteX61" fmla="*/ 6484247 w 12212899"/>
              <a:gd name="connsiteY61" fmla="*/ 1774748 h 4630060"/>
              <a:gd name="connsiteX62" fmla="*/ 6538675 w 12212899"/>
              <a:gd name="connsiteY62" fmla="*/ 1763863 h 4630060"/>
              <a:gd name="connsiteX63" fmla="*/ 6636647 w 12212899"/>
              <a:gd name="connsiteY63" fmla="*/ 1720320 h 4630060"/>
              <a:gd name="connsiteX64" fmla="*/ 6756389 w 12212899"/>
              <a:gd name="connsiteY64" fmla="*/ 1698548 h 4630060"/>
              <a:gd name="connsiteX65" fmla="*/ 6843475 w 12212899"/>
              <a:gd name="connsiteY65" fmla="*/ 1676777 h 4630060"/>
              <a:gd name="connsiteX66" fmla="*/ 6974104 w 12212899"/>
              <a:gd name="connsiteY66" fmla="*/ 1644120 h 4630060"/>
              <a:gd name="connsiteX67" fmla="*/ 7006761 w 12212899"/>
              <a:gd name="connsiteY67" fmla="*/ 1633234 h 4630060"/>
              <a:gd name="connsiteX68" fmla="*/ 7050304 w 12212899"/>
              <a:gd name="connsiteY68" fmla="*/ 1622348 h 4630060"/>
              <a:gd name="connsiteX69" fmla="*/ 7082961 w 12212899"/>
              <a:gd name="connsiteY69" fmla="*/ 1611463 h 4630060"/>
              <a:gd name="connsiteX70" fmla="*/ 7170047 w 12212899"/>
              <a:gd name="connsiteY70" fmla="*/ 1589691 h 4630060"/>
              <a:gd name="connsiteX71" fmla="*/ 7257132 w 12212899"/>
              <a:gd name="connsiteY71" fmla="*/ 1557034 h 4630060"/>
              <a:gd name="connsiteX72" fmla="*/ 7289789 w 12212899"/>
              <a:gd name="connsiteY72" fmla="*/ 1546148 h 4630060"/>
              <a:gd name="connsiteX73" fmla="*/ 7355104 w 12212899"/>
              <a:gd name="connsiteY73" fmla="*/ 1535263 h 4630060"/>
              <a:gd name="connsiteX74" fmla="*/ 7387761 w 12212899"/>
              <a:gd name="connsiteY74" fmla="*/ 1524377 h 4630060"/>
              <a:gd name="connsiteX75" fmla="*/ 7463961 w 12212899"/>
              <a:gd name="connsiteY75" fmla="*/ 1491720 h 4630060"/>
              <a:gd name="connsiteX76" fmla="*/ 7551047 w 12212899"/>
              <a:gd name="connsiteY76" fmla="*/ 1469948 h 4630060"/>
              <a:gd name="connsiteX77" fmla="*/ 7681675 w 12212899"/>
              <a:gd name="connsiteY77" fmla="*/ 1437291 h 4630060"/>
              <a:gd name="connsiteX78" fmla="*/ 7746989 w 12212899"/>
              <a:gd name="connsiteY78" fmla="*/ 1415520 h 4630060"/>
              <a:gd name="connsiteX79" fmla="*/ 7834075 w 12212899"/>
              <a:gd name="connsiteY79" fmla="*/ 1382863 h 4630060"/>
              <a:gd name="connsiteX80" fmla="*/ 7899389 w 12212899"/>
              <a:gd name="connsiteY80" fmla="*/ 1371977 h 4630060"/>
              <a:gd name="connsiteX81" fmla="*/ 8051789 w 12212899"/>
              <a:gd name="connsiteY81" fmla="*/ 1339320 h 4630060"/>
              <a:gd name="connsiteX82" fmla="*/ 8117104 w 12212899"/>
              <a:gd name="connsiteY82" fmla="*/ 1284891 h 4630060"/>
              <a:gd name="connsiteX83" fmla="*/ 8193304 w 12212899"/>
              <a:gd name="connsiteY83" fmla="*/ 1252234 h 4630060"/>
              <a:gd name="connsiteX84" fmla="*/ 8247732 w 12212899"/>
              <a:gd name="connsiteY84" fmla="*/ 1219577 h 4630060"/>
              <a:gd name="connsiteX85" fmla="*/ 8323932 w 12212899"/>
              <a:gd name="connsiteY85" fmla="*/ 1186920 h 4630060"/>
              <a:gd name="connsiteX86" fmla="*/ 8454561 w 12212899"/>
              <a:gd name="connsiteY86" fmla="*/ 1121605 h 4630060"/>
              <a:gd name="connsiteX87" fmla="*/ 8519875 w 12212899"/>
              <a:gd name="connsiteY87" fmla="*/ 1078063 h 4630060"/>
              <a:gd name="connsiteX88" fmla="*/ 8563418 w 12212899"/>
              <a:gd name="connsiteY88" fmla="*/ 1056291 h 4630060"/>
              <a:gd name="connsiteX89" fmla="*/ 8650504 w 12212899"/>
              <a:gd name="connsiteY89" fmla="*/ 990977 h 4630060"/>
              <a:gd name="connsiteX90" fmla="*/ 8694047 w 12212899"/>
              <a:gd name="connsiteY90" fmla="*/ 958320 h 4630060"/>
              <a:gd name="connsiteX91" fmla="*/ 8726704 w 12212899"/>
              <a:gd name="connsiteY91" fmla="*/ 925663 h 4630060"/>
              <a:gd name="connsiteX92" fmla="*/ 8770247 w 12212899"/>
              <a:gd name="connsiteY92" fmla="*/ 903891 h 4630060"/>
              <a:gd name="connsiteX93" fmla="*/ 8835561 w 12212899"/>
              <a:gd name="connsiteY93" fmla="*/ 860348 h 4630060"/>
              <a:gd name="connsiteX94" fmla="*/ 8911761 w 12212899"/>
              <a:gd name="connsiteY94" fmla="*/ 816805 h 4630060"/>
              <a:gd name="connsiteX95" fmla="*/ 8944418 w 12212899"/>
              <a:gd name="connsiteY95" fmla="*/ 773263 h 4630060"/>
              <a:gd name="connsiteX96" fmla="*/ 8987961 w 12212899"/>
              <a:gd name="connsiteY96" fmla="*/ 751491 h 4630060"/>
              <a:gd name="connsiteX97" fmla="*/ 9075047 w 12212899"/>
              <a:gd name="connsiteY97" fmla="*/ 697063 h 4630060"/>
              <a:gd name="connsiteX98" fmla="*/ 9107704 w 12212899"/>
              <a:gd name="connsiteY98" fmla="*/ 686177 h 4630060"/>
              <a:gd name="connsiteX99" fmla="*/ 9162132 w 12212899"/>
              <a:gd name="connsiteY99" fmla="*/ 664405 h 4630060"/>
              <a:gd name="connsiteX100" fmla="*/ 9292761 w 12212899"/>
              <a:gd name="connsiteY100" fmla="*/ 599091 h 4630060"/>
              <a:gd name="connsiteX101" fmla="*/ 9336304 w 12212899"/>
              <a:gd name="connsiteY101" fmla="*/ 588205 h 4630060"/>
              <a:gd name="connsiteX102" fmla="*/ 9423389 w 12212899"/>
              <a:gd name="connsiteY102" fmla="*/ 533777 h 4630060"/>
              <a:gd name="connsiteX103" fmla="*/ 9477818 w 12212899"/>
              <a:gd name="connsiteY103" fmla="*/ 512005 h 4630060"/>
              <a:gd name="connsiteX104" fmla="*/ 9564904 w 12212899"/>
              <a:gd name="connsiteY104" fmla="*/ 490234 h 4630060"/>
              <a:gd name="connsiteX105" fmla="*/ 9608447 w 12212899"/>
              <a:gd name="connsiteY105" fmla="*/ 479348 h 4630060"/>
              <a:gd name="connsiteX106" fmla="*/ 9749961 w 12212899"/>
              <a:gd name="connsiteY106" fmla="*/ 424920 h 4630060"/>
              <a:gd name="connsiteX107" fmla="*/ 9782618 w 12212899"/>
              <a:gd name="connsiteY107" fmla="*/ 403148 h 4630060"/>
              <a:gd name="connsiteX108" fmla="*/ 9858818 w 12212899"/>
              <a:gd name="connsiteY108" fmla="*/ 392263 h 4630060"/>
              <a:gd name="connsiteX109" fmla="*/ 9935018 w 12212899"/>
              <a:gd name="connsiteY109" fmla="*/ 370491 h 4630060"/>
              <a:gd name="connsiteX110" fmla="*/ 10011218 w 12212899"/>
              <a:gd name="connsiteY110" fmla="*/ 359605 h 4630060"/>
              <a:gd name="connsiteX111" fmla="*/ 10109189 w 12212899"/>
              <a:gd name="connsiteY111" fmla="*/ 348720 h 4630060"/>
              <a:gd name="connsiteX112" fmla="*/ 10936504 w 12212899"/>
              <a:gd name="connsiteY112" fmla="*/ 337834 h 4630060"/>
              <a:gd name="connsiteX113" fmla="*/ 11110675 w 12212899"/>
              <a:gd name="connsiteY113" fmla="*/ 305177 h 4630060"/>
              <a:gd name="connsiteX114" fmla="*/ 11165104 w 12212899"/>
              <a:gd name="connsiteY114" fmla="*/ 294291 h 4630060"/>
              <a:gd name="connsiteX115" fmla="*/ 11273961 w 12212899"/>
              <a:gd name="connsiteY115" fmla="*/ 283405 h 4630060"/>
              <a:gd name="connsiteX116" fmla="*/ 11415475 w 12212899"/>
              <a:gd name="connsiteY116" fmla="*/ 250748 h 4630060"/>
              <a:gd name="connsiteX117" fmla="*/ 11502561 w 12212899"/>
              <a:gd name="connsiteY117" fmla="*/ 239863 h 4630060"/>
              <a:gd name="connsiteX118" fmla="*/ 11654961 w 12212899"/>
              <a:gd name="connsiteY118" fmla="*/ 218091 h 4630060"/>
              <a:gd name="connsiteX119" fmla="*/ 11687618 w 12212899"/>
              <a:gd name="connsiteY119" fmla="*/ 207205 h 4630060"/>
              <a:gd name="connsiteX120" fmla="*/ 11763818 w 12212899"/>
              <a:gd name="connsiteY120" fmla="*/ 185434 h 4630060"/>
              <a:gd name="connsiteX121" fmla="*/ 11829132 w 12212899"/>
              <a:gd name="connsiteY121" fmla="*/ 174548 h 4630060"/>
              <a:gd name="connsiteX122" fmla="*/ 11905332 w 12212899"/>
              <a:gd name="connsiteY122" fmla="*/ 152777 h 4630060"/>
              <a:gd name="connsiteX123" fmla="*/ 12014189 w 12212899"/>
              <a:gd name="connsiteY123" fmla="*/ 120120 h 4630060"/>
              <a:gd name="connsiteX124" fmla="*/ 12046847 w 12212899"/>
              <a:gd name="connsiteY124" fmla="*/ 109234 h 4630060"/>
              <a:gd name="connsiteX125" fmla="*/ 12144818 w 12212899"/>
              <a:gd name="connsiteY125" fmla="*/ 43920 h 4630060"/>
              <a:gd name="connsiteX126" fmla="*/ 12177475 w 12212899"/>
              <a:gd name="connsiteY126" fmla="*/ 22148 h 4630060"/>
              <a:gd name="connsiteX127" fmla="*/ 12210132 w 12212899"/>
              <a:gd name="connsiteY127" fmla="*/ 377 h 4630060"/>
              <a:gd name="connsiteX128" fmla="*/ 12166589 w 12212899"/>
              <a:gd name="connsiteY128" fmla="*/ 11263 h 4630060"/>
              <a:gd name="connsiteX129" fmla="*/ 12123047 w 12212899"/>
              <a:gd name="connsiteY129" fmla="*/ 43920 h 4630060"/>
              <a:gd name="connsiteX130" fmla="*/ 12079504 w 12212899"/>
              <a:gd name="connsiteY130" fmla="*/ 87463 h 4630060"/>
              <a:gd name="connsiteX131" fmla="*/ 12046847 w 12212899"/>
              <a:gd name="connsiteY131" fmla="*/ 98348 h 4630060"/>
              <a:gd name="connsiteX132" fmla="*/ 11981532 w 12212899"/>
              <a:gd name="connsiteY132" fmla="*/ 152777 h 4630060"/>
              <a:gd name="connsiteX133" fmla="*/ 11916218 w 12212899"/>
              <a:gd name="connsiteY133" fmla="*/ 218091 h 4630060"/>
              <a:gd name="connsiteX134" fmla="*/ 11894447 w 12212899"/>
              <a:gd name="connsiteY134" fmla="*/ 239863 h 4630060"/>
              <a:gd name="connsiteX135" fmla="*/ 11840018 w 12212899"/>
              <a:gd name="connsiteY135" fmla="*/ 283405 h 4630060"/>
              <a:gd name="connsiteX136" fmla="*/ 11818247 w 12212899"/>
              <a:gd name="connsiteY136" fmla="*/ 305177 h 4630060"/>
              <a:gd name="connsiteX137" fmla="*/ 11752932 w 12212899"/>
              <a:gd name="connsiteY137" fmla="*/ 348720 h 4630060"/>
              <a:gd name="connsiteX138" fmla="*/ 11567875 w 12212899"/>
              <a:gd name="connsiteY138" fmla="*/ 468463 h 4630060"/>
              <a:gd name="connsiteX139" fmla="*/ 11535218 w 12212899"/>
              <a:gd name="connsiteY139" fmla="*/ 479348 h 4630060"/>
              <a:gd name="connsiteX140" fmla="*/ 11513447 w 12212899"/>
              <a:gd name="connsiteY140" fmla="*/ 501120 h 4630060"/>
              <a:gd name="connsiteX141" fmla="*/ 11426361 w 12212899"/>
              <a:gd name="connsiteY141" fmla="*/ 533777 h 4630060"/>
              <a:gd name="connsiteX142" fmla="*/ 11382818 w 12212899"/>
              <a:gd name="connsiteY142" fmla="*/ 566434 h 4630060"/>
              <a:gd name="connsiteX143" fmla="*/ 11350161 w 12212899"/>
              <a:gd name="connsiteY143" fmla="*/ 577320 h 4630060"/>
              <a:gd name="connsiteX144" fmla="*/ 11306618 w 12212899"/>
              <a:gd name="connsiteY144" fmla="*/ 599091 h 4630060"/>
              <a:gd name="connsiteX145" fmla="*/ 11219532 w 12212899"/>
              <a:gd name="connsiteY145" fmla="*/ 642634 h 4630060"/>
              <a:gd name="connsiteX146" fmla="*/ 11121561 w 12212899"/>
              <a:gd name="connsiteY146" fmla="*/ 697063 h 4630060"/>
              <a:gd name="connsiteX147" fmla="*/ 11088904 w 12212899"/>
              <a:gd name="connsiteY147" fmla="*/ 718834 h 4630060"/>
              <a:gd name="connsiteX148" fmla="*/ 11023589 w 12212899"/>
              <a:gd name="connsiteY148" fmla="*/ 740605 h 4630060"/>
              <a:gd name="connsiteX149" fmla="*/ 10990932 w 12212899"/>
              <a:gd name="connsiteY149" fmla="*/ 762377 h 4630060"/>
              <a:gd name="connsiteX150" fmla="*/ 10914732 w 12212899"/>
              <a:gd name="connsiteY150" fmla="*/ 795034 h 4630060"/>
              <a:gd name="connsiteX151" fmla="*/ 10882075 w 12212899"/>
              <a:gd name="connsiteY151" fmla="*/ 816805 h 4630060"/>
              <a:gd name="connsiteX152" fmla="*/ 10784104 w 12212899"/>
              <a:gd name="connsiteY152" fmla="*/ 860348 h 4630060"/>
              <a:gd name="connsiteX153" fmla="*/ 10762332 w 12212899"/>
              <a:gd name="connsiteY153" fmla="*/ 882120 h 4630060"/>
              <a:gd name="connsiteX154" fmla="*/ 10620818 w 12212899"/>
              <a:gd name="connsiteY154" fmla="*/ 936548 h 4630060"/>
              <a:gd name="connsiteX155" fmla="*/ 10522847 w 12212899"/>
              <a:gd name="connsiteY155" fmla="*/ 958320 h 4630060"/>
              <a:gd name="connsiteX156" fmla="*/ 10413989 w 12212899"/>
              <a:gd name="connsiteY156" fmla="*/ 990977 h 4630060"/>
              <a:gd name="connsiteX157" fmla="*/ 10381332 w 12212899"/>
              <a:gd name="connsiteY157" fmla="*/ 1012748 h 4630060"/>
              <a:gd name="connsiteX158" fmla="*/ 10316018 w 12212899"/>
              <a:gd name="connsiteY158" fmla="*/ 1045405 h 4630060"/>
              <a:gd name="connsiteX159" fmla="*/ 10218047 w 12212899"/>
              <a:gd name="connsiteY159" fmla="*/ 1067177 h 4630060"/>
              <a:gd name="connsiteX160" fmla="*/ 10087418 w 12212899"/>
              <a:gd name="connsiteY160" fmla="*/ 1110720 h 4630060"/>
              <a:gd name="connsiteX161" fmla="*/ 9978561 w 12212899"/>
              <a:gd name="connsiteY161" fmla="*/ 1165148 h 4630060"/>
              <a:gd name="connsiteX162" fmla="*/ 9804389 w 12212899"/>
              <a:gd name="connsiteY162" fmla="*/ 1208691 h 4630060"/>
              <a:gd name="connsiteX163" fmla="*/ 9749961 w 12212899"/>
              <a:gd name="connsiteY163" fmla="*/ 1230463 h 4630060"/>
              <a:gd name="connsiteX164" fmla="*/ 9695532 w 12212899"/>
              <a:gd name="connsiteY164" fmla="*/ 1241348 h 4630060"/>
              <a:gd name="connsiteX165" fmla="*/ 9630218 w 12212899"/>
              <a:gd name="connsiteY165" fmla="*/ 1263120 h 4630060"/>
              <a:gd name="connsiteX166" fmla="*/ 9575789 w 12212899"/>
              <a:gd name="connsiteY166" fmla="*/ 1274005 h 4630060"/>
              <a:gd name="connsiteX167" fmla="*/ 9510475 w 12212899"/>
              <a:gd name="connsiteY167" fmla="*/ 1295777 h 4630060"/>
              <a:gd name="connsiteX168" fmla="*/ 9477818 w 12212899"/>
              <a:gd name="connsiteY168" fmla="*/ 1317548 h 4630060"/>
              <a:gd name="connsiteX169" fmla="*/ 9423389 w 12212899"/>
              <a:gd name="connsiteY169" fmla="*/ 1328434 h 4630060"/>
              <a:gd name="connsiteX170" fmla="*/ 9270989 w 12212899"/>
              <a:gd name="connsiteY170" fmla="*/ 1361091 h 4630060"/>
              <a:gd name="connsiteX171" fmla="*/ 9151247 w 12212899"/>
              <a:gd name="connsiteY171" fmla="*/ 1404634 h 4630060"/>
              <a:gd name="connsiteX172" fmla="*/ 9096818 w 12212899"/>
              <a:gd name="connsiteY172" fmla="*/ 1415520 h 4630060"/>
              <a:gd name="connsiteX173" fmla="*/ 9053275 w 12212899"/>
              <a:gd name="connsiteY173" fmla="*/ 1437291 h 4630060"/>
              <a:gd name="connsiteX174" fmla="*/ 8955304 w 12212899"/>
              <a:gd name="connsiteY174" fmla="*/ 1459063 h 4630060"/>
              <a:gd name="connsiteX175" fmla="*/ 8781132 w 12212899"/>
              <a:gd name="connsiteY175" fmla="*/ 1524377 h 4630060"/>
              <a:gd name="connsiteX176" fmla="*/ 8628732 w 12212899"/>
              <a:gd name="connsiteY176" fmla="*/ 1589691 h 4630060"/>
              <a:gd name="connsiteX177" fmla="*/ 8487218 w 12212899"/>
              <a:gd name="connsiteY177" fmla="*/ 1633234 h 4630060"/>
              <a:gd name="connsiteX178" fmla="*/ 8454561 w 12212899"/>
              <a:gd name="connsiteY178" fmla="*/ 1655005 h 4630060"/>
              <a:gd name="connsiteX179" fmla="*/ 8302161 w 12212899"/>
              <a:gd name="connsiteY179" fmla="*/ 1698548 h 4630060"/>
              <a:gd name="connsiteX180" fmla="*/ 8215075 w 12212899"/>
              <a:gd name="connsiteY180" fmla="*/ 1742091 h 4630060"/>
              <a:gd name="connsiteX181" fmla="*/ 8171532 w 12212899"/>
              <a:gd name="connsiteY181" fmla="*/ 1763863 h 4630060"/>
              <a:gd name="connsiteX182" fmla="*/ 8138875 w 12212899"/>
              <a:gd name="connsiteY182" fmla="*/ 1774748 h 4630060"/>
              <a:gd name="connsiteX183" fmla="*/ 8095332 w 12212899"/>
              <a:gd name="connsiteY183" fmla="*/ 1796520 h 4630060"/>
              <a:gd name="connsiteX184" fmla="*/ 8062675 w 12212899"/>
              <a:gd name="connsiteY184" fmla="*/ 1807405 h 4630060"/>
              <a:gd name="connsiteX185" fmla="*/ 7953818 w 12212899"/>
              <a:gd name="connsiteY185" fmla="*/ 1861834 h 4630060"/>
              <a:gd name="connsiteX186" fmla="*/ 7921161 w 12212899"/>
              <a:gd name="connsiteY186" fmla="*/ 1883605 h 4630060"/>
              <a:gd name="connsiteX187" fmla="*/ 7866732 w 12212899"/>
              <a:gd name="connsiteY187" fmla="*/ 1905377 h 4630060"/>
              <a:gd name="connsiteX188" fmla="*/ 7834075 w 12212899"/>
              <a:gd name="connsiteY188" fmla="*/ 1927148 h 4630060"/>
              <a:gd name="connsiteX189" fmla="*/ 7790532 w 12212899"/>
              <a:gd name="connsiteY189" fmla="*/ 1948920 h 4630060"/>
              <a:gd name="connsiteX190" fmla="*/ 7714332 w 12212899"/>
              <a:gd name="connsiteY190" fmla="*/ 1992463 h 4630060"/>
              <a:gd name="connsiteX191" fmla="*/ 7518389 w 12212899"/>
              <a:gd name="connsiteY191" fmla="*/ 2090434 h 4630060"/>
              <a:gd name="connsiteX192" fmla="*/ 7420418 w 12212899"/>
              <a:gd name="connsiteY192" fmla="*/ 2123091 h 4630060"/>
              <a:gd name="connsiteX193" fmla="*/ 7376875 w 12212899"/>
              <a:gd name="connsiteY193" fmla="*/ 2155748 h 4630060"/>
              <a:gd name="connsiteX194" fmla="*/ 7202704 w 12212899"/>
              <a:gd name="connsiteY194" fmla="*/ 2221063 h 4630060"/>
              <a:gd name="connsiteX195" fmla="*/ 7104732 w 12212899"/>
              <a:gd name="connsiteY195" fmla="*/ 2264605 h 4630060"/>
              <a:gd name="connsiteX196" fmla="*/ 7061189 w 12212899"/>
              <a:gd name="connsiteY196" fmla="*/ 2286377 h 4630060"/>
              <a:gd name="connsiteX197" fmla="*/ 7028532 w 12212899"/>
              <a:gd name="connsiteY197" fmla="*/ 2297263 h 4630060"/>
              <a:gd name="connsiteX198" fmla="*/ 6963218 w 12212899"/>
              <a:gd name="connsiteY198" fmla="*/ 2329920 h 4630060"/>
              <a:gd name="connsiteX199" fmla="*/ 6930561 w 12212899"/>
              <a:gd name="connsiteY199" fmla="*/ 2340805 h 4630060"/>
              <a:gd name="connsiteX200" fmla="*/ 6767275 w 12212899"/>
              <a:gd name="connsiteY200" fmla="*/ 2384348 h 4630060"/>
              <a:gd name="connsiteX201" fmla="*/ 6647532 w 12212899"/>
              <a:gd name="connsiteY201" fmla="*/ 2417005 h 4630060"/>
              <a:gd name="connsiteX202" fmla="*/ 6484247 w 12212899"/>
              <a:gd name="connsiteY202" fmla="*/ 2438777 h 4630060"/>
              <a:gd name="connsiteX203" fmla="*/ 6386275 w 12212899"/>
              <a:gd name="connsiteY203" fmla="*/ 2460548 h 4630060"/>
              <a:gd name="connsiteX204" fmla="*/ 6288304 w 12212899"/>
              <a:gd name="connsiteY204" fmla="*/ 2471434 h 4630060"/>
              <a:gd name="connsiteX205" fmla="*/ 6255647 w 12212899"/>
              <a:gd name="connsiteY205" fmla="*/ 2482320 h 4630060"/>
              <a:gd name="connsiteX206" fmla="*/ 6157675 w 12212899"/>
              <a:gd name="connsiteY206" fmla="*/ 2504091 h 4630060"/>
              <a:gd name="connsiteX207" fmla="*/ 5961732 w 12212899"/>
              <a:gd name="connsiteY207" fmla="*/ 2558520 h 4630060"/>
              <a:gd name="connsiteX208" fmla="*/ 5907304 w 12212899"/>
              <a:gd name="connsiteY208" fmla="*/ 2602063 h 4630060"/>
              <a:gd name="connsiteX209" fmla="*/ 5841989 w 12212899"/>
              <a:gd name="connsiteY209" fmla="*/ 2623834 h 4630060"/>
              <a:gd name="connsiteX210" fmla="*/ 5656932 w 12212899"/>
              <a:gd name="connsiteY210" fmla="*/ 2732691 h 4630060"/>
              <a:gd name="connsiteX211" fmla="*/ 5569847 w 12212899"/>
              <a:gd name="connsiteY211" fmla="*/ 2798005 h 4630060"/>
              <a:gd name="connsiteX212" fmla="*/ 5450104 w 12212899"/>
              <a:gd name="connsiteY212" fmla="*/ 2863320 h 4630060"/>
              <a:gd name="connsiteX213" fmla="*/ 5297704 w 12212899"/>
              <a:gd name="connsiteY213" fmla="*/ 2961291 h 4630060"/>
              <a:gd name="connsiteX214" fmla="*/ 5254161 w 12212899"/>
              <a:gd name="connsiteY214" fmla="*/ 2983063 h 4630060"/>
              <a:gd name="connsiteX215" fmla="*/ 5090875 w 12212899"/>
              <a:gd name="connsiteY215" fmla="*/ 3081034 h 4630060"/>
              <a:gd name="connsiteX216" fmla="*/ 5025561 w 12212899"/>
              <a:gd name="connsiteY216" fmla="*/ 3102805 h 4630060"/>
              <a:gd name="connsiteX217" fmla="*/ 4982018 w 12212899"/>
              <a:gd name="connsiteY217" fmla="*/ 3135463 h 4630060"/>
              <a:gd name="connsiteX218" fmla="*/ 4862275 w 12212899"/>
              <a:gd name="connsiteY218" fmla="*/ 3179005 h 4630060"/>
              <a:gd name="connsiteX219" fmla="*/ 4688104 w 12212899"/>
              <a:gd name="connsiteY219" fmla="*/ 3255205 h 4630060"/>
              <a:gd name="connsiteX220" fmla="*/ 4590132 w 12212899"/>
              <a:gd name="connsiteY220" fmla="*/ 3287863 h 4630060"/>
              <a:gd name="connsiteX221" fmla="*/ 4448618 w 12212899"/>
              <a:gd name="connsiteY221" fmla="*/ 3331405 h 4630060"/>
              <a:gd name="connsiteX222" fmla="*/ 4415961 w 12212899"/>
              <a:gd name="connsiteY222" fmla="*/ 3342291 h 4630060"/>
              <a:gd name="connsiteX223" fmla="*/ 4296218 w 12212899"/>
              <a:gd name="connsiteY223" fmla="*/ 3374948 h 4630060"/>
              <a:gd name="connsiteX224" fmla="*/ 4263561 w 12212899"/>
              <a:gd name="connsiteY224" fmla="*/ 3396720 h 4630060"/>
              <a:gd name="connsiteX225" fmla="*/ 4165589 w 12212899"/>
              <a:gd name="connsiteY225" fmla="*/ 3418491 h 4630060"/>
              <a:gd name="connsiteX226" fmla="*/ 4078504 w 12212899"/>
              <a:gd name="connsiteY226" fmla="*/ 3429377 h 4630060"/>
              <a:gd name="connsiteX227" fmla="*/ 3904332 w 12212899"/>
              <a:gd name="connsiteY227" fmla="*/ 3472920 h 4630060"/>
              <a:gd name="connsiteX228" fmla="*/ 3849904 w 12212899"/>
              <a:gd name="connsiteY228" fmla="*/ 3494691 h 4630060"/>
              <a:gd name="connsiteX229" fmla="*/ 3741047 w 12212899"/>
              <a:gd name="connsiteY229" fmla="*/ 3505577 h 4630060"/>
              <a:gd name="connsiteX230" fmla="*/ 3675732 w 12212899"/>
              <a:gd name="connsiteY230" fmla="*/ 3516463 h 4630060"/>
              <a:gd name="connsiteX231" fmla="*/ 3588647 w 12212899"/>
              <a:gd name="connsiteY231" fmla="*/ 3527348 h 4630060"/>
              <a:gd name="connsiteX232" fmla="*/ 3392704 w 12212899"/>
              <a:gd name="connsiteY232" fmla="*/ 3570891 h 4630060"/>
              <a:gd name="connsiteX233" fmla="*/ 3283847 w 12212899"/>
              <a:gd name="connsiteY233" fmla="*/ 3581777 h 4630060"/>
              <a:gd name="connsiteX234" fmla="*/ 3153218 w 12212899"/>
              <a:gd name="connsiteY234" fmla="*/ 3614434 h 4630060"/>
              <a:gd name="connsiteX235" fmla="*/ 3077018 w 12212899"/>
              <a:gd name="connsiteY235" fmla="*/ 3657977 h 4630060"/>
              <a:gd name="connsiteX236" fmla="*/ 2891961 w 12212899"/>
              <a:gd name="connsiteY236" fmla="*/ 3701520 h 4630060"/>
              <a:gd name="connsiteX237" fmla="*/ 2848418 w 12212899"/>
              <a:gd name="connsiteY237" fmla="*/ 3723291 h 4630060"/>
              <a:gd name="connsiteX238" fmla="*/ 2815761 w 12212899"/>
              <a:gd name="connsiteY238" fmla="*/ 3734177 h 4630060"/>
              <a:gd name="connsiteX239" fmla="*/ 2706904 w 12212899"/>
              <a:gd name="connsiteY239" fmla="*/ 3766834 h 4630060"/>
              <a:gd name="connsiteX240" fmla="*/ 2663361 w 12212899"/>
              <a:gd name="connsiteY240" fmla="*/ 3777720 h 4630060"/>
              <a:gd name="connsiteX241" fmla="*/ 2598047 w 12212899"/>
              <a:gd name="connsiteY241" fmla="*/ 3810377 h 4630060"/>
              <a:gd name="connsiteX242" fmla="*/ 2489189 w 12212899"/>
              <a:gd name="connsiteY242" fmla="*/ 3832148 h 4630060"/>
              <a:gd name="connsiteX243" fmla="*/ 2423875 w 12212899"/>
              <a:gd name="connsiteY243" fmla="*/ 3864805 h 4630060"/>
              <a:gd name="connsiteX244" fmla="*/ 2347675 w 12212899"/>
              <a:gd name="connsiteY244" fmla="*/ 3886577 h 4630060"/>
              <a:gd name="connsiteX245" fmla="*/ 2260589 w 12212899"/>
              <a:gd name="connsiteY245" fmla="*/ 3919234 h 4630060"/>
              <a:gd name="connsiteX246" fmla="*/ 2227932 w 12212899"/>
              <a:gd name="connsiteY246" fmla="*/ 3941005 h 4630060"/>
              <a:gd name="connsiteX247" fmla="*/ 2184389 w 12212899"/>
              <a:gd name="connsiteY247" fmla="*/ 3951891 h 4630060"/>
              <a:gd name="connsiteX248" fmla="*/ 2151732 w 12212899"/>
              <a:gd name="connsiteY248" fmla="*/ 3962777 h 4630060"/>
              <a:gd name="connsiteX249" fmla="*/ 2075532 w 12212899"/>
              <a:gd name="connsiteY249" fmla="*/ 3984548 h 4630060"/>
              <a:gd name="connsiteX250" fmla="*/ 1988447 w 12212899"/>
              <a:gd name="connsiteY250" fmla="*/ 4017205 h 4630060"/>
              <a:gd name="connsiteX251" fmla="*/ 1868704 w 12212899"/>
              <a:gd name="connsiteY251" fmla="*/ 4071634 h 4630060"/>
              <a:gd name="connsiteX252" fmla="*/ 1814275 w 12212899"/>
              <a:gd name="connsiteY252" fmla="*/ 4104291 h 4630060"/>
              <a:gd name="connsiteX253" fmla="*/ 1781618 w 12212899"/>
              <a:gd name="connsiteY253" fmla="*/ 4126063 h 4630060"/>
              <a:gd name="connsiteX254" fmla="*/ 1727189 w 12212899"/>
              <a:gd name="connsiteY254" fmla="*/ 4147834 h 4630060"/>
              <a:gd name="connsiteX255" fmla="*/ 1694532 w 12212899"/>
              <a:gd name="connsiteY255" fmla="*/ 4158720 h 4630060"/>
              <a:gd name="connsiteX256" fmla="*/ 1661875 w 12212899"/>
              <a:gd name="connsiteY256" fmla="*/ 4180491 h 4630060"/>
              <a:gd name="connsiteX257" fmla="*/ 1563904 w 12212899"/>
              <a:gd name="connsiteY257" fmla="*/ 4213148 h 4630060"/>
              <a:gd name="connsiteX258" fmla="*/ 1531247 w 12212899"/>
              <a:gd name="connsiteY258" fmla="*/ 4224034 h 4630060"/>
              <a:gd name="connsiteX259" fmla="*/ 1498589 w 12212899"/>
              <a:gd name="connsiteY259" fmla="*/ 4245805 h 4630060"/>
              <a:gd name="connsiteX260" fmla="*/ 1433275 w 12212899"/>
              <a:gd name="connsiteY260" fmla="*/ 4267577 h 4630060"/>
              <a:gd name="connsiteX261" fmla="*/ 1367961 w 12212899"/>
              <a:gd name="connsiteY261" fmla="*/ 4300234 h 4630060"/>
              <a:gd name="connsiteX262" fmla="*/ 1280875 w 12212899"/>
              <a:gd name="connsiteY262" fmla="*/ 4343777 h 4630060"/>
              <a:gd name="connsiteX263" fmla="*/ 1280875 w 12212899"/>
              <a:gd name="connsiteY263" fmla="*/ 4343777 h 4630060"/>
              <a:gd name="connsiteX264" fmla="*/ 1248218 w 12212899"/>
              <a:gd name="connsiteY264" fmla="*/ 4365548 h 4630060"/>
              <a:gd name="connsiteX265" fmla="*/ 1182904 w 12212899"/>
              <a:gd name="connsiteY265" fmla="*/ 4387320 h 4630060"/>
              <a:gd name="connsiteX266" fmla="*/ 1084932 w 12212899"/>
              <a:gd name="connsiteY266" fmla="*/ 4441748 h 4630060"/>
              <a:gd name="connsiteX267" fmla="*/ 1052275 w 12212899"/>
              <a:gd name="connsiteY267" fmla="*/ 4452634 h 4630060"/>
              <a:gd name="connsiteX268" fmla="*/ 1019618 w 12212899"/>
              <a:gd name="connsiteY268" fmla="*/ 4485291 h 4630060"/>
              <a:gd name="connsiteX269" fmla="*/ 986961 w 12212899"/>
              <a:gd name="connsiteY269" fmla="*/ 4507063 h 4630060"/>
              <a:gd name="connsiteX270" fmla="*/ 976075 w 12212899"/>
              <a:gd name="connsiteY270" fmla="*/ 4539720 h 4630060"/>
              <a:gd name="connsiteX271" fmla="*/ 943418 w 12212899"/>
              <a:gd name="connsiteY271" fmla="*/ 4561491 h 4630060"/>
              <a:gd name="connsiteX272" fmla="*/ 867218 w 12212899"/>
              <a:gd name="connsiteY272" fmla="*/ 4615920 h 4630060"/>
              <a:gd name="connsiteX273" fmla="*/ 540647 w 12212899"/>
              <a:gd name="connsiteY273" fmla="*/ 4626805 h 4630060"/>
              <a:gd name="connsiteX274" fmla="*/ 7247 w 12212899"/>
              <a:gd name="connsiteY274" fmla="*/ 4615920 h 4630060"/>
              <a:gd name="connsiteX275" fmla="*/ 29018 w 12212899"/>
              <a:gd name="connsiteY275" fmla="*/ 4550605 h 4630060"/>
              <a:gd name="connsiteX276" fmla="*/ 50789 w 12212899"/>
              <a:gd name="connsiteY276" fmla="*/ 4474405 h 4630060"/>
              <a:gd name="connsiteX277" fmla="*/ 39904 w 12212899"/>
              <a:gd name="connsiteY277" fmla="*/ 4332891 h 4630060"/>
              <a:gd name="connsiteX278" fmla="*/ 29018 w 12212899"/>
              <a:gd name="connsiteY278" fmla="*/ 4267577 h 4630060"/>
              <a:gd name="connsiteX279" fmla="*/ 39904 w 12212899"/>
              <a:gd name="connsiteY279" fmla="*/ 3897463 h 4630060"/>
              <a:gd name="connsiteX280" fmla="*/ 50789 w 12212899"/>
              <a:gd name="connsiteY280" fmla="*/ 3864805 h 4630060"/>
              <a:gd name="connsiteX281" fmla="*/ 18132 w 12212899"/>
              <a:gd name="connsiteY281" fmla="*/ 3821263 h 46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12212899" h="4630060">
                <a:moveTo>
                  <a:pt x="18132" y="3821263"/>
                </a:moveTo>
                <a:lnTo>
                  <a:pt x="18132" y="3821263"/>
                </a:lnTo>
                <a:cubicBezTo>
                  <a:pt x="707561" y="3639834"/>
                  <a:pt x="1380682" y="3377799"/>
                  <a:pt x="2086418" y="3276977"/>
                </a:cubicBezTo>
                <a:lnTo>
                  <a:pt x="2162618" y="3266091"/>
                </a:lnTo>
                <a:cubicBezTo>
                  <a:pt x="2184433" y="3262735"/>
                  <a:pt x="2206082" y="3258326"/>
                  <a:pt x="2227932" y="3255205"/>
                </a:cubicBezTo>
                <a:cubicBezTo>
                  <a:pt x="2580776" y="3204800"/>
                  <a:pt x="1929803" y="3303586"/>
                  <a:pt x="2456532" y="3222548"/>
                </a:cubicBezTo>
                <a:cubicBezTo>
                  <a:pt x="2467418" y="3215291"/>
                  <a:pt x="2477487" y="3206628"/>
                  <a:pt x="2489189" y="3200777"/>
                </a:cubicBezTo>
                <a:cubicBezTo>
                  <a:pt x="2499452" y="3195645"/>
                  <a:pt x="2511063" y="3193812"/>
                  <a:pt x="2521847" y="3189891"/>
                </a:cubicBezTo>
                <a:cubicBezTo>
                  <a:pt x="2550983" y="3179296"/>
                  <a:pt x="2580314" y="3169158"/>
                  <a:pt x="2608932" y="3157234"/>
                </a:cubicBezTo>
                <a:cubicBezTo>
                  <a:pt x="2623911" y="3150993"/>
                  <a:pt x="2637646" y="3142054"/>
                  <a:pt x="2652475" y="3135463"/>
                </a:cubicBezTo>
                <a:cubicBezTo>
                  <a:pt x="2670331" y="3127527"/>
                  <a:pt x="2688608" y="3120552"/>
                  <a:pt x="2706904" y="3113691"/>
                </a:cubicBezTo>
                <a:cubicBezTo>
                  <a:pt x="2717648" y="3109662"/>
                  <a:pt x="2729298" y="3107937"/>
                  <a:pt x="2739561" y="3102805"/>
                </a:cubicBezTo>
                <a:cubicBezTo>
                  <a:pt x="2751263" y="3096954"/>
                  <a:pt x="2760516" y="3086885"/>
                  <a:pt x="2772218" y="3081034"/>
                </a:cubicBezTo>
                <a:cubicBezTo>
                  <a:pt x="2822394" y="3055946"/>
                  <a:pt x="2832146" y="3086420"/>
                  <a:pt x="2891961" y="3026605"/>
                </a:cubicBezTo>
                <a:cubicBezTo>
                  <a:pt x="2902847" y="3015719"/>
                  <a:pt x="2912302" y="3003185"/>
                  <a:pt x="2924618" y="2993948"/>
                </a:cubicBezTo>
                <a:cubicBezTo>
                  <a:pt x="2945857" y="2978019"/>
                  <a:pt x="2988902" y="2958522"/>
                  <a:pt x="3011704" y="2939520"/>
                </a:cubicBezTo>
                <a:cubicBezTo>
                  <a:pt x="3023531" y="2929665"/>
                  <a:pt x="3032535" y="2916718"/>
                  <a:pt x="3044361" y="2906863"/>
                </a:cubicBezTo>
                <a:cubicBezTo>
                  <a:pt x="3054412" y="2898487"/>
                  <a:pt x="3066372" y="2892695"/>
                  <a:pt x="3077018" y="2885091"/>
                </a:cubicBezTo>
                <a:cubicBezTo>
                  <a:pt x="3091781" y="2874546"/>
                  <a:pt x="3104809" y="2861435"/>
                  <a:pt x="3120561" y="2852434"/>
                </a:cubicBezTo>
                <a:cubicBezTo>
                  <a:pt x="3130524" y="2846741"/>
                  <a:pt x="3142474" y="2845577"/>
                  <a:pt x="3153218" y="2841548"/>
                </a:cubicBezTo>
                <a:cubicBezTo>
                  <a:pt x="3171514" y="2834687"/>
                  <a:pt x="3189504" y="2827034"/>
                  <a:pt x="3207647" y="2819777"/>
                </a:cubicBezTo>
                <a:cubicBezTo>
                  <a:pt x="3214904" y="2812520"/>
                  <a:pt x="3220617" y="2803285"/>
                  <a:pt x="3229418" y="2798005"/>
                </a:cubicBezTo>
                <a:cubicBezTo>
                  <a:pt x="3257248" y="2781307"/>
                  <a:pt x="3290540" y="2773936"/>
                  <a:pt x="3316504" y="2754463"/>
                </a:cubicBezTo>
                <a:cubicBezTo>
                  <a:pt x="3369226" y="2714920"/>
                  <a:pt x="3342835" y="2727542"/>
                  <a:pt x="3392704" y="2710920"/>
                </a:cubicBezTo>
                <a:cubicBezTo>
                  <a:pt x="3435011" y="2668612"/>
                  <a:pt x="3392154" y="2705752"/>
                  <a:pt x="3468904" y="2667377"/>
                </a:cubicBezTo>
                <a:cubicBezTo>
                  <a:pt x="3553312" y="2625173"/>
                  <a:pt x="3452134" y="2662080"/>
                  <a:pt x="3534218" y="2634720"/>
                </a:cubicBezTo>
                <a:cubicBezTo>
                  <a:pt x="3574090" y="2574911"/>
                  <a:pt x="3535731" y="2620749"/>
                  <a:pt x="3621304" y="2569405"/>
                </a:cubicBezTo>
                <a:cubicBezTo>
                  <a:pt x="3636861" y="2560071"/>
                  <a:pt x="3648619" y="2544862"/>
                  <a:pt x="3664847" y="2536748"/>
                </a:cubicBezTo>
                <a:cubicBezTo>
                  <a:pt x="3685373" y="2526485"/>
                  <a:pt x="3730161" y="2514977"/>
                  <a:pt x="3730161" y="2514977"/>
                </a:cubicBezTo>
                <a:cubicBezTo>
                  <a:pt x="3744675" y="2504091"/>
                  <a:pt x="3757844" y="2491131"/>
                  <a:pt x="3773704" y="2482320"/>
                </a:cubicBezTo>
                <a:cubicBezTo>
                  <a:pt x="3793236" y="2471469"/>
                  <a:pt x="3836342" y="2457812"/>
                  <a:pt x="3860789" y="2449663"/>
                </a:cubicBezTo>
                <a:cubicBezTo>
                  <a:pt x="3882835" y="2427617"/>
                  <a:pt x="3885464" y="2422142"/>
                  <a:pt x="3915218" y="2406120"/>
                </a:cubicBezTo>
                <a:cubicBezTo>
                  <a:pt x="3950938" y="2386886"/>
                  <a:pt x="3991620" y="2376032"/>
                  <a:pt x="4024075" y="2351691"/>
                </a:cubicBezTo>
                <a:cubicBezTo>
                  <a:pt x="4042769" y="2337671"/>
                  <a:pt x="4077988" y="2309998"/>
                  <a:pt x="4100275" y="2297263"/>
                </a:cubicBezTo>
                <a:cubicBezTo>
                  <a:pt x="4114364" y="2289212"/>
                  <a:pt x="4130613" y="2284923"/>
                  <a:pt x="4143818" y="2275491"/>
                </a:cubicBezTo>
                <a:cubicBezTo>
                  <a:pt x="4156345" y="2266543"/>
                  <a:pt x="4163666" y="2251373"/>
                  <a:pt x="4176475" y="2242834"/>
                </a:cubicBezTo>
                <a:cubicBezTo>
                  <a:pt x="4186022" y="2236469"/>
                  <a:pt x="4198585" y="2236468"/>
                  <a:pt x="4209132" y="2231948"/>
                </a:cubicBezTo>
                <a:cubicBezTo>
                  <a:pt x="4224047" y="2225556"/>
                  <a:pt x="4238161" y="2217434"/>
                  <a:pt x="4252675" y="2210177"/>
                </a:cubicBezTo>
                <a:cubicBezTo>
                  <a:pt x="4259932" y="2199291"/>
                  <a:pt x="4264231" y="2185693"/>
                  <a:pt x="4274447" y="2177520"/>
                </a:cubicBezTo>
                <a:cubicBezTo>
                  <a:pt x="4283407" y="2170352"/>
                  <a:pt x="4296557" y="2171154"/>
                  <a:pt x="4307104" y="2166634"/>
                </a:cubicBezTo>
                <a:cubicBezTo>
                  <a:pt x="4322019" y="2160242"/>
                  <a:pt x="4336401" y="2152634"/>
                  <a:pt x="4350647" y="2144863"/>
                </a:cubicBezTo>
                <a:cubicBezTo>
                  <a:pt x="4376329" y="2130854"/>
                  <a:pt x="4401762" y="2116371"/>
                  <a:pt x="4426847" y="2101320"/>
                </a:cubicBezTo>
                <a:cubicBezTo>
                  <a:pt x="4438066" y="2094589"/>
                  <a:pt x="4447092" y="2083685"/>
                  <a:pt x="4459504" y="2079548"/>
                </a:cubicBezTo>
                <a:cubicBezTo>
                  <a:pt x="4480443" y="2072568"/>
                  <a:pt x="4503047" y="2072291"/>
                  <a:pt x="4524818" y="2068663"/>
                </a:cubicBezTo>
                <a:cubicBezTo>
                  <a:pt x="4539332" y="2061406"/>
                  <a:pt x="4553167" y="2052589"/>
                  <a:pt x="4568361" y="2046891"/>
                </a:cubicBezTo>
                <a:cubicBezTo>
                  <a:pt x="4603220" y="2033819"/>
                  <a:pt x="4654675" y="2031198"/>
                  <a:pt x="4688104" y="2025120"/>
                </a:cubicBezTo>
                <a:cubicBezTo>
                  <a:pt x="4702824" y="2022444"/>
                  <a:pt x="4716747" y="2015589"/>
                  <a:pt x="4731647" y="2014234"/>
                </a:cubicBezTo>
                <a:cubicBezTo>
                  <a:pt x="4796793" y="2008311"/>
                  <a:pt x="4862329" y="2007849"/>
                  <a:pt x="4927589" y="2003348"/>
                </a:cubicBezTo>
                <a:cubicBezTo>
                  <a:pt x="4967573" y="2000591"/>
                  <a:pt x="5007418" y="1996091"/>
                  <a:pt x="5047332" y="1992463"/>
                </a:cubicBezTo>
                <a:lnTo>
                  <a:pt x="5145304" y="1970691"/>
                </a:lnTo>
                <a:cubicBezTo>
                  <a:pt x="5159882" y="1967327"/>
                  <a:pt x="5174017" y="1961782"/>
                  <a:pt x="5188847" y="1959805"/>
                </a:cubicBezTo>
                <a:cubicBezTo>
                  <a:pt x="5228574" y="1954508"/>
                  <a:pt x="5268675" y="1952548"/>
                  <a:pt x="5308589" y="1948920"/>
                </a:cubicBezTo>
                <a:cubicBezTo>
                  <a:pt x="5373575" y="1927258"/>
                  <a:pt x="5326531" y="1940405"/>
                  <a:pt x="5439218" y="1927148"/>
                </a:cubicBezTo>
                <a:cubicBezTo>
                  <a:pt x="5693559" y="1897226"/>
                  <a:pt x="5345992" y="1936298"/>
                  <a:pt x="5624275" y="1905377"/>
                </a:cubicBezTo>
                <a:cubicBezTo>
                  <a:pt x="5638789" y="1901748"/>
                  <a:pt x="5653213" y="1897737"/>
                  <a:pt x="5667818" y="1894491"/>
                </a:cubicBezTo>
                <a:cubicBezTo>
                  <a:pt x="5685880" y="1890477"/>
                  <a:pt x="5704297" y="1888092"/>
                  <a:pt x="5722247" y="1883605"/>
                </a:cubicBezTo>
                <a:cubicBezTo>
                  <a:pt x="5793755" y="1865728"/>
                  <a:pt x="5711100" y="1871835"/>
                  <a:pt x="5831104" y="1861834"/>
                </a:cubicBezTo>
                <a:cubicBezTo>
                  <a:pt x="5892683" y="1856702"/>
                  <a:pt x="5954497" y="1854926"/>
                  <a:pt x="6016161" y="1850948"/>
                </a:cubicBezTo>
                <a:lnTo>
                  <a:pt x="6168561" y="1840063"/>
                </a:lnTo>
                <a:cubicBezTo>
                  <a:pt x="6200722" y="1834703"/>
                  <a:pt x="6244938" y="1829117"/>
                  <a:pt x="6277418" y="1818291"/>
                </a:cubicBezTo>
                <a:cubicBezTo>
                  <a:pt x="6295956" y="1812112"/>
                  <a:pt x="6312726" y="1800546"/>
                  <a:pt x="6331847" y="1796520"/>
                </a:cubicBezTo>
                <a:cubicBezTo>
                  <a:pt x="6382062" y="1785948"/>
                  <a:pt x="6433559" y="1782751"/>
                  <a:pt x="6484247" y="1774748"/>
                </a:cubicBezTo>
                <a:cubicBezTo>
                  <a:pt x="6502523" y="1771862"/>
                  <a:pt x="6520532" y="1767491"/>
                  <a:pt x="6538675" y="1763863"/>
                </a:cubicBezTo>
                <a:cubicBezTo>
                  <a:pt x="6576616" y="1744892"/>
                  <a:pt x="6594943" y="1734221"/>
                  <a:pt x="6636647" y="1720320"/>
                </a:cubicBezTo>
                <a:cubicBezTo>
                  <a:pt x="6675145" y="1707487"/>
                  <a:pt x="6716720" y="1704215"/>
                  <a:pt x="6756389" y="1698548"/>
                </a:cubicBezTo>
                <a:cubicBezTo>
                  <a:pt x="6821266" y="1676924"/>
                  <a:pt x="6754147" y="1697795"/>
                  <a:pt x="6843475" y="1676777"/>
                </a:cubicBezTo>
                <a:cubicBezTo>
                  <a:pt x="6887165" y="1666497"/>
                  <a:pt x="6931524" y="1658314"/>
                  <a:pt x="6974104" y="1644120"/>
                </a:cubicBezTo>
                <a:cubicBezTo>
                  <a:pt x="6984990" y="1640491"/>
                  <a:pt x="6995728" y="1636386"/>
                  <a:pt x="7006761" y="1633234"/>
                </a:cubicBezTo>
                <a:cubicBezTo>
                  <a:pt x="7021146" y="1629124"/>
                  <a:pt x="7035919" y="1626458"/>
                  <a:pt x="7050304" y="1622348"/>
                </a:cubicBezTo>
                <a:cubicBezTo>
                  <a:pt x="7061337" y="1619196"/>
                  <a:pt x="7071891" y="1614482"/>
                  <a:pt x="7082961" y="1611463"/>
                </a:cubicBezTo>
                <a:cubicBezTo>
                  <a:pt x="7111829" y="1603590"/>
                  <a:pt x="7141179" y="1597564"/>
                  <a:pt x="7170047" y="1589691"/>
                </a:cubicBezTo>
                <a:cubicBezTo>
                  <a:pt x="7200241" y="1581456"/>
                  <a:pt x="7227812" y="1568029"/>
                  <a:pt x="7257132" y="1557034"/>
                </a:cubicBezTo>
                <a:cubicBezTo>
                  <a:pt x="7267876" y="1553005"/>
                  <a:pt x="7278588" y="1548637"/>
                  <a:pt x="7289789" y="1546148"/>
                </a:cubicBezTo>
                <a:cubicBezTo>
                  <a:pt x="7311335" y="1541360"/>
                  <a:pt x="7333332" y="1538891"/>
                  <a:pt x="7355104" y="1535263"/>
                </a:cubicBezTo>
                <a:cubicBezTo>
                  <a:pt x="7365990" y="1531634"/>
                  <a:pt x="7377107" y="1528639"/>
                  <a:pt x="7387761" y="1524377"/>
                </a:cubicBezTo>
                <a:cubicBezTo>
                  <a:pt x="7413419" y="1514114"/>
                  <a:pt x="7437745" y="1500459"/>
                  <a:pt x="7463961" y="1491720"/>
                </a:cubicBezTo>
                <a:cubicBezTo>
                  <a:pt x="7492348" y="1482258"/>
                  <a:pt x="7523265" y="1481061"/>
                  <a:pt x="7551047" y="1469948"/>
                </a:cubicBezTo>
                <a:cubicBezTo>
                  <a:pt x="7629298" y="1438648"/>
                  <a:pt x="7586131" y="1450940"/>
                  <a:pt x="7681675" y="1437291"/>
                </a:cubicBezTo>
                <a:cubicBezTo>
                  <a:pt x="7703446" y="1430034"/>
                  <a:pt x="7725501" y="1423578"/>
                  <a:pt x="7746989" y="1415520"/>
                </a:cubicBezTo>
                <a:cubicBezTo>
                  <a:pt x="7776018" y="1404634"/>
                  <a:pt x="7804265" y="1391380"/>
                  <a:pt x="7834075" y="1382863"/>
                </a:cubicBezTo>
                <a:cubicBezTo>
                  <a:pt x="7855297" y="1376799"/>
                  <a:pt x="7877883" y="1376940"/>
                  <a:pt x="7899389" y="1371977"/>
                </a:cubicBezTo>
                <a:cubicBezTo>
                  <a:pt x="8063293" y="1334152"/>
                  <a:pt x="7888214" y="1362686"/>
                  <a:pt x="8051789" y="1339320"/>
                </a:cubicBezTo>
                <a:cubicBezTo>
                  <a:pt x="8073561" y="1321177"/>
                  <a:pt x="8092968" y="1299744"/>
                  <a:pt x="8117104" y="1284891"/>
                </a:cubicBezTo>
                <a:cubicBezTo>
                  <a:pt x="8140639" y="1270408"/>
                  <a:pt x="8168587" y="1264592"/>
                  <a:pt x="8193304" y="1252234"/>
                </a:cubicBezTo>
                <a:cubicBezTo>
                  <a:pt x="8212228" y="1242772"/>
                  <a:pt x="8228808" y="1229039"/>
                  <a:pt x="8247732" y="1219577"/>
                </a:cubicBezTo>
                <a:cubicBezTo>
                  <a:pt x="8272449" y="1207219"/>
                  <a:pt x="8299549" y="1199924"/>
                  <a:pt x="8323932" y="1186920"/>
                </a:cubicBezTo>
                <a:cubicBezTo>
                  <a:pt x="8455986" y="1116491"/>
                  <a:pt x="8363700" y="1144321"/>
                  <a:pt x="8454561" y="1121605"/>
                </a:cubicBezTo>
                <a:cubicBezTo>
                  <a:pt x="8476332" y="1107091"/>
                  <a:pt x="8497438" y="1091525"/>
                  <a:pt x="8519875" y="1078063"/>
                </a:cubicBezTo>
                <a:cubicBezTo>
                  <a:pt x="8533790" y="1069714"/>
                  <a:pt x="8550609" y="1066254"/>
                  <a:pt x="8563418" y="1056291"/>
                </a:cubicBezTo>
                <a:cubicBezTo>
                  <a:pt x="8657231" y="983326"/>
                  <a:pt x="8579521" y="1014639"/>
                  <a:pt x="8650504" y="990977"/>
                </a:cubicBezTo>
                <a:cubicBezTo>
                  <a:pt x="8665018" y="980091"/>
                  <a:pt x="8680272" y="970127"/>
                  <a:pt x="8694047" y="958320"/>
                </a:cubicBezTo>
                <a:cubicBezTo>
                  <a:pt x="8705736" y="948301"/>
                  <a:pt x="8714177" y="934611"/>
                  <a:pt x="8726704" y="925663"/>
                </a:cubicBezTo>
                <a:cubicBezTo>
                  <a:pt x="8739909" y="916231"/>
                  <a:pt x="8756332" y="912240"/>
                  <a:pt x="8770247" y="903891"/>
                </a:cubicBezTo>
                <a:cubicBezTo>
                  <a:pt x="8792684" y="890429"/>
                  <a:pt x="8812157" y="872050"/>
                  <a:pt x="8835561" y="860348"/>
                </a:cubicBezTo>
                <a:cubicBezTo>
                  <a:pt x="8852641" y="851808"/>
                  <a:pt x="8896372" y="832194"/>
                  <a:pt x="8911761" y="816805"/>
                </a:cubicBezTo>
                <a:cubicBezTo>
                  <a:pt x="8924590" y="803976"/>
                  <a:pt x="8930643" y="785070"/>
                  <a:pt x="8944418" y="773263"/>
                </a:cubicBezTo>
                <a:cubicBezTo>
                  <a:pt x="8956739" y="762702"/>
                  <a:pt x="8973944" y="759668"/>
                  <a:pt x="8987961" y="751491"/>
                </a:cubicBezTo>
                <a:cubicBezTo>
                  <a:pt x="9017530" y="734243"/>
                  <a:pt x="9044995" y="713455"/>
                  <a:pt x="9075047" y="697063"/>
                </a:cubicBezTo>
                <a:cubicBezTo>
                  <a:pt x="9085120" y="691568"/>
                  <a:pt x="9096960" y="690206"/>
                  <a:pt x="9107704" y="686177"/>
                </a:cubicBezTo>
                <a:cubicBezTo>
                  <a:pt x="9126000" y="679316"/>
                  <a:pt x="9144452" y="672725"/>
                  <a:pt x="9162132" y="664405"/>
                </a:cubicBezTo>
                <a:cubicBezTo>
                  <a:pt x="9206181" y="643676"/>
                  <a:pt x="9245532" y="610898"/>
                  <a:pt x="9292761" y="599091"/>
                </a:cubicBezTo>
                <a:cubicBezTo>
                  <a:pt x="9307275" y="595462"/>
                  <a:pt x="9322296" y="593458"/>
                  <a:pt x="9336304" y="588205"/>
                </a:cubicBezTo>
                <a:cubicBezTo>
                  <a:pt x="9409144" y="560890"/>
                  <a:pt x="9352252" y="573298"/>
                  <a:pt x="9423389" y="533777"/>
                </a:cubicBezTo>
                <a:cubicBezTo>
                  <a:pt x="9440471" y="524287"/>
                  <a:pt x="9459521" y="518866"/>
                  <a:pt x="9477818" y="512005"/>
                </a:cubicBezTo>
                <a:cubicBezTo>
                  <a:pt x="9520253" y="496092"/>
                  <a:pt x="9511760" y="502044"/>
                  <a:pt x="9564904" y="490234"/>
                </a:cubicBezTo>
                <a:cubicBezTo>
                  <a:pt x="9579509" y="486988"/>
                  <a:pt x="9593933" y="482977"/>
                  <a:pt x="9608447" y="479348"/>
                </a:cubicBezTo>
                <a:cubicBezTo>
                  <a:pt x="9791187" y="374925"/>
                  <a:pt x="9589868" y="478284"/>
                  <a:pt x="9749961" y="424920"/>
                </a:cubicBezTo>
                <a:cubicBezTo>
                  <a:pt x="9762373" y="420783"/>
                  <a:pt x="9770087" y="406907"/>
                  <a:pt x="9782618" y="403148"/>
                </a:cubicBezTo>
                <a:cubicBezTo>
                  <a:pt x="9807194" y="395775"/>
                  <a:pt x="9833418" y="395891"/>
                  <a:pt x="9858818" y="392263"/>
                </a:cubicBezTo>
                <a:cubicBezTo>
                  <a:pt x="9886799" y="382936"/>
                  <a:pt x="9904946" y="375959"/>
                  <a:pt x="9935018" y="370491"/>
                </a:cubicBezTo>
                <a:cubicBezTo>
                  <a:pt x="9960262" y="365901"/>
                  <a:pt x="9985758" y="362787"/>
                  <a:pt x="10011218" y="359605"/>
                </a:cubicBezTo>
                <a:cubicBezTo>
                  <a:pt x="10043822" y="355530"/>
                  <a:pt x="10076340" y="349493"/>
                  <a:pt x="10109189" y="348720"/>
                </a:cubicBezTo>
                <a:cubicBezTo>
                  <a:pt x="10384908" y="342233"/>
                  <a:pt x="10660732" y="341463"/>
                  <a:pt x="10936504" y="337834"/>
                </a:cubicBezTo>
                <a:cubicBezTo>
                  <a:pt x="11066493" y="300695"/>
                  <a:pt x="10958841" y="326868"/>
                  <a:pt x="11110675" y="305177"/>
                </a:cubicBezTo>
                <a:cubicBezTo>
                  <a:pt x="11128991" y="302560"/>
                  <a:pt x="11146764" y="296736"/>
                  <a:pt x="11165104" y="294291"/>
                </a:cubicBezTo>
                <a:cubicBezTo>
                  <a:pt x="11201251" y="289471"/>
                  <a:pt x="11237675" y="287034"/>
                  <a:pt x="11273961" y="283405"/>
                </a:cubicBezTo>
                <a:cubicBezTo>
                  <a:pt x="11318621" y="272241"/>
                  <a:pt x="11372974" y="258248"/>
                  <a:pt x="11415475" y="250748"/>
                </a:cubicBezTo>
                <a:cubicBezTo>
                  <a:pt x="11444284" y="245664"/>
                  <a:pt x="11473532" y="243491"/>
                  <a:pt x="11502561" y="239863"/>
                </a:cubicBezTo>
                <a:cubicBezTo>
                  <a:pt x="11609912" y="213025"/>
                  <a:pt x="11461920" y="247791"/>
                  <a:pt x="11654961" y="218091"/>
                </a:cubicBezTo>
                <a:cubicBezTo>
                  <a:pt x="11666302" y="216346"/>
                  <a:pt x="11676627" y="210502"/>
                  <a:pt x="11687618" y="207205"/>
                </a:cubicBezTo>
                <a:cubicBezTo>
                  <a:pt x="11712920" y="199614"/>
                  <a:pt x="11738078" y="191374"/>
                  <a:pt x="11763818" y="185434"/>
                </a:cubicBezTo>
                <a:cubicBezTo>
                  <a:pt x="11785324" y="180471"/>
                  <a:pt x="11807489" y="178877"/>
                  <a:pt x="11829132" y="174548"/>
                </a:cubicBezTo>
                <a:cubicBezTo>
                  <a:pt x="11885860" y="163203"/>
                  <a:pt x="11856907" y="166613"/>
                  <a:pt x="11905332" y="152777"/>
                </a:cubicBezTo>
                <a:cubicBezTo>
                  <a:pt x="12020506" y="119869"/>
                  <a:pt x="11858957" y="171863"/>
                  <a:pt x="12014189" y="120120"/>
                </a:cubicBezTo>
                <a:cubicBezTo>
                  <a:pt x="12025075" y="116491"/>
                  <a:pt x="12037299" y="115599"/>
                  <a:pt x="12046847" y="109234"/>
                </a:cubicBezTo>
                <a:lnTo>
                  <a:pt x="12144818" y="43920"/>
                </a:lnTo>
                <a:lnTo>
                  <a:pt x="12177475" y="22148"/>
                </a:lnTo>
                <a:cubicBezTo>
                  <a:pt x="12188361" y="14891"/>
                  <a:pt x="12222824" y="-2796"/>
                  <a:pt x="12210132" y="377"/>
                </a:cubicBezTo>
                <a:lnTo>
                  <a:pt x="12166589" y="11263"/>
                </a:lnTo>
                <a:cubicBezTo>
                  <a:pt x="12152075" y="22149"/>
                  <a:pt x="12136701" y="31973"/>
                  <a:pt x="12123047" y="43920"/>
                </a:cubicBezTo>
                <a:cubicBezTo>
                  <a:pt x="12107599" y="57437"/>
                  <a:pt x="12098977" y="80972"/>
                  <a:pt x="12079504" y="87463"/>
                </a:cubicBezTo>
                <a:lnTo>
                  <a:pt x="12046847" y="98348"/>
                </a:lnTo>
                <a:cubicBezTo>
                  <a:pt x="11968331" y="176864"/>
                  <a:pt x="12110916" y="36332"/>
                  <a:pt x="11981532" y="152777"/>
                </a:cubicBezTo>
                <a:cubicBezTo>
                  <a:pt x="11958646" y="173374"/>
                  <a:pt x="11937989" y="196320"/>
                  <a:pt x="11916218" y="218091"/>
                </a:cubicBezTo>
                <a:cubicBezTo>
                  <a:pt x="11908961" y="225348"/>
                  <a:pt x="11902461" y="233452"/>
                  <a:pt x="11894447" y="239863"/>
                </a:cubicBezTo>
                <a:cubicBezTo>
                  <a:pt x="11876304" y="254377"/>
                  <a:pt x="11857659" y="268284"/>
                  <a:pt x="11840018" y="283405"/>
                </a:cubicBezTo>
                <a:cubicBezTo>
                  <a:pt x="11832226" y="290084"/>
                  <a:pt x="11826458" y="299019"/>
                  <a:pt x="11818247" y="305177"/>
                </a:cubicBezTo>
                <a:cubicBezTo>
                  <a:pt x="11797314" y="320877"/>
                  <a:pt x="11773865" y="333020"/>
                  <a:pt x="11752932" y="348720"/>
                </a:cubicBezTo>
                <a:cubicBezTo>
                  <a:pt x="11694309" y="392687"/>
                  <a:pt x="11635725" y="439385"/>
                  <a:pt x="11567875" y="468463"/>
                </a:cubicBezTo>
                <a:cubicBezTo>
                  <a:pt x="11557328" y="472983"/>
                  <a:pt x="11546104" y="475720"/>
                  <a:pt x="11535218" y="479348"/>
                </a:cubicBezTo>
                <a:cubicBezTo>
                  <a:pt x="11527961" y="486605"/>
                  <a:pt x="11522358" y="496028"/>
                  <a:pt x="11513447" y="501120"/>
                </a:cubicBezTo>
                <a:cubicBezTo>
                  <a:pt x="11495229" y="511530"/>
                  <a:pt x="11450036" y="525885"/>
                  <a:pt x="11426361" y="533777"/>
                </a:cubicBezTo>
                <a:cubicBezTo>
                  <a:pt x="11411847" y="544663"/>
                  <a:pt x="11398570" y="557433"/>
                  <a:pt x="11382818" y="566434"/>
                </a:cubicBezTo>
                <a:cubicBezTo>
                  <a:pt x="11372855" y="572127"/>
                  <a:pt x="11360708" y="572800"/>
                  <a:pt x="11350161" y="577320"/>
                </a:cubicBezTo>
                <a:cubicBezTo>
                  <a:pt x="11335246" y="583712"/>
                  <a:pt x="11320707" y="591040"/>
                  <a:pt x="11306618" y="599091"/>
                </a:cubicBezTo>
                <a:cubicBezTo>
                  <a:pt x="11205413" y="656923"/>
                  <a:pt x="11364207" y="578336"/>
                  <a:pt x="11219532" y="642634"/>
                </a:cubicBezTo>
                <a:cubicBezTo>
                  <a:pt x="11183536" y="658632"/>
                  <a:pt x="11155389" y="675920"/>
                  <a:pt x="11121561" y="697063"/>
                </a:cubicBezTo>
                <a:cubicBezTo>
                  <a:pt x="11110467" y="703997"/>
                  <a:pt x="11100859" y="713521"/>
                  <a:pt x="11088904" y="718834"/>
                </a:cubicBezTo>
                <a:cubicBezTo>
                  <a:pt x="11067933" y="728154"/>
                  <a:pt x="11045361" y="733348"/>
                  <a:pt x="11023589" y="740605"/>
                </a:cubicBezTo>
                <a:cubicBezTo>
                  <a:pt x="11012703" y="747862"/>
                  <a:pt x="11002634" y="756526"/>
                  <a:pt x="10990932" y="762377"/>
                </a:cubicBezTo>
                <a:cubicBezTo>
                  <a:pt x="10868776" y="823457"/>
                  <a:pt x="11073338" y="704404"/>
                  <a:pt x="10914732" y="795034"/>
                </a:cubicBezTo>
                <a:cubicBezTo>
                  <a:pt x="10903373" y="801525"/>
                  <a:pt x="10893777" y="810954"/>
                  <a:pt x="10882075" y="816805"/>
                </a:cubicBezTo>
                <a:cubicBezTo>
                  <a:pt x="10850111" y="832787"/>
                  <a:pt x="10816761" y="845834"/>
                  <a:pt x="10784104" y="860348"/>
                </a:cubicBezTo>
                <a:cubicBezTo>
                  <a:pt x="10776847" y="867605"/>
                  <a:pt x="10771633" y="877780"/>
                  <a:pt x="10762332" y="882120"/>
                </a:cubicBezTo>
                <a:cubicBezTo>
                  <a:pt x="10716533" y="903493"/>
                  <a:pt x="10670377" y="926636"/>
                  <a:pt x="10620818" y="936548"/>
                </a:cubicBezTo>
                <a:cubicBezTo>
                  <a:pt x="10551719" y="950368"/>
                  <a:pt x="10584339" y="942946"/>
                  <a:pt x="10522847" y="958320"/>
                </a:cubicBezTo>
                <a:cubicBezTo>
                  <a:pt x="10449357" y="1007311"/>
                  <a:pt x="10541350" y="952769"/>
                  <a:pt x="10413989" y="990977"/>
                </a:cubicBezTo>
                <a:cubicBezTo>
                  <a:pt x="10401458" y="994736"/>
                  <a:pt x="10392769" y="1006394"/>
                  <a:pt x="10381332" y="1012748"/>
                </a:cubicBezTo>
                <a:cubicBezTo>
                  <a:pt x="10360054" y="1024569"/>
                  <a:pt x="10338618" y="1036365"/>
                  <a:pt x="10316018" y="1045405"/>
                </a:cubicBezTo>
                <a:cubicBezTo>
                  <a:pt x="10300645" y="1051554"/>
                  <a:pt x="10230111" y="1064764"/>
                  <a:pt x="10218047" y="1067177"/>
                </a:cubicBezTo>
                <a:cubicBezTo>
                  <a:pt x="10073497" y="1153906"/>
                  <a:pt x="10267170" y="1047278"/>
                  <a:pt x="10087418" y="1110720"/>
                </a:cubicBezTo>
                <a:cubicBezTo>
                  <a:pt x="10049162" y="1124222"/>
                  <a:pt x="10018163" y="1156347"/>
                  <a:pt x="9978561" y="1165148"/>
                </a:cubicBezTo>
                <a:cubicBezTo>
                  <a:pt x="9913629" y="1179578"/>
                  <a:pt x="9866304" y="1188052"/>
                  <a:pt x="9804389" y="1208691"/>
                </a:cubicBezTo>
                <a:cubicBezTo>
                  <a:pt x="9785851" y="1214870"/>
                  <a:pt x="9768677" y="1224848"/>
                  <a:pt x="9749961" y="1230463"/>
                </a:cubicBezTo>
                <a:cubicBezTo>
                  <a:pt x="9732239" y="1235780"/>
                  <a:pt x="9713382" y="1236480"/>
                  <a:pt x="9695532" y="1241348"/>
                </a:cubicBezTo>
                <a:cubicBezTo>
                  <a:pt x="9673392" y="1247386"/>
                  <a:pt x="9652358" y="1257082"/>
                  <a:pt x="9630218" y="1263120"/>
                </a:cubicBezTo>
                <a:cubicBezTo>
                  <a:pt x="9612368" y="1267988"/>
                  <a:pt x="9593639" y="1269137"/>
                  <a:pt x="9575789" y="1274005"/>
                </a:cubicBezTo>
                <a:cubicBezTo>
                  <a:pt x="9553649" y="1280043"/>
                  <a:pt x="9531446" y="1286456"/>
                  <a:pt x="9510475" y="1295777"/>
                </a:cubicBezTo>
                <a:cubicBezTo>
                  <a:pt x="9498520" y="1301090"/>
                  <a:pt x="9490068" y="1312954"/>
                  <a:pt x="9477818" y="1317548"/>
                </a:cubicBezTo>
                <a:cubicBezTo>
                  <a:pt x="9460494" y="1324045"/>
                  <a:pt x="9441417" y="1324274"/>
                  <a:pt x="9423389" y="1328434"/>
                </a:cubicBezTo>
                <a:cubicBezTo>
                  <a:pt x="9282344" y="1360983"/>
                  <a:pt x="9389827" y="1341284"/>
                  <a:pt x="9270989" y="1361091"/>
                </a:cubicBezTo>
                <a:cubicBezTo>
                  <a:pt x="9231075" y="1375605"/>
                  <a:pt x="9191785" y="1391966"/>
                  <a:pt x="9151247" y="1404634"/>
                </a:cubicBezTo>
                <a:cubicBezTo>
                  <a:pt x="9133587" y="1410153"/>
                  <a:pt x="9114371" y="1409669"/>
                  <a:pt x="9096818" y="1415520"/>
                </a:cubicBezTo>
                <a:cubicBezTo>
                  <a:pt x="9081423" y="1420652"/>
                  <a:pt x="9068190" y="1430899"/>
                  <a:pt x="9053275" y="1437291"/>
                </a:cubicBezTo>
                <a:cubicBezTo>
                  <a:pt x="9019167" y="1451909"/>
                  <a:pt x="8994452" y="1452538"/>
                  <a:pt x="8955304" y="1459063"/>
                </a:cubicBezTo>
                <a:cubicBezTo>
                  <a:pt x="8707878" y="1565102"/>
                  <a:pt x="9079201" y="1408462"/>
                  <a:pt x="8781132" y="1524377"/>
                </a:cubicBezTo>
                <a:cubicBezTo>
                  <a:pt x="8741717" y="1539705"/>
                  <a:pt x="8674561" y="1574415"/>
                  <a:pt x="8628732" y="1589691"/>
                </a:cubicBezTo>
                <a:cubicBezTo>
                  <a:pt x="8523610" y="1624731"/>
                  <a:pt x="8664228" y="1559480"/>
                  <a:pt x="8487218" y="1633234"/>
                </a:cubicBezTo>
                <a:cubicBezTo>
                  <a:pt x="8475141" y="1638266"/>
                  <a:pt x="8466898" y="1650651"/>
                  <a:pt x="8454561" y="1655005"/>
                </a:cubicBezTo>
                <a:cubicBezTo>
                  <a:pt x="8404740" y="1672589"/>
                  <a:pt x="8352961" y="1684034"/>
                  <a:pt x="8302161" y="1698548"/>
                </a:cubicBezTo>
                <a:cubicBezTo>
                  <a:pt x="8244329" y="1737104"/>
                  <a:pt x="8294968" y="1706583"/>
                  <a:pt x="8215075" y="1742091"/>
                </a:cubicBezTo>
                <a:cubicBezTo>
                  <a:pt x="8200246" y="1748682"/>
                  <a:pt x="8186448" y="1757471"/>
                  <a:pt x="8171532" y="1763863"/>
                </a:cubicBezTo>
                <a:cubicBezTo>
                  <a:pt x="8160985" y="1768383"/>
                  <a:pt x="8149422" y="1770228"/>
                  <a:pt x="8138875" y="1774748"/>
                </a:cubicBezTo>
                <a:cubicBezTo>
                  <a:pt x="8123959" y="1781140"/>
                  <a:pt x="8110248" y="1790128"/>
                  <a:pt x="8095332" y="1796520"/>
                </a:cubicBezTo>
                <a:cubicBezTo>
                  <a:pt x="8084785" y="1801040"/>
                  <a:pt x="8073093" y="1802597"/>
                  <a:pt x="8062675" y="1807405"/>
                </a:cubicBezTo>
                <a:cubicBezTo>
                  <a:pt x="8025840" y="1824406"/>
                  <a:pt x="7989538" y="1842600"/>
                  <a:pt x="7953818" y="1861834"/>
                </a:cubicBezTo>
                <a:cubicBezTo>
                  <a:pt x="7942299" y="1868037"/>
                  <a:pt x="7932863" y="1877754"/>
                  <a:pt x="7921161" y="1883605"/>
                </a:cubicBezTo>
                <a:cubicBezTo>
                  <a:pt x="7903683" y="1892344"/>
                  <a:pt x="7884210" y="1896638"/>
                  <a:pt x="7866732" y="1905377"/>
                </a:cubicBezTo>
                <a:cubicBezTo>
                  <a:pt x="7855030" y="1911228"/>
                  <a:pt x="7845434" y="1920657"/>
                  <a:pt x="7834075" y="1927148"/>
                </a:cubicBezTo>
                <a:cubicBezTo>
                  <a:pt x="7819986" y="1935199"/>
                  <a:pt x="7804778" y="1941149"/>
                  <a:pt x="7790532" y="1948920"/>
                </a:cubicBezTo>
                <a:cubicBezTo>
                  <a:pt x="7764850" y="1962929"/>
                  <a:pt x="7740287" y="1978966"/>
                  <a:pt x="7714332" y="1992463"/>
                </a:cubicBezTo>
                <a:cubicBezTo>
                  <a:pt x="7649544" y="2026153"/>
                  <a:pt x="7589232" y="2072722"/>
                  <a:pt x="7518389" y="2090434"/>
                </a:cubicBezTo>
                <a:cubicBezTo>
                  <a:pt x="7482521" y="2099401"/>
                  <a:pt x="7453954" y="2104460"/>
                  <a:pt x="7420418" y="2123091"/>
                </a:cubicBezTo>
                <a:cubicBezTo>
                  <a:pt x="7404558" y="2131902"/>
                  <a:pt x="7392546" y="2146606"/>
                  <a:pt x="7376875" y="2155748"/>
                </a:cubicBezTo>
                <a:cubicBezTo>
                  <a:pt x="7291489" y="2205557"/>
                  <a:pt x="7295034" y="2197980"/>
                  <a:pt x="7202704" y="2221063"/>
                </a:cubicBezTo>
                <a:cubicBezTo>
                  <a:pt x="7139873" y="2262950"/>
                  <a:pt x="7201893" y="2225741"/>
                  <a:pt x="7104732" y="2264605"/>
                </a:cubicBezTo>
                <a:cubicBezTo>
                  <a:pt x="7089665" y="2270632"/>
                  <a:pt x="7076104" y="2279984"/>
                  <a:pt x="7061189" y="2286377"/>
                </a:cubicBezTo>
                <a:cubicBezTo>
                  <a:pt x="7050642" y="2290897"/>
                  <a:pt x="7039018" y="2292603"/>
                  <a:pt x="7028532" y="2297263"/>
                </a:cubicBezTo>
                <a:cubicBezTo>
                  <a:pt x="7006289" y="2307149"/>
                  <a:pt x="6985461" y="2320034"/>
                  <a:pt x="6963218" y="2329920"/>
                </a:cubicBezTo>
                <a:cubicBezTo>
                  <a:pt x="6952733" y="2334580"/>
                  <a:pt x="6941617" y="2337734"/>
                  <a:pt x="6930561" y="2340805"/>
                </a:cubicBezTo>
                <a:cubicBezTo>
                  <a:pt x="6876285" y="2355881"/>
                  <a:pt x="6821438" y="2368873"/>
                  <a:pt x="6767275" y="2384348"/>
                </a:cubicBezTo>
                <a:cubicBezTo>
                  <a:pt x="6687869" y="2407036"/>
                  <a:pt x="6721675" y="2405599"/>
                  <a:pt x="6647532" y="2417005"/>
                </a:cubicBezTo>
                <a:cubicBezTo>
                  <a:pt x="6585948" y="2426479"/>
                  <a:pt x="6544712" y="2427783"/>
                  <a:pt x="6484247" y="2438777"/>
                </a:cubicBezTo>
                <a:cubicBezTo>
                  <a:pt x="6397077" y="2454627"/>
                  <a:pt x="6487130" y="2446140"/>
                  <a:pt x="6386275" y="2460548"/>
                </a:cubicBezTo>
                <a:cubicBezTo>
                  <a:pt x="6353747" y="2465195"/>
                  <a:pt x="6320961" y="2467805"/>
                  <a:pt x="6288304" y="2471434"/>
                </a:cubicBezTo>
                <a:cubicBezTo>
                  <a:pt x="6277418" y="2475063"/>
                  <a:pt x="6266779" y="2479537"/>
                  <a:pt x="6255647" y="2482320"/>
                </a:cubicBezTo>
                <a:cubicBezTo>
                  <a:pt x="6223192" y="2490434"/>
                  <a:pt x="6189718" y="2494478"/>
                  <a:pt x="6157675" y="2504091"/>
                </a:cubicBezTo>
                <a:cubicBezTo>
                  <a:pt x="5955558" y="2564726"/>
                  <a:pt x="6115173" y="2536599"/>
                  <a:pt x="5961732" y="2558520"/>
                </a:cubicBezTo>
                <a:cubicBezTo>
                  <a:pt x="5943589" y="2573034"/>
                  <a:pt x="5927701" y="2590937"/>
                  <a:pt x="5907304" y="2602063"/>
                </a:cubicBezTo>
                <a:cubicBezTo>
                  <a:pt x="5887157" y="2613052"/>
                  <a:pt x="5841989" y="2623834"/>
                  <a:pt x="5841989" y="2623834"/>
                </a:cubicBezTo>
                <a:cubicBezTo>
                  <a:pt x="5643563" y="2762733"/>
                  <a:pt x="5815602" y="2653355"/>
                  <a:pt x="5656932" y="2732691"/>
                </a:cubicBezTo>
                <a:cubicBezTo>
                  <a:pt x="5627818" y="2747248"/>
                  <a:pt x="5593869" y="2781990"/>
                  <a:pt x="5569847" y="2798005"/>
                </a:cubicBezTo>
                <a:cubicBezTo>
                  <a:pt x="5364503" y="2934900"/>
                  <a:pt x="5583634" y="2781148"/>
                  <a:pt x="5450104" y="2863320"/>
                </a:cubicBezTo>
                <a:cubicBezTo>
                  <a:pt x="5424779" y="2878905"/>
                  <a:pt x="5337136" y="2941574"/>
                  <a:pt x="5297704" y="2961291"/>
                </a:cubicBezTo>
                <a:cubicBezTo>
                  <a:pt x="5283190" y="2968548"/>
                  <a:pt x="5268076" y="2974714"/>
                  <a:pt x="5254161" y="2983063"/>
                </a:cubicBezTo>
                <a:cubicBezTo>
                  <a:pt x="5165997" y="3035961"/>
                  <a:pt x="5199964" y="3030126"/>
                  <a:pt x="5090875" y="3081034"/>
                </a:cubicBezTo>
                <a:cubicBezTo>
                  <a:pt x="5070079" y="3090739"/>
                  <a:pt x="5025561" y="3102805"/>
                  <a:pt x="5025561" y="3102805"/>
                </a:cubicBezTo>
                <a:cubicBezTo>
                  <a:pt x="5011047" y="3113691"/>
                  <a:pt x="4998246" y="3127349"/>
                  <a:pt x="4982018" y="3135463"/>
                </a:cubicBezTo>
                <a:cubicBezTo>
                  <a:pt x="4852721" y="3200112"/>
                  <a:pt x="4935990" y="3147967"/>
                  <a:pt x="4862275" y="3179005"/>
                </a:cubicBezTo>
                <a:cubicBezTo>
                  <a:pt x="4803871" y="3203596"/>
                  <a:pt x="4746942" y="3231670"/>
                  <a:pt x="4688104" y="3255205"/>
                </a:cubicBezTo>
                <a:cubicBezTo>
                  <a:pt x="4656142" y="3267990"/>
                  <a:pt x="4622935" y="3277426"/>
                  <a:pt x="4590132" y="3287863"/>
                </a:cubicBezTo>
                <a:cubicBezTo>
                  <a:pt x="4543102" y="3302827"/>
                  <a:pt x="4495725" y="3316684"/>
                  <a:pt x="4448618" y="3331405"/>
                </a:cubicBezTo>
                <a:cubicBezTo>
                  <a:pt x="4437666" y="3334828"/>
                  <a:pt x="4427213" y="3340041"/>
                  <a:pt x="4415961" y="3342291"/>
                </a:cubicBezTo>
                <a:cubicBezTo>
                  <a:pt x="4339029" y="3357678"/>
                  <a:pt x="4379085" y="3347326"/>
                  <a:pt x="4296218" y="3374948"/>
                </a:cubicBezTo>
                <a:cubicBezTo>
                  <a:pt x="4285332" y="3382205"/>
                  <a:pt x="4275263" y="3390869"/>
                  <a:pt x="4263561" y="3396720"/>
                </a:cubicBezTo>
                <a:cubicBezTo>
                  <a:pt x="4237635" y="3409683"/>
                  <a:pt x="4188995" y="3415147"/>
                  <a:pt x="4165589" y="3418491"/>
                </a:cubicBezTo>
                <a:cubicBezTo>
                  <a:pt x="4136629" y="3422628"/>
                  <a:pt x="4107532" y="3425748"/>
                  <a:pt x="4078504" y="3429377"/>
                </a:cubicBezTo>
                <a:cubicBezTo>
                  <a:pt x="3896606" y="3490008"/>
                  <a:pt x="4167070" y="3402856"/>
                  <a:pt x="3904332" y="3472920"/>
                </a:cubicBezTo>
                <a:cubicBezTo>
                  <a:pt x="3885452" y="3477955"/>
                  <a:pt x="3869065" y="3490859"/>
                  <a:pt x="3849904" y="3494691"/>
                </a:cubicBezTo>
                <a:cubicBezTo>
                  <a:pt x="3814146" y="3501843"/>
                  <a:pt x="3777232" y="3501054"/>
                  <a:pt x="3741047" y="3505577"/>
                </a:cubicBezTo>
                <a:cubicBezTo>
                  <a:pt x="3719145" y="3508315"/>
                  <a:pt x="3697582" y="3513342"/>
                  <a:pt x="3675732" y="3516463"/>
                </a:cubicBezTo>
                <a:cubicBezTo>
                  <a:pt x="3646772" y="3520600"/>
                  <a:pt x="3617561" y="3522900"/>
                  <a:pt x="3588647" y="3527348"/>
                </a:cubicBezTo>
                <a:cubicBezTo>
                  <a:pt x="3522373" y="3537544"/>
                  <a:pt x="3458973" y="3560428"/>
                  <a:pt x="3392704" y="3570891"/>
                </a:cubicBezTo>
                <a:cubicBezTo>
                  <a:pt x="3356684" y="3576578"/>
                  <a:pt x="3320133" y="3578148"/>
                  <a:pt x="3283847" y="3581777"/>
                </a:cubicBezTo>
                <a:cubicBezTo>
                  <a:pt x="3197593" y="3610527"/>
                  <a:pt x="3241169" y="3599775"/>
                  <a:pt x="3153218" y="3614434"/>
                </a:cubicBezTo>
                <a:cubicBezTo>
                  <a:pt x="3129330" y="3630359"/>
                  <a:pt x="3104638" y="3648770"/>
                  <a:pt x="3077018" y="3657977"/>
                </a:cubicBezTo>
                <a:cubicBezTo>
                  <a:pt x="2987271" y="3687893"/>
                  <a:pt x="2970721" y="3688393"/>
                  <a:pt x="2891961" y="3701520"/>
                </a:cubicBezTo>
                <a:cubicBezTo>
                  <a:pt x="2877447" y="3708777"/>
                  <a:pt x="2863333" y="3716899"/>
                  <a:pt x="2848418" y="3723291"/>
                </a:cubicBezTo>
                <a:cubicBezTo>
                  <a:pt x="2837871" y="3727811"/>
                  <a:pt x="2826728" y="3730802"/>
                  <a:pt x="2815761" y="3734177"/>
                </a:cubicBezTo>
                <a:lnTo>
                  <a:pt x="2706904" y="3766834"/>
                </a:lnTo>
                <a:cubicBezTo>
                  <a:pt x="2692519" y="3770944"/>
                  <a:pt x="2677252" y="3772164"/>
                  <a:pt x="2663361" y="3777720"/>
                </a:cubicBezTo>
                <a:cubicBezTo>
                  <a:pt x="2640761" y="3786760"/>
                  <a:pt x="2621280" y="3803117"/>
                  <a:pt x="2598047" y="3810377"/>
                </a:cubicBezTo>
                <a:cubicBezTo>
                  <a:pt x="2562727" y="3821414"/>
                  <a:pt x="2489189" y="3832148"/>
                  <a:pt x="2489189" y="3832148"/>
                </a:cubicBezTo>
                <a:cubicBezTo>
                  <a:pt x="2467418" y="3843034"/>
                  <a:pt x="2446118" y="3854919"/>
                  <a:pt x="2423875" y="3864805"/>
                </a:cubicBezTo>
                <a:cubicBezTo>
                  <a:pt x="2376506" y="3885858"/>
                  <a:pt x="2403027" y="3865820"/>
                  <a:pt x="2347675" y="3886577"/>
                </a:cubicBezTo>
                <a:cubicBezTo>
                  <a:pt x="2233826" y="3929270"/>
                  <a:pt x="2372357" y="3891291"/>
                  <a:pt x="2260589" y="3919234"/>
                </a:cubicBezTo>
                <a:cubicBezTo>
                  <a:pt x="2249703" y="3926491"/>
                  <a:pt x="2239957" y="3935851"/>
                  <a:pt x="2227932" y="3941005"/>
                </a:cubicBezTo>
                <a:cubicBezTo>
                  <a:pt x="2214181" y="3946898"/>
                  <a:pt x="2198774" y="3947781"/>
                  <a:pt x="2184389" y="3951891"/>
                </a:cubicBezTo>
                <a:cubicBezTo>
                  <a:pt x="2173356" y="3955043"/>
                  <a:pt x="2162765" y="3959625"/>
                  <a:pt x="2151732" y="3962777"/>
                </a:cubicBezTo>
                <a:cubicBezTo>
                  <a:pt x="2056025" y="3990123"/>
                  <a:pt x="2153852" y="3958443"/>
                  <a:pt x="2075532" y="3984548"/>
                </a:cubicBezTo>
                <a:cubicBezTo>
                  <a:pt x="1970416" y="4054628"/>
                  <a:pt x="2136404" y="3949952"/>
                  <a:pt x="1988447" y="4017205"/>
                </a:cubicBezTo>
                <a:cubicBezTo>
                  <a:pt x="1840476" y="4084464"/>
                  <a:pt x="1996350" y="4046104"/>
                  <a:pt x="1868704" y="4071634"/>
                </a:cubicBezTo>
                <a:cubicBezTo>
                  <a:pt x="1850561" y="4082520"/>
                  <a:pt x="1832217" y="4093077"/>
                  <a:pt x="1814275" y="4104291"/>
                </a:cubicBezTo>
                <a:cubicBezTo>
                  <a:pt x="1803181" y="4111225"/>
                  <a:pt x="1793320" y="4120212"/>
                  <a:pt x="1781618" y="4126063"/>
                </a:cubicBezTo>
                <a:cubicBezTo>
                  <a:pt x="1764140" y="4134802"/>
                  <a:pt x="1745485" y="4140973"/>
                  <a:pt x="1727189" y="4147834"/>
                </a:cubicBezTo>
                <a:cubicBezTo>
                  <a:pt x="1716445" y="4151863"/>
                  <a:pt x="1704795" y="4153588"/>
                  <a:pt x="1694532" y="4158720"/>
                </a:cubicBezTo>
                <a:cubicBezTo>
                  <a:pt x="1682830" y="4164571"/>
                  <a:pt x="1673830" y="4175178"/>
                  <a:pt x="1661875" y="4180491"/>
                </a:cubicBezTo>
                <a:cubicBezTo>
                  <a:pt x="1661850" y="4180502"/>
                  <a:pt x="1580246" y="4207701"/>
                  <a:pt x="1563904" y="4213148"/>
                </a:cubicBezTo>
                <a:cubicBezTo>
                  <a:pt x="1553018" y="4216777"/>
                  <a:pt x="1540795" y="4217669"/>
                  <a:pt x="1531247" y="4224034"/>
                </a:cubicBezTo>
                <a:cubicBezTo>
                  <a:pt x="1520361" y="4231291"/>
                  <a:pt x="1510545" y="4240491"/>
                  <a:pt x="1498589" y="4245805"/>
                </a:cubicBezTo>
                <a:cubicBezTo>
                  <a:pt x="1477618" y="4255125"/>
                  <a:pt x="1452370" y="4254847"/>
                  <a:pt x="1433275" y="4267577"/>
                </a:cubicBezTo>
                <a:cubicBezTo>
                  <a:pt x="1391071" y="4295713"/>
                  <a:pt x="1413029" y="4285211"/>
                  <a:pt x="1367961" y="4300234"/>
                </a:cubicBezTo>
                <a:cubicBezTo>
                  <a:pt x="1329961" y="4338232"/>
                  <a:pt x="1355925" y="4318759"/>
                  <a:pt x="1280875" y="4343777"/>
                </a:cubicBezTo>
                <a:lnTo>
                  <a:pt x="1280875" y="4343777"/>
                </a:lnTo>
                <a:cubicBezTo>
                  <a:pt x="1269989" y="4351034"/>
                  <a:pt x="1260173" y="4360235"/>
                  <a:pt x="1248218" y="4365548"/>
                </a:cubicBezTo>
                <a:cubicBezTo>
                  <a:pt x="1227247" y="4374869"/>
                  <a:pt x="1182904" y="4387320"/>
                  <a:pt x="1182904" y="4387320"/>
                </a:cubicBezTo>
                <a:cubicBezTo>
                  <a:pt x="1134019" y="4436205"/>
                  <a:pt x="1164853" y="4415108"/>
                  <a:pt x="1084932" y="4441748"/>
                </a:cubicBezTo>
                <a:lnTo>
                  <a:pt x="1052275" y="4452634"/>
                </a:lnTo>
                <a:cubicBezTo>
                  <a:pt x="1041389" y="4463520"/>
                  <a:pt x="1031444" y="4475436"/>
                  <a:pt x="1019618" y="4485291"/>
                </a:cubicBezTo>
                <a:cubicBezTo>
                  <a:pt x="1009567" y="4493667"/>
                  <a:pt x="995134" y="4496847"/>
                  <a:pt x="986961" y="4507063"/>
                </a:cubicBezTo>
                <a:cubicBezTo>
                  <a:pt x="979793" y="4516023"/>
                  <a:pt x="983243" y="4530760"/>
                  <a:pt x="976075" y="4539720"/>
                </a:cubicBezTo>
                <a:cubicBezTo>
                  <a:pt x="967902" y="4549936"/>
                  <a:pt x="953351" y="4552977"/>
                  <a:pt x="943418" y="4561491"/>
                </a:cubicBezTo>
                <a:cubicBezTo>
                  <a:pt x="914427" y="4586340"/>
                  <a:pt x="906677" y="4613529"/>
                  <a:pt x="867218" y="4615920"/>
                </a:cubicBezTo>
                <a:cubicBezTo>
                  <a:pt x="758500" y="4622509"/>
                  <a:pt x="649504" y="4623177"/>
                  <a:pt x="540647" y="4626805"/>
                </a:cubicBezTo>
                <a:cubicBezTo>
                  <a:pt x="362847" y="4623177"/>
                  <a:pt x="183144" y="4642117"/>
                  <a:pt x="7247" y="4615920"/>
                </a:cubicBezTo>
                <a:cubicBezTo>
                  <a:pt x="-15452" y="4612539"/>
                  <a:pt x="21761" y="4572377"/>
                  <a:pt x="29018" y="4550605"/>
                </a:cubicBezTo>
                <a:cubicBezTo>
                  <a:pt x="44637" y="4503747"/>
                  <a:pt x="37119" y="4529090"/>
                  <a:pt x="50789" y="4474405"/>
                </a:cubicBezTo>
                <a:cubicBezTo>
                  <a:pt x="47161" y="4427234"/>
                  <a:pt x="44857" y="4379942"/>
                  <a:pt x="39904" y="4332891"/>
                </a:cubicBezTo>
                <a:cubicBezTo>
                  <a:pt x="37593" y="4310941"/>
                  <a:pt x="29018" y="4289649"/>
                  <a:pt x="29018" y="4267577"/>
                </a:cubicBezTo>
                <a:cubicBezTo>
                  <a:pt x="29018" y="4144152"/>
                  <a:pt x="33242" y="4020708"/>
                  <a:pt x="39904" y="3897463"/>
                </a:cubicBezTo>
                <a:cubicBezTo>
                  <a:pt x="40523" y="3886005"/>
                  <a:pt x="49166" y="3876164"/>
                  <a:pt x="50789" y="3864805"/>
                </a:cubicBezTo>
                <a:cubicBezTo>
                  <a:pt x="52841" y="3850437"/>
                  <a:pt x="23575" y="3828520"/>
                  <a:pt x="18132" y="3821263"/>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10920" y="2355856"/>
            <a:ext cx="4544408" cy="923330"/>
          </a:xfrm>
          <a:prstGeom prst="rect">
            <a:avLst/>
          </a:prstGeom>
        </p:spPr>
        <p:txBody>
          <a:bodyPr wrap="square">
            <a:spAutoFit/>
          </a:bodyPr>
          <a:lstStyle/>
          <a:p>
            <a:r>
              <a:rPr lang="en-US" b="0" i="1" dirty="0">
                <a:solidFill>
                  <a:schemeClr val="bg1"/>
                </a:solidFill>
                <a:effectLst/>
                <a:latin typeface="Palatino"/>
              </a:rPr>
              <a:t>Every place that the sole of your foot shall tread upon, that have I given unto you</a:t>
            </a:r>
            <a:r>
              <a:rPr lang="en-US" i="1" dirty="0">
                <a:solidFill>
                  <a:schemeClr val="bg1"/>
                </a:solidFill>
                <a:latin typeface="Palatino"/>
              </a:rPr>
              <a:t>.</a:t>
            </a:r>
            <a:r>
              <a:rPr lang="en-US" b="0" i="1" dirty="0">
                <a:solidFill>
                  <a:schemeClr val="bg1"/>
                </a:solidFill>
                <a:effectLst/>
                <a:latin typeface="Palatino"/>
              </a:rPr>
              <a:t>..</a:t>
            </a:r>
          </a:p>
          <a:p>
            <a:r>
              <a:rPr lang="en-US" b="0" i="1" dirty="0">
                <a:solidFill>
                  <a:schemeClr val="bg1"/>
                </a:solidFill>
                <a:effectLst/>
                <a:latin typeface="Palatino"/>
              </a:rPr>
              <a:t>Joshua 1:2</a:t>
            </a:r>
            <a:endParaRPr lang="en-US" i="1" dirty="0">
              <a:solidFill>
                <a:schemeClr val="bg1"/>
              </a:solidFill>
            </a:endParaRPr>
          </a:p>
        </p:txBody>
      </p:sp>
      <p:grpSp>
        <p:nvGrpSpPr>
          <p:cNvPr id="2" name="Group 1"/>
          <p:cNvGrpSpPr/>
          <p:nvPr/>
        </p:nvGrpSpPr>
        <p:grpSpPr>
          <a:xfrm rot="377772">
            <a:off x="444214" y="4269104"/>
            <a:ext cx="2205695" cy="1720317"/>
            <a:chOff x="157260" y="4277456"/>
            <a:chExt cx="2205695" cy="1720317"/>
          </a:xfrm>
        </p:grpSpPr>
        <p:sp>
          <p:nvSpPr>
            <p:cNvPr id="12" name="Freeform 11"/>
            <p:cNvSpPr/>
            <p:nvPr/>
          </p:nvSpPr>
          <p:spPr>
            <a:xfrm>
              <a:off x="445074" y="5393913"/>
              <a:ext cx="828469" cy="409698"/>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20676233">
              <a:off x="1153088" y="5264624"/>
              <a:ext cx="729343" cy="348343"/>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20638335">
              <a:off x="1747265" y="5104148"/>
              <a:ext cx="615690" cy="382253"/>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9530409">
              <a:off x="157260" y="5561121"/>
              <a:ext cx="696637" cy="436652"/>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9885906">
              <a:off x="379956" y="5157454"/>
              <a:ext cx="490323" cy="375189"/>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9885906">
              <a:off x="851613" y="5011988"/>
              <a:ext cx="574387" cy="426911"/>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9885906">
              <a:off x="1356429" y="4870059"/>
              <a:ext cx="644000" cy="386459"/>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9885906">
              <a:off x="553906" y="4683110"/>
              <a:ext cx="490323" cy="486457"/>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0437590">
              <a:off x="987940" y="4651204"/>
              <a:ext cx="490323" cy="375189"/>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9885906">
              <a:off x="1395387" y="4520100"/>
              <a:ext cx="588140" cy="409907"/>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9885906">
              <a:off x="740384" y="4371846"/>
              <a:ext cx="518960" cy="375189"/>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9885906">
              <a:off x="1187335" y="4277456"/>
              <a:ext cx="547296" cy="375189"/>
            </a:xfrm>
            <a:custGeom>
              <a:avLst/>
              <a:gdLst>
                <a:gd name="connsiteX0" fmla="*/ 272143 w 729343"/>
                <a:gd name="connsiteY0" fmla="*/ 10886 h 348343"/>
                <a:gd name="connsiteX1" fmla="*/ 272143 w 729343"/>
                <a:gd name="connsiteY1" fmla="*/ 10886 h 348343"/>
                <a:gd name="connsiteX2" fmla="*/ 174172 w 729343"/>
                <a:gd name="connsiteY2" fmla="*/ 0 h 348343"/>
                <a:gd name="connsiteX3" fmla="*/ 119743 w 729343"/>
                <a:gd name="connsiteY3" fmla="*/ 10886 h 348343"/>
                <a:gd name="connsiteX4" fmla="*/ 65315 w 729343"/>
                <a:gd name="connsiteY4" fmla="*/ 76200 h 348343"/>
                <a:gd name="connsiteX5" fmla="*/ 43543 w 729343"/>
                <a:gd name="connsiteY5" fmla="*/ 97972 h 348343"/>
                <a:gd name="connsiteX6" fmla="*/ 0 w 729343"/>
                <a:gd name="connsiteY6" fmla="*/ 152400 h 348343"/>
                <a:gd name="connsiteX7" fmla="*/ 21772 w 729343"/>
                <a:gd name="connsiteY7" fmla="*/ 283029 h 348343"/>
                <a:gd name="connsiteX8" fmla="*/ 76200 w 729343"/>
                <a:gd name="connsiteY8" fmla="*/ 293915 h 348343"/>
                <a:gd name="connsiteX9" fmla="*/ 108857 w 729343"/>
                <a:gd name="connsiteY9" fmla="*/ 315686 h 348343"/>
                <a:gd name="connsiteX10" fmla="*/ 174172 w 729343"/>
                <a:gd name="connsiteY10" fmla="*/ 326572 h 348343"/>
                <a:gd name="connsiteX11" fmla="*/ 413657 w 729343"/>
                <a:gd name="connsiteY11" fmla="*/ 348343 h 348343"/>
                <a:gd name="connsiteX12" fmla="*/ 620486 w 729343"/>
                <a:gd name="connsiteY12" fmla="*/ 337457 h 348343"/>
                <a:gd name="connsiteX13" fmla="*/ 653143 w 729343"/>
                <a:gd name="connsiteY13" fmla="*/ 315686 h 348343"/>
                <a:gd name="connsiteX14" fmla="*/ 696686 w 729343"/>
                <a:gd name="connsiteY14" fmla="*/ 272143 h 348343"/>
                <a:gd name="connsiteX15" fmla="*/ 718457 w 729343"/>
                <a:gd name="connsiteY15" fmla="*/ 206829 h 348343"/>
                <a:gd name="connsiteX16" fmla="*/ 729343 w 729343"/>
                <a:gd name="connsiteY16" fmla="*/ 174172 h 348343"/>
                <a:gd name="connsiteX17" fmla="*/ 718457 w 729343"/>
                <a:gd name="connsiteY17" fmla="*/ 54429 h 348343"/>
                <a:gd name="connsiteX18" fmla="*/ 664029 w 729343"/>
                <a:gd name="connsiteY18" fmla="*/ 43543 h 348343"/>
                <a:gd name="connsiteX19" fmla="*/ 522515 w 729343"/>
                <a:gd name="connsiteY19" fmla="*/ 21772 h 348343"/>
                <a:gd name="connsiteX20" fmla="*/ 272143 w 729343"/>
                <a:gd name="connsiteY20" fmla="*/ 10886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9343" h="348343">
                  <a:moveTo>
                    <a:pt x="272143" y="10886"/>
                  </a:moveTo>
                  <a:lnTo>
                    <a:pt x="272143" y="10886"/>
                  </a:lnTo>
                  <a:cubicBezTo>
                    <a:pt x="239486" y="7257"/>
                    <a:pt x="207030" y="0"/>
                    <a:pt x="174172" y="0"/>
                  </a:cubicBezTo>
                  <a:cubicBezTo>
                    <a:pt x="155670" y="0"/>
                    <a:pt x="136292" y="2612"/>
                    <a:pt x="119743" y="10886"/>
                  </a:cubicBezTo>
                  <a:cubicBezTo>
                    <a:pt x="93884" y="23816"/>
                    <a:pt x="81986" y="55361"/>
                    <a:pt x="65315" y="76200"/>
                  </a:cubicBezTo>
                  <a:cubicBezTo>
                    <a:pt x="58904" y="84214"/>
                    <a:pt x="49954" y="89958"/>
                    <a:pt x="43543" y="97972"/>
                  </a:cubicBezTo>
                  <a:cubicBezTo>
                    <a:pt x="-11381" y="166627"/>
                    <a:pt x="52565" y="99837"/>
                    <a:pt x="0" y="152400"/>
                  </a:cubicBezTo>
                  <a:cubicBezTo>
                    <a:pt x="7257" y="195943"/>
                    <a:pt x="844" y="244162"/>
                    <a:pt x="21772" y="283029"/>
                  </a:cubicBezTo>
                  <a:cubicBezTo>
                    <a:pt x="30544" y="299319"/>
                    <a:pt x="58876" y="287418"/>
                    <a:pt x="76200" y="293915"/>
                  </a:cubicBezTo>
                  <a:cubicBezTo>
                    <a:pt x="88450" y="298509"/>
                    <a:pt x="96445" y="311549"/>
                    <a:pt x="108857" y="315686"/>
                  </a:cubicBezTo>
                  <a:cubicBezTo>
                    <a:pt x="129796" y="322666"/>
                    <a:pt x="152529" y="322243"/>
                    <a:pt x="174172" y="326572"/>
                  </a:cubicBezTo>
                  <a:cubicBezTo>
                    <a:pt x="318210" y="355379"/>
                    <a:pt x="40854" y="327631"/>
                    <a:pt x="413657" y="348343"/>
                  </a:cubicBezTo>
                  <a:cubicBezTo>
                    <a:pt x="482600" y="344714"/>
                    <a:pt x="552081" y="346785"/>
                    <a:pt x="620486" y="337457"/>
                  </a:cubicBezTo>
                  <a:cubicBezTo>
                    <a:pt x="633449" y="335689"/>
                    <a:pt x="643210" y="324200"/>
                    <a:pt x="653143" y="315686"/>
                  </a:cubicBezTo>
                  <a:cubicBezTo>
                    <a:pt x="668728" y="302328"/>
                    <a:pt x="696686" y="272143"/>
                    <a:pt x="696686" y="272143"/>
                  </a:cubicBezTo>
                  <a:lnTo>
                    <a:pt x="718457" y="206829"/>
                  </a:lnTo>
                  <a:lnTo>
                    <a:pt x="729343" y="174172"/>
                  </a:lnTo>
                  <a:cubicBezTo>
                    <a:pt x="725714" y="134258"/>
                    <a:pt x="736381" y="90277"/>
                    <a:pt x="718457" y="54429"/>
                  </a:cubicBezTo>
                  <a:cubicBezTo>
                    <a:pt x="710183" y="37880"/>
                    <a:pt x="682279" y="46585"/>
                    <a:pt x="664029" y="43543"/>
                  </a:cubicBezTo>
                  <a:cubicBezTo>
                    <a:pt x="616952" y="35697"/>
                    <a:pt x="570182" y="24155"/>
                    <a:pt x="522515" y="21772"/>
                  </a:cubicBezTo>
                  <a:lnTo>
                    <a:pt x="272143" y="10886"/>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787573" y="2337506"/>
            <a:ext cx="3827382" cy="4020662"/>
            <a:chOff x="2103170" y="538563"/>
            <a:chExt cx="4331610" cy="4550353"/>
          </a:xfrm>
        </p:grpSpPr>
        <p:grpSp>
          <p:nvGrpSpPr>
            <p:cNvPr id="24" name="Group 23"/>
            <p:cNvGrpSpPr/>
            <p:nvPr/>
          </p:nvGrpSpPr>
          <p:grpSpPr>
            <a:xfrm>
              <a:off x="2616311" y="1954103"/>
              <a:ext cx="798056" cy="2272174"/>
              <a:chOff x="3480904" y="3047353"/>
              <a:chExt cx="1015810" cy="2892150"/>
            </a:xfrm>
          </p:grpSpPr>
          <p:sp>
            <p:nvSpPr>
              <p:cNvPr id="226" name="Oval 6"/>
              <p:cNvSpPr/>
              <p:nvPr/>
            </p:nvSpPr>
            <p:spPr>
              <a:xfrm rot="2019669" flipH="1">
                <a:off x="3735447" y="5642458"/>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7"/>
              <p:cNvSpPr/>
              <p:nvPr/>
            </p:nvSpPr>
            <p:spPr>
              <a:xfrm rot="3076064" flipH="1">
                <a:off x="3987802" y="5511614"/>
                <a:ext cx="278173" cy="456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7"/>
              <p:cNvGrpSpPr/>
              <p:nvPr/>
            </p:nvGrpSpPr>
            <p:grpSpPr>
              <a:xfrm rot="8353552">
                <a:off x="3480904" y="3047353"/>
                <a:ext cx="559618" cy="1089370"/>
                <a:chOff x="3446552" y="3989226"/>
                <a:chExt cx="559618" cy="1089370"/>
              </a:xfrm>
            </p:grpSpPr>
            <p:sp>
              <p:nvSpPr>
                <p:cNvPr id="248" name="Oval 4"/>
                <p:cNvSpPr/>
                <p:nvPr/>
              </p:nvSpPr>
              <p:spPr>
                <a:xfrm flipH="1">
                  <a:off x="3446552" y="4671316"/>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10"/>
                <p:cNvSpPr/>
                <p:nvPr/>
              </p:nvSpPr>
              <p:spPr>
                <a:xfrm rot="1129774" flipH="1">
                  <a:off x="3512672" y="398922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Trapezoid 12"/>
              <p:cNvSpPr/>
              <p:nvPr/>
            </p:nvSpPr>
            <p:spPr>
              <a:xfrm flipH="1">
                <a:off x="3678076" y="402534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a:off x="3884039" y="404254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230"/>
              <p:cNvGrpSpPr/>
              <p:nvPr/>
            </p:nvGrpSpPr>
            <p:grpSpPr>
              <a:xfrm>
                <a:off x="3760712" y="4813668"/>
                <a:ext cx="736002" cy="639024"/>
                <a:chOff x="2844053" y="4000045"/>
                <a:chExt cx="769207" cy="754417"/>
              </a:xfrm>
            </p:grpSpPr>
            <p:sp>
              <p:nvSpPr>
                <p:cNvPr id="244" name="Trapezoid 243"/>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a:off x="3237192" y="4115105"/>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rot="20543769">
                  <a:off x="3399739" y="4114564"/>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a:off x="3237192" y="4000045"/>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3648430" y="3196846"/>
                <a:ext cx="736390" cy="904564"/>
                <a:chOff x="5425312" y="439128"/>
                <a:chExt cx="736390" cy="904564"/>
              </a:xfrm>
            </p:grpSpPr>
            <p:sp>
              <p:nvSpPr>
                <p:cNvPr id="240" name="Round Diagonal Corner Rectangle 239"/>
                <p:cNvSpPr/>
                <p:nvPr/>
              </p:nvSpPr>
              <p:spPr>
                <a:xfrm rot="18091044">
                  <a:off x="5407840" y="672707"/>
                  <a:ext cx="587870" cy="552925"/>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5539378" y="624208"/>
                  <a:ext cx="373731" cy="7194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 Diagonal Corner Rectangle 241"/>
                <p:cNvSpPr/>
                <p:nvPr/>
              </p:nvSpPr>
              <p:spPr>
                <a:xfrm rot="621119">
                  <a:off x="5522951" y="439128"/>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 Diagonal Corner Rectangle 242"/>
                <p:cNvSpPr/>
                <p:nvPr/>
              </p:nvSpPr>
              <p:spPr>
                <a:xfrm rot="19527262">
                  <a:off x="5715926" y="570894"/>
                  <a:ext cx="445776" cy="668892"/>
                </a:xfrm>
                <a:prstGeom prst="round2DiagRect">
                  <a:avLst>
                    <a:gd name="adj1" fmla="val 50000"/>
                    <a:gd name="adj2" fmla="val 0"/>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3634340" y="3140013"/>
                <a:ext cx="720079" cy="722514"/>
                <a:chOff x="3347911" y="423073"/>
                <a:chExt cx="1037557" cy="1041066"/>
              </a:xfrm>
            </p:grpSpPr>
            <p:sp>
              <p:nvSpPr>
                <p:cNvPr id="237" name="Chord 236"/>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hord 237"/>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p:cNvGrpSpPr/>
              <p:nvPr/>
            </p:nvGrpSpPr>
            <p:grpSpPr>
              <a:xfrm rot="11132248">
                <a:off x="3811436" y="3067070"/>
                <a:ext cx="554725" cy="1089692"/>
                <a:chOff x="4075314" y="4007427"/>
                <a:chExt cx="554725" cy="1089692"/>
              </a:xfrm>
            </p:grpSpPr>
            <p:sp>
              <p:nvSpPr>
                <p:cNvPr id="235" name="Oval 5"/>
                <p:cNvSpPr/>
                <p:nvPr/>
              </p:nvSpPr>
              <p:spPr>
                <a:xfrm flipH="1">
                  <a:off x="4384064" y="4645380"/>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8"/>
                <p:cNvSpPr/>
                <p:nvPr/>
              </p:nvSpPr>
              <p:spPr>
                <a:xfrm rot="20366507" flipH="1">
                  <a:off x="4075314" y="4007427"/>
                  <a:ext cx="525389" cy="929052"/>
                </a:xfrm>
                <a:prstGeom prst="trapezoid">
                  <a:avLst>
                    <a:gd name="adj" fmla="val 360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5051380" y="1412046"/>
              <a:ext cx="804194" cy="2517991"/>
              <a:chOff x="5875006" y="2631854"/>
              <a:chExt cx="928719" cy="2907888"/>
            </a:xfrm>
          </p:grpSpPr>
          <p:sp>
            <p:nvSpPr>
              <p:cNvPr id="204" name="Oval 7"/>
              <p:cNvSpPr/>
              <p:nvPr/>
            </p:nvSpPr>
            <p:spPr>
              <a:xfrm rot="3076064" flipH="1">
                <a:off x="6134212" y="5250016"/>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rot="8462219">
                <a:off x="5875006" y="2631854"/>
                <a:ext cx="559618" cy="1089370"/>
                <a:chOff x="5791200" y="3638929"/>
                <a:chExt cx="559618" cy="1089370"/>
              </a:xfrm>
            </p:grpSpPr>
            <p:sp>
              <p:nvSpPr>
                <p:cNvPr id="224" name="Oval 4"/>
                <p:cNvSpPr/>
                <p:nvPr/>
              </p:nvSpPr>
              <p:spPr>
                <a:xfrm flipH="1">
                  <a:off x="5791200" y="4321019"/>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10"/>
                <p:cNvSpPr/>
                <p:nvPr/>
              </p:nvSpPr>
              <p:spPr>
                <a:xfrm rot="1129774" flipH="1">
                  <a:off x="5857320" y="3638929"/>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ound Diagonal Corner Rectangle 205"/>
              <p:cNvSpPr/>
              <p:nvPr/>
            </p:nvSpPr>
            <p:spPr>
              <a:xfrm rot="864547">
                <a:off x="5967460" y="2808535"/>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6"/>
              <p:cNvSpPr/>
              <p:nvPr/>
            </p:nvSpPr>
            <p:spPr>
              <a:xfrm rot="3167410" flipH="1">
                <a:off x="6315637" y="5226598"/>
                <a:ext cx="260266" cy="36602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12"/>
              <p:cNvSpPr/>
              <p:nvPr/>
            </p:nvSpPr>
            <p:spPr>
              <a:xfrm flipH="1">
                <a:off x="6022724" y="3675045"/>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a:off x="6219502" y="3684208"/>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6138962" y="4479448"/>
                <a:ext cx="664763" cy="639024"/>
                <a:chOff x="2844053" y="4021056"/>
                <a:chExt cx="694754" cy="754416"/>
              </a:xfrm>
            </p:grpSpPr>
            <p:sp>
              <p:nvSpPr>
                <p:cNvPr id="220" name="Trapezoid 219"/>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3162738" y="4136116"/>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rot="20543769">
                  <a:off x="3325286" y="4135574"/>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3162738" y="4021056"/>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Oval 210"/>
              <p:cNvSpPr/>
              <p:nvPr/>
            </p:nvSpPr>
            <p:spPr>
              <a:xfrm>
                <a:off x="6043006" y="2811218"/>
                <a:ext cx="529652"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 Diagonal Corner Rectangle 211"/>
              <p:cNvSpPr/>
              <p:nvPr/>
            </p:nvSpPr>
            <p:spPr>
              <a:xfrm rot="20735453" flipH="1">
                <a:off x="6326978" y="2873063"/>
                <a:ext cx="452597" cy="904762"/>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a:off x="6021073" y="2648068"/>
                <a:ext cx="682520" cy="737947"/>
                <a:chOff x="3347911" y="423073"/>
                <a:chExt cx="1037557" cy="1041066"/>
              </a:xfrm>
            </p:grpSpPr>
            <p:sp>
              <p:nvSpPr>
                <p:cNvPr id="217" name="Chord 216"/>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hord 217"/>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rot="10800000">
                <a:off x="6205160" y="2783280"/>
                <a:ext cx="554727" cy="1089692"/>
                <a:chOff x="6419962" y="3657130"/>
                <a:chExt cx="554727" cy="1089692"/>
              </a:xfrm>
            </p:grpSpPr>
            <p:sp>
              <p:nvSpPr>
                <p:cNvPr id="215" name="Oval 5"/>
                <p:cNvSpPr/>
                <p:nvPr/>
              </p:nvSpPr>
              <p:spPr>
                <a:xfrm flipH="1">
                  <a:off x="6657538" y="4295083"/>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8"/>
                <p:cNvSpPr/>
                <p:nvPr/>
              </p:nvSpPr>
              <p:spPr>
                <a:xfrm rot="20366507" flipH="1">
                  <a:off x="6419962" y="3657130"/>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Oval 6"/>
            <p:cNvSpPr/>
            <p:nvPr/>
          </p:nvSpPr>
          <p:spPr>
            <a:xfrm rot="2019669" flipH="1">
              <a:off x="2470681" y="4791871"/>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7"/>
            <p:cNvSpPr/>
            <p:nvPr/>
          </p:nvSpPr>
          <p:spPr>
            <a:xfrm rot="3076064" flipH="1">
              <a:off x="2723036" y="4661027"/>
              <a:ext cx="278173" cy="456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8353552">
              <a:off x="2216138" y="2196766"/>
              <a:ext cx="559618" cy="1089370"/>
              <a:chOff x="3446552" y="3989226"/>
              <a:chExt cx="559618" cy="1089370"/>
            </a:xfrm>
          </p:grpSpPr>
          <p:sp>
            <p:nvSpPr>
              <p:cNvPr id="202" name="Oval 4"/>
              <p:cNvSpPr/>
              <p:nvPr/>
            </p:nvSpPr>
            <p:spPr>
              <a:xfrm flipH="1">
                <a:off x="3446552" y="4671316"/>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10"/>
              <p:cNvSpPr/>
              <p:nvPr/>
            </p:nvSpPr>
            <p:spPr>
              <a:xfrm rot="1129774" flipH="1">
                <a:off x="3512672" y="398922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rapezoid 12"/>
            <p:cNvSpPr/>
            <p:nvPr/>
          </p:nvSpPr>
          <p:spPr>
            <a:xfrm flipH="1">
              <a:off x="2413310" y="3174755"/>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2619273" y="3191955"/>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2495946" y="3963081"/>
              <a:ext cx="736002" cy="639024"/>
              <a:chOff x="2844053" y="4000045"/>
              <a:chExt cx="769207" cy="754417"/>
            </a:xfrm>
          </p:grpSpPr>
          <p:sp>
            <p:nvSpPr>
              <p:cNvPr id="198" name="Trapezoid 197"/>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3237192" y="4115105"/>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20543769">
                <a:off x="3399739" y="4114564"/>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3237192" y="4000045"/>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383664" y="2346259"/>
              <a:ext cx="736390" cy="904564"/>
              <a:chOff x="5425312" y="439128"/>
              <a:chExt cx="736390" cy="904564"/>
            </a:xfrm>
          </p:grpSpPr>
          <p:sp>
            <p:nvSpPr>
              <p:cNvPr id="194" name="Round Diagonal Corner Rectangle 193"/>
              <p:cNvSpPr/>
              <p:nvPr/>
            </p:nvSpPr>
            <p:spPr>
              <a:xfrm rot="18091044">
                <a:off x="5407840" y="672707"/>
                <a:ext cx="587870" cy="552925"/>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5539378" y="624208"/>
                <a:ext cx="373731" cy="7194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 Diagonal Corner Rectangle 195"/>
              <p:cNvSpPr/>
              <p:nvPr/>
            </p:nvSpPr>
            <p:spPr>
              <a:xfrm rot="621119">
                <a:off x="5522951" y="439128"/>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 Diagonal Corner Rectangle 196"/>
              <p:cNvSpPr/>
              <p:nvPr/>
            </p:nvSpPr>
            <p:spPr>
              <a:xfrm rot="19527262">
                <a:off x="5715926" y="570894"/>
                <a:ext cx="445776" cy="668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369574" y="2289426"/>
              <a:ext cx="720079" cy="722514"/>
              <a:chOff x="3347911" y="423073"/>
              <a:chExt cx="1037557" cy="1041066"/>
            </a:xfrm>
          </p:grpSpPr>
          <p:sp>
            <p:nvSpPr>
              <p:cNvPr id="191" name="Chord 190"/>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hord 191"/>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7"/>
            <p:cNvSpPr/>
            <p:nvPr/>
          </p:nvSpPr>
          <p:spPr>
            <a:xfrm rot="3076064" flipH="1">
              <a:off x="5765267" y="4605958"/>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rot="8462219">
              <a:off x="5506061" y="1987796"/>
              <a:ext cx="559618" cy="1089370"/>
              <a:chOff x="5791200" y="3638929"/>
              <a:chExt cx="559618" cy="1089370"/>
            </a:xfrm>
          </p:grpSpPr>
          <p:sp>
            <p:nvSpPr>
              <p:cNvPr id="189" name="Oval 4"/>
              <p:cNvSpPr/>
              <p:nvPr/>
            </p:nvSpPr>
            <p:spPr>
              <a:xfrm flipH="1">
                <a:off x="5791200" y="4321019"/>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0"/>
              <p:cNvSpPr/>
              <p:nvPr/>
            </p:nvSpPr>
            <p:spPr>
              <a:xfrm rot="1129774" flipH="1">
                <a:off x="5857320" y="3638929"/>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 Diagonal Corner Rectangle 35"/>
            <p:cNvSpPr/>
            <p:nvPr/>
          </p:nvSpPr>
          <p:spPr>
            <a:xfrm rot="864547">
              <a:off x="5598515" y="2164477"/>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6"/>
            <p:cNvSpPr/>
            <p:nvPr/>
          </p:nvSpPr>
          <p:spPr>
            <a:xfrm rot="3167410" flipH="1">
              <a:off x="5946692" y="4582540"/>
              <a:ext cx="260266" cy="36602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12"/>
            <p:cNvSpPr/>
            <p:nvPr/>
          </p:nvSpPr>
          <p:spPr>
            <a:xfrm flipH="1">
              <a:off x="5653779" y="3030987"/>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5850557" y="3040150"/>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5770017" y="3835390"/>
              <a:ext cx="664763" cy="639024"/>
              <a:chOff x="2844053" y="4021056"/>
              <a:chExt cx="694754" cy="754416"/>
            </a:xfrm>
          </p:grpSpPr>
          <p:sp>
            <p:nvSpPr>
              <p:cNvPr id="185" name="Trapezoid 184"/>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a:off x="3162738" y="4136116"/>
                <a:ext cx="213521" cy="639356"/>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rot="20543769">
                <a:off x="3325286" y="4135574"/>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3162738" y="4021056"/>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5674061" y="2167160"/>
              <a:ext cx="529652"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1"/>
            <p:cNvSpPr/>
            <p:nvPr/>
          </p:nvSpPr>
          <p:spPr>
            <a:xfrm rot="20735453" flipH="1">
              <a:off x="5958033" y="2229005"/>
              <a:ext cx="452597"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5652128" y="2004010"/>
              <a:ext cx="682520" cy="737947"/>
              <a:chOff x="3347911" y="423073"/>
              <a:chExt cx="1037557" cy="1041066"/>
            </a:xfrm>
          </p:grpSpPr>
          <p:sp>
            <p:nvSpPr>
              <p:cNvPr id="182" name="Chord 181"/>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hord 182"/>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2103170" y="538563"/>
              <a:ext cx="4075568" cy="1905000"/>
              <a:chOff x="3255330" y="3319600"/>
              <a:chExt cx="6056768" cy="3272157"/>
            </a:xfrm>
          </p:grpSpPr>
          <p:sp>
            <p:nvSpPr>
              <p:cNvPr id="51" name="Rounded Rectangle 50"/>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4219996" y="4374494"/>
                <a:ext cx="4137434" cy="301780"/>
                <a:chOff x="5368705" y="2667757"/>
                <a:chExt cx="7629055" cy="700132"/>
              </a:xfrm>
            </p:grpSpPr>
            <p:grpSp>
              <p:nvGrpSpPr>
                <p:cNvPr id="155" name="Group 154"/>
                <p:cNvGrpSpPr/>
                <p:nvPr/>
              </p:nvGrpSpPr>
              <p:grpSpPr>
                <a:xfrm>
                  <a:off x="5368705" y="2743200"/>
                  <a:ext cx="841972" cy="624689"/>
                  <a:chOff x="5368705" y="2743200"/>
                  <a:chExt cx="841972" cy="624689"/>
                </a:xfrm>
              </p:grpSpPr>
              <p:sp>
                <p:nvSpPr>
                  <p:cNvPr id="180" name="Hexagon 17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Hexagon 18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6209169" y="2741691"/>
                  <a:ext cx="841972" cy="624689"/>
                  <a:chOff x="5368705" y="2743200"/>
                  <a:chExt cx="841972" cy="624689"/>
                </a:xfrm>
              </p:grpSpPr>
              <p:sp>
                <p:nvSpPr>
                  <p:cNvPr id="178" name="Hexagon 17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Hexagon 17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7058686" y="2731129"/>
                  <a:ext cx="841972" cy="624689"/>
                  <a:chOff x="5368705" y="2743200"/>
                  <a:chExt cx="841972" cy="624689"/>
                </a:xfrm>
              </p:grpSpPr>
              <p:sp>
                <p:nvSpPr>
                  <p:cNvPr id="176" name="Hexagon 17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Hexagon 17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7908203" y="2720567"/>
                  <a:ext cx="841972" cy="624689"/>
                  <a:chOff x="5368705" y="2743200"/>
                  <a:chExt cx="841972" cy="624689"/>
                </a:xfrm>
              </p:grpSpPr>
              <p:sp>
                <p:nvSpPr>
                  <p:cNvPr id="174" name="Hexagon 17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Hexagon 17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8757720" y="2710005"/>
                  <a:ext cx="841972" cy="624689"/>
                  <a:chOff x="5368705" y="2743200"/>
                  <a:chExt cx="841972" cy="624689"/>
                </a:xfrm>
              </p:grpSpPr>
              <p:sp>
                <p:nvSpPr>
                  <p:cNvPr id="172" name="Hexagon 171"/>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Hexagon 172"/>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9607237" y="2699443"/>
                  <a:ext cx="841972" cy="624689"/>
                  <a:chOff x="5368705" y="2743200"/>
                  <a:chExt cx="841972" cy="624689"/>
                </a:xfrm>
              </p:grpSpPr>
              <p:sp>
                <p:nvSpPr>
                  <p:cNvPr id="170" name="Hexagon 16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Hexagon 17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10456754" y="2688881"/>
                  <a:ext cx="841972" cy="624689"/>
                  <a:chOff x="5368705" y="2743200"/>
                  <a:chExt cx="841972" cy="624689"/>
                </a:xfrm>
              </p:grpSpPr>
              <p:sp>
                <p:nvSpPr>
                  <p:cNvPr id="168" name="Hexagon 16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Hexagon 16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11306271" y="2678319"/>
                  <a:ext cx="841972" cy="624689"/>
                  <a:chOff x="5368705" y="2743200"/>
                  <a:chExt cx="841972" cy="624689"/>
                </a:xfrm>
              </p:grpSpPr>
              <p:sp>
                <p:nvSpPr>
                  <p:cNvPr id="166" name="Hexagon 16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Hexagon 16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12155788" y="2667757"/>
                  <a:ext cx="841972" cy="624689"/>
                  <a:chOff x="5368705" y="2743200"/>
                  <a:chExt cx="841972" cy="624689"/>
                </a:xfrm>
              </p:grpSpPr>
              <p:sp>
                <p:nvSpPr>
                  <p:cNvPr id="164" name="Hexagon 16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Hexagon 16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Rounded Rectangle 55"/>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4907854" y="4897042"/>
                <a:ext cx="2588124" cy="240958"/>
                <a:chOff x="5368705" y="2667757"/>
                <a:chExt cx="7629055" cy="700132"/>
              </a:xfrm>
              <a:solidFill>
                <a:srgbClr val="D3A77B"/>
              </a:solidFill>
            </p:grpSpPr>
            <p:grpSp>
              <p:nvGrpSpPr>
                <p:cNvPr id="128" name="Group 127"/>
                <p:cNvGrpSpPr/>
                <p:nvPr/>
              </p:nvGrpSpPr>
              <p:grpSpPr>
                <a:xfrm>
                  <a:off x="5368705" y="2743200"/>
                  <a:ext cx="841972" cy="624689"/>
                  <a:chOff x="5368705" y="2743200"/>
                  <a:chExt cx="841972" cy="624689"/>
                </a:xfrm>
                <a:grpFill/>
              </p:grpSpPr>
              <p:sp>
                <p:nvSpPr>
                  <p:cNvPr id="153" name="Hexagon 15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Hexagon 15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6209169" y="2741691"/>
                  <a:ext cx="841972" cy="624689"/>
                  <a:chOff x="5368705" y="2743200"/>
                  <a:chExt cx="841972" cy="624689"/>
                </a:xfrm>
                <a:grpFill/>
              </p:grpSpPr>
              <p:sp>
                <p:nvSpPr>
                  <p:cNvPr id="151" name="Hexagon 15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Hexagon 15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7058686" y="2731129"/>
                  <a:ext cx="841972" cy="624689"/>
                  <a:chOff x="5368705" y="2743200"/>
                  <a:chExt cx="841972" cy="624689"/>
                </a:xfrm>
                <a:grpFill/>
              </p:grpSpPr>
              <p:sp>
                <p:nvSpPr>
                  <p:cNvPr id="149" name="Hexagon 14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Hexagon 14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7908203" y="2720567"/>
                  <a:ext cx="841972" cy="624689"/>
                  <a:chOff x="5368705" y="2743200"/>
                  <a:chExt cx="841972" cy="624689"/>
                </a:xfrm>
                <a:grpFill/>
              </p:grpSpPr>
              <p:sp>
                <p:nvSpPr>
                  <p:cNvPr id="147" name="Hexagon 14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Hexagon 14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8757720" y="2710005"/>
                  <a:ext cx="841972" cy="624689"/>
                  <a:chOff x="5368705" y="2743200"/>
                  <a:chExt cx="841972" cy="624689"/>
                </a:xfrm>
                <a:grpFill/>
              </p:grpSpPr>
              <p:sp>
                <p:nvSpPr>
                  <p:cNvPr id="145" name="Hexagon 14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Hexagon 14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9607237" y="2699443"/>
                  <a:ext cx="841972" cy="624689"/>
                  <a:chOff x="5368705" y="2743200"/>
                  <a:chExt cx="841972" cy="624689"/>
                </a:xfrm>
                <a:grpFill/>
              </p:grpSpPr>
              <p:sp>
                <p:nvSpPr>
                  <p:cNvPr id="143" name="Hexagon 14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Hexagon 14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10456754" y="2688881"/>
                  <a:ext cx="841972" cy="624689"/>
                  <a:chOff x="5368705" y="2743200"/>
                  <a:chExt cx="841972" cy="624689"/>
                </a:xfrm>
                <a:grpFill/>
              </p:grpSpPr>
              <p:sp>
                <p:nvSpPr>
                  <p:cNvPr id="141" name="Hexagon 14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Hexagon 14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11306271" y="2678319"/>
                  <a:ext cx="841972" cy="624689"/>
                  <a:chOff x="5368705" y="2743200"/>
                  <a:chExt cx="841972" cy="624689"/>
                </a:xfrm>
                <a:grpFill/>
              </p:grpSpPr>
              <p:sp>
                <p:nvSpPr>
                  <p:cNvPr id="139" name="Hexagon 13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12155788" y="2667757"/>
                  <a:ext cx="841972" cy="624689"/>
                  <a:chOff x="5368705" y="2743200"/>
                  <a:chExt cx="841972" cy="624689"/>
                </a:xfrm>
                <a:grpFill/>
              </p:grpSpPr>
              <p:sp>
                <p:nvSpPr>
                  <p:cNvPr id="137" name="Hexagon 13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Hexagon 13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57"/>
              <p:cNvGrpSpPr/>
              <p:nvPr/>
            </p:nvGrpSpPr>
            <p:grpSpPr>
              <a:xfrm>
                <a:off x="4907854" y="5621719"/>
                <a:ext cx="2616588" cy="240958"/>
                <a:chOff x="5368705" y="2667757"/>
                <a:chExt cx="7629055" cy="700132"/>
              </a:xfrm>
              <a:solidFill>
                <a:srgbClr val="D3A77B"/>
              </a:solidFill>
            </p:grpSpPr>
            <p:grpSp>
              <p:nvGrpSpPr>
                <p:cNvPr id="101" name="Group 100"/>
                <p:cNvGrpSpPr/>
                <p:nvPr/>
              </p:nvGrpSpPr>
              <p:grpSpPr>
                <a:xfrm>
                  <a:off x="5368705" y="2743200"/>
                  <a:ext cx="841972" cy="624689"/>
                  <a:chOff x="5368705" y="2743200"/>
                  <a:chExt cx="841972" cy="624689"/>
                </a:xfrm>
                <a:grpFill/>
              </p:grpSpPr>
              <p:sp>
                <p:nvSpPr>
                  <p:cNvPr id="126" name="Hexagon 12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Hexagon 12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6209169" y="2741691"/>
                  <a:ext cx="841972" cy="624689"/>
                  <a:chOff x="5368705" y="2743200"/>
                  <a:chExt cx="841972" cy="624689"/>
                </a:xfrm>
                <a:grpFill/>
              </p:grpSpPr>
              <p:sp>
                <p:nvSpPr>
                  <p:cNvPr id="124" name="Hexagon 12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Hexagon 12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7058686" y="2731129"/>
                  <a:ext cx="841972" cy="624689"/>
                  <a:chOff x="5368705" y="2743200"/>
                  <a:chExt cx="841972" cy="624689"/>
                </a:xfrm>
                <a:grpFill/>
              </p:grpSpPr>
              <p:sp>
                <p:nvSpPr>
                  <p:cNvPr id="122" name="Hexagon 12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Hexagon 12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7908203" y="2720567"/>
                  <a:ext cx="841972" cy="624689"/>
                  <a:chOff x="5368705" y="2743200"/>
                  <a:chExt cx="841972" cy="624689"/>
                </a:xfrm>
                <a:grpFill/>
              </p:grpSpPr>
              <p:sp>
                <p:nvSpPr>
                  <p:cNvPr id="120" name="Hexagon 11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Hexagon 12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8757720" y="2710005"/>
                  <a:ext cx="841972" cy="624689"/>
                  <a:chOff x="5368705" y="2743200"/>
                  <a:chExt cx="841972" cy="624689"/>
                </a:xfrm>
                <a:grpFill/>
              </p:grpSpPr>
              <p:sp>
                <p:nvSpPr>
                  <p:cNvPr id="118" name="Hexagon 11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Hexagon 11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9607237" y="2699443"/>
                  <a:ext cx="841972" cy="624689"/>
                  <a:chOff x="5368705" y="2743200"/>
                  <a:chExt cx="841972" cy="624689"/>
                </a:xfrm>
                <a:grpFill/>
              </p:grpSpPr>
              <p:sp>
                <p:nvSpPr>
                  <p:cNvPr id="116" name="Hexagon 11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Hexagon 11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10456754" y="2688881"/>
                  <a:ext cx="841972" cy="624689"/>
                  <a:chOff x="5368705" y="2743200"/>
                  <a:chExt cx="841972" cy="624689"/>
                </a:xfrm>
                <a:grpFill/>
              </p:grpSpPr>
              <p:sp>
                <p:nvSpPr>
                  <p:cNvPr id="114" name="Hexagon 11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1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11306271" y="2678319"/>
                  <a:ext cx="841972" cy="624689"/>
                  <a:chOff x="5368705" y="2743200"/>
                  <a:chExt cx="841972" cy="624689"/>
                </a:xfrm>
                <a:grpFill/>
              </p:grpSpPr>
              <p:sp>
                <p:nvSpPr>
                  <p:cNvPr id="112" name="Hexagon 11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Hexagon 11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12155788" y="2667757"/>
                  <a:ext cx="841972" cy="624689"/>
                  <a:chOff x="5368705" y="2743200"/>
                  <a:chExt cx="841972" cy="624689"/>
                </a:xfrm>
                <a:grpFill/>
              </p:grpSpPr>
              <p:sp>
                <p:nvSpPr>
                  <p:cNvPr id="110" name="Hexagon 10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Hexagon 11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p:cNvGrpSpPr/>
              <p:nvPr/>
            </p:nvGrpSpPr>
            <p:grpSpPr>
              <a:xfrm rot="5400000">
                <a:off x="7072728" y="5269803"/>
                <a:ext cx="990098" cy="219148"/>
                <a:chOff x="5368705" y="2731129"/>
                <a:chExt cx="2531953" cy="636760"/>
              </a:xfrm>
              <a:solidFill>
                <a:srgbClr val="D3A77B"/>
              </a:solidFill>
            </p:grpSpPr>
            <p:grpSp>
              <p:nvGrpSpPr>
                <p:cNvPr id="92" name="Group 91"/>
                <p:cNvGrpSpPr/>
                <p:nvPr/>
              </p:nvGrpSpPr>
              <p:grpSpPr>
                <a:xfrm>
                  <a:off x="5368705" y="2743200"/>
                  <a:ext cx="841972" cy="624689"/>
                  <a:chOff x="5368705" y="2743200"/>
                  <a:chExt cx="841972" cy="624689"/>
                </a:xfrm>
                <a:grpFill/>
              </p:grpSpPr>
              <p:sp>
                <p:nvSpPr>
                  <p:cNvPr id="99" name="Hexagon 9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6209169" y="2741691"/>
                  <a:ext cx="841972" cy="624689"/>
                  <a:chOff x="5368705" y="2743200"/>
                  <a:chExt cx="841972" cy="624689"/>
                </a:xfrm>
                <a:grpFill/>
              </p:grpSpPr>
              <p:sp>
                <p:nvSpPr>
                  <p:cNvPr id="97" name="Hexagon 9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7058686" y="2731129"/>
                  <a:ext cx="841972" cy="624689"/>
                  <a:chOff x="5368705" y="2743200"/>
                  <a:chExt cx="841972" cy="624689"/>
                </a:xfrm>
                <a:grpFill/>
              </p:grpSpPr>
              <p:sp>
                <p:nvSpPr>
                  <p:cNvPr id="95" name="Hexagon 9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59"/>
              <p:cNvGrpSpPr/>
              <p:nvPr/>
            </p:nvGrpSpPr>
            <p:grpSpPr>
              <a:xfrm rot="5400000">
                <a:off x="4372362" y="5279328"/>
                <a:ext cx="954639" cy="219148"/>
                <a:chOff x="5368705" y="2731129"/>
                <a:chExt cx="2531953" cy="636760"/>
              </a:xfrm>
              <a:solidFill>
                <a:srgbClr val="D3A77B"/>
              </a:solidFill>
            </p:grpSpPr>
            <p:grpSp>
              <p:nvGrpSpPr>
                <p:cNvPr id="83" name="Group 82"/>
                <p:cNvGrpSpPr/>
                <p:nvPr/>
              </p:nvGrpSpPr>
              <p:grpSpPr>
                <a:xfrm>
                  <a:off x="5368705" y="2743200"/>
                  <a:ext cx="841972" cy="624689"/>
                  <a:chOff x="5368705" y="2743200"/>
                  <a:chExt cx="841972" cy="624689"/>
                </a:xfrm>
                <a:grpFill/>
              </p:grpSpPr>
              <p:sp>
                <p:nvSpPr>
                  <p:cNvPr id="90" name="Hexagon 8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6209169" y="2741691"/>
                  <a:ext cx="841972" cy="624689"/>
                  <a:chOff x="5368705" y="2743200"/>
                  <a:chExt cx="841972" cy="624689"/>
                </a:xfrm>
                <a:grpFill/>
              </p:grpSpPr>
              <p:sp>
                <p:nvSpPr>
                  <p:cNvPr id="88" name="Hexagon 8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058686" y="2731129"/>
                  <a:ext cx="841972" cy="624689"/>
                  <a:chOff x="5368705" y="2743200"/>
                  <a:chExt cx="841972" cy="624689"/>
                </a:xfrm>
                <a:grpFill/>
              </p:grpSpPr>
              <p:sp>
                <p:nvSpPr>
                  <p:cNvPr id="86" name="Hexagon 8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Hexagon 8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Block Arc 60"/>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Block Arc 61"/>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3" name="Group 62"/>
              <p:cNvGrpSpPr/>
              <p:nvPr/>
            </p:nvGrpSpPr>
            <p:grpSpPr>
              <a:xfrm>
                <a:off x="6674677" y="3319600"/>
                <a:ext cx="1231541" cy="981076"/>
                <a:chOff x="3961273" y="3116141"/>
                <a:chExt cx="1231541" cy="981076"/>
              </a:xfrm>
            </p:grpSpPr>
            <p:grpSp>
              <p:nvGrpSpPr>
                <p:cNvPr id="75" name="Group 74"/>
                <p:cNvGrpSpPr/>
                <p:nvPr/>
              </p:nvGrpSpPr>
              <p:grpSpPr>
                <a:xfrm flipH="1">
                  <a:off x="3961273" y="3341092"/>
                  <a:ext cx="997785" cy="500555"/>
                  <a:chOff x="8978237" y="1703899"/>
                  <a:chExt cx="997785" cy="500555"/>
                </a:xfrm>
              </p:grpSpPr>
              <p:sp>
                <p:nvSpPr>
                  <p:cNvPr id="80" name="Moon 79"/>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4472237" y="3116141"/>
                  <a:ext cx="720577" cy="981076"/>
                  <a:chOff x="4481465" y="3115879"/>
                  <a:chExt cx="720577" cy="981076"/>
                </a:xfrm>
              </p:grpSpPr>
              <p:sp>
                <p:nvSpPr>
                  <p:cNvPr id="77" name="Isosceles Triangle 76"/>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p:cNvGrpSpPr/>
              <p:nvPr/>
            </p:nvGrpSpPr>
            <p:grpSpPr>
              <a:xfrm flipH="1">
                <a:off x="4739831" y="3341676"/>
                <a:ext cx="1231541" cy="981076"/>
                <a:chOff x="3961273" y="3116141"/>
                <a:chExt cx="1231541" cy="981076"/>
              </a:xfrm>
            </p:grpSpPr>
            <p:grpSp>
              <p:nvGrpSpPr>
                <p:cNvPr id="67" name="Group 66"/>
                <p:cNvGrpSpPr/>
                <p:nvPr/>
              </p:nvGrpSpPr>
              <p:grpSpPr>
                <a:xfrm flipH="1">
                  <a:off x="3961273" y="3341092"/>
                  <a:ext cx="997785" cy="500555"/>
                  <a:chOff x="8978237" y="1703899"/>
                  <a:chExt cx="997785" cy="500555"/>
                </a:xfrm>
              </p:grpSpPr>
              <p:sp>
                <p:nvSpPr>
                  <p:cNvPr id="72" name="Moon 71"/>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4472237" y="3116141"/>
                  <a:ext cx="720577" cy="981076"/>
                  <a:chOff x="4481465" y="3115879"/>
                  <a:chExt cx="720577" cy="981076"/>
                </a:xfrm>
              </p:grpSpPr>
              <p:sp>
                <p:nvSpPr>
                  <p:cNvPr id="69" name="Isosceles Triangle 68"/>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Hexagon 64"/>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rot="11132248">
              <a:off x="2546670" y="2216483"/>
              <a:ext cx="554725" cy="1089692"/>
              <a:chOff x="4075314" y="4007427"/>
              <a:chExt cx="554725" cy="1089692"/>
            </a:xfrm>
          </p:grpSpPr>
          <p:sp>
            <p:nvSpPr>
              <p:cNvPr id="49" name="Oval 5"/>
              <p:cNvSpPr/>
              <p:nvPr/>
            </p:nvSpPr>
            <p:spPr>
              <a:xfrm flipH="1">
                <a:off x="4384064" y="4645380"/>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8"/>
              <p:cNvSpPr/>
              <p:nvPr/>
            </p:nvSpPr>
            <p:spPr>
              <a:xfrm rot="20366507" flipH="1">
                <a:off x="4075314" y="4007427"/>
                <a:ext cx="525389" cy="929052"/>
              </a:xfrm>
              <a:prstGeom prst="trapezoid">
                <a:avLst>
                  <a:gd name="adj" fmla="val 360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5836215" y="2139222"/>
              <a:ext cx="554727" cy="1089692"/>
              <a:chOff x="6419962" y="3657130"/>
              <a:chExt cx="554727" cy="1089692"/>
            </a:xfrm>
          </p:grpSpPr>
          <p:sp>
            <p:nvSpPr>
              <p:cNvPr id="47" name="Oval 5"/>
              <p:cNvSpPr/>
              <p:nvPr/>
            </p:nvSpPr>
            <p:spPr>
              <a:xfrm flipH="1">
                <a:off x="6657538" y="4295083"/>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8"/>
              <p:cNvSpPr/>
              <p:nvPr/>
            </p:nvSpPr>
            <p:spPr>
              <a:xfrm rot="20366507" flipH="1">
                <a:off x="6419962" y="3657130"/>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0" name="Footer Placeholder 14">
            <a:extLst>
              <a:ext uri="{FF2B5EF4-FFF2-40B4-BE49-F238E27FC236}">
                <a16:creationId xmlns:a16="http://schemas.microsoft.com/office/drawing/2014/main" id="{511D150A-56D4-45E2-9808-7823F93C1EDE}"/>
              </a:ext>
            </a:extLst>
          </p:cNvPr>
          <p:cNvSpPr>
            <a:spLocks noGrp="1"/>
          </p:cNvSpPr>
          <p:nvPr/>
        </p:nvSpPr>
        <p:spPr>
          <a:xfrm>
            <a:off x="0" y="655787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45235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Circumcised</a:t>
            </a:r>
            <a:endParaRPr lang="en-US" sz="5400" dirty="0">
              <a:solidFill>
                <a:schemeClr val="bg1"/>
              </a:solidFill>
              <a:latin typeface="Bodoni MT Black" panose="02070A03080606020203" pitchFamily="18" charset="0"/>
            </a:endParaRP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Palatino"/>
              </a:rPr>
              <a:t>Joshua 5:1-9</a:t>
            </a:r>
          </a:p>
        </p:txBody>
      </p:sp>
      <p:sp>
        <p:nvSpPr>
          <p:cNvPr id="7" name="Rectangle 6"/>
          <p:cNvSpPr/>
          <p:nvPr/>
        </p:nvSpPr>
        <p:spPr>
          <a:xfrm>
            <a:off x="5321740" y="1303776"/>
            <a:ext cx="6096000" cy="3785652"/>
          </a:xfrm>
          <a:prstGeom prst="rect">
            <a:avLst/>
          </a:prstGeom>
        </p:spPr>
        <p:txBody>
          <a:bodyPr>
            <a:spAutoFit/>
          </a:bodyPr>
          <a:lstStyle/>
          <a:p>
            <a:r>
              <a:rPr lang="en-US" sz="2400" dirty="0">
                <a:solidFill>
                  <a:schemeClr val="bg1"/>
                </a:solidFill>
              </a:rPr>
              <a:t>Israelites were in the promised land, the Lord instructed Joshua to have all the men circumcised. </a:t>
            </a:r>
          </a:p>
          <a:p>
            <a:endParaRPr lang="en-US" sz="2400" dirty="0">
              <a:solidFill>
                <a:schemeClr val="bg1"/>
              </a:solidFill>
            </a:endParaRPr>
          </a:p>
          <a:p>
            <a:r>
              <a:rPr lang="en-US" sz="2400" dirty="0">
                <a:solidFill>
                  <a:schemeClr val="bg1"/>
                </a:solidFill>
              </a:rPr>
              <a:t>Circumcision was a token of the covenant that the Lord had made with Abraham and his seed. </a:t>
            </a:r>
          </a:p>
          <a:p>
            <a:endParaRPr lang="en-US" sz="2400" dirty="0">
              <a:solidFill>
                <a:schemeClr val="bg1"/>
              </a:solidFill>
            </a:endParaRPr>
          </a:p>
          <a:p>
            <a:r>
              <a:rPr lang="en-US" sz="2400" dirty="0">
                <a:solidFill>
                  <a:schemeClr val="bg1"/>
                </a:solidFill>
              </a:rPr>
              <a:t>For some reason this practice had ceased during their 40 years in the wilderness, and the Lord wanted it reinstituted</a:t>
            </a:r>
            <a:endParaRPr lang="en-US" sz="2400" dirty="0">
              <a:solidFill>
                <a:schemeClr val="bg1"/>
              </a:solidFill>
              <a:latin typeface="Palatino"/>
            </a:endParaRPr>
          </a:p>
        </p:txBody>
      </p:sp>
      <p:pic>
        <p:nvPicPr>
          <p:cNvPr id="12290" name="Picture 2" descr="promise land en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68" y="432237"/>
            <a:ext cx="3227123" cy="376707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978767" y="4492524"/>
            <a:ext cx="2799849" cy="1922323"/>
            <a:chOff x="456271" y="4265393"/>
            <a:chExt cx="2799849" cy="1922323"/>
          </a:xfrm>
        </p:grpSpPr>
        <p:sp>
          <p:nvSpPr>
            <p:cNvPr id="8" name="Rectangle 7"/>
            <p:cNvSpPr/>
            <p:nvPr/>
          </p:nvSpPr>
          <p:spPr>
            <a:xfrm>
              <a:off x="456271" y="5941495"/>
              <a:ext cx="2799849" cy="246221"/>
            </a:xfrm>
            <a:prstGeom prst="rect">
              <a:avLst/>
            </a:prstGeom>
          </p:spPr>
          <p:txBody>
            <a:bodyPr wrap="square">
              <a:spAutoFit/>
            </a:bodyPr>
            <a:lstStyle/>
            <a:p>
              <a:r>
                <a:rPr lang="en-US" sz="1000" dirty="0">
                  <a:solidFill>
                    <a:schemeClr val="bg1"/>
                  </a:solidFill>
                  <a:latin typeface="Calibri" panose="020F0502020204030204" pitchFamily="34" charset="0"/>
                </a:rPr>
                <a:t>Flint knives from ancient Israel</a:t>
              </a:r>
            </a:p>
          </p:txBody>
        </p:sp>
        <p:pic>
          <p:nvPicPr>
            <p:cNvPr id="12292" name="Picture 4" descr="http://static01.nyt.com/images/2014/12/02/world/ISRAEL/ISRAEL-master675.jpg"/>
            <p:cNvPicPr>
              <a:picLocks noChangeAspect="1" noChangeArrowheads="1"/>
            </p:cNvPicPr>
            <p:nvPr/>
          </p:nvPicPr>
          <p:blipFill rotWithShape="1">
            <a:blip r:embed="rId5">
              <a:extLst>
                <a:ext uri="{28A0092B-C50C-407E-A947-70E740481C1C}">
                  <a14:useLocalDpi xmlns:a14="http://schemas.microsoft.com/office/drawing/2010/main" val="0"/>
                </a:ext>
              </a:extLst>
            </a:blip>
            <a:srcRect r="57349" b="64103"/>
            <a:stretch/>
          </p:blipFill>
          <p:spPr bwMode="auto">
            <a:xfrm>
              <a:off x="513949" y="4265393"/>
              <a:ext cx="2742171" cy="16480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722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Manna Ceased</a:t>
            </a:r>
            <a:endParaRPr lang="en-US" sz="5400" dirty="0">
              <a:solidFill>
                <a:schemeClr val="bg1"/>
              </a:solidFill>
              <a:latin typeface="Bodoni MT Black" panose="02070A03080606020203" pitchFamily="18" charset="0"/>
            </a:endParaRP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Palatino"/>
              </a:rPr>
              <a:t>Joshua 5:12</a:t>
            </a:r>
          </a:p>
        </p:txBody>
      </p:sp>
      <p:sp>
        <p:nvSpPr>
          <p:cNvPr id="7" name="Rectangle 6"/>
          <p:cNvSpPr/>
          <p:nvPr/>
        </p:nvSpPr>
        <p:spPr>
          <a:xfrm>
            <a:off x="5669470" y="1835435"/>
            <a:ext cx="6096000" cy="461665"/>
          </a:xfrm>
          <a:prstGeom prst="rect">
            <a:avLst/>
          </a:prstGeom>
        </p:spPr>
        <p:txBody>
          <a:bodyPr>
            <a:spAutoFit/>
          </a:bodyPr>
          <a:lstStyle/>
          <a:p>
            <a:r>
              <a:rPr lang="en-US" sz="2400" dirty="0">
                <a:solidFill>
                  <a:schemeClr val="bg1"/>
                </a:solidFill>
              </a:rPr>
              <a:t>But they ate of the fruit of Canaan</a:t>
            </a:r>
            <a:endParaRPr lang="en-US" sz="2400" dirty="0">
              <a:solidFill>
                <a:schemeClr val="bg1"/>
              </a:solidFill>
              <a:latin typeface="Palatino"/>
            </a:endParaRPr>
          </a:p>
        </p:txBody>
      </p:sp>
      <p:sp>
        <p:nvSpPr>
          <p:cNvPr id="10" name="Rectangle 9"/>
          <p:cNvSpPr/>
          <p:nvPr/>
        </p:nvSpPr>
        <p:spPr>
          <a:xfrm>
            <a:off x="1472827" y="3023278"/>
            <a:ext cx="4196643" cy="3108543"/>
          </a:xfrm>
          <a:prstGeom prst="rect">
            <a:avLst/>
          </a:prstGeom>
        </p:spPr>
        <p:txBody>
          <a:bodyPr wrap="square">
            <a:spAutoFit/>
          </a:bodyPr>
          <a:lstStyle/>
          <a:p>
            <a:r>
              <a:rPr lang="en-US" sz="2800" dirty="0">
                <a:solidFill>
                  <a:schemeClr val="bg1"/>
                </a:solidFill>
                <a:latin typeface="Palatino"/>
              </a:rPr>
              <a:t>Once the Israelites were in the promised land—a fertile land where they could grow and raise their own food—the Lord expected them to provide for themselves.</a:t>
            </a:r>
          </a:p>
        </p:txBody>
      </p:sp>
      <p:sp>
        <p:nvSpPr>
          <p:cNvPr id="11" name="Rectangle 10"/>
          <p:cNvSpPr/>
          <p:nvPr/>
        </p:nvSpPr>
        <p:spPr>
          <a:xfrm>
            <a:off x="4270005" y="980610"/>
            <a:ext cx="4602603" cy="646331"/>
          </a:xfrm>
          <a:prstGeom prst="rect">
            <a:avLst/>
          </a:prstGeom>
        </p:spPr>
        <p:txBody>
          <a:bodyPr wrap="square">
            <a:spAutoFit/>
          </a:bodyPr>
          <a:lstStyle/>
          <a:p>
            <a:r>
              <a:rPr lang="en-US" dirty="0">
                <a:solidFill>
                  <a:schemeClr val="bg1"/>
                </a:solidFill>
                <a:latin typeface="Tahoma" panose="020B0604030504040204" pitchFamily="34" charset="0"/>
              </a:rPr>
              <a:t>The Passover on the fourteenth day of the month at twilight on the plains of Jericho. </a:t>
            </a:r>
            <a:endParaRPr lang="en-US" dirty="0">
              <a:solidFill>
                <a:schemeClr val="bg1"/>
              </a:solidFill>
            </a:endParaRPr>
          </a:p>
        </p:txBody>
      </p:sp>
      <p:pic>
        <p:nvPicPr>
          <p:cNvPr id="14338" name="Picture 2" descr="http://4.bp.blogspot.com/-yk49j-yr-1c/UkVsb1b7W-I/AAAAAAAAF3U/hxjZAq3zBsE/s1600/2013-09-23+08.39.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943" y="2354380"/>
            <a:ext cx="6096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28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Captain of the Lord</a:t>
            </a:r>
            <a:endParaRPr lang="en-US" sz="5400" dirty="0">
              <a:solidFill>
                <a:schemeClr val="bg1"/>
              </a:solidFill>
              <a:latin typeface="Bodoni MT Black" panose="02070A03080606020203" pitchFamily="18" charset="0"/>
            </a:endParaRP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Palatino"/>
              </a:rPr>
              <a:t>Joshua 5:13-15</a:t>
            </a:r>
          </a:p>
        </p:txBody>
      </p:sp>
      <p:pic>
        <p:nvPicPr>
          <p:cNvPr id="9" name="Picture 2" descr="http://blog.hillsbiblechurch.org/wp-content/uploads/2012/07/Fotolia_3422603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798" y="1107996"/>
            <a:ext cx="4876589" cy="32414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72693" y="4710225"/>
            <a:ext cx="8627633" cy="1938992"/>
          </a:xfrm>
          <a:prstGeom prst="rect">
            <a:avLst/>
          </a:prstGeom>
        </p:spPr>
        <p:txBody>
          <a:bodyPr wrap="square">
            <a:spAutoFit/>
          </a:bodyPr>
          <a:lstStyle/>
          <a:p>
            <a:r>
              <a:rPr lang="en-US" sz="2000" dirty="0">
                <a:solidFill>
                  <a:schemeClr val="bg1"/>
                </a:solidFill>
                <a:latin typeface="Palatino"/>
              </a:rPr>
              <a:t>Joshua fell on his face to the earth, and did worship, and said unto him, What </a:t>
            </a:r>
            <a:r>
              <a:rPr lang="en-US" sz="2000" dirty="0" err="1">
                <a:solidFill>
                  <a:schemeClr val="bg1"/>
                </a:solidFill>
                <a:latin typeface="Palatino"/>
              </a:rPr>
              <a:t>saith</a:t>
            </a:r>
            <a:r>
              <a:rPr lang="en-US" sz="2000" dirty="0">
                <a:solidFill>
                  <a:schemeClr val="bg1"/>
                </a:solidFill>
                <a:latin typeface="Palatino"/>
              </a:rPr>
              <a:t> my lord unto his servant? And the captain of the Lord’s host said unto Joshua, Loose thy shoe from off thy foot; for the place whereon thou </a:t>
            </a:r>
            <a:r>
              <a:rPr lang="en-US" sz="2000" dirty="0" err="1">
                <a:solidFill>
                  <a:schemeClr val="bg1"/>
                </a:solidFill>
                <a:latin typeface="Palatino"/>
              </a:rPr>
              <a:t>standest</a:t>
            </a:r>
            <a:r>
              <a:rPr lang="en-US" sz="2000" dirty="0">
                <a:solidFill>
                  <a:schemeClr val="bg1"/>
                </a:solidFill>
                <a:latin typeface="Palatino"/>
              </a:rPr>
              <a:t> is holy.’ </a:t>
            </a:r>
          </a:p>
          <a:p>
            <a:endParaRPr lang="en-US" sz="2000" dirty="0">
              <a:solidFill>
                <a:schemeClr val="bg1"/>
              </a:solidFill>
              <a:latin typeface="Palatino"/>
            </a:endParaRPr>
          </a:p>
          <a:p>
            <a:r>
              <a:rPr lang="en-US" sz="2000" dirty="0">
                <a:solidFill>
                  <a:schemeClr val="bg1"/>
                </a:solidFill>
                <a:latin typeface="Palatino"/>
              </a:rPr>
              <a:t>What further direction was then given has not been preserved for us.”</a:t>
            </a:r>
          </a:p>
        </p:txBody>
      </p:sp>
      <p:sp>
        <p:nvSpPr>
          <p:cNvPr id="11" name="TextBox 10"/>
          <p:cNvSpPr txBox="1"/>
          <p:nvPr/>
        </p:nvSpPr>
        <p:spPr>
          <a:xfrm>
            <a:off x="11510184" y="6353233"/>
            <a:ext cx="583527" cy="369332"/>
          </a:xfrm>
          <a:prstGeom prst="rect">
            <a:avLst/>
          </a:prstGeom>
          <a:noFill/>
        </p:spPr>
        <p:txBody>
          <a:bodyPr wrap="square" rtlCol="0">
            <a:spAutoFit/>
          </a:bodyPr>
          <a:lstStyle/>
          <a:p>
            <a:r>
              <a:rPr lang="en-US" dirty="0">
                <a:solidFill>
                  <a:schemeClr val="bg1"/>
                </a:solidFill>
                <a:latin typeface="Palatino"/>
              </a:rPr>
              <a:t>(11)</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5526" y="213174"/>
            <a:ext cx="1066003" cy="1487962"/>
          </a:xfrm>
          <a:prstGeom prst="rect">
            <a:avLst/>
          </a:prstGeom>
        </p:spPr>
      </p:pic>
      <p:sp>
        <p:nvSpPr>
          <p:cNvPr id="13" name="Rectangle 12"/>
          <p:cNvSpPr/>
          <p:nvPr/>
        </p:nvSpPr>
        <p:spPr>
          <a:xfrm>
            <a:off x="5414184" y="1701136"/>
            <a:ext cx="6096000" cy="2554545"/>
          </a:xfrm>
          <a:prstGeom prst="rect">
            <a:avLst/>
          </a:prstGeom>
        </p:spPr>
        <p:txBody>
          <a:bodyPr>
            <a:spAutoFit/>
          </a:bodyPr>
          <a:lstStyle/>
          <a:p>
            <a:r>
              <a:rPr lang="en-US" sz="2000" dirty="0">
                <a:solidFill>
                  <a:schemeClr val="bg1"/>
                </a:solidFill>
                <a:latin typeface="Palatino"/>
              </a:rPr>
              <a:t>“Christ himself is the chief soldier in his own army; as </a:t>
            </a:r>
            <a:r>
              <a:rPr lang="en-US" sz="2000" i="1" dirty="0">
                <a:solidFill>
                  <a:schemeClr val="bg1"/>
                </a:solidFill>
                <a:latin typeface="Palatino"/>
              </a:rPr>
              <a:t>Commander,</a:t>
            </a:r>
            <a:r>
              <a:rPr lang="en-US" sz="2000" dirty="0">
                <a:solidFill>
                  <a:schemeClr val="bg1"/>
                </a:solidFill>
                <a:latin typeface="Palatino"/>
              </a:rPr>
              <a:t> he carries the title </a:t>
            </a:r>
            <a:r>
              <a:rPr lang="en-US" sz="2000" i="1" dirty="0">
                <a:solidFill>
                  <a:schemeClr val="bg1"/>
                </a:solidFill>
                <a:latin typeface="Palatino"/>
              </a:rPr>
              <a:t>Captain of the Lord’s Host.</a:t>
            </a:r>
            <a:r>
              <a:rPr lang="en-US" sz="2000" dirty="0">
                <a:solidFill>
                  <a:schemeClr val="bg1"/>
                </a:solidFill>
                <a:latin typeface="Palatino"/>
              </a:rPr>
              <a:t> </a:t>
            </a:r>
          </a:p>
          <a:p>
            <a:endParaRPr lang="en-US" sz="2000" dirty="0">
              <a:solidFill>
                <a:schemeClr val="bg1"/>
              </a:solidFill>
              <a:latin typeface="Palatino"/>
            </a:endParaRPr>
          </a:p>
          <a:p>
            <a:r>
              <a:rPr lang="en-US" sz="2000" dirty="0">
                <a:solidFill>
                  <a:schemeClr val="bg1"/>
                </a:solidFill>
                <a:latin typeface="Palatino"/>
              </a:rPr>
              <a:t>By this name he appeared to Joshua, who seeing ‘him with his sword drawn in his hand,’ and hearing him say, ‘As captain of the host of the Lord am I now come, …</a:t>
            </a:r>
          </a:p>
        </p:txBody>
      </p:sp>
    </p:spTree>
    <p:extLst>
      <p:ext uri="{BB962C8B-B14F-4D97-AF65-F5344CB8AC3E}">
        <p14:creationId xmlns:p14="http://schemas.microsoft.com/office/powerpoint/2010/main" val="335481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0" y="72428"/>
            <a:ext cx="12077323" cy="6986528"/>
          </a:xfrm>
          <a:prstGeom prst="rect">
            <a:avLst/>
          </a:prstGeom>
          <a:noFill/>
        </p:spPr>
        <p:txBody>
          <a:bodyPr wrap="square" rtlCol="0">
            <a:spAutoFit/>
          </a:bodyPr>
          <a:lstStyle/>
          <a:p>
            <a:r>
              <a:rPr lang="en-US" sz="1600" dirty="0">
                <a:solidFill>
                  <a:schemeClr val="bg1"/>
                </a:solidFill>
                <a:latin typeface="Palatino"/>
              </a:rPr>
              <a:t>Sources:</a:t>
            </a:r>
          </a:p>
          <a:p>
            <a:endParaRPr lang="en-US" sz="1600" dirty="0">
              <a:solidFill>
                <a:schemeClr val="bg1"/>
              </a:solidFill>
              <a:latin typeface="Palatino"/>
            </a:endParaRPr>
          </a:p>
          <a:p>
            <a:r>
              <a:rPr lang="en-US" sz="1600" dirty="0">
                <a:solidFill>
                  <a:schemeClr val="bg1"/>
                </a:solidFill>
                <a:latin typeface="Palatino"/>
              </a:rPr>
              <a:t>Suggested Hymn: #85 </a:t>
            </a:r>
            <a:r>
              <a:rPr lang="en-US" sz="1600" i="1" dirty="0">
                <a:solidFill>
                  <a:schemeClr val="bg1"/>
                </a:solidFill>
                <a:latin typeface="Palatino"/>
              </a:rPr>
              <a:t>How Firm </a:t>
            </a:r>
            <a:r>
              <a:rPr lang="en-US" sz="1600" i="1">
                <a:solidFill>
                  <a:schemeClr val="bg1"/>
                </a:solidFill>
                <a:latin typeface="Palatino"/>
              </a:rPr>
              <a:t>A Foundation</a:t>
            </a:r>
            <a:endParaRPr lang="en-US" sz="1600" dirty="0">
              <a:solidFill>
                <a:schemeClr val="bg1"/>
              </a:solidFill>
              <a:latin typeface="Palatino"/>
            </a:endParaRPr>
          </a:p>
          <a:p>
            <a:endParaRPr lang="en-US" sz="1600" dirty="0">
              <a:solidFill>
                <a:schemeClr val="bg1"/>
              </a:solidFill>
              <a:latin typeface="Palatino"/>
            </a:endParaRPr>
          </a:p>
          <a:p>
            <a:pPr marL="342900" indent="-342900">
              <a:buAutoNum type="arabicPeriod"/>
            </a:pPr>
            <a:r>
              <a:rPr lang="en-US" sz="1600" dirty="0">
                <a:solidFill>
                  <a:schemeClr val="bg1"/>
                </a:solidFill>
                <a:latin typeface="Palatino"/>
              </a:rPr>
              <a:t>Flavius Josephus translated by William </a:t>
            </a:r>
            <a:r>
              <a:rPr lang="en-US" sz="1600" dirty="0" err="1">
                <a:solidFill>
                  <a:schemeClr val="bg1"/>
                </a:solidFill>
                <a:latin typeface="Palatino"/>
              </a:rPr>
              <a:t>Whiston</a:t>
            </a:r>
            <a:r>
              <a:rPr lang="en-US" sz="1600" dirty="0">
                <a:solidFill>
                  <a:schemeClr val="bg1"/>
                </a:solidFill>
                <a:latin typeface="Palatino"/>
              </a:rPr>
              <a:t> A.M.</a:t>
            </a:r>
          </a:p>
          <a:p>
            <a:pPr marL="342900" indent="-342900">
              <a:buAutoNum type="arabicPeriod"/>
            </a:pPr>
            <a:endParaRPr lang="en-US" sz="1600" dirty="0">
              <a:solidFill>
                <a:schemeClr val="bg1"/>
              </a:solidFill>
              <a:latin typeface="Palatino"/>
            </a:endParaRPr>
          </a:p>
          <a:p>
            <a:pPr marL="342900" indent="-342900">
              <a:buAutoNum type="arabicPeriod"/>
            </a:pPr>
            <a:r>
              <a:rPr lang="en-US" sz="1600" dirty="0">
                <a:solidFill>
                  <a:schemeClr val="bg1"/>
                </a:solidFill>
                <a:latin typeface="Palatino"/>
              </a:rPr>
              <a:t>Edward J. Brandt, “Q&amp;A: Questions and Answers,” </a:t>
            </a:r>
            <a:r>
              <a:rPr lang="en-US" sz="1600" i="1" dirty="0">
                <a:solidFill>
                  <a:schemeClr val="bg1"/>
                </a:solidFill>
                <a:latin typeface="Palatino"/>
              </a:rPr>
              <a:t>New Era</a:t>
            </a:r>
            <a:r>
              <a:rPr lang="en-US" sz="1600" dirty="0">
                <a:solidFill>
                  <a:schemeClr val="bg1"/>
                </a:solidFill>
                <a:latin typeface="Palatino"/>
              </a:rPr>
              <a:t>, May 1973, 50)</a:t>
            </a:r>
          </a:p>
          <a:p>
            <a:pPr marL="342900" indent="-342900">
              <a:buAutoNum type="arabicPeriod"/>
            </a:pPr>
            <a:endParaRPr lang="en-US" sz="1600" dirty="0">
              <a:solidFill>
                <a:schemeClr val="bg1"/>
              </a:solidFill>
              <a:latin typeface="Palatino"/>
            </a:endParaRPr>
          </a:p>
          <a:p>
            <a:pPr marL="342900" indent="-342900">
              <a:buAutoNum type="arabicPeriod" startAt="3"/>
            </a:pPr>
            <a:r>
              <a:rPr lang="en-US" sz="1600" dirty="0">
                <a:solidFill>
                  <a:schemeClr val="bg1"/>
                </a:solidFill>
                <a:latin typeface="Palatino"/>
              </a:rPr>
              <a:t>Elder Charles C. Rich (remarks by) The Gathering—Knowledge of Salvation Enjoyed By the Latter-Day Saints—Build Up the Kingdom of God. April 6, 1875 Gen. Conf. (found in LDS Scripture Citation Index)</a:t>
            </a:r>
          </a:p>
          <a:p>
            <a:pPr marL="342900" indent="-342900">
              <a:buAutoNum type="arabicPeriod" startAt="3"/>
            </a:pPr>
            <a:endParaRPr lang="en-US" sz="1600" dirty="0">
              <a:solidFill>
                <a:schemeClr val="bg1"/>
              </a:solidFill>
              <a:latin typeface="Palatino"/>
            </a:endParaRPr>
          </a:p>
          <a:p>
            <a:pPr marL="342900" indent="-342900">
              <a:buAutoNum type="arabicPeriod" startAt="4"/>
            </a:pPr>
            <a:r>
              <a:rPr lang="en-US" sz="1600" dirty="0">
                <a:solidFill>
                  <a:schemeClr val="bg1"/>
                </a:solidFill>
                <a:latin typeface="Palatino"/>
              </a:rPr>
              <a:t>Elaine S. Dalton Remember Who You Are! August 2010 Ensign</a:t>
            </a:r>
          </a:p>
          <a:p>
            <a:pPr marL="342900" indent="-342900">
              <a:buAutoNum type="arabicPeriod" startAt="4"/>
            </a:pPr>
            <a:endParaRPr lang="en-US" sz="1600" dirty="0">
              <a:solidFill>
                <a:schemeClr val="bg1"/>
              </a:solidFill>
              <a:latin typeface="Palatino"/>
            </a:endParaRPr>
          </a:p>
          <a:p>
            <a:pPr marL="342900" indent="-342900">
              <a:buFontTx/>
              <a:buAutoNum type="arabicPeriod" startAt="4"/>
            </a:pPr>
            <a:r>
              <a:rPr lang="en-US" sz="1600" dirty="0">
                <a:solidFill>
                  <a:schemeClr val="bg1"/>
                </a:solidFill>
                <a:latin typeface="Palatino"/>
              </a:rPr>
              <a:t>Elder Neal A. Maxwell (</a:t>
            </a:r>
            <a:r>
              <a:rPr lang="en-US" sz="1600" i="1" dirty="0">
                <a:solidFill>
                  <a:schemeClr val="bg1"/>
                </a:solidFill>
                <a:latin typeface="Palatino"/>
              </a:rPr>
              <a:t>All These Things Shall Give Thee Experience</a:t>
            </a:r>
            <a:r>
              <a:rPr lang="en-US" sz="1600" dirty="0">
                <a:solidFill>
                  <a:schemeClr val="bg1"/>
                </a:solidFill>
                <a:latin typeface="Palatino"/>
              </a:rPr>
              <a:t>, pp. 44-45)</a:t>
            </a:r>
          </a:p>
          <a:p>
            <a:pPr marL="342900" indent="-342900">
              <a:buFontTx/>
              <a:buAutoNum type="arabicPeriod" startAt="4"/>
            </a:pPr>
            <a:endParaRPr lang="en-US" sz="1600" dirty="0">
              <a:solidFill>
                <a:schemeClr val="bg1"/>
              </a:solidFill>
              <a:latin typeface="Palatino"/>
            </a:endParaRPr>
          </a:p>
          <a:p>
            <a:pPr marL="342900" indent="-342900">
              <a:buFontTx/>
              <a:buAutoNum type="arabicPeriod" startAt="4"/>
            </a:pPr>
            <a:r>
              <a:rPr lang="en-US" sz="1600" dirty="0">
                <a:solidFill>
                  <a:schemeClr val="bg1"/>
                </a:solidFill>
                <a:latin typeface="Palatino"/>
              </a:rPr>
              <a:t>Mark E. Peterson (</a:t>
            </a:r>
            <a:r>
              <a:rPr lang="en-US" sz="1600" i="1" dirty="0">
                <a:solidFill>
                  <a:schemeClr val="bg1"/>
                </a:solidFill>
                <a:latin typeface="Palatino"/>
              </a:rPr>
              <a:t>Joshua: Man of Faith</a:t>
            </a:r>
            <a:r>
              <a:rPr lang="en-US" sz="1600" dirty="0">
                <a:solidFill>
                  <a:schemeClr val="bg1"/>
                </a:solidFill>
                <a:latin typeface="Palatino"/>
              </a:rPr>
              <a:t> [Salt Lake City: Deseret Book Co., 1978], 41)</a:t>
            </a:r>
          </a:p>
          <a:p>
            <a:pPr marL="342900" indent="-342900">
              <a:buFontTx/>
              <a:buAutoNum type="arabicPeriod" startAt="4"/>
            </a:pPr>
            <a:endParaRPr lang="en-US" sz="1600" dirty="0">
              <a:solidFill>
                <a:schemeClr val="bg1"/>
              </a:solidFill>
              <a:latin typeface="Palatino"/>
            </a:endParaRPr>
          </a:p>
          <a:p>
            <a:pPr fontAlgn="base"/>
            <a:r>
              <a:rPr lang="en-US" sz="1600" dirty="0">
                <a:solidFill>
                  <a:schemeClr val="bg1"/>
                </a:solidFill>
                <a:latin typeface="Palatino"/>
              </a:rPr>
              <a:t> 7. President Spencer W. Kimball (</a:t>
            </a:r>
            <a:r>
              <a:rPr lang="en-US" sz="1600" i="1" dirty="0">
                <a:solidFill>
                  <a:schemeClr val="bg1"/>
                </a:solidFill>
                <a:latin typeface="Palatino"/>
              </a:rPr>
              <a:t>LDS Church News</a:t>
            </a:r>
            <a:r>
              <a:rPr lang="en-US" sz="1600" dirty="0">
                <a:solidFill>
                  <a:schemeClr val="bg1"/>
                </a:solidFill>
                <a:latin typeface="Palatino"/>
              </a:rPr>
              <a:t>, 1994, 03/26/94)</a:t>
            </a:r>
          </a:p>
          <a:p>
            <a:pPr fontAlgn="base"/>
            <a:endParaRPr lang="en-US" sz="1600" dirty="0">
              <a:solidFill>
                <a:schemeClr val="bg1"/>
              </a:solidFill>
              <a:latin typeface="Palatino"/>
            </a:endParaRPr>
          </a:p>
          <a:p>
            <a:pPr fontAlgn="base"/>
            <a:r>
              <a:rPr lang="en-US" sz="1600" dirty="0">
                <a:solidFill>
                  <a:schemeClr val="bg1"/>
                </a:solidFill>
                <a:latin typeface="Palatino"/>
              </a:rPr>
              <a:t>8. Old Testament Institute Manual</a:t>
            </a:r>
          </a:p>
          <a:p>
            <a:pPr fontAlgn="base"/>
            <a:endParaRPr lang="en-US" sz="1600" dirty="0">
              <a:solidFill>
                <a:schemeClr val="bg1"/>
              </a:solidFill>
              <a:latin typeface="Palatino"/>
            </a:endParaRPr>
          </a:p>
          <a:p>
            <a:pPr fontAlgn="base"/>
            <a:r>
              <a:rPr lang="en-US" sz="1600" dirty="0">
                <a:solidFill>
                  <a:schemeClr val="bg1"/>
                </a:solidFill>
                <a:latin typeface="Palatino"/>
              </a:rPr>
              <a:t>9. Elder David A. Bednar (“Seek Learning by Faith,”</a:t>
            </a:r>
            <a:r>
              <a:rPr lang="en-US" sz="1600" i="1" dirty="0">
                <a:solidFill>
                  <a:schemeClr val="bg1"/>
                </a:solidFill>
                <a:latin typeface="Palatino"/>
              </a:rPr>
              <a:t> Ensign,</a:t>
            </a:r>
            <a:r>
              <a:rPr lang="en-US" sz="1600" dirty="0">
                <a:solidFill>
                  <a:schemeClr val="bg1"/>
                </a:solidFill>
                <a:latin typeface="Palatino"/>
              </a:rPr>
              <a:t> Sept. 2007, 63).</a:t>
            </a:r>
          </a:p>
          <a:p>
            <a:pPr fontAlgn="base"/>
            <a:endParaRPr lang="en-US" sz="1600" dirty="0">
              <a:solidFill>
                <a:schemeClr val="bg1"/>
              </a:solidFill>
              <a:latin typeface="Palatino"/>
            </a:endParaRPr>
          </a:p>
          <a:p>
            <a:pPr fontAlgn="base"/>
            <a:r>
              <a:rPr lang="en-US" sz="1600" dirty="0">
                <a:solidFill>
                  <a:schemeClr val="bg1"/>
                </a:solidFill>
                <a:latin typeface="Palatino"/>
              </a:rPr>
              <a:t>10. Elder Marlin K. Jensen (“Remember and Perish Not,” </a:t>
            </a:r>
            <a:r>
              <a:rPr lang="en-US" sz="1600" i="1" dirty="0">
                <a:solidFill>
                  <a:schemeClr val="bg1"/>
                </a:solidFill>
                <a:latin typeface="Palatino"/>
              </a:rPr>
              <a:t>Ensign</a:t>
            </a:r>
            <a:r>
              <a:rPr lang="en-US" sz="1600" dirty="0">
                <a:solidFill>
                  <a:schemeClr val="bg1"/>
                </a:solidFill>
                <a:latin typeface="Palatino"/>
              </a:rPr>
              <a:t> or </a:t>
            </a:r>
            <a:r>
              <a:rPr lang="en-US" sz="1600" i="1" dirty="0">
                <a:solidFill>
                  <a:schemeClr val="bg1"/>
                </a:solidFill>
                <a:latin typeface="Palatino"/>
              </a:rPr>
              <a:t>Liahona,</a:t>
            </a:r>
            <a:r>
              <a:rPr lang="en-US" sz="1600" dirty="0">
                <a:solidFill>
                  <a:schemeClr val="bg1"/>
                </a:solidFill>
                <a:latin typeface="Palatino"/>
              </a:rPr>
              <a:t> May 2007, 38).</a:t>
            </a:r>
          </a:p>
          <a:p>
            <a:pPr fontAlgn="base"/>
            <a:endParaRPr lang="en-US" sz="1600" dirty="0">
              <a:solidFill>
                <a:schemeClr val="bg1"/>
              </a:solidFill>
              <a:latin typeface="Palatino"/>
            </a:endParaRPr>
          </a:p>
          <a:p>
            <a:pPr fontAlgn="base"/>
            <a:r>
              <a:rPr lang="en-US" sz="1600" dirty="0">
                <a:solidFill>
                  <a:schemeClr val="bg1"/>
                </a:solidFill>
                <a:latin typeface="Palatino"/>
              </a:rPr>
              <a:t>11. Elder Bruce R. McConkie  (</a:t>
            </a:r>
            <a:r>
              <a:rPr lang="en-US" sz="1600" i="1" dirty="0">
                <a:solidFill>
                  <a:schemeClr val="bg1"/>
                </a:solidFill>
                <a:latin typeface="Palatino"/>
              </a:rPr>
              <a:t>Mormon Doctrine,</a:t>
            </a:r>
            <a:r>
              <a:rPr lang="en-US" sz="1600" dirty="0">
                <a:solidFill>
                  <a:schemeClr val="bg1"/>
                </a:solidFill>
                <a:latin typeface="Palatino"/>
              </a:rPr>
              <a:t> 2nd ed. [1966], 111–12).</a:t>
            </a:r>
          </a:p>
          <a:p>
            <a:pPr fontAlgn="base"/>
            <a:endParaRPr lang="en-US" sz="1600" dirty="0">
              <a:solidFill>
                <a:schemeClr val="bg1"/>
              </a:solidFill>
              <a:latin typeface="Palatino"/>
            </a:endParaRPr>
          </a:p>
          <a:p>
            <a:pPr fontAlgn="base"/>
            <a:endParaRPr lang="en-US" sz="1600" dirty="0">
              <a:solidFill>
                <a:schemeClr val="bg1"/>
              </a:solidFill>
              <a:latin typeface="Palatino"/>
            </a:endParaRPr>
          </a:p>
        </p:txBody>
      </p:sp>
      <p:sp>
        <p:nvSpPr>
          <p:cNvPr id="6" name="Footer Placeholder 14">
            <a:extLst>
              <a:ext uri="{FF2B5EF4-FFF2-40B4-BE49-F238E27FC236}">
                <a16:creationId xmlns:a16="http://schemas.microsoft.com/office/drawing/2014/main" id="{DFFBBD45-A89B-4492-BA0F-53A31A0D8964}"/>
              </a:ext>
            </a:extLst>
          </p:cNvPr>
          <p:cNvSpPr>
            <a:spLocks noGrp="1"/>
          </p:cNvSpPr>
          <p:nvPr/>
        </p:nvSpPr>
        <p:spPr>
          <a:xfrm>
            <a:off x="0" y="655787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61359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6096000" cy="4339650"/>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The Ark of the Covenant</a:t>
            </a:r>
          </a:p>
          <a:p>
            <a:r>
              <a:rPr lang="en-US" sz="1200" dirty="0">
                <a:solidFill>
                  <a:srgbClr val="333333"/>
                </a:solidFill>
                <a:latin typeface="Calibri" panose="020F0502020204030204" pitchFamily="34" charset="0"/>
              </a:rPr>
              <a:t>“The ark was transported from Sinai to the land of promise. The miraculous crossing of the Jordan River (Josh. 3:3–17) and the fall of the city of Jericho (Josh. 6:1–21) evidence the importance of the ark of the Lord to the Israelites.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Once in the land of promise the ark was cared for in various places until its place of permanent rest, the temple, was constructed. During the reign of the Judges, the ark was found at the town of Bethel. (Judg. 20:27.)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While Samuel was the prophet and until the war with the Philistines, the ark was located at Shiloh (1 Sam. 1:9, 3:3); during the war it was taken to the battlefield called Ebenezer, where it was captured.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For seven months the Philistines were plagued and severely smitten because of their unauthorized possession of the ark. This caused them to return the ark to the Israelites, which they did at the village of </a:t>
            </a:r>
            <a:r>
              <a:rPr lang="en-US" sz="1200" dirty="0" err="1">
                <a:solidFill>
                  <a:srgbClr val="333333"/>
                </a:solidFill>
                <a:latin typeface="Calibri" panose="020F0502020204030204" pitchFamily="34" charset="0"/>
              </a:rPr>
              <a:t>Kirjath-jearim</a:t>
            </a:r>
            <a:r>
              <a:rPr lang="en-US" sz="1200" dirty="0">
                <a:solidFill>
                  <a:srgbClr val="333333"/>
                </a:solidFill>
                <a:latin typeface="Calibri" panose="020F0502020204030204" pitchFamily="34" charset="0"/>
              </a:rPr>
              <a:t>. (1 Sam. 4–6.)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Here it remained some twenty years, ignored by King Saul except for one battle when its presence had been requested.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Finally King David brought the ark to Jerusalem, and after some years his son Solomon constructed the long-awaited temple.” (Edward J. Brandt, “Q&amp;A: Questions and Answers,” </a:t>
            </a:r>
            <a:r>
              <a:rPr lang="en-US" sz="1200" i="1" dirty="0">
                <a:solidFill>
                  <a:srgbClr val="333333"/>
                </a:solidFill>
                <a:latin typeface="Calibri" panose="020F0502020204030204" pitchFamily="34" charset="0"/>
              </a:rPr>
              <a:t>New Era</a:t>
            </a:r>
            <a:r>
              <a:rPr lang="en-US" sz="1200" dirty="0">
                <a:solidFill>
                  <a:srgbClr val="333333"/>
                </a:solidFill>
                <a:latin typeface="Calibri" panose="020F0502020204030204" pitchFamily="34" charset="0"/>
              </a:rPr>
              <a:t>, May 1973, 50)</a:t>
            </a:r>
            <a:endParaRPr lang="en-US" sz="1200" dirty="0"/>
          </a:p>
        </p:txBody>
      </p:sp>
      <p:sp>
        <p:nvSpPr>
          <p:cNvPr id="3" name="Rectangle 2"/>
          <p:cNvSpPr/>
          <p:nvPr/>
        </p:nvSpPr>
        <p:spPr>
          <a:xfrm>
            <a:off x="76200" y="4339650"/>
            <a:ext cx="6096000" cy="1200329"/>
          </a:xfrm>
          <a:prstGeom prst="rect">
            <a:avLst/>
          </a:prstGeom>
          <a:ln>
            <a:solidFill>
              <a:schemeClr val="tx1"/>
            </a:solidFill>
          </a:ln>
        </p:spPr>
        <p:txBody>
          <a:bodyPr>
            <a:spAutoFit/>
          </a:bodyPr>
          <a:lstStyle/>
          <a:p>
            <a:pPr fontAlgn="base"/>
            <a:r>
              <a:rPr lang="en-US" dirty="0"/>
              <a:t>President Henry B. </a:t>
            </a:r>
            <a:r>
              <a:rPr lang="en-US" dirty="0" err="1"/>
              <a:t>Eyring</a:t>
            </a:r>
            <a:r>
              <a:rPr lang="en-US" dirty="0"/>
              <a:t> O Remember, Remember</a:t>
            </a:r>
          </a:p>
          <a:p>
            <a:pPr fontAlgn="base"/>
            <a:r>
              <a:rPr lang="en-US" dirty="0"/>
              <a:t> 2007  November Ensign  https://www.lds.org/ensign/2007/11/o-remember-remember.p1?lang=eng</a:t>
            </a:r>
          </a:p>
        </p:txBody>
      </p:sp>
      <p:sp>
        <p:nvSpPr>
          <p:cNvPr id="4" name="Rectangle 3"/>
          <p:cNvSpPr/>
          <p:nvPr/>
        </p:nvSpPr>
        <p:spPr>
          <a:xfrm>
            <a:off x="6172200" y="12879"/>
            <a:ext cx="6019800" cy="4832092"/>
          </a:xfrm>
          <a:prstGeom prst="rect">
            <a:avLst/>
          </a:prstGeom>
          <a:ln>
            <a:solidFill>
              <a:schemeClr val="tx1"/>
            </a:solidFill>
          </a:ln>
        </p:spPr>
        <p:txBody>
          <a:bodyPr wrap="square">
            <a:spAutoFit/>
          </a:bodyPr>
          <a:lstStyle/>
          <a:p>
            <a:pPr fontAlgn="base"/>
            <a:r>
              <a:rPr lang="en-US" sz="1400" dirty="0">
                <a:latin typeface="Palatino"/>
              </a:rPr>
              <a:t>Although there is a noticeable lack of detail in this account, what is recorded suggests a miraculous vision shown to Joshua. Most commentators assume either a mortal servant of God or an angel came to strengthen Joshua and Israel as they prepared for their first battle.</a:t>
            </a:r>
          </a:p>
          <a:p>
            <a:pPr fontAlgn="base"/>
            <a:r>
              <a:rPr lang="en-US" sz="1400" dirty="0">
                <a:latin typeface="Palatino"/>
              </a:rPr>
              <a:t>Two things, however, suggest that Joshua may actually have seen Jehovah, the premortal Jesus Christ. First, when Joshua fell down to worship him, no attempt was made to stop him. Yet the mortal servants of God are quick to prevent others from worshiping them, even when they have demonstrated great power (see Acts 10:25–26; 14:8–18; Alma 18:15–17). The same thing is true of angels, for twice, when he was awed at the presence of angels and fell at their feet to worship them, John the Revelator was told the same thing, “See thou do it not: for I am thy fellow servant, and of thy brethren the prophets” (Revelation 22:9; see also 19:10). The angel who appeared to Samson’s parents clearly taught them that any offerings were to be to the Lord (see Judges 13:16). But no attempt was made to prevent Joshua from falling down to worship this being.</a:t>
            </a:r>
          </a:p>
          <a:p>
            <a:pPr fontAlgn="base"/>
            <a:r>
              <a:rPr lang="en-US" sz="1400" dirty="0">
                <a:latin typeface="Palatino"/>
              </a:rPr>
              <a:t>Second, the personage commanded Joshua to remove his shoes because he was standing on holy ground—the same instructions Jehovah gave to Moses on Mount Sinai (see Exodus 3:5). But, since this account in Deuteronomy is very scant on details, it can only be surmised that the being may have been the Lord. Old Testament Institute Manual</a:t>
            </a:r>
            <a:endParaRPr lang="en-US" sz="1400" b="0" i="0" dirty="0">
              <a:effectLst/>
              <a:latin typeface="Palatino"/>
            </a:endParaRPr>
          </a:p>
        </p:txBody>
      </p:sp>
    </p:spTree>
    <p:extLst>
      <p:ext uri="{BB962C8B-B14F-4D97-AF65-F5344CB8AC3E}">
        <p14:creationId xmlns:p14="http://schemas.microsoft.com/office/powerpoint/2010/main" val="418321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3202663" y="996582"/>
            <a:ext cx="5145387" cy="369332"/>
          </a:xfrm>
          <a:prstGeom prst="rect">
            <a:avLst/>
          </a:prstGeom>
          <a:noFill/>
        </p:spPr>
        <p:txBody>
          <a:bodyPr wrap="square" rtlCol="0">
            <a:spAutoFit/>
          </a:bodyPr>
          <a:lstStyle/>
          <a:p>
            <a:r>
              <a:rPr lang="en-US" dirty="0">
                <a:solidFill>
                  <a:schemeClr val="bg1"/>
                </a:solidFill>
                <a:latin typeface="Palatino"/>
              </a:rPr>
              <a:t>Joshua moved the camp by the Jordon River</a:t>
            </a:r>
          </a:p>
        </p:txBody>
      </p:sp>
      <p:sp>
        <p:nvSpPr>
          <p:cNvPr id="6" name="TextBox 5"/>
          <p:cNvSpPr txBox="1"/>
          <p:nvPr/>
        </p:nvSpPr>
        <p:spPr>
          <a:xfrm>
            <a:off x="-144857" y="0"/>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The Current is Strong</a:t>
            </a:r>
            <a:endParaRPr lang="en-US" sz="5400" dirty="0">
              <a:solidFill>
                <a:schemeClr val="bg1"/>
              </a:solidFill>
              <a:latin typeface="Bodoni MT Black" panose="02070A03080606020203" pitchFamily="18" charset="0"/>
            </a:endParaRPr>
          </a:p>
        </p:txBody>
      </p:sp>
      <p:grpSp>
        <p:nvGrpSpPr>
          <p:cNvPr id="7" name="Group 6"/>
          <p:cNvGrpSpPr/>
          <p:nvPr/>
        </p:nvGrpSpPr>
        <p:grpSpPr>
          <a:xfrm>
            <a:off x="8099080" y="1301032"/>
            <a:ext cx="2921251" cy="4686327"/>
            <a:chOff x="8099080" y="1301032"/>
            <a:chExt cx="2921251" cy="4686327"/>
          </a:xfrm>
        </p:grpSpPr>
        <p:pic>
          <p:nvPicPr>
            <p:cNvPr id="3074" name="Picture 2" descr="File:Jordan River in spr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080" y="1301032"/>
              <a:ext cx="2921251" cy="43818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348050" y="5618027"/>
              <a:ext cx="2672281" cy="369332"/>
            </a:xfrm>
            <a:prstGeom prst="rect">
              <a:avLst/>
            </a:prstGeom>
            <a:noFill/>
          </p:spPr>
          <p:txBody>
            <a:bodyPr wrap="square" rtlCol="0">
              <a:spAutoFit/>
            </a:bodyPr>
            <a:lstStyle/>
            <a:p>
              <a:r>
                <a:rPr lang="en-US" dirty="0">
                  <a:solidFill>
                    <a:schemeClr val="bg1"/>
                  </a:solidFill>
                </a:rPr>
                <a:t>Jordon River in the Spring</a:t>
              </a:r>
            </a:p>
          </p:txBody>
        </p:sp>
      </p:grpSp>
      <p:pic>
        <p:nvPicPr>
          <p:cNvPr id="3076" name="Picture 4" descr="http://www.sundayletters.com/wp-content/uploads/2012/10/white-water-walk-00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75" b="17283"/>
          <a:stretch/>
        </p:blipFill>
        <p:spPr bwMode="auto">
          <a:xfrm>
            <a:off x="3178628" y="3208026"/>
            <a:ext cx="4158343" cy="25946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0365" y="1725485"/>
            <a:ext cx="5145387" cy="1477328"/>
          </a:xfrm>
          <a:prstGeom prst="rect">
            <a:avLst/>
          </a:prstGeom>
          <a:noFill/>
        </p:spPr>
        <p:txBody>
          <a:bodyPr wrap="square" rtlCol="0">
            <a:spAutoFit/>
          </a:bodyPr>
          <a:lstStyle/>
          <a:p>
            <a:r>
              <a:rPr lang="en-US" dirty="0">
                <a:solidFill>
                  <a:schemeClr val="bg1"/>
                </a:solidFill>
                <a:latin typeface="Palatino"/>
              </a:rPr>
              <a:t>“Now while Joshua, the commander, was in fear about their passing over Jordan, for the river ran with a strong current…God promised so to dispose of the river, that they might pass over it…” (1)</a:t>
            </a: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Palatino"/>
              </a:rPr>
              <a:t>Joshua 3:1</a:t>
            </a:r>
          </a:p>
        </p:txBody>
      </p:sp>
    </p:spTree>
    <p:extLst>
      <p:ext uri="{BB962C8B-B14F-4D97-AF65-F5344CB8AC3E}">
        <p14:creationId xmlns:p14="http://schemas.microsoft.com/office/powerpoint/2010/main" val="424080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Required Distance</a:t>
            </a:r>
            <a:endParaRPr lang="en-US" sz="5400" dirty="0">
              <a:solidFill>
                <a:schemeClr val="bg1"/>
              </a:solidFill>
              <a:latin typeface="Bodoni MT Black" panose="02070A03080606020203" pitchFamily="18" charset="0"/>
            </a:endParaRPr>
          </a:p>
        </p:txBody>
      </p:sp>
      <p:sp>
        <p:nvSpPr>
          <p:cNvPr id="11" name="TextBox 10"/>
          <p:cNvSpPr txBox="1"/>
          <p:nvPr/>
        </p:nvSpPr>
        <p:spPr>
          <a:xfrm>
            <a:off x="198097" y="1107996"/>
            <a:ext cx="5145387" cy="2031325"/>
          </a:xfrm>
          <a:prstGeom prst="rect">
            <a:avLst/>
          </a:prstGeom>
          <a:noFill/>
        </p:spPr>
        <p:txBody>
          <a:bodyPr wrap="square" rtlCol="0">
            <a:spAutoFit/>
          </a:bodyPr>
          <a:lstStyle/>
          <a:p>
            <a:r>
              <a:rPr lang="en-US" dirty="0">
                <a:solidFill>
                  <a:schemeClr val="bg1"/>
                </a:solidFill>
                <a:latin typeface="Palatino"/>
              </a:rPr>
              <a:t>The ark of the covenant represented the presence of the Lord. </a:t>
            </a:r>
          </a:p>
          <a:p>
            <a:endParaRPr lang="en-US" dirty="0">
              <a:solidFill>
                <a:schemeClr val="bg1"/>
              </a:solidFill>
              <a:latin typeface="Palatino"/>
            </a:endParaRPr>
          </a:p>
          <a:p>
            <a:r>
              <a:rPr lang="en-US" dirty="0">
                <a:solidFill>
                  <a:schemeClr val="bg1"/>
                </a:solidFill>
                <a:latin typeface="Palatino"/>
              </a:rPr>
              <a:t>On one occasion, when Moses spoke with the Lord on Mount Sinai, the people were to watch from a distance but were not to approach the mountain (Ex. 19:10-13). </a:t>
            </a:r>
          </a:p>
        </p:txBody>
      </p:sp>
      <p:sp>
        <p:nvSpPr>
          <p:cNvPr id="9" name="Rectangle 8"/>
          <p:cNvSpPr/>
          <p:nvPr/>
        </p:nvSpPr>
        <p:spPr>
          <a:xfrm>
            <a:off x="4304219" y="4368193"/>
            <a:ext cx="7630514" cy="2031325"/>
          </a:xfrm>
          <a:prstGeom prst="rect">
            <a:avLst/>
          </a:prstGeom>
        </p:spPr>
        <p:txBody>
          <a:bodyPr wrap="square">
            <a:spAutoFit/>
          </a:bodyPr>
          <a:lstStyle/>
          <a:p>
            <a:r>
              <a:rPr lang="en-US" dirty="0">
                <a:solidFill>
                  <a:schemeClr val="bg1"/>
                </a:solidFill>
                <a:latin typeface="Palatino"/>
              </a:rPr>
              <a:t>The required distance from the mount suggested they were not holy enough to endure the presence of Jehovah. The distance between the ark and the children in this instance represents the same thing—the children of Israel were to follow the Lord but they were not yet sanctified enough to enter his presence. None of them, save the high priest only, could enter into that part of the tabernacle of Moses which represented the Celestial Kingdom and the presence of God. (2)</a:t>
            </a:r>
          </a:p>
        </p:txBody>
      </p:sp>
      <p:sp>
        <p:nvSpPr>
          <p:cNvPr id="15" name="TextBox 14"/>
          <p:cNvSpPr txBox="1"/>
          <p:nvPr/>
        </p:nvSpPr>
        <p:spPr>
          <a:xfrm>
            <a:off x="3448" y="6500336"/>
            <a:ext cx="5145387" cy="369332"/>
          </a:xfrm>
          <a:prstGeom prst="rect">
            <a:avLst/>
          </a:prstGeom>
          <a:noFill/>
        </p:spPr>
        <p:txBody>
          <a:bodyPr wrap="square" rtlCol="0">
            <a:spAutoFit/>
          </a:bodyPr>
          <a:lstStyle/>
          <a:p>
            <a:r>
              <a:rPr lang="en-US" dirty="0">
                <a:solidFill>
                  <a:schemeClr val="bg1"/>
                </a:solidFill>
                <a:latin typeface="Palatino"/>
              </a:rPr>
              <a:t>Joshua 3:3-4</a:t>
            </a:r>
          </a:p>
        </p:txBody>
      </p:sp>
      <p:pic>
        <p:nvPicPr>
          <p:cNvPr id="4102" name="Picture 6" descr="http://cdn3.vtourist.com/19/3469257-_An_old_photo_from_Moses_Mountain_Sharm_El_Sheik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62403" y="3495918"/>
            <a:ext cx="3534682" cy="265101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www.lds.org/bc/content/shared/content/images/gospel-library/manual/31118/31118_000_025_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9738" y="1107996"/>
            <a:ext cx="341947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22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Sanctify Yourselves</a:t>
            </a:r>
            <a:endParaRPr lang="en-US" sz="5400" dirty="0">
              <a:solidFill>
                <a:schemeClr val="bg1"/>
              </a:solidFill>
              <a:latin typeface="Bodoni MT Black" panose="02070A03080606020203" pitchFamily="18" charset="0"/>
            </a:endParaRP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Palatino"/>
              </a:rPr>
              <a:t>Joshua 3:5</a:t>
            </a:r>
          </a:p>
        </p:txBody>
      </p:sp>
      <p:sp>
        <p:nvSpPr>
          <p:cNvPr id="9" name="Rectangle 8"/>
          <p:cNvSpPr/>
          <p:nvPr/>
        </p:nvSpPr>
        <p:spPr>
          <a:xfrm>
            <a:off x="4496845" y="984375"/>
            <a:ext cx="2930098" cy="369332"/>
          </a:xfrm>
          <a:prstGeom prst="rect">
            <a:avLst/>
          </a:prstGeom>
        </p:spPr>
        <p:txBody>
          <a:bodyPr wrap="none">
            <a:spAutoFit/>
          </a:bodyPr>
          <a:lstStyle/>
          <a:p>
            <a:r>
              <a:rPr lang="en-US" dirty="0">
                <a:solidFill>
                  <a:schemeClr val="bg1"/>
                </a:solidFill>
                <a:latin typeface="Calibri" panose="020F0502020204030204" pitchFamily="34" charset="0"/>
              </a:rPr>
              <a:t>Prepare yourselves spiritually</a:t>
            </a:r>
            <a:endParaRPr lang="en-US" dirty="0">
              <a:solidFill>
                <a:schemeClr val="bg1"/>
              </a:solidFill>
            </a:endParaRPr>
          </a:p>
        </p:txBody>
      </p:sp>
      <p:sp>
        <p:nvSpPr>
          <p:cNvPr id="10" name="Rectangle 9"/>
          <p:cNvSpPr/>
          <p:nvPr/>
        </p:nvSpPr>
        <p:spPr>
          <a:xfrm>
            <a:off x="788692" y="1767006"/>
            <a:ext cx="6096000" cy="1200329"/>
          </a:xfrm>
          <a:prstGeom prst="rect">
            <a:avLst/>
          </a:prstGeom>
        </p:spPr>
        <p:txBody>
          <a:bodyPr>
            <a:spAutoFit/>
          </a:bodyPr>
          <a:lstStyle/>
          <a:p>
            <a:r>
              <a:rPr lang="en-US" dirty="0">
                <a:solidFill>
                  <a:schemeClr val="bg1"/>
                </a:solidFill>
                <a:latin typeface="Calibri" panose="020F0502020204030204" pitchFamily="34" charset="0"/>
              </a:rPr>
              <a:t>“… in every dispensation those who have been willing to receive the everlasting Gospel have been required to sanctify themselves by living according to its precepts.”</a:t>
            </a:r>
          </a:p>
          <a:p>
            <a:r>
              <a:rPr lang="en-US" dirty="0">
                <a:solidFill>
                  <a:schemeClr val="bg1"/>
                </a:solidFill>
                <a:latin typeface="Calibri" panose="020F0502020204030204" pitchFamily="34" charset="0"/>
              </a:rPr>
              <a:t>(3)</a:t>
            </a:r>
            <a:endParaRPr lang="en-US" dirty="0">
              <a:solidFill>
                <a:schemeClr val="bg1"/>
              </a:solidFill>
            </a:endParaRPr>
          </a:p>
        </p:txBody>
      </p:sp>
      <p:sp>
        <p:nvSpPr>
          <p:cNvPr id="13" name="Rectangle 12"/>
          <p:cNvSpPr/>
          <p:nvPr/>
        </p:nvSpPr>
        <p:spPr>
          <a:xfrm>
            <a:off x="5812971" y="4589502"/>
            <a:ext cx="6096000" cy="1200329"/>
          </a:xfrm>
          <a:prstGeom prst="rect">
            <a:avLst/>
          </a:prstGeom>
        </p:spPr>
        <p:txBody>
          <a:bodyPr>
            <a:spAutoFit/>
          </a:bodyPr>
          <a:lstStyle/>
          <a:p>
            <a:r>
              <a:rPr lang="en-US" dirty="0">
                <a:solidFill>
                  <a:schemeClr val="bg1"/>
                </a:solidFill>
                <a:latin typeface="Calibri" panose="020F0502020204030204" pitchFamily="34" charset="0"/>
              </a:rPr>
              <a:t>“This was Joshua’s call for a return to virtue, and it is the same call to us today. We simply cannot do the work we have been reserved and prepared to do unless we can access the strength and confidence that comes by living a virtuous life.” (4)</a:t>
            </a:r>
            <a:endParaRPr lang="en-US" dirty="0">
              <a:solidFill>
                <a:schemeClr val="bg1"/>
              </a:solidFill>
            </a:endParaRPr>
          </a:p>
        </p:txBody>
      </p:sp>
      <p:pic>
        <p:nvPicPr>
          <p:cNvPr id="5122" name="Picture 2" descr="Charles C. Rich 18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118" y="1834336"/>
            <a:ext cx="166687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lds.org/bc/content/shared/content/images/leaders/elaine-s-dalton-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737" y="3142088"/>
            <a:ext cx="25336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0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A06B"/>
        </a:solidFill>
        <a:effectLst/>
      </p:bgPr>
    </p:bg>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Stand Upon a Heap</a:t>
            </a:r>
            <a:endParaRPr lang="en-US" sz="5400" dirty="0">
              <a:solidFill>
                <a:schemeClr val="bg1"/>
              </a:solidFill>
              <a:latin typeface="Bodoni MT Black" panose="02070A03080606020203" pitchFamily="18" charset="0"/>
            </a:endParaRPr>
          </a:p>
        </p:txBody>
      </p:sp>
      <p:sp>
        <p:nvSpPr>
          <p:cNvPr id="5" name="Rectangle 4"/>
          <p:cNvSpPr/>
          <p:nvPr/>
        </p:nvSpPr>
        <p:spPr>
          <a:xfrm>
            <a:off x="2286000" y="1192692"/>
            <a:ext cx="7198906" cy="523220"/>
          </a:xfrm>
          <a:prstGeom prst="rect">
            <a:avLst/>
          </a:prstGeom>
        </p:spPr>
        <p:txBody>
          <a:bodyPr wrap="square">
            <a:spAutoFit/>
          </a:bodyPr>
          <a:lstStyle/>
          <a:p>
            <a:r>
              <a:rPr lang="en-US" sz="2800" dirty="0">
                <a:solidFill>
                  <a:schemeClr val="bg1"/>
                </a:solidFill>
                <a:latin typeface="Palatino"/>
              </a:rPr>
              <a:t>The water would stop flowing downstream</a:t>
            </a:r>
          </a:p>
        </p:txBody>
      </p:sp>
      <p:sp>
        <p:nvSpPr>
          <p:cNvPr id="14" name="Freeform 13"/>
          <p:cNvSpPr/>
          <p:nvPr/>
        </p:nvSpPr>
        <p:spPr>
          <a:xfrm>
            <a:off x="-29018" y="2252966"/>
            <a:ext cx="12212899" cy="4630060"/>
          </a:xfrm>
          <a:custGeom>
            <a:avLst/>
            <a:gdLst>
              <a:gd name="connsiteX0" fmla="*/ 18132 w 12212899"/>
              <a:gd name="connsiteY0" fmla="*/ 3821263 h 4630060"/>
              <a:gd name="connsiteX1" fmla="*/ 18132 w 12212899"/>
              <a:gd name="connsiteY1" fmla="*/ 3821263 h 4630060"/>
              <a:gd name="connsiteX2" fmla="*/ 2086418 w 12212899"/>
              <a:gd name="connsiteY2" fmla="*/ 3276977 h 4630060"/>
              <a:gd name="connsiteX3" fmla="*/ 2162618 w 12212899"/>
              <a:gd name="connsiteY3" fmla="*/ 3266091 h 4630060"/>
              <a:gd name="connsiteX4" fmla="*/ 2227932 w 12212899"/>
              <a:gd name="connsiteY4" fmla="*/ 3255205 h 4630060"/>
              <a:gd name="connsiteX5" fmla="*/ 2456532 w 12212899"/>
              <a:gd name="connsiteY5" fmla="*/ 3222548 h 4630060"/>
              <a:gd name="connsiteX6" fmla="*/ 2489189 w 12212899"/>
              <a:gd name="connsiteY6" fmla="*/ 3200777 h 4630060"/>
              <a:gd name="connsiteX7" fmla="*/ 2521847 w 12212899"/>
              <a:gd name="connsiteY7" fmla="*/ 3189891 h 4630060"/>
              <a:gd name="connsiteX8" fmla="*/ 2608932 w 12212899"/>
              <a:gd name="connsiteY8" fmla="*/ 3157234 h 4630060"/>
              <a:gd name="connsiteX9" fmla="*/ 2652475 w 12212899"/>
              <a:gd name="connsiteY9" fmla="*/ 3135463 h 4630060"/>
              <a:gd name="connsiteX10" fmla="*/ 2706904 w 12212899"/>
              <a:gd name="connsiteY10" fmla="*/ 3113691 h 4630060"/>
              <a:gd name="connsiteX11" fmla="*/ 2739561 w 12212899"/>
              <a:gd name="connsiteY11" fmla="*/ 3102805 h 4630060"/>
              <a:gd name="connsiteX12" fmla="*/ 2772218 w 12212899"/>
              <a:gd name="connsiteY12" fmla="*/ 3081034 h 4630060"/>
              <a:gd name="connsiteX13" fmla="*/ 2891961 w 12212899"/>
              <a:gd name="connsiteY13" fmla="*/ 3026605 h 4630060"/>
              <a:gd name="connsiteX14" fmla="*/ 2924618 w 12212899"/>
              <a:gd name="connsiteY14" fmla="*/ 2993948 h 4630060"/>
              <a:gd name="connsiteX15" fmla="*/ 3011704 w 12212899"/>
              <a:gd name="connsiteY15" fmla="*/ 2939520 h 4630060"/>
              <a:gd name="connsiteX16" fmla="*/ 3044361 w 12212899"/>
              <a:gd name="connsiteY16" fmla="*/ 2906863 h 4630060"/>
              <a:gd name="connsiteX17" fmla="*/ 3077018 w 12212899"/>
              <a:gd name="connsiteY17" fmla="*/ 2885091 h 4630060"/>
              <a:gd name="connsiteX18" fmla="*/ 3120561 w 12212899"/>
              <a:gd name="connsiteY18" fmla="*/ 2852434 h 4630060"/>
              <a:gd name="connsiteX19" fmla="*/ 3153218 w 12212899"/>
              <a:gd name="connsiteY19" fmla="*/ 2841548 h 4630060"/>
              <a:gd name="connsiteX20" fmla="*/ 3207647 w 12212899"/>
              <a:gd name="connsiteY20" fmla="*/ 2819777 h 4630060"/>
              <a:gd name="connsiteX21" fmla="*/ 3229418 w 12212899"/>
              <a:gd name="connsiteY21" fmla="*/ 2798005 h 4630060"/>
              <a:gd name="connsiteX22" fmla="*/ 3316504 w 12212899"/>
              <a:gd name="connsiteY22" fmla="*/ 2754463 h 4630060"/>
              <a:gd name="connsiteX23" fmla="*/ 3392704 w 12212899"/>
              <a:gd name="connsiteY23" fmla="*/ 2710920 h 4630060"/>
              <a:gd name="connsiteX24" fmla="*/ 3468904 w 12212899"/>
              <a:gd name="connsiteY24" fmla="*/ 2667377 h 4630060"/>
              <a:gd name="connsiteX25" fmla="*/ 3534218 w 12212899"/>
              <a:gd name="connsiteY25" fmla="*/ 2634720 h 4630060"/>
              <a:gd name="connsiteX26" fmla="*/ 3621304 w 12212899"/>
              <a:gd name="connsiteY26" fmla="*/ 2569405 h 4630060"/>
              <a:gd name="connsiteX27" fmla="*/ 3664847 w 12212899"/>
              <a:gd name="connsiteY27" fmla="*/ 2536748 h 4630060"/>
              <a:gd name="connsiteX28" fmla="*/ 3730161 w 12212899"/>
              <a:gd name="connsiteY28" fmla="*/ 2514977 h 4630060"/>
              <a:gd name="connsiteX29" fmla="*/ 3773704 w 12212899"/>
              <a:gd name="connsiteY29" fmla="*/ 2482320 h 4630060"/>
              <a:gd name="connsiteX30" fmla="*/ 3860789 w 12212899"/>
              <a:gd name="connsiteY30" fmla="*/ 2449663 h 4630060"/>
              <a:gd name="connsiteX31" fmla="*/ 3915218 w 12212899"/>
              <a:gd name="connsiteY31" fmla="*/ 2406120 h 4630060"/>
              <a:gd name="connsiteX32" fmla="*/ 4024075 w 12212899"/>
              <a:gd name="connsiteY32" fmla="*/ 2351691 h 4630060"/>
              <a:gd name="connsiteX33" fmla="*/ 4100275 w 12212899"/>
              <a:gd name="connsiteY33" fmla="*/ 2297263 h 4630060"/>
              <a:gd name="connsiteX34" fmla="*/ 4143818 w 12212899"/>
              <a:gd name="connsiteY34" fmla="*/ 2275491 h 4630060"/>
              <a:gd name="connsiteX35" fmla="*/ 4176475 w 12212899"/>
              <a:gd name="connsiteY35" fmla="*/ 2242834 h 4630060"/>
              <a:gd name="connsiteX36" fmla="*/ 4209132 w 12212899"/>
              <a:gd name="connsiteY36" fmla="*/ 2231948 h 4630060"/>
              <a:gd name="connsiteX37" fmla="*/ 4252675 w 12212899"/>
              <a:gd name="connsiteY37" fmla="*/ 2210177 h 4630060"/>
              <a:gd name="connsiteX38" fmla="*/ 4274447 w 12212899"/>
              <a:gd name="connsiteY38" fmla="*/ 2177520 h 4630060"/>
              <a:gd name="connsiteX39" fmla="*/ 4307104 w 12212899"/>
              <a:gd name="connsiteY39" fmla="*/ 2166634 h 4630060"/>
              <a:gd name="connsiteX40" fmla="*/ 4350647 w 12212899"/>
              <a:gd name="connsiteY40" fmla="*/ 2144863 h 4630060"/>
              <a:gd name="connsiteX41" fmla="*/ 4426847 w 12212899"/>
              <a:gd name="connsiteY41" fmla="*/ 2101320 h 4630060"/>
              <a:gd name="connsiteX42" fmla="*/ 4459504 w 12212899"/>
              <a:gd name="connsiteY42" fmla="*/ 2079548 h 4630060"/>
              <a:gd name="connsiteX43" fmla="*/ 4524818 w 12212899"/>
              <a:gd name="connsiteY43" fmla="*/ 2068663 h 4630060"/>
              <a:gd name="connsiteX44" fmla="*/ 4568361 w 12212899"/>
              <a:gd name="connsiteY44" fmla="*/ 2046891 h 4630060"/>
              <a:gd name="connsiteX45" fmla="*/ 4688104 w 12212899"/>
              <a:gd name="connsiteY45" fmla="*/ 2025120 h 4630060"/>
              <a:gd name="connsiteX46" fmla="*/ 4731647 w 12212899"/>
              <a:gd name="connsiteY46" fmla="*/ 2014234 h 4630060"/>
              <a:gd name="connsiteX47" fmla="*/ 4927589 w 12212899"/>
              <a:gd name="connsiteY47" fmla="*/ 2003348 h 4630060"/>
              <a:gd name="connsiteX48" fmla="*/ 5047332 w 12212899"/>
              <a:gd name="connsiteY48" fmla="*/ 1992463 h 4630060"/>
              <a:gd name="connsiteX49" fmla="*/ 5145304 w 12212899"/>
              <a:gd name="connsiteY49" fmla="*/ 1970691 h 4630060"/>
              <a:gd name="connsiteX50" fmla="*/ 5188847 w 12212899"/>
              <a:gd name="connsiteY50" fmla="*/ 1959805 h 4630060"/>
              <a:gd name="connsiteX51" fmla="*/ 5308589 w 12212899"/>
              <a:gd name="connsiteY51" fmla="*/ 1948920 h 4630060"/>
              <a:gd name="connsiteX52" fmla="*/ 5439218 w 12212899"/>
              <a:gd name="connsiteY52" fmla="*/ 1927148 h 4630060"/>
              <a:gd name="connsiteX53" fmla="*/ 5624275 w 12212899"/>
              <a:gd name="connsiteY53" fmla="*/ 1905377 h 4630060"/>
              <a:gd name="connsiteX54" fmla="*/ 5667818 w 12212899"/>
              <a:gd name="connsiteY54" fmla="*/ 1894491 h 4630060"/>
              <a:gd name="connsiteX55" fmla="*/ 5722247 w 12212899"/>
              <a:gd name="connsiteY55" fmla="*/ 1883605 h 4630060"/>
              <a:gd name="connsiteX56" fmla="*/ 5831104 w 12212899"/>
              <a:gd name="connsiteY56" fmla="*/ 1861834 h 4630060"/>
              <a:gd name="connsiteX57" fmla="*/ 6016161 w 12212899"/>
              <a:gd name="connsiteY57" fmla="*/ 1850948 h 4630060"/>
              <a:gd name="connsiteX58" fmla="*/ 6168561 w 12212899"/>
              <a:gd name="connsiteY58" fmla="*/ 1840063 h 4630060"/>
              <a:gd name="connsiteX59" fmla="*/ 6277418 w 12212899"/>
              <a:gd name="connsiteY59" fmla="*/ 1818291 h 4630060"/>
              <a:gd name="connsiteX60" fmla="*/ 6331847 w 12212899"/>
              <a:gd name="connsiteY60" fmla="*/ 1796520 h 4630060"/>
              <a:gd name="connsiteX61" fmla="*/ 6484247 w 12212899"/>
              <a:gd name="connsiteY61" fmla="*/ 1774748 h 4630060"/>
              <a:gd name="connsiteX62" fmla="*/ 6538675 w 12212899"/>
              <a:gd name="connsiteY62" fmla="*/ 1763863 h 4630060"/>
              <a:gd name="connsiteX63" fmla="*/ 6636647 w 12212899"/>
              <a:gd name="connsiteY63" fmla="*/ 1720320 h 4630060"/>
              <a:gd name="connsiteX64" fmla="*/ 6756389 w 12212899"/>
              <a:gd name="connsiteY64" fmla="*/ 1698548 h 4630060"/>
              <a:gd name="connsiteX65" fmla="*/ 6843475 w 12212899"/>
              <a:gd name="connsiteY65" fmla="*/ 1676777 h 4630060"/>
              <a:gd name="connsiteX66" fmla="*/ 6974104 w 12212899"/>
              <a:gd name="connsiteY66" fmla="*/ 1644120 h 4630060"/>
              <a:gd name="connsiteX67" fmla="*/ 7006761 w 12212899"/>
              <a:gd name="connsiteY67" fmla="*/ 1633234 h 4630060"/>
              <a:gd name="connsiteX68" fmla="*/ 7050304 w 12212899"/>
              <a:gd name="connsiteY68" fmla="*/ 1622348 h 4630060"/>
              <a:gd name="connsiteX69" fmla="*/ 7082961 w 12212899"/>
              <a:gd name="connsiteY69" fmla="*/ 1611463 h 4630060"/>
              <a:gd name="connsiteX70" fmla="*/ 7170047 w 12212899"/>
              <a:gd name="connsiteY70" fmla="*/ 1589691 h 4630060"/>
              <a:gd name="connsiteX71" fmla="*/ 7257132 w 12212899"/>
              <a:gd name="connsiteY71" fmla="*/ 1557034 h 4630060"/>
              <a:gd name="connsiteX72" fmla="*/ 7289789 w 12212899"/>
              <a:gd name="connsiteY72" fmla="*/ 1546148 h 4630060"/>
              <a:gd name="connsiteX73" fmla="*/ 7355104 w 12212899"/>
              <a:gd name="connsiteY73" fmla="*/ 1535263 h 4630060"/>
              <a:gd name="connsiteX74" fmla="*/ 7387761 w 12212899"/>
              <a:gd name="connsiteY74" fmla="*/ 1524377 h 4630060"/>
              <a:gd name="connsiteX75" fmla="*/ 7463961 w 12212899"/>
              <a:gd name="connsiteY75" fmla="*/ 1491720 h 4630060"/>
              <a:gd name="connsiteX76" fmla="*/ 7551047 w 12212899"/>
              <a:gd name="connsiteY76" fmla="*/ 1469948 h 4630060"/>
              <a:gd name="connsiteX77" fmla="*/ 7681675 w 12212899"/>
              <a:gd name="connsiteY77" fmla="*/ 1437291 h 4630060"/>
              <a:gd name="connsiteX78" fmla="*/ 7746989 w 12212899"/>
              <a:gd name="connsiteY78" fmla="*/ 1415520 h 4630060"/>
              <a:gd name="connsiteX79" fmla="*/ 7834075 w 12212899"/>
              <a:gd name="connsiteY79" fmla="*/ 1382863 h 4630060"/>
              <a:gd name="connsiteX80" fmla="*/ 7899389 w 12212899"/>
              <a:gd name="connsiteY80" fmla="*/ 1371977 h 4630060"/>
              <a:gd name="connsiteX81" fmla="*/ 8051789 w 12212899"/>
              <a:gd name="connsiteY81" fmla="*/ 1339320 h 4630060"/>
              <a:gd name="connsiteX82" fmla="*/ 8117104 w 12212899"/>
              <a:gd name="connsiteY82" fmla="*/ 1284891 h 4630060"/>
              <a:gd name="connsiteX83" fmla="*/ 8193304 w 12212899"/>
              <a:gd name="connsiteY83" fmla="*/ 1252234 h 4630060"/>
              <a:gd name="connsiteX84" fmla="*/ 8247732 w 12212899"/>
              <a:gd name="connsiteY84" fmla="*/ 1219577 h 4630060"/>
              <a:gd name="connsiteX85" fmla="*/ 8323932 w 12212899"/>
              <a:gd name="connsiteY85" fmla="*/ 1186920 h 4630060"/>
              <a:gd name="connsiteX86" fmla="*/ 8454561 w 12212899"/>
              <a:gd name="connsiteY86" fmla="*/ 1121605 h 4630060"/>
              <a:gd name="connsiteX87" fmla="*/ 8519875 w 12212899"/>
              <a:gd name="connsiteY87" fmla="*/ 1078063 h 4630060"/>
              <a:gd name="connsiteX88" fmla="*/ 8563418 w 12212899"/>
              <a:gd name="connsiteY88" fmla="*/ 1056291 h 4630060"/>
              <a:gd name="connsiteX89" fmla="*/ 8650504 w 12212899"/>
              <a:gd name="connsiteY89" fmla="*/ 990977 h 4630060"/>
              <a:gd name="connsiteX90" fmla="*/ 8694047 w 12212899"/>
              <a:gd name="connsiteY90" fmla="*/ 958320 h 4630060"/>
              <a:gd name="connsiteX91" fmla="*/ 8726704 w 12212899"/>
              <a:gd name="connsiteY91" fmla="*/ 925663 h 4630060"/>
              <a:gd name="connsiteX92" fmla="*/ 8770247 w 12212899"/>
              <a:gd name="connsiteY92" fmla="*/ 903891 h 4630060"/>
              <a:gd name="connsiteX93" fmla="*/ 8835561 w 12212899"/>
              <a:gd name="connsiteY93" fmla="*/ 860348 h 4630060"/>
              <a:gd name="connsiteX94" fmla="*/ 8911761 w 12212899"/>
              <a:gd name="connsiteY94" fmla="*/ 816805 h 4630060"/>
              <a:gd name="connsiteX95" fmla="*/ 8944418 w 12212899"/>
              <a:gd name="connsiteY95" fmla="*/ 773263 h 4630060"/>
              <a:gd name="connsiteX96" fmla="*/ 8987961 w 12212899"/>
              <a:gd name="connsiteY96" fmla="*/ 751491 h 4630060"/>
              <a:gd name="connsiteX97" fmla="*/ 9075047 w 12212899"/>
              <a:gd name="connsiteY97" fmla="*/ 697063 h 4630060"/>
              <a:gd name="connsiteX98" fmla="*/ 9107704 w 12212899"/>
              <a:gd name="connsiteY98" fmla="*/ 686177 h 4630060"/>
              <a:gd name="connsiteX99" fmla="*/ 9162132 w 12212899"/>
              <a:gd name="connsiteY99" fmla="*/ 664405 h 4630060"/>
              <a:gd name="connsiteX100" fmla="*/ 9292761 w 12212899"/>
              <a:gd name="connsiteY100" fmla="*/ 599091 h 4630060"/>
              <a:gd name="connsiteX101" fmla="*/ 9336304 w 12212899"/>
              <a:gd name="connsiteY101" fmla="*/ 588205 h 4630060"/>
              <a:gd name="connsiteX102" fmla="*/ 9423389 w 12212899"/>
              <a:gd name="connsiteY102" fmla="*/ 533777 h 4630060"/>
              <a:gd name="connsiteX103" fmla="*/ 9477818 w 12212899"/>
              <a:gd name="connsiteY103" fmla="*/ 512005 h 4630060"/>
              <a:gd name="connsiteX104" fmla="*/ 9564904 w 12212899"/>
              <a:gd name="connsiteY104" fmla="*/ 490234 h 4630060"/>
              <a:gd name="connsiteX105" fmla="*/ 9608447 w 12212899"/>
              <a:gd name="connsiteY105" fmla="*/ 479348 h 4630060"/>
              <a:gd name="connsiteX106" fmla="*/ 9749961 w 12212899"/>
              <a:gd name="connsiteY106" fmla="*/ 424920 h 4630060"/>
              <a:gd name="connsiteX107" fmla="*/ 9782618 w 12212899"/>
              <a:gd name="connsiteY107" fmla="*/ 403148 h 4630060"/>
              <a:gd name="connsiteX108" fmla="*/ 9858818 w 12212899"/>
              <a:gd name="connsiteY108" fmla="*/ 392263 h 4630060"/>
              <a:gd name="connsiteX109" fmla="*/ 9935018 w 12212899"/>
              <a:gd name="connsiteY109" fmla="*/ 370491 h 4630060"/>
              <a:gd name="connsiteX110" fmla="*/ 10011218 w 12212899"/>
              <a:gd name="connsiteY110" fmla="*/ 359605 h 4630060"/>
              <a:gd name="connsiteX111" fmla="*/ 10109189 w 12212899"/>
              <a:gd name="connsiteY111" fmla="*/ 348720 h 4630060"/>
              <a:gd name="connsiteX112" fmla="*/ 10936504 w 12212899"/>
              <a:gd name="connsiteY112" fmla="*/ 337834 h 4630060"/>
              <a:gd name="connsiteX113" fmla="*/ 11110675 w 12212899"/>
              <a:gd name="connsiteY113" fmla="*/ 305177 h 4630060"/>
              <a:gd name="connsiteX114" fmla="*/ 11165104 w 12212899"/>
              <a:gd name="connsiteY114" fmla="*/ 294291 h 4630060"/>
              <a:gd name="connsiteX115" fmla="*/ 11273961 w 12212899"/>
              <a:gd name="connsiteY115" fmla="*/ 283405 h 4630060"/>
              <a:gd name="connsiteX116" fmla="*/ 11415475 w 12212899"/>
              <a:gd name="connsiteY116" fmla="*/ 250748 h 4630060"/>
              <a:gd name="connsiteX117" fmla="*/ 11502561 w 12212899"/>
              <a:gd name="connsiteY117" fmla="*/ 239863 h 4630060"/>
              <a:gd name="connsiteX118" fmla="*/ 11654961 w 12212899"/>
              <a:gd name="connsiteY118" fmla="*/ 218091 h 4630060"/>
              <a:gd name="connsiteX119" fmla="*/ 11687618 w 12212899"/>
              <a:gd name="connsiteY119" fmla="*/ 207205 h 4630060"/>
              <a:gd name="connsiteX120" fmla="*/ 11763818 w 12212899"/>
              <a:gd name="connsiteY120" fmla="*/ 185434 h 4630060"/>
              <a:gd name="connsiteX121" fmla="*/ 11829132 w 12212899"/>
              <a:gd name="connsiteY121" fmla="*/ 174548 h 4630060"/>
              <a:gd name="connsiteX122" fmla="*/ 11905332 w 12212899"/>
              <a:gd name="connsiteY122" fmla="*/ 152777 h 4630060"/>
              <a:gd name="connsiteX123" fmla="*/ 12014189 w 12212899"/>
              <a:gd name="connsiteY123" fmla="*/ 120120 h 4630060"/>
              <a:gd name="connsiteX124" fmla="*/ 12046847 w 12212899"/>
              <a:gd name="connsiteY124" fmla="*/ 109234 h 4630060"/>
              <a:gd name="connsiteX125" fmla="*/ 12144818 w 12212899"/>
              <a:gd name="connsiteY125" fmla="*/ 43920 h 4630060"/>
              <a:gd name="connsiteX126" fmla="*/ 12177475 w 12212899"/>
              <a:gd name="connsiteY126" fmla="*/ 22148 h 4630060"/>
              <a:gd name="connsiteX127" fmla="*/ 12210132 w 12212899"/>
              <a:gd name="connsiteY127" fmla="*/ 377 h 4630060"/>
              <a:gd name="connsiteX128" fmla="*/ 12166589 w 12212899"/>
              <a:gd name="connsiteY128" fmla="*/ 11263 h 4630060"/>
              <a:gd name="connsiteX129" fmla="*/ 12123047 w 12212899"/>
              <a:gd name="connsiteY129" fmla="*/ 43920 h 4630060"/>
              <a:gd name="connsiteX130" fmla="*/ 12079504 w 12212899"/>
              <a:gd name="connsiteY130" fmla="*/ 87463 h 4630060"/>
              <a:gd name="connsiteX131" fmla="*/ 12046847 w 12212899"/>
              <a:gd name="connsiteY131" fmla="*/ 98348 h 4630060"/>
              <a:gd name="connsiteX132" fmla="*/ 11981532 w 12212899"/>
              <a:gd name="connsiteY132" fmla="*/ 152777 h 4630060"/>
              <a:gd name="connsiteX133" fmla="*/ 11916218 w 12212899"/>
              <a:gd name="connsiteY133" fmla="*/ 218091 h 4630060"/>
              <a:gd name="connsiteX134" fmla="*/ 11894447 w 12212899"/>
              <a:gd name="connsiteY134" fmla="*/ 239863 h 4630060"/>
              <a:gd name="connsiteX135" fmla="*/ 11840018 w 12212899"/>
              <a:gd name="connsiteY135" fmla="*/ 283405 h 4630060"/>
              <a:gd name="connsiteX136" fmla="*/ 11818247 w 12212899"/>
              <a:gd name="connsiteY136" fmla="*/ 305177 h 4630060"/>
              <a:gd name="connsiteX137" fmla="*/ 11752932 w 12212899"/>
              <a:gd name="connsiteY137" fmla="*/ 348720 h 4630060"/>
              <a:gd name="connsiteX138" fmla="*/ 11567875 w 12212899"/>
              <a:gd name="connsiteY138" fmla="*/ 468463 h 4630060"/>
              <a:gd name="connsiteX139" fmla="*/ 11535218 w 12212899"/>
              <a:gd name="connsiteY139" fmla="*/ 479348 h 4630060"/>
              <a:gd name="connsiteX140" fmla="*/ 11513447 w 12212899"/>
              <a:gd name="connsiteY140" fmla="*/ 501120 h 4630060"/>
              <a:gd name="connsiteX141" fmla="*/ 11426361 w 12212899"/>
              <a:gd name="connsiteY141" fmla="*/ 533777 h 4630060"/>
              <a:gd name="connsiteX142" fmla="*/ 11382818 w 12212899"/>
              <a:gd name="connsiteY142" fmla="*/ 566434 h 4630060"/>
              <a:gd name="connsiteX143" fmla="*/ 11350161 w 12212899"/>
              <a:gd name="connsiteY143" fmla="*/ 577320 h 4630060"/>
              <a:gd name="connsiteX144" fmla="*/ 11306618 w 12212899"/>
              <a:gd name="connsiteY144" fmla="*/ 599091 h 4630060"/>
              <a:gd name="connsiteX145" fmla="*/ 11219532 w 12212899"/>
              <a:gd name="connsiteY145" fmla="*/ 642634 h 4630060"/>
              <a:gd name="connsiteX146" fmla="*/ 11121561 w 12212899"/>
              <a:gd name="connsiteY146" fmla="*/ 697063 h 4630060"/>
              <a:gd name="connsiteX147" fmla="*/ 11088904 w 12212899"/>
              <a:gd name="connsiteY147" fmla="*/ 718834 h 4630060"/>
              <a:gd name="connsiteX148" fmla="*/ 11023589 w 12212899"/>
              <a:gd name="connsiteY148" fmla="*/ 740605 h 4630060"/>
              <a:gd name="connsiteX149" fmla="*/ 10990932 w 12212899"/>
              <a:gd name="connsiteY149" fmla="*/ 762377 h 4630060"/>
              <a:gd name="connsiteX150" fmla="*/ 10914732 w 12212899"/>
              <a:gd name="connsiteY150" fmla="*/ 795034 h 4630060"/>
              <a:gd name="connsiteX151" fmla="*/ 10882075 w 12212899"/>
              <a:gd name="connsiteY151" fmla="*/ 816805 h 4630060"/>
              <a:gd name="connsiteX152" fmla="*/ 10784104 w 12212899"/>
              <a:gd name="connsiteY152" fmla="*/ 860348 h 4630060"/>
              <a:gd name="connsiteX153" fmla="*/ 10762332 w 12212899"/>
              <a:gd name="connsiteY153" fmla="*/ 882120 h 4630060"/>
              <a:gd name="connsiteX154" fmla="*/ 10620818 w 12212899"/>
              <a:gd name="connsiteY154" fmla="*/ 936548 h 4630060"/>
              <a:gd name="connsiteX155" fmla="*/ 10522847 w 12212899"/>
              <a:gd name="connsiteY155" fmla="*/ 958320 h 4630060"/>
              <a:gd name="connsiteX156" fmla="*/ 10413989 w 12212899"/>
              <a:gd name="connsiteY156" fmla="*/ 990977 h 4630060"/>
              <a:gd name="connsiteX157" fmla="*/ 10381332 w 12212899"/>
              <a:gd name="connsiteY157" fmla="*/ 1012748 h 4630060"/>
              <a:gd name="connsiteX158" fmla="*/ 10316018 w 12212899"/>
              <a:gd name="connsiteY158" fmla="*/ 1045405 h 4630060"/>
              <a:gd name="connsiteX159" fmla="*/ 10218047 w 12212899"/>
              <a:gd name="connsiteY159" fmla="*/ 1067177 h 4630060"/>
              <a:gd name="connsiteX160" fmla="*/ 10087418 w 12212899"/>
              <a:gd name="connsiteY160" fmla="*/ 1110720 h 4630060"/>
              <a:gd name="connsiteX161" fmla="*/ 9978561 w 12212899"/>
              <a:gd name="connsiteY161" fmla="*/ 1165148 h 4630060"/>
              <a:gd name="connsiteX162" fmla="*/ 9804389 w 12212899"/>
              <a:gd name="connsiteY162" fmla="*/ 1208691 h 4630060"/>
              <a:gd name="connsiteX163" fmla="*/ 9749961 w 12212899"/>
              <a:gd name="connsiteY163" fmla="*/ 1230463 h 4630060"/>
              <a:gd name="connsiteX164" fmla="*/ 9695532 w 12212899"/>
              <a:gd name="connsiteY164" fmla="*/ 1241348 h 4630060"/>
              <a:gd name="connsiteX165" fmla="*/ 9630218 w 12212899"/>
              <a:gd name="connsiteY165" fmla="*/ 1263120 h 4630060"/>
              <a:gd name="connsiteX166" fmla="*/ 9575789 w 12212899"/>
              <a:gd name="connsiteY166" fmla="*/ 1274005 h 4630060"/>
              <a:gd name="connsiteX167" fmla="*/ 9510475 w 12212899"/>
              <a:gd name="connsiteY167" fmla="*/ 1295777 h 4630060"/>
              <a:gd name="connsiteX168" fmla="*/ 9477818 w 12212899"/>
              <a:gd name="connsiteY168" fmla="*/ 1317548 h 4630060"/>
              <a:gd name="connsiteX169" fmla="*/ 9423389 w 12212899"/>
              <a:gd name="connsiteY169" fmla="*/ 1328434 h 4630060"/>
              <a:gd name="connsiteX170" fmla="*/ 9270989 w 12212899"/>
              <a:gd name="connsiteY170" fmla="*/ 1361091 h 4630060"/>
              <a:gd name="connsiteX171" fmla="*/ 9151247 w 12212899"/>
              <a:gd name="connsiteY171" fmla="*/ 1404634 h 4630060"/>
              <a:gd name="connsiteX172" fmla="*/ 9096818 w 12212899"/>
              <a:gd name="connsiteY172" fmla="*/ 1415520 h 4630060"/>
              <a:gd name="connsiteX173" fmla="*/ 9053275 w 12212899"/>
              <a:gd name="connsiteY173" fmla="*/ 1437291 h 4630060"/>
              <a:gd name="connsiteX174" fmla="*/ 8955304 w 12212899"/>
              <a:gd name="connsiteY174" fmla="*/ 1459063 h 4630060"/>
              <a:gd name="connsiteX175" fmla="*/ 8781132 w 12212899"/>
              <a:gd name="connsiteY175" fmla="*/ 1524377 h 4630060"/>
              <a:gd name="connsiteX176" fmla="*/ 8628732 w 12212899"/>
              <a:gd name="connsiteY176" fmla="*/ 1589691 h 4630060"/>
              <a:gd name="connsiteX177" fmla="*/ 8487218 w 12212899"/>
              <a:gd name="connsiteY177" fmla="*/ 1633234 h 4630060"/>
              <a:gd name="connsiteX178" fmla="*/ 8454561 w 12212899"/>
              <a:gd name="connsiteY178" fmla="*/ 1655005 h 4630060"/>
              <a:gd name="connsiteX179" fmla="*/ 8302161 w 12212899"/>
              <a:gd name="connsiteY179" fmla="*/ 1698548 h 4630060"/>
              <a:gd name="connsiteX180" fmla="*/ 8215075 w 12212899"/>
              <a:gd name="connsiteY180" fmla="*/ 1742091 h 4630060"/>
              <a:gd name="connsiteX181" fmla="*/ 8171532 w 12212899"/>
              <a:gd name="connsiteY181" fmla="*/ 1763863 h 4630060"/>
              <a:gd name="connsiteX182" fmla="*/ 8138875 w 12212899"/>
              <a:gd name="connsiteY182" fmla="*/ 1774748 h 4630060"/>
              <a:gd name="connsiteX183" fmla="*/ 8095332 w 12212899"/>
              <a:gd name="connsiteY183" fmla="*/ 1796520 h 4630060"/>
              <a:gd name="connsiteX184" fmla="*/ 8062675 w 12212899"/>
              <a:gd name="connsiteY184" fmla="*/ 1807405 h 4630060"/>
              <a:gd name="connsiteX185" fmla="*/ 7953818 w 12212899"/>
              <a:gd name="connsiteY185" fmla="*/ 1861834 h 4630060"/>
              <a:gd name="connsiteX186" fmla="*/ 7921161 w 12212899"/>
              <a:gd name="connsiteY186" fmla="*/ 1883605 h 4630060"/>
              <a:gd name="connsiteX187" fmla="*/ 7866732 w 12212899"/>
              <a:gd name="connsiteY187" fmla="*/ 1905377 h 4630060"/>
              <a:gd name="connsiteX188" fmla="*/ 7834075 w 12212899"/>
              <a:gd name="connsiteY188" fmla="*/ 1927148 h 4630060"/>
              <a:gd name="connsiteX189" fmla="*/ 7790532 w 12212899"/>
              <a:gd name="connsiteY189" fmla="*/ 1948920 h 4630060"/>
              <a:gd name="connsiteX190" fmla="*/ 7714332 w 12212899"/>
              <a:gd name="connsiteY190" fmla="*/ 1992463 h 4630060"/>
              <a:gd name="connsiteX191" fmla="*/ 7518389 w 12212899"/>
              <a:gd name="connsiteY191" fmla="*/ 2090434 h 4630060"/>
              <a:gd name="connsiteX192" fmla="*/ 7420418 w 12212899"/>
              <a:gd name="connsiteY192" fmla="*/ 2123091 h 4630060"/>
              <a:gd name="connsiteX193" fmla="*/ 7376875 w 12212899"/>
              <a:gd name="connsiteY193" fmla="*/ 2155748 h 4630060"/>
              <a:gd name="connsiteX194" fmla="*/ 7202704 w 12212899"/>
              <a:gd name="connsiteY194" fmla="*/ 2221063 h 4630060"/>
              <a:gd name="connsiteX195" fmla="*/ 7104732 w 12212899"/>
              <a:gd name="connsiteY195" fmla="*/ 2264605 h 4630060"/>
              <a:gd name="connsiteX196" fmla="*/ 7061189 w 12212899"/>
              <a:gd name="connsiteY196" fmla="*/ 2286377 h 4630060"/>
              <a:gd name="connsiteX197" fmla="*/ 7028532 w 12212899"/>
              <a:gd name="connsiteY197" fmla="*/ 2297263 h 4630060"/>
              <a:gd name="connsiteX198" fmla="*/ 6963218 w 12212899"/>
              <a:gd name="connsiteY198" fmla="*/ 2329920 h 4630060"/>
              <a:gd name="connsiteX199" fmla="*/ 6930561 w 12212899"/>
              <a:gd name="connsiteY199" fmla="*/ 2340805 h 4630060"/>
              <a:gd name="connsiteX200" fmla="*/ 6767275 w 12212899"/>
              <a:gd name="connsiteY200" fmla="*/ 2384348 h 4630060"/>
              <a:gd name="connsiteX201" fmla="*/ 6647532 w 12212899"/>
              <a:gd name="connsiteY201" fmla="*/ 2417005 h 4630060"/>
              <a:gd name="connsiteX202" fmla="*/ 6484247 w 12212899"/>
              <a:gd name="connsiteY202" fmla="*/ 2438777 h 4630060"/>
              <a:gd name="connsiteX203" fmla="*/ 6386275 w 12212899"/>
              <a:gd name="connsiteY203" fmla="*/ 2460548 h 4630060"/>
              <a:gd name="connsiteX204" fmla="*/ 6288304 w 12212899"/>
              <a:gd name="connsiteY204" fmla="*/ 2471434 h 4630060"/>
              <a:gd name="connsiteX205" fmla="*/ 6255647 w 12212899"/>
              <a:gd name="connsiteY205" fmla="*/ 2482320 h 4630060"/>
              <a:gd name="connsiteX206" fmla="*/ 6157675 w 12212899"/>
              <a:gd name="connsiteY206" fmla="*/ 2504091 h 4630060"/>
              <a:gd name="connsiteX207" fmla="*/ 5961732 w 12212899"/>
              <a:gd name="connsiteY207" fmla="*/ 2558520 h 4630060"/>
              <a:gd name="connsiteX208" fmla="*/ 5907304 w 12212899"/>
              <a:gd name="connsiteY208" fmla="*/ 2602063 h 4630060"/>
              <a:gd name="connsiteX209" fmla="*/ 5841989 w 12212899"/>
              <a:gd name="connsiteY209" fmla="*/ 2623834 h 4630060"/>
              <a:gd name="connsiteX210" fmla="*/ 5656932 w 12212899"/>
              <a:gd name="connsiteY210" fmla="*/ 2732691 h 4630060"/>
              <a:gd name="connsiteX211" fmla="*/ 5569847 w 12212899"/>
              <a:gd name="connsiteY211" fmla="*/ 2798005 h 4630060"/>
              <a:gd name="connsiteX212" fmla="*/ 5450104 w 12212899"/>
              <a:gd name="connsiteY212" fmla="*/ 2863320 h 4630060"/>
              <a:gd name="connsiteX213" fmla="*/ 5297704 w 12212899"/>
              <a:gd name="connsiteY213" fmla="*/ 2961291 h 4630060"/>
              <a:gd name="connsiteX214" fmla="*/ 5254161 w 12212899"/>
              <a:gd name="connsiteY214" fmla="*/ 2983063 h 4630060"/>
              <a:gd name="connsiteX215" fmla="*/ 5090875 w 12212899"/>
              <a:gd name="connsiteY215" fmla="*/ 3081034 h 4630060"/>
              <a:gd name="connsiteX216" fmla="*/ 5025561 w 12212899"/>
              <a:gd name="connsiteY216" fmla="*/ 3102805 h 4630060"/>
              <a:gd name="connsiteX217" fmla="*/ 4982018 w 12212899"/>
              <a:gd name="connsiteY217" fmla="*/ 3135463 h 4630060"/>
              <a:gd name="connsiteX218" fmla="*/ 4862275 w 12212899"/>
              <a:gd name="connsiteY218" fmla="*/ 3179005 h 4630060"/>
              <a:gd name="connsiteX219" fmla="*/ 4688104 w 12212899"/>
              <a:gd name="connsiteY219" fmla="*/ 3255205 h 4630060"/>
              <a:gd name="connsiteX220" fmla="*/ 4590132 w 12212899"/>
              <a:gd name="connsiteY220" fmla="*/ 3287863 h 4630060"/>
              <a:gd name="connsiteX221" fmla="*/ 4448618 w 12212899"/>
              <a:gd name="connsiteY221" fmla="*/ 3331405 h 4630060"/>
              <a:gd name="connsiteX222" fmla="*/ 4415961 w 12212899"/>
              <a:gd name="connsiteY222" fmla="*/ 3342291 h 4630060"/>
              <a:gd name="connsiteX223" fmla="*/ 4296218 w 12212899"/>
              <a:gd name="connsiteY223" fmla="*/ 3374948 h 4630060"/>
              <a:gd name="connsiteX224" fmla="*/ 4263561 w 12212899"/>
              <a:gd name="connsiteY224" fmla="*/ 3396720 h 4630060"/>
              <a:gd name="connsiteX225" fmla="*/ 4165589 w 12212899"/>
              <a:gd name="connsiteY225" fmla="*/ 3418491 h 4630060"/>
              <a:gd name="connsiteX226" fmla="*/ 4078504 w 12212899"/>
              <a:gd name="connsiteY226" fmla="*/ 3429377 h 4630060"/>
              <a:gd name="connsiteX227" fmla="*/ 3904332 w 12212899"/>
              <a:gd name="connsiteY227" fmla="*/ 3472920 h 4630060"/>
              <a:gd name="connsiteX228" fmla="*/ 3849904 w 12212899"/>
              <a:gd name="connsiteY228" fmla="*/ 3494691 h 4630060"/>
              <a:gd name="connsiteX229" fmla="*/ 3741047 w 12212899"/>
              <a:gd name="connsiteY229" fmla="*/ 3505577 h 4630060"/>
              <a:gd name="connsiteX230" fmla="*/ 3675732 w 12212899"/>
              <a:gd name="connsiteY230" fmla="*/ 3516463 h 4630060"/>
              <a:gd name="connsiteX231" fmla="*/ 3588647 w 12212899"/>
              <a:gd name="connsiteY231" fmla="*/ 3527348 h 4630060"/>
              <a:gd name="connsiteX232" fmla="*/ 3392704 w 12212899"/>
              <a:gd name="connsiteY232" fmla="*/ 3570891 h 4630060"/>
              <a:gd name="connsiteX233" fmla="*/ 3283847 w 12212899"/>
              <a:gd name="connsiteY233" fmla="*/ 3581777 h 4630060"/>
              <a:gd name="connsiteX234" fmla="*/ 3153218 w 12212899"/>
              <a:gd name="connsiteY234" fmla="*/ 3614434 h 4630060"/>
              <a:gd name="connsiteX235" fmla="*/ 3077018 w 12212899"/>
              <a:gd name="connsiteY235" fmla="*/ 3657977 h 4630060"/>
              <a:gd name="connsiteX236" fmla="*/ 2891961 w 12212899"/>
              <a:gd name="connsiteY236" fmla="*/ 3701520 h 4630060"/>
              <a:gd name="connsiteX237" fmla="*/ 2848418 w 12212899"/>
              <a:gd name="connsiteY237" fmla="*/ 3723291 h 4630060"/>
              <a:gd name="connsiteX238" fmla="*/ 2815761 w 12212899"/>
              <a:gd name="connsiteY238" fmla="*/ 3734177 h 4630060"/>
              <a:gd name="connsiteX239" fmla="*/ 2706904 w 12212899"/>
              <a:gd name="connsiteY239" fmla="*/ 3766834 h 4630060"/>
              <a:gd name="connsiteX240" fmla="*/ 2663361 w 12212899"/>
              <a:gd name="connsiteY240" fmla="*/ 3777720 h 4630060"/>
              <a:gd name="connsiteX241" fmla="*/ 2598047 w 12212899"/>
              <a:gd name="connsiteY241" fmla="*/ 3810377 h 4630060"/>
              <a:gd name="connsiteX242" fmla="*/ 2489189 w 12212899"/>
              <a:gd name="connsiteY242" fmla="*/ 3832148 h 4630060"/>
              <a:gd name="connsiteX243" fmla="*/ 2423875 w 12212899"/>
              <a:gd name="connsiteY243" fmla="*/ 3864805 h 4630060"/>
              <a:gd name="connsiteX244" fmla="*/ 2347675 w 12212899"/>
              <a:gd name="connsiteY244" fmla="*/ 3886577 h 4630060"/>
              <a:gd name="connsiteX245" fmla="*/ 2260589 w 12212899"/>
              <a:gd name="connsiteY245" fmla="*/ 3919234 h 4630060"/>
              <a:gd name="connsiteX246" fmla="*/ 2227932 w 12212899"/>
              <a:gd name="connsiteY246" fmla="*/ 3941005 h 4630060"/>
              <a:gd name="connsiteX247" fmla="*/ 2184389 w 12212899"/>
              <a:gd name="connsiteY247" fmla="*/ 3951891 h 4630060"/>
              <a:gd name="connsiteX248" fmla="*/ 2151732 w 12212899"/>
              <a:gd name="connsiteY248" fmla="*/ 3962777 h 4630060"/>
              <a:gd name="connsiteX249" fmla="*/ 2075532 w 12212899"/>
              <a:gd name="connsiteY249" fmla="*/ 3984548 h 4630060"/>
              <a:gd name="connsiteX250" fmla="*/ 1988447 w 12212899"/>
              <a:gd name="connsiteY250" fmla="*/ 4017205 h 4630060"/>
              <a:gd name="connsiteX251" fmla="*/ 1868704 w 12212899"/>
              <a:gd name="connsiteY251" fmla="*/ 4071634 h 4630060"/>
              <a:gd name="connsiteX252" fmla="*/ 1814275 w 12212899"/>
              <a:gd name="connsiteY252" fmla="*/ 4104291 h 4630060"/>
              <a:gd name="connsiteX253" fmla="*/ 1781618 w 12212899"/>
              <a:gd name="connsiteY253" fmla="*/ 4126063 h 4630060"/>
              <a:gd name="connsiteX254" fmla="*/ 1727189 w 12212899"/>
              <a:gd name="connsiteY254" fmla="*/ 4147834 h 4630060"/>
              <a:gd name="connsiteX255" fmla="*/ 1694532 w 12212899"/>
              <a:gd name="connsiteY255" fmla="*/ 4158720 h 4630060"/>
              <a:gd name="connsiteX256" fmla="*/ 1661875 w 12212899"/>
              <a:gd name="connsiteY256" fmla="*/ 4180491 h 4630060"/>
              <a:gd name="connsiteX257" fmla="*/ 1563904 w 12212899"/>
              <a:gd name="connsiteY257" fmla="*/ 4213148 h 4630060"/>
              <a:gd name="connsiteX258" fmla="*/ 1531247 w 12212899"/>
              <a:gd name="connsiteY258" fmla="*/ 4224034 h 4630060"/>
              <a:gd name="connsiteX259" fmla="*/ 1498589 w 12212899"/>
              <a:gd name="connsiteY259" fmla="*/ 4245805 h 4630060"/>
              <a:gd name="connsiteX260" fmla="*/ 1433275 w 12212899"/>
              <a:gd name="connsiteY260" fmla="*/ 4267577 h 4630060"/>
              <a:gd name="connsiteX261" fmla="*/ 1367961 w 12212899"/>
              <a:gd name="connsiteY261" fmla="*/ 4300234 h 4630060"/>
              <a:gd name="connsiteX262" fmla="*/ 1280875 w 12212899"/>
              <a:gd name="connsiteY262" fmla="*/ 4343777 h 4630060"/>
              <a:gd name="connsiteX263" fmla="*/ 1280875 w 12212899"/>
              <a:gd name="connsiteY263" fmla="*/ 4343777 h 4630060"/>
              <a:gd name="connsiteX264" fmla="*/ 1248218 w 12212899"/>
              <a:gd name="connsiteY264" fmla="*/ 4365548 h 4630060"/>
              <a:gd name="connsiteX265" fmla="*/ 1182904 w 12212899"/>
              <a:gd name="connsiteY265" fmla="*/ 4387320 h 4630060"/>
              <a:gd name="connsiteX266" fmla="*/ 1084932 w 12212899"/>
              <a:gd name="connsiteY266" fmla="*/ 4441748 h 4630060"/>
              <a:gd name="connsiteX267" fmla="*/ 1052275 w 12212899"/>
              <a:gd name="connsiteY267" fmla="*/ 4452634 h 4630060"/>
              <a:gd name="connsiteX268" fmla="*/ 1019618 w 12212899"/>
              <a:gd name="connsiteY268" fmla="*/ 4485291 h 4630060"/>
              <a:gd name="connsiteX269" fmla="*/ 986961 w 12212899"/>
              <a:gd name="connsiteY269" fmla="*/ 4507063 h 4630060"/>
              <a:gd name="connsiteX270" fmla="*/ 976075 w 12212899"/>
              <a:gd name="connsiteY270" fmla="*/ 4539720 h 4630060"/>
              <a:gd name="connsiteX271" fmla="*/ 943418 w 12212899"/>
              <a:gd name="connsiteY271" fmla="*/ 4561491 h 4630060"/>
              <a:gd name="connsiteX272" fmla="*/ 867218 w 12212899"/>
              <a:gd name="connsiteY272" fmla="*/ 4615920 h 4630060"/>
              <a:gd name="connsiteX273" fmla="*/ 540647 w 12212899"/>
              <a:gd name="connsiteY273" fmla="*/ 4626805 h 4630060"/>
              <a:gd name="connsiteX274" fmla="*/ 7247 w 12212899"/>
              <a:gd name="connsiteY274" fmla="*/ 4615920 h 4630060"/>
              <a:gd name="connsiteX275" fmla="*/ 29018 w 12212899"/>
              <a:gd name="connsiteY275" fmla="*/ 4550605 h 4630060"/>
              <a:gd name="connsiteX276" fmla="*/ 50789 w 12212899"/>
              <a:gd name="connsiteY276" fmla="*/ 4474405 h 4630060"/>
              <a:gd name="connsiteX277" fmla="*/ 39904 w 12212899"/>
              <a:gd name="connsiteY277" fmla="*/ 4332891 h 4630060"/>
              <a:gd name="connsiteX278" fmla="*/ 29018 w 12212899"/>
              <a:gd name="connsiteY278" fmla="*/ 4267577 h 4630060"/>
              <a:gd name="connsiteX279" fmla="*/ 39904 w 12212899"/>
              <a:gd name="connsiteY279" fmla="*/ 3897463 h 4630060"/>
              <a:gd name="connsiteX280" fmla="*/ 50789 w 12212899"/>
              <a:gd name="connsiteY280" fmla="*/ 3864805 h 4630060"/>
              <a:gd name="connsiteX281" fmla="*/ 18132 w 12212899"/>
              <a:gd name="connsiteY281" fmla="*/ 3821263 h 46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12212899" h="4630060">
                <a:moveTo>
                  <a:pt x="18132" y="3821263"/>
                </a:moveTo>
                <a:lnTo>
                  <a:pt x="18132" y="3821263"/>
                </a:lnTo>
                <a:cubicBezTo>
                  <a:pt x="707561" y="3639834"/>
                  <a:pt x="1380682" y="3377799"/>
                  <a:pt x="2086418" y="3276977"/>
                </a:cubicBezTo>
                <a:lnTo>
                  <a:pt x="2162618" y="3266091"/>
                </a:lnTo>
                <a:cubicBezTo>
                  <a:pt x="2184433" y="3262735"/>
                  <a:pt x="2206082" y="3258326"/>
                  <a:pt x="2227932" y="3255205"/>
                </a:cubicBezTo>
                <a:cubicBezTo>
                  <a:pt x="2580776" y="3204800"/>
                  <a:pt x="1929803" y="3303586"/>
                  <a:pt x="2456532" y="3222548"/>
                </a:cubicBezTo>
                <a:cubicBezTo>
                  <a:pt x="2467418" y="3215291"/>
                  <a:pt x="2477487" y="3206628"/>
                  <a:pt x="2489189" y="3200777"/>
                </a:cubicBezTo>
                <a:cubicBezTo>
                  <a:pt x="2499452" y="3195645"/>
                  <a:pt x="2511063" y="3193812"/>
                  <a:pt x="2521847" y="3189891"/>
                </a:cubicBezTo>
                <a:cubicBezTo>
                  <a:pt x="2550983" y="3179296"/>
                  <a:pt x="2580314" y="3169158"/>
                  <a:pt x="2608932" y="3157234"/>
                </a:cubicBezTo>
                <a:cubicBezTo>
                  <a:pt x="2623911" y="3150993"/>
                  <a:pt x="2637646" y="3142054"/>
                  <a:pt x="2652475" y="3135463"/>
                </a:cubicBezTo>
                <a:cubicBezTo>
                  <a:pt x="2670331" y="3127527"/>
                  <a:pt x="2688608" y="3120552"/>
                  <a:pt x="2706904" y="3113691"/>
                </a:cubicBezTo>
                <a:cubicBezTo>
                  <a:pt x="2717648" y="3109662"/>
                  <a:pt x="2729298" y="3107937"/>
                  <a:pt x="2739561" y="3102805"/>
                </a:cubicBezTo>
                <a:cubicBezTo>
                  <a:pt x="2751263" y="3096954"/>
                  <a:pt x="2760516" y="3086885"/>
                  <a:pt x="2772218" y="3081034"/>
                </a:cubicBezTo>
                <a:cubicBezTo>
                  <a:pt x="2822394" y="3055946"/>
                  <a:pt x="2832146" y="3086420"/>
                  <a:pt x="2891961" y="3026605"/>
                </a:cubicBezTo>
                <a:cubicBezTo>
                  <a:pt x="2902847" y="3015719"/>
                  <a:pt x="2912302" y="3003185"/>
                  <a:pt x="2924618" y="2993948"/>
                </a:cubicBezTo>
                <a:cubicBezTo>
                  <a:pt x="2945857" y="2978019"/>
                  <a:pt x="2988902" y="2958522"/>
                  <a:pt x="3011704" y="2939520"/>
                </a:cubicBezTo>
                <a:cubicBezTo>
                  <a:pt x="3023531" y="2929665"/>
                  <a:pt x="3032535" y="2916718"/>
                  <a:pt x="3044361" y="2906863"/>
                </a:cubicBezTo>
                <a:cubicBezTo>
                  <a:pt x="3054412" y="2898487"/>
                  <a:pt x="3066372" y="2892695"/>
                  <a:pt x="3077018" y="2885091"/>
                </a:cubicBezTo>
                <a:cubicBezTo>
                  <a:pt x="3091781" y="2874546"/>
                  <a:pt x="3104809" y="2861435"/>
                  <a:pt x="3120561" y="2852434"/>
                </a:cubicBezTo>
                <a:cubicBezTo>
                  <a:pt x="3130524" y="2846741"/>
                  <a:pt x="3142474" y="2845577"/>
                  <a:pt x="3153218" y="2841548"/>
                </a:cubicBezTo>
                <a:cubicBezTo>
                  <a:pt x="3171514" y="2834687"/>
                  <a:pt x="3189504" y="2827034"/>
                  <a:pt x="3207647" y="2819777"/>
                </a:cubicBezTo>
                <a:cubicBezTo>
                  <a:pt x="3214904" y="2812520"/>
                  <a:pt x="3220617" y="2803285"/>
                  <a:pt x="3229418" y="2798005"/>
                </a:cubicBezTo>
                <a:cubicBezTo>
                  <a:pt x="3257248" y="2781307"/>
                  <a:pt x="3290540" y="2773936"/>
                  <a:pt x="3316504" y="2754463"/>
                </a:cubicBezTo>
                <a:cubicBezTo>
                  <a:pt x="3369226" y="2714920"/>
                  <a:pt x="3342835" y="2727542"/>
                  <a:pt x="3392704" y="2710920"/>
                </a:cubicBezTo>
                <a:cubicBezTo>
                  <a:pt x="3435011" y="2668612"/>
                  <a:pt x="3392154" y="2705752"/>
                  <a:pt x="3468904" y="2667377"/>
                </a:cubicBezTo>
                <a:cubicBezTo>
                  <a:pt x="3553312" y="2625173"/>
                  <a:pt x="3452134" y="2662080"/>
                  <a:pt x="3534218" y="2634720"/>
                </a:cubicBezTo>
                <a:cubicBezTo>
                  <a:pt x="3574090" y="2574911"/>
                  <a:pt x="3535731" y="2620749"/>
                  <a:pt x="3621304" y="2569405"/>
                </a:cubicBezTo>
                <a:cubicBezTo>
                  <a:pt x="3636861" y="2560071"/>
                  <a:pt x="3648619" y="2544862"/>
                  <a:pt x="3664847" y="2536748"/>
                </a:cubicBezTo>
                <a:cubicBezTo>
                  <a:pt x="3685373" y="2526485"/>
                  <a:pt x="3730161" y="2514977"/>
                  <a:pt x="3730161" y="2514977"/>
                </a:cubicBezTo>
                <a:cubicBezTo>
                  <a:pt x="3744675" y="2504091"/>
                  <a:pt x="3757844" y="2491131"/>
                  <a:pt x="3773704" y="2482320"/>
                </a:cubicBezTo>
                <a:cubicBezTo>
                  <a:pt x="3793236" y="2471469"/>
                  <a:pt x="3836342" y="2457812"/>
                  <a:pt x="3860789" y="2449663"/>
                </a:cubicBezTo>
                <a:cubicBezTo>
                  <a:pt x="3882835" y="2427617"/>
                  <a:pt x="3885464" y="2422142"/>
                  <a:pt x="3915218" y="2406120"/>
                </a:cubicBezTo>
                <a:cubicBezTo>
                  <a:pt x="3950938" y="2386886"/>
                  <a:pt x="3991620" y="2376032"/>
                  <a:pt x="4024075" y="2351691"/>
                </a:cubicBezTo>
                <a:cubicBezTo>
                  <a:pt x="4042769" y="2337671"/>
                  <a:pt x="4077988" y="2309998"/>
                  <a:pt x="4100275" y="2297263"/>
                </a:cubicBezTo>
                <a:cubicBezTo>
                  <a:pt x="4114364" y="2289212"/>
                  <a:pt x="4130613" y="2284923"/>
                  <a:pt x="4143818" y="2275491"/>
                </a:cubicBezTo>
                <a:cubicBezTo>
                  <a:pt x="4156345" y="2266543"/>
                  <a:pt x="4163666" y="2251373"/>
                  <a:pt x="4176475" y="2242834"/>
                </a:cubicBezTo>
                <a:cubicBezTo>
                  <a:pt x="4186022" y="2236469"/>
                  <a:pt x="4198585" y="2236468"/>
                  <a:pt x="4209132" y="2231948"/>
                </a:cubicBezTo>
                <a:cubicBezTo>
                  <a:pt x="4224047" y="2225556"/>
                  <a:pt x="4238161" y="2217434"/>
                  <a:pt x="4252675" y="2210177"/>
                </a:cubicBezTo>
                <a:cubicBezTo>
                  <a:pt x="4259932" y="2199291"/>
                  <a:pt x="4264231" y="2185693"/>
                  <a:pt x="4274447" y="2177520"/>
                </a:cubicBezTo>
                <a:cubicBezTo>
                  <a:pt x="4283407" y="2170352"/>
                  <a:pt x="4296557" y="2171154"/>
                  <a:pt x="4307104" y="2166634"/>
                </a:cubicBezTo>
                <a:cubicBezTo>
                  <a:pt x="4322019" y="2160242"/>
                  <a:pt x="4336401" y="2152634"/>
                  <a:pt x="4350647" y="2144863"/>
                </a:cubicBezTo>
                <a:cubicBezTo>
                  <a:pt x="4376329" y="2130854"/>
                  <a:pt x="4401762" y="2116371"/>
                  <a:pt x="4426847" y="2101320"/>
                </a:cubicBezTo>
                <a:cubicBezTo>
                  <a:pt x="4438066" y="2094589"/>
                  <a:pt x="4447092" y="2083685"/>
                  <a:pt x="4459504" y="2079548"/>
                </a:cubicBezTo>
                <a:cubicBezTo>
                  <a:pt x="4480443" y="2072568"/>
                  <a:pt x="4503047" y="2072291"/>
                  <a:pt x="4524818" y="2068663"/>
                </a:cubicBezTo>
                <a:cubicBezTo>
                  <a:pt x="4539332" y="2061406"/>
                  <a:pt x="4553167" y="2052589"/>
                  <a:pt x="4568361" y="2046891"/>
                </a:cubicBezTo>
                <a:cubicBezTo>
                  <a:pt x="4603220" y="2033819"/>
                  <a:pt x="4654675" y="2031198"/>
                  <a:pt x="4688104" y="2025120"/>
                </a:cubicBezTo>
                <a:cubicBezTo>
                  <a:pt x="4702824" y="2022444"/>
                  <a:pt x="4716747" y="2015589"/>
                  <a:pt x="4731647" y="2014234"/>
                </a:cubicBezTo>
                <a:cubicBezTo>
                  <a:pt x="4796793" y="2008311"/>
                  <a:pt x="4862329" y="2007849"/>
                  <a:pt x="4927589" y="2003348"/>
                </a:cubicBezTo>
                <a:cubicBezTo>
                  <a:pt x="4967573" y="2000591"/>
                  <a:pt x="5007418" y="1996091"/>
                  <a:pt x="5047332" y="1992463"/>
                </a:cubicBezTo>
                <a:lnTo>
                  <a:pt x="5145304" y="1970691"/>
                </a:lnTo>
                <a:cubicBezTo>
                  <a:pt x="5159882" y="1967327"/>
                  <a:pt x="5174017" y="1961782"/>
                  <a:pt x="5188847" y="1959805"/>
                </a:cubicBezTo>
                <a:cubicBezTo>
                  <a:pt x="5228574" y="1954508"/>
                  <a:pt x="5268675" y="1952548"/>
                  <a:pt x="5308589" y="1948920"/>
                </a:cubicBezTo>
                <a:cubicBezTo>
                  <a:pt x="5373575" y="1927258"/>
                  <a:pt x="5326531" y="1940405"/>
                  <a:pt x="5439218" y="1927148"/>
                </a:cubicBezTo>
                <a:cubicBezTo>
                  <a:pt x="5693559" y="1897226"/>
                  <a:pt x="5345992" y="1936298"/>
                  <a:pt x="5624275" y="1905377"/>
                </a:cubicBezTo>
                <a:cubicBezTo>
                  <a:pt x="5638789" y="1901748"/>
                  <a:pt x="5653213" y="1897737"/>
                  <a:pt x="5667818" y="1894491"/>
                </a:cubicBezTo>
                <a:cubicBezTo>
                  <a:pt x="5685880" y="1890477"/>
                  <a:pt x="5704297" y="1888092"/>
                  <a:pt x="5722247" y="1883605"/>
                </a:cubicBezTo>
                <a:cubicBezTo>
                  <a:pt x="5793755" y="1865728"/>
                  <a:pt x="5711100" y="1871835"/>
                  <a:pt x="5831104" y="1861834"/>
                </a:cubicBezTo>
                <a:cubicBezTo>
                  <a:pt x="5892683" y="1856702"/>
                  <a:pt x="5954497" y="1854926"/>
                  <a:pt x="6016161" y="1850948"/>
                </a:cubicBezTo>
                <a:lnTo>
                  <a:pt x="6168561" y="1840063"/>
                </a:lnTo>
                <a:cubicBezTo>
                  <a:pt x="6200722" y="1834703"/>
                  <a:pt x="6244938" y="1829117"/>
                  <a:pt x="6277418" y="1818291"/>
                </a:cubicBezTo>
                <a:cubicBezTo>
                  <a:pt x="6295956" y="1812112"/>
                  <a:pt x="6312726" y="1800546"/>
                  <a:pt x="6331847" y="1796520"/>
                </a:cubicBezTo>
                <a:cubicBezTo>
                  <a:pt x="6382062" y="1785948"/>
                  <a:pt x="6433559" y="1782751"/>
                  <a:pt x="6484247" y="1774748"/>
                </a:cubicBezTo>
                <a:cubicBezTo>
                  <a:pt x="6502523" y="1771862"/>
                  <a:pt x="6520532" y="1767491"/>
                  <a:pt x="6538675" y="1763863"/>
                </a:cubicBezTo>
                <a:cubicBezTo>
                  <a:pt x="6576616" y="1744892"/>
                  <a:pt x="6594943" y="1734221"/>
                  <a:pt x="6636647" y="1720320"/>
                </a:cubicBezTo>
                <a:cubicBezTo>
                  <a:pt x="6675145" y="1707487"/>
                  <a:pt x="6716720" y="1704215"/>
                  <a:pt x="6756389" y="1698548"/>
                </a:cubicBezTo>
                <a:cubicBezTo>
                  <a:pt x="6821266" y="1676924"/>
                  <a:pt x="6754147" y="1697795"/>
                  <a:pt x="6843475" y="1676777"/>
                </a:cubicBezTo>
                <a:cubicBezTo>
                  <a:pt x="6887165" y="1666497"/>
                  <a:pt x="6931524" y="1658314"/>
                  <a:pt x="6974104" y="1644120"/>
                </a:cubicBezTo>
                <a:cubicBezTo>
                  <a:pt x="6984990" y="1640491"/>
                  <a:pt x="6995728" y="1636386"/>
                  <a:pt x="7006761" y="1633234"/>
                </a:cubicBezTo>
                <a:cubicBezTo>
                  <a:pt x="7021146" y="1629124"/>
                  <a:pt x="7035919" y="1626458"/>
                  <a:pt x="7050304" y="1622348"/>
                </a:cubicBezTo>
                <a:cubicBezTo>
                  <a:pt x="7061337" y="1619196"/>
                  <a:pt x="7071891" y="1614482"/>
                  <a:pt x="7082961" y="1611463"/>
                </a:cubicBezTo>
                <a:cubicBezTo>
                  <a:pt x="7111829" y="1603590"/>
                  <a:pt x="7141179" y="1597564"/>
                  <a:pt x="7170047" y="1589691"/>
                </a:cubicBezTo>
                <a:cubicBezTo>
                  <a:pt x="7200241" y="1581456"/>
                  <a:pt x="7227812" y="1568029"/>
                  <a:pt x="7257132" y="1557034"/>
                </a:cubicBezTo>
                <a:cubicBezTo>
                  <a:pt x="7267876" y="1553005"/>
                  <a:pt x="7278588" y="1548637"/>
                  <a:pt x="7289789" y="1546148"/>
                </a:cubicBezTo>
                <a:cubicBezTo>
                  <a:pt x="7311335" y="1541360"/>
                  <a:pt x="7333332" y="1538891"/>
                  <a:pt x="7355104" y="1535263"/>
                </a:cubicBezTo>
                <a:cubicBezTo>
                  <a:pt x="7365990" y="1531634"/>
                  <a:pt x="7377107" y="1528639"/>
                  <a:pt x="7387761" y="1524377"/>
                </a:cubicBezTo>
                <a:cubicBezTo>
                  <a:pt x="7413419" y="1514114"/>
                  <a:pt x="7437745" y="1500459"/>
                  <a:pt x="7463961" y="1491720"/>
                </a:cubicBezTo>
                <a:cubicBezTo>
                  <a:pt x="7492348" y="1482258"/>
                  <a:pt x="7523265" y="1481061"/>
                  <a:pt x="7551047" y="1469948"/>
                </a:cubicBezTo>
                <a:cubicBezTo>
                  <a:pt x="7629298" y="1438648"/>
                  <a:pt x="7586131" y="1450940"/>
                  <a:pt x="7681675" y="1437291"/>
                </a:cubicBezTo>
                <a:cubicBezTo>
                  <a:pt x="7703446" y="1430034"/>
                  <a:pt x="7725501" y="1423578"/>
                  <a:pt x="7746989" y="1415520"/>
                </a:cubicBezTo>
                <a:cubicBezTo>
                  <a:pt x="7776018" y="1404634"/>
                  <a:pt x="7804265" y="1391380"/>
                  <a:pt x="7834075" y="1382863"/>
                </a:cubicBezTo>
                <a:cubicBezTo>
                  <a:pt x="7855297" y="1376799"/>
                  <a:pt x="7877883" y="1376940"/>
                  <a:pt x="7899389" y="1371977"/>
                </a:cubicBezTo>
                <a:cubicBezTo>
                  <a:pt x="8063293" y="1334152"/>
                  <a:pt x="7888214" y="1362686"/>
                  <a:pt x="8051789" y="1339320"/>
                </a:cubicBezTo>
                <a:cubicBezTo>
                  <a:pt x="8073561" y="1321177"/>
                  <a:pt x="8092968" y="1299744"/>
                  <a:pt x="8117104" y="1284891"/>
                </a:cubicBezTo>
                <a:cubicBezTo>
                  <a:pt x="8140639" y="1270408"/>
                  <a:pt x="8168587" y="1264592"/>
                  <a:pt x="8193304" y="1252234"/>
                </a:cubicBezTo>
                <a:cubicBezTo>
                  <a:pt x="8212228" y="1242772"/>
                  <a:pt x="8228808" y="1229039"/>
                  <a:pt x="8247732" y="1219577"/>
                </a:cubicBezTo>
                <a:cubicBezTo>
                  <a:pt x="8272449" y="1207219"/>
                  <a:pt x="8299549" y="1199924"/>
                  <a:pt x="8323932" y="1186920"/>
                </a:cubicBezTo>
                <a:cubicBezTo>
                  <a:pt x="8455986" y="1116491"/>
                  <a:pt x="8363700" y="1144321"/>
                  <a:pt x="8454561" y="1121605"/>
                </a:cubicBezTo>
                <a:cubicBezTo>
                  <a:pt x="8476332" y="1107091"/>
                  <a:pt x="8497438" y="1091525"/>
                  <a:pt x="8519875" y="1078063"/>
                </a:cubicBezTo>
                <a:cubicBezTo>
                  <a:pt x="8533790" y="1069714"/>
                  <a:pt x="8550609" y="1066254"/>
                  <a:pt x="8563418" y="1056291"/>
                </a:cubicBezTo>
                <a:cubicBezTo>
                  <a:pt x="8657231" y="983326"/>
                  <a:pt x="8579521" y="1014639"/>
                  <a:pt x="8650504" y="990977"/>
                </a:cubicBezTo>
                <a:cubicBezTo>
                  <a:pt x="8665018" y="980091"/>
                  <a:pt x="8680272" y="970127"/>
                  <a:pt x="8694047" y="958320"/>
                </a:cubicBezTo>
                <a:cubicBezTo>
                  <a:pt x="8705736" y="948301"/>
                  <a:pt x="8714177" y="934611"/>
                  <a:pt x="8726704" y="925663"/>
                </a:cubicBezTo>
                <a:cubicBezTo>
                  <a:pt x="8739909" y="916231"/>
                  <a:pt x="8756332" y="912240"/>
                  <a:pt x="8770247" y="903891"/>
                </a:cubicBezTo>
                <a:cubicBezTo>
                  <a:pt x="8792684" y="890429"/>
                  <a:pt x="8812157" y="872050"/>
                  <a:pt x="8835561" y="860348"/>
                </a:cubicBezTo>
                <a:cubicBezTo>
                  <a:pt x="8852641" y="851808"/>
                  <a:pt x="8896372" y="832194"/>
                  <a:pt x="8911761" y="816805"/>
                </a:cubicBezTo>
                <a:cubicBezTo>
                  <a:pt x="8924590" y="803976"/>
                  <a:pt x="8930643" y="785070"/>
                  <a:pt x="8944418" y="773263"/>
                </a:cubicBezTo>
                <a:cubicBezTo>
                  <a:pt x="8956739" y="762702"/>
                  <a:pt x="8973944" y="759668"/>
                  <a:pt x="8987961" y="751491"/>
                </a:cubicBezTo>
                <a:cubicBezTo>
                  <a:pt x="9017530" y="734243"/>
                  <a:pt x="9044995" y="713455"/>
                  <a:pt x="9075047" y="697063"/>
                </a:cubicBezTo>
                <a:cubicBezTo>
                  <a:pt x="9085120" y="691568"/>
                  <a:pt x="9096960" y="690206"/>
                  <a:pt x="9107704" y="686177"/>
                </a:cubicBezTo>
                <a:cubicBezTo>
                  <a:pt x="9126000" y="679316"/>
                  <a:pt x="9144452" y="672725"/>
                  <a:pt x="9162132" y="664405"/>
                </a:cubicBezTo>
                <a:cubicBezTo>
                  <a:pt x="9206181" y="643676"/>
                  <a:pt x="9245532" y="610898"/>
                  <a:pt x="9292761" y="599091"/>
                </a:cubicBezTo>
                <a:cubicBezTo>
                  <a:pt x="9307275" y="595462"/>
                  <a:pt x="9322296" y="593458"/>
                  <a:pt x="9336304" y="588205"/>
                </a:cubicBezTo>
                <a:cubicBezTo>
                  <a:pt x="9409144" y="560890"/>
                  <a:pt x="9352252" y="573298"/>
                  <a:pt x="9423389" y="533777"/>
                </a:cubicBezTo>
                <a:cubicBezTo>
                  <a:pt x="9440471" y="524287"/>
                  <a:pt x="9459521" y="518866"/>
                  <a:pt x="9477818" y="512005"/>
                </a:cubicBezTo>
                <a:cubicBezTo>
                  <a:pt x="9520253" y="496092"/>
                  <a:pt x="9511760" y="502044"/>
                  <a:pt x="9564904" y="490234"/>
                </a:cubicBezTo>
                <a:cubicBezTo>
                  <a:pt x="9579509" y="486988"/>
                  <a:pt x="9593933" y="482977"/>
                  <a:pt x="9608447" y="479348"/>
                </a:cubicBezTo>
                <a:cubicBezTo>
                  <a:pt x="9791187" y="374925"/>
                  <a:pt x="9589868" y="478284"/>
                  <a:pt x="9749961" y="424920"/>
                </a:cubicBezTo>
                <a:cubicBezTo>
                  <a:pt x="9762373" y="420783"/>
                  <a:pt x="9770087" y="406907"/>
                  <a:pt x="9782618" y="403148"/>
                </a:cubicBezTo>
                <a:cubicBezTo>
                  <a:pt x="9807194" y="395775"/>
                  <a:pt x="9833418" y="395891"/>
                  <a:pt x="9858818" y="392263"/>
                </a:cubicBezTo>
                <a:cubicBezTo>
                  <a:pt x="9886799" y="382936"/>
                  <a:pt x="9904946" y="375959"/>
                  <a:pt x="9935018" y="370491"/>
                </a:cubicBezTo>
                <a:cubicBezTo>
                  <a:pt x="9960262" y="365901"/>
                  <a:pt x="9985758" y="362787"/>
                  <a:pt x="10011218" y="359605"/>
                </a:cubicBezTo>
                <a:cubicBezTo>
                  <a:pt x="10043822" y="355530"/>
                  <a:pt x="10076340" y="349493"/>
                  <a:pt x="10109189" y="348720"/>
                </a:cubicBezTo>
                <a:cubicBezTo>
                  <a:pt x="10384908" y="342233"/>
                  <a:pt x="10660732" y="341463"/>
                  <a:pt x="10936504" y="337834"/>
                </a:cubicBezTo>
                <a:cubicBezTo>
                  <a:pt x="11066493" y="300695"/>
                  <a:pt x="10958841" y="326868"/>
                  <a:pt x="11110675" y="305177"/>
                </a:cubicBezTo>
                <a:cubicBezTo>
                  <a:pt x="11128991" y="302560"/>
                  <a:pt x="11146764" y="296736"/>
                  <a:pt x="11165104" y="294291"/>
                </a:cubicBezTo>
                <a:cubicBezTo>
                  <a:pt x="11201251" y="289471"/>
                  <a:pt x="11237675" y="287034"/>
                  <a:pt x="11273961" y="283405"/>
                </a:cubicBezTo>
                <a:cubicBezTo>
                  <a:pt x="11318621" y="272241"/>
                  <a:pt x="11372974" y="258248"/>
                  <a:pt x="11415475" y="250748"/>
                </a:cubicBezTo>
                <a:cubicBezTo>
                  <a:pt x="11444284" y="245664"/>
                  <a:pt x="11473532" y="243491"/>
                  <a:pt x="11502561" y="239863"/>
                </a:cubicBezTo>
                <a:cubicBezTo>
                  <a:pt x="11609912" y="213025"/>
                  <a:pt x="11461920" y="247791"/>
                  <a:pt x="11654961" y="218091"/>
                </a:cubicBezTo>
                <a:cubicBezTo>
                  <a:pt x="11666302" y="216346"/>
                  <a:pt x="11676627" y="210502"/>
                  <a:pt x="11687618" y="207205"/>
                </a:cubicBezTo>
                <a:cubicBezTo>
                  <a:pt x="11712920" y="199614"/>
                  <a:pt x="11738078" y="191374"/>
                  <a:pt x="11763818" y="185434"/>
                </a:cubicBezTo>
                <a:cubicBezTo>
                  <a:pt x="11785324" y="180471"/>
                  <a:pt x="11807489" y="178877"/>
                  <a:pt x="11829132" y="174548"/>
                </a:cubicBezTo>
                <a:cubicBezTo>
                  <a:pt x="11885860" y="163203"/>
                  <a:pt x="11856907" y="166613"/>
                  <a:pt x="11905332" y="152777"/>
                </a:cubicBezTo>
                <a:cubicBezTo>
                  <a:pt x="12020506" y="119869"/>
                  <a:pt x="11858957" y="171863"/>
                  <a:pt x="12014189" y="120120"/>
                </a:cubicBezTo>
                <a:cubicBezTo>
                  <a:pt x="12025075" y="116491"/>
                  <a:pt x="12037299" y="115599"/>
                  <a:pt x="12046847" y="109234"/>
                </a:cubicBezTo>
                <a:lnTo>
                  <a:pt x="12144818" y="43920"/>
                </a:lnTo>
                <a:lnTo>
                  <a:pt x="12177475" y="22148"/>
                </a:lnTo>
                <a:cubicBezTo>
                  <a:pt x="12188361" y="14891"/>
                  <a:pt x="12222824" y="-2796"/>
                  <a:pt x="12210132" y="377"/>
                </a:cubicBezTo>
                <a:lnTo>
                  <a:pt x="12166589" y="11263"/>
                </a:lnTo>
                <a:cubicBezTo>
                  <a:pt x="12152075" y="22149"/>
                  <a:pt x="12136701" y="31973"/>
                  <a:pt x="12123047" y="43920"/>
                </a:cubicBezTo>
                <a:cubicBezTo>
                  <a:pt x="12107599" y="57437"/>
                  <a:pt x="12098977" y="80972"/>
                  <a:pt x="12079504" y="87463"/>
                </a:cubicBezTo>
                <a:lnTo>
                  <a:pt x="12046847" y="98348"/>
                </a:lnTo>
                <a:cubicBezTo>
                  <a:pt x="11968331" y="176864"/>
                  <a:pt x="12110916" y="36332"/>
                  <a:pt x="11981532" y="152777"/>
                </a:cubicBezTo>
                <a:cubicBezTo>
                  <a:pt x="11958646" y="173374"/>
                  <a:pt x="11937989" y="196320"/>
                  <a:pt x="11916218" y="218091"/>
                </a:cubicBezTo>
                <a:cubicBezTo>
                  <a:pt x="11908961" y="225348"/>
                  <a:pt x="11902461" y="233452"/>
                  <a:pt x="11894447" y="239863"/>
                </a:cubicBezTo>
                <a:cubicBezTo>
                  <a:pt x="11876304" y="254377"/>
                  <a:pt x="11857659" y="268284"/>
                  <a:pt x="11840018" y="283405"/>
                </a:cubicBezTo>
                <a:cubicBezTo>
                  <a:pt x="11832226" y="290084"/>
                  <a:pt x="11826458" y="299019"/>
                  <a:pt x="11818247" y="305177"/>
                </a:cubicBezTo>
                <a:cubicBezTo>
                  <a:pt x="11797314" y="320877"/>
                  <a:pt x="11773865" y="333020"/>
                  <a:pt x="11752932" y="348720"/>
                </a:cubicBezTo>
                <a:cubicBezTo>
                  <a:pt x="11694309" y="392687"/>
                  <a:pt x="11635725" y="439385"/>
                  <a:pt x="11567875" y="468463"/>
                </a:cubicBezTo>
                <a:cubicBezTo>
                  <a:pt x="11557328" y="472983"/>
                  <a:pt x="11546104" y="475720"/>
                  <a:pt x="11535218" y="479348"/>
                </a:cubicBezTo>
                <a:cubicBezTo>
                  <a:pt x="11527961" y="486605"/>
                  <a:pt x="11522358" y="496028"/>
                  <a:pt x="11513447" y="501120"/>
                </a:cubicBezTo>
                <a:cubicBezTo>
                  <a:pt x="11495229" y="511530"/>
                  <a:pt x="11450036" y="525885"/>
                  <a:pt x="11426361" y="533777"/>
                </a:cubicBezTo>
                <a:cubicBezTo>
                  <a:pt x="11411847" y="544663"/>
                  <a:pt x="11398570" y="557433"/>
                  <a:pt x="11382818" y="566434"/>
                </a:cubicBezTo>
                <a:cubicBezTo>
                  <a:pt x="11372855" y="572127"/>
                  <a:pt x="11360708" y="572800"/>
                  <a:pt x="11350161" y="577320"/>
                </a:cubicBezTo>
                <a:cubicBezTo>
                  <a:pt x="11335246" y="583712"/>
                  <a:pt x="11320707" y="591040"/>
                  <a:pt x="11306618" y="599091"/>
                </a:cubicBezTo>
                <a:cubicBezTo>
                  <a:pt x="11205413" y="656923"/>
                  <a:pt x="11364207" y="578336"/>
                  <a:pt x="11219532" y="642634"/>
                </a:cubicBezTo>
                <a:cubicBezTo>
                  <a:pt x="11183536" y="658632"/>
                  <a:pt x="11155389" y="675920"/>
                  <a:pt x="11121561" y="697063"/>
                </a:cubicBezTo>
                <a:cubicBezTo>
                  <a:pt x="11110467" y="703997"/>
                  <a:pt x="11100859" y="713521"/>
                  <a:pt x="11088904" y="718834"/>
                </a:cubicBezTo>
                <a:cubicBezTo>
                  <a:pt x="11067933" y="728154"/>
                  <a:pt x="11045361" y="733348"/>
                  <a:pt x="11023589" y="740605"/>
                </a:cubicBezTo>
                <a:cubicBezTo>
                  <a:pt x="11012703" y="747862"/>
                  <a:pt x="11002634" y="756526"/>
                  <a:pt x="10990932" y="762377"/>
                </a:cubicBezTo>
                <a:cubicBezTo>
                  <a:pt x="10868776" y="823457"/>
                  <a:pt x="11073338" y="704404"/>
                  <a:pt x="10914732" y="795034"/>
                </a:cubicBezTo>
                <a:cubicBezTo>
                  <a:pt x="10903373" y="801525"/>
                  <a:pt x="10893777" y="810954"/>
                  <a:pt x="10882075" y="816805"/>
                </a:cubicBezTo>
                <a:cubicBezTo>
                  <a:pt x="10850111" y="832787"/>
                  <a:pt x="10816761" y="845834"/>
                  <a:pt x="10784104" y="860348"/>
                </a:cubicBezTo>
                <a:cubicBezTo>
                  <a:pt x="10776847" y="867605"/>
                  <a:pt x="10771633" y="877780"/>
                  <a:pt x="10762332" y="882120"/>
                </a:cubicBezTo>
                <a:cubicBezTo>
                  <a:pt x="10716533" y="903493"/>
                  <a:pt x="10670377" y="926636"/>
                  <a:pt x="10620818" y="936548"/>
                </a:cubicBezTo>
                <a:cubicBezTo>
                  <a:pt x="10551719" y="950368"/>
                  <a:pt x="10584339" y="942946"/>
                  <a:pt x="10522847" y="958320"/>
                </a:cubicBezTo>
                <a:cubicBezTo>
                  <a:pt x="10449357" y="1007311"/>
                  <a:pt x="10541350" y="952769"/>
                  <a:pt x="10413989" y="990977"/>
                </a:cubicBezTo>
                <a:cubicBezTo>
                  <a:pt x="10401458" y="994736"/>
                  <a:pt x="10392769" y="1006394"/>
                  <a:pt x="10381332" y="1012748"/>
                </a:cubicBezTo>
                <a:cubicBezTo>
                  <a:pt x="10360054" y="1024569"/>
                  <a:pt x="10338618" y="1036365"/>
                  <a:pt x="10316018" y="1045405"/>
                </a:cubicBezTo>
                <a:cubicBezTo>
                  <a:pt x="10300645" y="1051554"/>
                  <a:pt x="10230111" y="1064764"/>
                  <a:pt x="10218047" y="1067177"/>
                </a:cubicBezTo>
                <a:cubicBezTo>
                  <a:pt x="10073497" y="1153906"/>
                  <a:pt x="10267170" y="1047278"/>
                  <a:pt x="10087418" y="1110720"/>
                </a:cubicBezTo>
                <a:cubicBezTo>
                  <a:pt x="10049162" y="1124222"/>
                  <a:pt x="10018163" y="1156347"/>
                  <a:pt x="9978561" y="1165148"/>
                </a:cubicBezTo>
                <a:cubicBezTo>
                  <a:pt x="9913629" y="1179578"/>
                  <a:pt x="9866304" y="1188052"/>
                  <a:pt x="9804389" y="1208691"/>
                </a:cubicBezTo>
                <a:cubicBezTo>
                  <a:pt x="9785851" y="1214870"/>
                  <a:pt x="9768677" y="1224848"/>
                  <a:pt x="9749961" y="1230463"/>
                </a:cubicBezTo>
                <a:cubicBezTo>
                  <a:pt x="9732239" y="1235780"/>
                  <a:pt x="9713382" y="1236480"/>
                  <a:pt x="9695532" y="1241348"/>
                </a:cubicBezTo>
                <a:cubicBezTo>
                  <a:pt x="9673392" y="1247386"/>
                  <a:pt x="9652358" y="1257082"/>
                  <a:pt x="9630218" y="1263120"/>
                </a:cubicBezTo>
                <a:cubicBezTo>
                  <a:pt x="9612368" y="1267988"/>
                  <a:pt x="9593639" y="1269137"/>
                  <a:pt x="9575789" y="1274005"/>
                </a:cubicBezTo>
                <a:cubicBezTo>
                  <a:pt x="9553649" y="1280043"/>
                  <a:pt x="9531446" y="1286456"/>
                  <a:pt x="9510475" y="1295777"/>
                </a:cubicBezTo>
                <a:cubicBezTo>
                  <a:pt x="9498520" y="1301090"/>
                  <a:pt x="9490068" y="1312954"/>
                  <a:pt x="9477818" y="1317548"/>
                </a:cubicBezTo>
                <a:cubicBezTo>
                  <a:pt x="9460494" y="1324045"/>
                  <a:pt x="9441417" y="1324274"/>
                  <a:pt x="9423389" y="1328434"/>
                </a:cubicBezTo>
                <a:cubicBezTo>
                  <a:pt x="9282344" y="1360983"/>
                  <a:pt x="9389827" y="1341284"/>
                  <a:pt x="9270989" y="1361091"/>
                </a:cubicBezTo>
                <a:cubicBezTo>
                  <a:pt x="9231075" y="1375605"/>
                  <a:pt x="9191785" y="1391966"/>
                  <a:pt x="9151247" y="1404634"/>
                </a:cubicBezTo>
                <a:cubicBezTo>
                  <a:pt x="9133587" y="1410153"/>
                  <a:pt x="9114371" y="1409669"/>
                  <a:pt x="9096818" y="1415520"/>
                </a:cubicBezTo>
                <a:cubicBezTo>
                  <a:pt x="9081423" y="1420652"/>
                  <a:pt x="9068190" y="1430899"/>
                  <a:pt x="9053275" y="1437291"/>
                </a:cubicBezTo>
                <a:cubicBezTo>
                  <a:pt x="9019167" y="1451909"/>
                  <a:pt x="8994452" y="1452538"/>
                  <a:pt x="8955304" y="1459063"/>
                </a:cubicBezTo>
                <a:cubicBezTo>
                  <a:pt x="8707878" y="1565102"/>
                  <a:pt x="9079201" y="1408462"/>
                  <a:pt x="8781132" y="1524377"/>
                </a:cubicBezTo>
                <a:cubicBezTo>
                  <a:pt x="8741717" y="1539705"/>
                  <a:pt x="8674561" y="1574415"/>
                  <a:pt x="8628732" y="1589691"/>
                </a:cubicBezTo>
                <a:cubicBezTo>
                  <a:pt x="8523610" y="1624731"/>
                  <a:pt x="8664228" y="1559480"/>
                  <a:pt x="8487218" y="1633234"/>
                </a:cubicBezTo>
                <a:cubicBezTo>
                  <a:pt x="8475141" y="1638266"/>
                  <a:pt x="8466898" y="1650651"/>
                  <a:pt x="8454561" y="1655005"/>
                </a:cubicBezTo>
                <a:cubicBezTo>
                  <a:pt x="8404740" y="1672589"/>
                  <a:pt x="8352961" y="1684034"/>
                  <a:pt x="8302161" y="1698548"/>
                </a:cubicBezTo>
                <a:cubicBezTo>
                  <a:pt x="8244329" y="1737104"/>
                  <a:pt x="8294968" y="1706583"/>
                  <a:pt x="8215075" y="1742091"/>
                </a:cubicBezTo>
                <a:cubicBezTo>
                  <a:pt x="8200246" y="1748682"/>
                  <a:pt x="8186448" y="1757471"/>
                  <a:pt x="8171532" y="1763863"/>
                </a:cubicBezTo>
                <a:cubicBezTo>
                  <a:pt x="8160985" y="1768383"/>
                  <a:pt x="8149422" y="1770228"/>
                  <a:pt x="8138875" y="1774748"/>
                </a:cubicBezTo>
                <a:cubicBezTo>
                  <a:pt x="8123959" y="1781140"/>
                  <a:pt x="8110248" y="1790128"/>
                  <a:pt x="8095332" y="1796520"/>
                </a:cubicBezTo>
                <a:cubicBezTo>
                  <a:pt x="8084785" y="1801040"/>
                  <a:pt x="8073093" y="1802597"/>
                  <a:pt x="8062675" y="1807405"/>
                </a:cubicBezTo>
                <a:cubicBezTo>
                  <a:pt x="8025840" y="1824406"/>
                  <a:pt x="7989538" y="1842600"/>
                  <a:pt x="7953818" y="1861834"/>
                </a:cubicBezTo>
                <a:cubicBezTo>
                  <a:pt x="7942299" y="1868037"/>
                  <a:pt x="7932863" y="1877754"/>
                  <a:pt x="7921161" y="1883605"/>
                </a:cubicBezTo>
                <a:cubicBezTo>
                  <a:pt x="7903683" y="1892344"/>
                  <a:pt x="7884210" y="1896638"/>
                  <a:pt x="7866732" y="1905377"/>
                </a:cubicBezTo>
                <a:cubicBezTo>
                  <a:pt x="7855030" y="1911228"/>
                  <a:pt x="7845434" y="1920657"/>
                  <a:pt x="7834075" y="1927148"/>
                </a:cubicBezTo>
                <a:cubicBezTo>
                  <a:pt x="7819986" y="1935199"/>
                  <a:pt x="7804778" y="1941149"/>
                  <a:pt x="7790532" y="1948920"/>
                </a:cubicBezTo>
                <a:cubicBezTo>
                  <a:pt x="7764850" y="1962929"/>
                  <a:pt x="7740287" y="1978966"/>
                  <a:pt x="7714332" y="1992463"/>
                </a:cubicBezTo>
                <a:cubicBezTo>
                  <a:pt x="7649544" y="2026153"/>
                  <a:pt x="7589232" y="2072722"/>
                  <a:pt x="7518389" y="2090434"/>
                </a:cubicBezTo>
                <a:cubicBezTo>
                  <a:pt x="7482521" y="2099401"/>
                  <a:pt x="7453954" y="2104460"/>
                  <a:pt x="7420418" y="2123091"/>
                </a:cubicBezTo>
                <a:cubicBezTo>
                  <a:pt x="7404558" y="2131902"/>
                  <a:pt x="7392546" y="2146606"/>
                  <a:pt x="7376875" y="2155748"/>
                </a:cubicBezTo>
                <a:cubicBezTo>
                  <a:pt x="7291489" y="2205557"/>
                  <a:pt x="7295034" y="2197980"/>
                  <a:pt x="7202704" y="2221063"/>
                </a:cubicBezTo>
                <a:cubicBezTo>
                  <a:pt x="7139873" y="2262950"/>
                  <a:pt x="7201893" y="2225741"/>
                  <a:pt x="7104732" y="2264605"/>
                </a:cubicBezTo>
                <a:cubicBezTo>
                  <a:pt x="7089665" y="2270632"/>
                  <a:pt x="7076104" y="2279984"/>
                  <a:pt x="7061189" y="2286377"/>
                </a:cubicBezTo>
                <a:cubicBezTo>
                  <a:pt x="7050642" y="2290897"/>
                  <a:pt x="7039018" y="2292603"/>
                  <a:pt x="7028532" y="2297263"/>
                </a:cubicBezTo>
                <a:cubicBezTo>
                  <a:pt x="7006289" y="2307149"/>
                  <a:pt x="6985461" y="2320034"/>
                  <a:pt x="6963218" y="2329920"/>
                </a:cubicBezTo>
                <a:cubicBezTo>
                  <a:pt x="6952733" y="2334580"/>
                  <a:pt x="6941617" y="2337734"/>
                  <a:pt x="6930561" y="2340805"/>
                </a:cubicBezTo>
                <a:cubicBezTo>
                  <a:pt x="6876285" y="2355881"/>
                  <a:pt x="6821438" y="2368873"/>
                  <a:pt x="6767275" y="2384348"/>
                </a:cubicBezTo>
                <a:cubicBezTo>
                  <a:pt x="6687869" y="2407036"/>
                  <a:pt x="6721675" y="2405599"/>
                  <a:pt x="6647532" y="2417005"/>
                </a:cubicBezTo>
                <a:cubicBezTo>
                  <a:pt x="6585948" y="2426479"/>
                  <a:pt x="6544712" y="2427783"/>
                  <a:pt x="6484247" y="2438777"/>
                </a:cubicBezTo>
                <a:cubicBezTo>
                  <a:pt x="6397077" y="2454627"/>
                  <a:pt x="6487130" y="2446140"/>
                  <a:pt x="6386275" y="2460548"/>
                </a:cubicBezTo>
                <a:cubicBezTo>
                  <a:pt x="6353747" y="2465195"/>
                  <a:pt x="6320961" y="2467805"/>
                  <a:pt x="6288304" y="2471434"/>
                </a:cubicBezTo>
                <a:cubicBezTo>
                  <a:pt x="6277418" y="2475063"/>
                  <a:pt x="6266779" y="2479537"/>
                  <a:pt x="6255647" y="2482320"/>
                </a:cubicBezTo>
                <a:cubicBezTo>
                  <a:pt x="6223192" y="2490434"/>
                  <a:pt x="6189718" y="2494478"/>
                  <a:pt x="6157675" y="2504091"/>
                </a:cubicBezTo>
                <a:cubicBezTo>
                  <a:pt x="5955558" y="2564726"/>
                  <a:pt x="6115173" y="2536599"/>
                  <a:pt x="5961732" y="2558520"/>
                </a:cubicBezTo>
                <a:cubicBezTo>
                  <a:pt x="5943589" y="2573034"/>
                  <a:pt x="5927701" y="2590937"/>
                  <a:pt x="5907304" y="2602063"/>
                </a:cubicBezTo>
                <a:cubicBezTo>
                  <a:pt x="5887157" y="2613052"/>
                  <a:pt x="5841989" y="2623834"/>
                  <a:pt x="5841989" y="2623834"/>
                </a:cubicBezTo>
                <a:cubicBezTo>
                  <a:pt x="5643563" y="2762733"/>
                  <a:pt x="5815602" y="2653355"/>
                  <a:pt x="5656932" y="2732691"/>
                </a:cubicBezTo>
                <a:cubicBezTo>
                  <a:pt x="5627818" y="2747248"/>
                  <a:pt x="5593869" y="2781990"/>
                  <a:pt x="5569847" y="2798005"/>
                </a:cubicBezTo>
                <a:cubicBezTo>
                  <a:pt x="5364503" y="2934900"/>
                  <a:pt x="5583634" y="2781148"/>
                  <a:pt x="5450104" y="2863320"/>
                </a:cubicBezTo>
                <a:cubicBezTo>
                  <a:pt x="5424779" y="2878905"/>
                  <a:pt x="5337136" y="2941574"/>
                  <a:pt x="5297704" y="2961291"/>
                </a:cubicBezTo>
                <a:cubicBezTo>
                  <a:pt x="5283190" y="2968548"/>
                  <a:pt x="5268076" y="2974714"/>
                  <a:pt x="5254161" y="2983063"/>
                </a:cubicBezTo>
                <a:cubicBezTo>
                  <a:pt x="5165997" y="3035961"/>
                  <a:pt x="5199964" y="3030126"/>
                  <a:pt x="5090875" y="3081034"/>
                </a:cubicBezTo>
                <a:cubicBezTo>
                  <a:pt x="5070079" y="3090739"/>
                  <a:pt x="5025561" y="3102805"/>
                  <a:pt x="5025561" y="3102805"/>
                </a:cubicBezTo>
                <a:cubicBezTo>
                  <a:pt x="5011047" y="3113691"/>
                  <a:pt x="4998246" y="3127349"/>
                  <a:pt x="4982018" y="3135463"/>
                </a:cubicBezTo>
                <a:cubicBezTo>
                  <a:pt x="4852721" y="3200112"/>
                  <a:pt x="4935990" y="3147967"/>
                  <a:pt x="4862275" y="3179005"/>
                </a:cubicBezTo>
                <a:cubicBezTo>
                  <a:pt x="4803871" y="3203596"/>
                  <a:pt x="4746942" y="3231670"/>
                  <a:pt x="4688104" y="3255205"/>
                </a:cubicBezTo>
                <a:cubicBezTo>
                  <a:pt x="4656142" y="3267990"/>
                  <a:pt x="4622935" y="3277426"/>
                  <a:pt x="4590132" y="3287863"/>
                </a:cubicBezTo>
                <a:cubicBezTo>
                  <a:pt x="4543102" y="3302827"/>
                  <a:pt x="4495725" y="3316684"/>
                  <a:pt x="4448618" y="3331405"/>
                </a:cubicBezTo>
                <a:cubicBezTo>
                  <a:pt x="4437666" y="3334828"/>
                  <a:pt x="4427213" y="3340041"/>
                  <a:pt x="4415961" y="3342291"/>
                </a:cubicBezTo>
                <a:cubicBezTo>
                  <a:pt x="4339029" y="3357678"/>
                  <a:pt x="4379085" y="3347326"/>
                  <a:pt x="4296218" y="3374948"/>
                </a:cubicBezTo>
                <a:cubicBezTo>
                  <a:pt x="4285332" y="3382205"/>
                  <a:pt x="4275263" y="3390869"/>
                  <a:pt x="4263561" y="3396720"/>
                </a:cubicBezTo>
                <a:cubicBezTo>
                  <a:pt x="4237635" y="3409683"/>
                  <a:pt x="4188995" y="3415147"/>
                  <a:pt x="4165589" y="3418491"/>
                </a:cubicBezTo>
                <a:cubicBezTo>
                  <a:pt x="4136629" y="3422628"/>
                  <a:pt x="4107532" y="3425748"/>
                  <a:pt x="4078504" y="3429377"/>
                </a:cubicBezTo>
                <a:cubicBezTo>
                  <a:pt x="3896606" y="3490008"/>
                  <a:pt x="4167070" y="3402856"/>
                  <a:pt x="3904332" y="3472920"/>
                </a:cubicBezTo>
                <a:cubicBezTo>
                  <a:pt x="3885452" y="3477955"/>
                  <a:pt x="3869065" y="3490859"/>
                  <a:pt x="3849904" y="3494691"/>
                </a:cubicBezTo>
                <a:cubicBezTo>
                  <a:pt x="3814146" y="3501843"/>
                  <a:pt x="3777232" y="3501054"/>
                  <a:pt x="3741047" y="3505577"/>
                </a:cubicBezTo>
                <a:cubicBezTo>
                  <a:pt x="3719145" y="3508315"/>
                  <a:pt x="3697582" y="3513342"/>
                  <a:pt x="3675732" y="3516463"/>
                </a:cubicBezTo>
                <a:cubicBezTo>
                  <a:pt x="3646772" y="3520600"/>
                  <a:pt x="3617561" y="3522900"/>
                  <a:pt x="3588647" y="3527348"/>
                </a:cubicBezTo>
                <a:cubicBezTo>
                  <a:pt x="3522373" y="3537544"/>
                  <a:pt x="3458973" y="3560428"/>
                  <a:pt x="3392704" y="3570891"/>
                </a:cubicBezTo>
                <a:cubicBezTo>
                  <a:pt x="3356684" y="3576578"/>
                  <a:pt x="3320133" y="3578148"/>
                  <a:pt x="3283847" y="3581777"/>
                </a:cubicBezTo>
                <a:cubicBezTo>
                  <a:pt x="3197593" y="3610527"/>
                  <a:pt x="3241169" y="3599775"/>
                  <a:pt x="3153218" y="3614434"/>
                </a:cubicBezTo>
                <a:cubicBezTo>
                  <a:pt x="3129330" y="3630359"/>
                  <a:pt x="3104638" y="3648770"/>
                  <a:pt x="3077018" y="3657977"/>
                </a:cubicBezTo>
                <a:cubicBezTo>
                  <a:pt x="2987271" y="3687893"/>
                  <a:pt x="2970721" y="3688393"/>
                  <a:pt x="2891961" y="3701520"/>
                </a:cubicBezTo>
                <a:cubicBezTo>
                  <a:pt x="2877447" y="3708777"/>
                  <a:pt x="2863333" y="3716899"/>
                  <a:pt x="2848418" y="3723291"/>
                </a:cubicBezTo>
                <a:cubicBezTo>
                  <a:pt x="2837871" y="3727811"/>
                  <a:pt x="2826728" y="3730802"/>
                  <a:pt x="2815761" y="3734177"/>
                </a:cubicBezTo>
                <a:lnTo>
                  <a:pt x="2706904" y="3766834"/>
                </a:lnTo>
                <a:cubicBezTo>
                  <a:pt x="2692519" y="3770944"/>
                  <a:pt x="2677252" y="3772164"/>
                  <a:pt x="2663361" y="3777720"/>
                </a:cubicBezTo>
                <a:cubicBezTo>
                  <a:pt x="2640761" y="3786760"/>
                  <a:pt x="2621280" y="3803117"/>
                  <a:pt x="2598047" y="3810377"/>
                </a:cubicBezTo>
                <a:cubicBezTo>
                  <a:pt x="2562727" y="3821414"/>
                  <a:pt x="2489189" y="3832148"/>
                  <a:pt x="2489189" y="3832148"/>
                </a:cubicBezTo>
                <a:cubicBezTo>
                  <a:pt x="2467418" y="3843034"/>
                  <a:pt x="2446118" y="3854919"/>
                  <a:pt x="2423875" y="3864805"/>
                </a:cubicBezTo>
                <a:cubicBezTo>
                  <a:pt x="2376506" y="3885858"/>
                  <a:pt x="2403027" y="3865820"/>
                  <a:pt x="2347675" y="3886577"/>
                </a:cubicBezTo>
                <a:cubicBezTo>
                  <a:pt x="2233826" y="3929270"/>
                  <a:pt x="2372357" y="3891291"/>
                  <a:pt x="2260589" y="3919234"/>
                </a:cubicBezTo>
                <a:cubicBezTo>
                  <a:pt x="2249703" y="3926491"/>
                  <a:pt x="2239957" y="3935851"/>
                  <a:pt x="2227932" y="3941005"/>
                </a:cubicBezTo>
                <a:cubicBezTo>
                  <a:pt x="2214181" y="3946898"/>
                  <a:pt x="2198774" y="3947781"/>
                  <a:pt x="2184389" y="3951891"/>
                </a:cubicBezTo>
                <a:cubicBezTo>
                  <a:pt x="2173356" y="3955043"/>
                  <a:pt x="2162765" y="3959625"/>
                  <a:pt x="2151732" y="3962777"/>
                </a:cubicBezTo>
                <a:cubicBezTo>
                  <a:pt x="2056025" y="3990123"/>
                  <a:pt x="2153852" y="3958443"/>
                  <a:pt x="2075532" y="3984548"/>
                </a:cubicBezTo>
                <a:cubicBezTo>
                  <a:pt x="1970416" y="4054628"/>
                  <a:pt x="2136404" y="3949952"/>
                  <a:pt x="1988447" y="4017205"/>
                </a:cubicBezTo>
                <a:cubicBezTo>
                  <a:pt x="1840476" y="4084464"/>
                  <a:pt x="1996350" y="4046104"/>
                  <a:pt x="1868704" y="4071634"/>
                </a:cubicBezTo>
                <a:cubicBezTo>
                  <a:pt x="1850561" y="4082520"/>
                  <a:pt x="1832217" y="4093077"/>
                  <a:pt x="1814275" y="4104291"/>
                </a:cubicBezTo>
                <a:cubicBezTo>
                  <a:pt x="1803181" y="4111225"/>
                  <a:pt x="1793320" y="4120212"/>
                  <a:pt x="1781618" y="4126063"/>
                </a:cubicBezTo>
                <a:cubicBezTo>
                  <a:pt x="1764140" y="4134802"/>
                  <a:pt x="1745485" y="4140973"/>
                  <a:pt x="1727189" y="4147834"/>
                </a:cubicBezTo>
                <a:cubicBezTo>
                  <a:pt x="1716445" y="4151863"/>
                  <a:pt x="1704795" y="4153588"/>
                  <a:pt x="1694532" y="4158720"/>
                </a:cubicBezTo>
                <a:cubicBezTo>
                  <a:pt x="1682830" y="4164571"/>
                  <a:pt x="1673830" y="4175178"/>
                  <a:pt x="1661875" y="4180491"/>
                </a:cubicBezTo>
                <a:cubicBezTo>
                  <a:pt x="1661850" y="4180502"/>
                  <a:pt x="1580246" y="4207701"/>
                  <a:pt x="1563904" y="4213148"/>
                </a:cubicBezTo>
                <a:cubicBezTo>
                  <a:pt x="1553018" y="4216777"/>
                  <a:pt x="1540795" y="4217669"/>
                  <a:pt x="1531247" y="4224034"/>
                </a:cubicBezTo>
                <a:cubicBezTo>
                  <a:pt x="1520361" y="4231291"/>
                  <a:pt x="1510545" y="4240491"/>
                  <a:pt x="1498589" y="4245805"/>
                </a:cubicBezTo>
                <a:cubicBezTo>
                  <a:pt x="1477618" y="4255125"/>
                  <a:pt x="1452370" y="4254847"/>
                  <a:pt x="1433275" y="4267577"/>
                </a:cubicBezTo>
                <a:cubicBezTo>
                  <a:pt x="1391071" y="4295713"/>
                  <a:pt x="1413029" y="4285211"/>
                  <a:pt x="1367961" y="4300234"/>
                </a:cubicBezTo>
                <a:cubicBezTo>
                  <a:pt x="1329961" y="4338232"/>
                  <a:pt x="1355925" y="4318759"/>
                  <a:pt x="1280875" y="4343777"/>
                </a:cubicBezTo>
                <a:lnTo>
                  <a:pt x="1280875" y="4343777"/>
                </a:lnTo>
                <a:cubicBezTo>
                  <a:pt x="1269989" y="4351034"/>
                  <a:pt x="1260173" y="4360235"/>
                  <a:pt x="1248218" y="4365548"/>
                </a:cubicBezTo>
                <a:cubicBezTo>
                  <a:pt x="1227247" y="4374869"/>
                  <a:pt x="1182904" y="4387320"/>
                  <a:pt x="1182904" y="4387320"/>
                </a:cubicBezTo>
                <a:cubicBezTo>
                  <a:pt x="1134019" y="4436205"/>
                  <a:pt x="1164853" y="4415108"/>
                  <a:pt x="1084932" y="4441748"/>
                </a:cubicBezTo>
                <a:lnTo>
                  <a:pt x="1052275" y="4452634"/>
                </a:lnTo>
                <a:cubicBezTo>
                  <a:pt x="1041389" y="4463520"/>
                  <a:pt x="1031444" y="4475436"/>
                  <a:pt x="1019618" y="4485291"/>
                </a:cubicBezTo>
                <a:cubicBezTo>
                  <a:pt x="1009567" y="4493667"/>
                  <a:pt x="995134" y="4496847"/>
                  <a:pt x="986961" y="4507063"/>
                </a:cubicBezTo>
                <a:cubicBezTo>
                  <a:pt x="979793" y="4516023"/>
                  <a:pt x="983243" y="4530760"/>
                  <a:pt x="976075" y="4539720"/>
                </a:cubicBezTo>
                <a:cubicBezTo>
                  <a:pt x="967902" y="4549936"/>
                  <a:pt x="953351" y="4552977"/>
                  <a:pt x="943418" y="4561491"/>
                </a:cubicBezTo>
                <a:cubicBezTo>
                  <a:pt x="914427" y="4586340"/>
                  <a:pt x="906677" y="4613529"/>
                  <a:pt x="867218" y="4615920"/>
                </a:cubicBezTo>
                <a:cubicBezTo>
                  <a:pt x="758500" y="4622509"/>
                  <a:pt x="649504" y="4623177"/>
                  <a:pt x="540647" y="4626805"/>
                </a:cubicBezTo>
                <a:cubicBezTo>
                  <a:pt x="362847" y="4623177"/>
                  <a:pt x="183144" y="4642117"/>
                  <a:pt x="7247" y="4615920"/>
                </a:cubicBezTo>
                <a:cubicBezTo>
                  <a:pt x="-15452" y="4612539"/>
                  <a:pt x="21761" y="4572377"/>
                  <a:pt x="29018" y="4550605"/>
                </a:cubicBezTo>
                <a:cubicBezTo>
                  <a:pt x="44637" y="4503747"/>
                  <a:pt x="37119" y="4529090"/>
                  <a:pt x="50789" y="4474405"/>
                </a:cubicBezTo>
                <a:cubicBezTo>
                  <a:pt x="47161" y="4427234"/>
                  <a:pt x="44857" y="4379942"/>
                  <a:pt x="39904" y="4332891"/>
                </a:cubicBezTo>
                <a:cubicBezTo>
                  <a:pt x="37593" y="4310941"/>
                  <a:pt x="29018" y="4289649"/>
                  <a:pt x="29018" y="4267577"/>
                </a:cubicBezTo>
                <a:cubicBezTo>
                  <a:pt x="29018" y="4144152"/>
                  <a:pt x="33242" y="4020708"/>
                  <a:pt x="39904" y="3897463"/>
                </a:cubicBezTo>
                <a:cubicBezTo>
                  <a:pt x="40523" y="3886005"/>
                  <a:pt x="49166" y="3876164"/>
                  <a:pt x="50789" y="3864805"/>
                </a:cubicBezTo>
                <a:cubicBezTo>
                  <a:pt x="52841" y="3850437"/>
                  <a:pt x="23575" y="3828520"/>
                  <a:pt x="18132" y="3821263"/>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4" name="Picture 10" descr="https://encrypted-tbn2.gstatic.com/images?q=tbn:ANd9GcSzegXf2lYkh8IfH-Y849w-Zj7nvYVp_OtMH9P8CeeekJUjfg6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551" y="2379638"/>
            <a:ext cx="4895800" cy="2447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8840" y="1724353"/>
            <a:ext cx="5192485" cy="1754326"/>
          </a:xfrm>
          <a:prstGeom prst="rect">
            <a:avLst/>
          </a:prstGeom>
        </p:spPr>
        <p:txBody>
          <a:bodyPr wrap="square">
            <a:spAutoFit/>
          </a:bodyPr>
          <a:lstStyle/>
          <a:p>
            <a:r>
              <a:rPr lang="en-US" dirty="0">
                <a:solidFill>
                  <a:schemeClr val="bg1"/>
                </a:solidFill>
                <a:latin typeface="Calibri" panose="020F0502020204030204" pitchFamily="34" charset="0"/>
              </a:rPr>
              <a:t>The command to cross Jordan was given when all was in readiness. The priests carrying the ark went first, as planned. As their feet entered the river the waters were shut off from above—not just at the site of the crossing but from above—and they stood as in a heap. (6)</a:t>
            </a:r>
            <a:endParaRPr lang="en-US" dirty="0">
              <a:solidFill>
                <a:schemeClr val="bg1"/>
              </a:solidFill>
            </a:endParaRP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Palatino"/>
              </a:rPr>
              <a:t>Joshua 3:8-17</a:t>
            </a:r>
          </a:p>
        </p:txBody>
      </p:sp>
      <p:sp>
        <p:nvSpPr>
          <p:cNvPr id="15" name="Rectangle 14"/>
          <p:cNvSpPr/>
          <p:nvPr/>
        </p:nvSpPr>
        <p:spPr>
          <a:xfrm>
            <a:off x="6446031" y="4956845"/>
            <a:ext cx="4595458" cy="1015663"/>
          </a:xfrm>
          <a:prstGeom prst="rect">
            <a:avLst/>
          </a:prstGeom>
        </p:spPr>
        <p:txBody>
          <a:bodyPr wrap="square">
            <a:spAutoFit/>
          </a:bodyPr>
          <a:lstStyle/>
          <a:p>
            <a:r>
              <a:rPr lang="en-US" sz="2000" dirty="0">
                <a:solidFill>
                  <a:schemeClr val="bg1"/>
                </a:solidFill>
                <a:latin typeface="Palatino"/>
              </a:rPr>
              <a:t>The elements find control through faith. The wind, the clouds, the heavens obey the voice of faith. . . . (7)</a:t>
            </a:r>
          </a:p>
        </p:txBody>
      </p:sp>
      <p:sp>
        <p:nvSpPr>
          <p:cNvPr id="30" name="Rectangle 29"/>
          <p:cNvSpPr/>
          <p:nvPr/>
        </p:nvSpPr>
        <p:spPr>
          <a:xfrm>
            <a:off x="1975849" y="5885851"/>
            <a:ext cx="4595458" cy="707886"/>
          </a:xfrm>
          <a:prstGeom prst="rect">
            <a:avLst/>
          </a:prstGeom>
        </p:spPr>
        <p:txBody>
          <a:bodyPr wrap="square">
            <a:spAutoFit/>
          </a:bodyPr>
          <a:lstStyle/>
          <a:p>
            <a:r>
              <a:rPr lang="en-US" sz="2000" dirty="0">
                <a:solidFill>
                  <a:schemeClr val="bg1"/>
                </a:solidFill>
                <a:latin typeface="Palatino"/>
              </a:rPr>
              <a:t>About 40,000 soldiers crossed and women and children (Josh. 4:13)</a:t>
            </a:r>
          </a:p>
        </p:txBody>
      </p:sp>
    </p:spTree>
    <p:extLst>
      <p:ext uri="{BB962C8B-B14F-4D97-AF65-F5344CB8AC3E}">
        <p14:creationId xmlns:p14="http://schemas.microsoft.com/office/powerpoint/2010/main" val="42366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5" presetClass="emph" presetSubtype="0" fill="hold" grpId="0" nodeType="withEffect">
                                  <p:stCondLst>
                                    <p:cond delay="0"/>
                                  </p:stCondLst>
                                  <p:childTnLst>
                                    <p:animClr clrSpc="hsl" dir="cw">
                                      <p:cBhvr override="childStyle">
                                        <p:cTn id="10" dur="1250" fill="hold"/>
                                        <p:tgtEl>
                                          <p:spTgt spid="14"/>
                                        </p:tgtEl>
                                        <p:attrNameLst>
                                          <p:attrName>style.color</p:attrName>
                                        </p:attrNameLst>
                                      </p:cBhvr>
                                      <p:by>
                                        <p:hsl h="0" s="-70588" l="0"/>
                                      </p:by>
                                    </p:animClr>
                                    <p:animClr clrSpc="hsl" dir="cw">
                                      <p:cBhvr>
                                        <p:cTn id="11" dur="1250" fill="hold"/>
                                        <p:tgtEl>
                                          <p:spTgt spid="14"/>
                                        </p:tgtEl>
                                        <p:attrNameLst>
                                          <p:attrName>fillcolor</p:attrName>
                                        </p:attrNameLst>
                                      </p:cBhvr>
                                      <p:by>
                                        <p:hsl h="0" s="-70588" l="0"/>
                                      </p:by>
                                    </p:animClr>
                                    <p:animClr clrSpc="hsl" dir="cw">
                                      <p:cBhvr>
                                        <p:cTn id="12" dur="1250" fill="hold"/>
                                        <p:tgtEl>
                                          <p:spTgt spid="14"/>
                                        </p:tgtEl>
                                        <p:attrNameLst>
                                          <p:attrName>stroke.color</p:attrName>
                                        </p:attrNameLst>
                                      </p:cBhvr>
                                      <p:by>
                                        <p:hsl h="0" s="-70588" l="0"/>
                                      </p:by>
                                    </p:animClr>
                                    <p:set>
                                      <p:cBhvr>
                                        <p:cTn id="13" dur="1250" fill="hold"/>
                                        <p:tgtEl>
                                          <p:spTgt spid="14"/>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15"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3322366" y="488417"/>
            <a:ext cx="8320136" cy="5693866"/>
          </a:xfrm>
          <a:prstGeom prst="rect">
            <a:avLst/>
          </a:prstGeom>
        </p:spPr>
        <p:txBody>
          <a:bodyPr wrap="square">
            <a:spAutoFit/>
          </a:bodyPr>
          <a:lstStyle/>
          <a:p>
            <a:r>
              <a:rPr lang="en-US" sz="2800" dirty="0">
                <a:solidFill>
                  <a:schemeClr val="bg1"/>
                </a:solidFill>
                <a:latin typeface="Palatino"/>
              </a:rPr>
              <a:t>“Recall how the Israelites came to the river Jordan and were promised the waters would part, and they would be able to cross over on dry ground.</a:t>
            </a:r>
          </a:p>
          <a:p>
            <a:endParaRPr lang="en-US" sz="2800" dirty="0">
              <a:solidFill>
                <a:schemeClr val="bg1"/>
              </a:solidFill>
              <a:latin typeface="Palatino"/>
            </a:endParaRPr>
          </a:p>
          <a:p>
            <a:r>
              <a:rPr lang="en-US" sz="2800" dirty="0">
                <a:solidFill>
                  <a:schemeClr val="bg1"/>
                </a:solidFill>
                <a:latin typeface="Palatino"/>
              </a:rPr>
              <a:t>Interestingly, the waters did not part as the children of Israel stood on the banks of the river waiting for something to happen; rather, the soles of their feet were wet before the water parted. </a:t>
            </a:r>
          </a:p>
          <a:p>
            <a:endParaRPr lang="en-US" sz="2800" dirty="0">
              <a:solidFill>
                <a:schemeClr val="bg1"/>
              </a:solidFill>
              <a:latin typeface="Palatino"/>
            </a:endParaRPr>
          </a:p>
          <a:p>
            <a:r>
              <a:rPr lang="en-US" sz="2800" dirty="0">
                <a:solidFill>
                  <a:schemeClr val="bg1"/>
                </a:solidFill>
                <a:latin typeface="Palatino"/>
              </a:rPr>
              <a:t>The faith of the Israelites was manifested in the fact that they walked into the water </a:t>
            </a:r>
            <a:r>
              <a:rPr lang="en-US" sz="2800" i="1" dirty="0">
                <a:solidFill>
                  <a:schemeClr val="bg1"/>
                </a:solidFill>
                <a:latin typeface="Palatino"/>
              </a:rPr>
              <a:t>before</a:t>
            </a:r>
            <a:r>
              <a:rPr lang="en-US" sz="2800" dirty="0">
                <a:solidFill>
                  <a:schemeClr val="bg1"/>
                </a:solidFill>
                <a:latin typeface="Palatino"/>
              </a:rPr>
              <a:t> it parted. They walked into the river Jordan with a future-facing assurance of things hoped for” (9)</a:t>
            </a:r>
          </a:p>
        </p:txBody>
      </p:sp>
      <p:pic>
        <p:nvPicPr>
          <p:cNvPr id="8194" name="Picture 2" descr="Elder David A. Bedn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068" y="4229783"/>
            <a:ext cx="1819871" cy="2437327"/>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40213" y="154547"/>
            <a:ext cx="3041939" cy="2171001"/>
            <a:chOff x="228600" y="381000"/>
            <a:chExt cx="3505068" cy="2501531"/>
          </a:xfrm>
        </p:grpSpPr>
        <p:grpSp>
          <p:nvGrpSpPr>
            <p:cNvPr id="27" name="Group 26"/>
            <p:cNvGrpSpPr/>
            <p:nvPr/>
          </p:nvGrpSpPr>
          <p:grpSpPr>
            <a:xfrm>
              <a:off x="228600" y="381000"/>
              <a:ext cx="3505068" cy="2501531"/>
              <a:chOff x="534986" y="381000"/>
              <a:chExt cx="2637111" cy="2501531"/>
            </a:xfrm>
          </p:grpSpPr>
          <p:sp>
            <p:nvSpPr>
              <p:cNvPr id="29" name="Rectangle 28"/>
              <p:cNvSpPr/>
              <p:nvPr/>
            </p:nvSpPr>
            <p:spPr>
              <a:xfrm>
                <a:off x="878782" y="1009803"/>
                <a:ext cx="1923743"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534986" y="384805"/>
                <a:ext cx="457200" cy="2497726"/>
                <a:chOff x="533400" y="381000"/>
                <a:chExt cx="457200" cy="2497726"/>
              </a:xfrm>
            </p:grpSpPr>
            <p:sp>
              <p:nvSpPr>
                <p:cNvPr id="36" name="Oval 3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714897" y="381000"/>
                <a:ext cx="457200" cy="2497726"/>
                <a:chOff x="2714897" y="457200"/>
                <a:chExt cx="457200" cy="2497726"/>
              </a:xfrm>
            </p:grpSpPr>
            <p:sp>
              <p:nvSpPr>
                <p:cNvPr id="32" name="Oval 3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ectangle 27"/>
            <p:cNvSpPr/>
            <p:nvPr/>
          </p:nvSpPr>
          <p:spPr>
            <a:xfrm>
              <a:off x="881275" y="1170374"/>
              <a:ext cx="2293346" cy="1241222"/>
            </a:xfrm>
            <a:prstGeom prst="rect">
              <a:avLst/>
            </a:prstGeom>
          </p:spPr>
          <p:txBody>
            <a:bodyPr wrap="square">
              <a:spAutoFit/>
            </a:bodyPr>
            <a:lstStyle/>
            <a:p>
              <a:pPr algn="ctr"/>
              <a:r>
                <a:rPr lang="en-US" sz="1600" b="1" dirty="0"/>
                <a:t>Moving forward in faith invites God to perform miracles on our behalf</a:t>
              </a:r>
              <a:endParaRPr lang="en-US" sz="1600" i="1" dirty="0"/>
            </a:p>
          </p:txBody>
        </p:sp>
      </p:grpSp>
    </p:spTree>
    <p:extLst>
      <p:ext uri="{BB962C8B-B14F-4D97-AF65-F5344CB8AC3E}">
        <p14:creationId xmlns:p14="http://schemas.microsoft.com/office/powerpoint/2010/main" val="291090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Getting Our Feet Wet</a:t>
            </a:r>
            <a:endParaRPr lang="en-US" sz="5400" dirty="0">
              <a:solidFill>
                <a:schemeClr val="bg1"/>
              </a:solidFill>
              <a:latin typeface="Bodoni MT Black" panose="02070A03080606020203" pitchFamily="18" charset="0"/>
            </a:endParaRP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Palatino"/>
              </a:rPr>
              <a:t>Joshua 3:15-17</a:t>
            </a:r>
          </a:p>
        </p:txBody>
      </p:sp>
      <p:sp>
        <p:nvSpPr>
          <p:cNvPr id="5" name="Rectangle 4"/>
          <p:cNvSpPr/>
          <p:nvPr/>
        </p:nvSpPr>
        <p:spPr>
          <a:xfrm>
            <a:off x="373103" y="998972"/>
            <a:ext cx="6096000" cy="2585323"/>
          </a:xfrm>
          <a:prstGeom prst="rect">
            <a:avLst/>
          </a:prstGeom>
        </p:spPr>
        <p:txBody>
          <a:bodyPr>
            <a:spAutoFit/>
          </a:bodyPr>
          <a:lstStyle/>
          <a:p>
            <a:r>
              <a:rPr lang="en-US" dirty="0">
                <a:solidFill>
                  <a:schemeClr val="bg1"/>
                </a:solidFill>
                <a:latin typeface="Calibri" panose="020F0502020204030204" pitchFamily="34" charset="0"/>
              </a:rPr>
              <a:t>We sometimes must do the hard things we have been asked to do before we will be blessed.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Joshua and his priests, in a little-read replication of the parting and crossing of the Red Sea, crossed the flooded Jordan River in another miracle.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the miracle did not begin for ancient Israel until after Joshua and his priests got the soles of their feet wet. (5)</a:t>
            </a:r>
            <a:endParaRPr lang="en-US" dirty="0">
              <a:solidFill>
                <a:schemeClr val="bg1"/>
              </a:solidFill>
            </a:endParaRPr>
          </a:p>
        </p:txBody>
      </p:sp>
      <p:pic>
        <p:nvPicPr>
          <p:cNvPr id="6150" name="Picture 6" descr="http://blog.ninapaley.com/wp-content/uploads/2015/04/red-sea-wave4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79163" y="1313430"/>
            <a:ext cx="4745898" cy="266956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coveredbythedust.files.wordpress.com/2012/02/israelites-crossing-jordan-river-joshua-ashx.jpg"/>
          <p:cNvPicPr>
            <a:picLocks noChangeAspect="1" noChangeArrowheads="1"/>
          </p:cNvPicPr>
          <p:nvPr/>
        </p:nvPicPr>
        <p:blipFill rotWithShape="1">
          <a:blip r:embed="rId5">
            <a:extLst>
              <a:ext uri="{28A0092B-C50C-407E-A947-70E740481C1C}">
                <a14:useLocalDpi xmlns:a14="http://schemas.microsoft.com/office/drawing/2010/main" val="0"/>
              </a:ext>
            </a:extLst>
          </a:blip>
          <a:srcRect t="73989" r="10954"/>
          <a:stretch/>
        </p:blipFill>
        <p:spPr bwMode="auto">
          <a:xfrm>
            <a:off x="366162" y="3766258"/>
            <a:ext cx="5794750" cy="12695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469103" y="4118789"/>
            <a:ext cx="5355958" cy="2554545"/>
          </a:xfrm>
          <a:prstGeom prst="rect">
            <a:avLst/>
          </a:prstGeom>
        </p:spPr>
        <p:txBody>
          <a:bodyPr wrap="square">
            <a:spAutoFit/>
          </a:bodyPr>
          <a:lstStyle/>
          <a:p>
            <a:r>
              <a:rPr lang="en-US" sz="3200" dirty="0">
                <a:solidFill>
                  <a:schemeClr val="bg1"/>
                </a:solidFill>
                <a:latin typeface="Calibri" panose="020F0502020204030204" pitchFamily="34" charset="0"/>
              </a:rPr>
              <a:t>Although we may not have flooded rivers to cross in our lives, we will have obstacles and challenges that we may not know how to overcome.</a:t>
            </a:r>
            <a:endParaRPr lang="en-US" sz="3200" dirty="0">
              <a:solidFill>
                <a:schemeClr val="bg1"/>
              </a:solidFill>
            </a:endParaRPr>
          </a:p>
        </p:txBody>
      </p:sp>
    </p:spTree>
    <p:extLst>
      <p:ext uri="{BB962C8B-B14F-4D97-AF65-F5344CB8AC3E}">
        <p14:creationId xmlns:p14="http://schemas.microsoft.com/office/powerpoint/2010/main" val="219679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5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4857" y="0"/>
            <a:ext cx="12192002" cy="1107996"/>
          </a:xfrm>
          <a:prstGeom prst="rect">
            <a:avLst/>
          </a:prstGeom>
          <a:noFill/>
        </p:spPr>
        <p:txBody>
          <a:bodyPr wrap="square" rtlCol="0">
            <a:spAutoFit/>
          </a:bodyPr>
          <a:lstStyle/>
          <a:p>
            <a:pPr algn="ctr"/>
            <a:r>
              <a:rPr lang="en-US" sz="6600" dirty="0">
                <a:solidFill>
                  <a:schemeClr val="bg1"/>
                </a:solidFill>
                <a:latin typeface="Bodoni MT Black" panose="02070A03080606020203" pitchFamily="18" charset="0"/>
              </a:rPr>
              <a:t>A Memorial of God’s Power</a:t>
            </a:r>
            <a:endParaRPr lang="en-US" sz="5400" dirty="0">
              <a:solidFill>
                <a:schemeClr val="bg1"/>
              </a:solidFill>
              <a:latin typeface="Bodoni MT Black" panose="02070A03080606020203" pitchFamily="18" charset="0"/>
            </a:endParaRPr>
          </a:p>
        </p:txBody>
      </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Palatino"/>
              </a:rPr>
              <a:t>Joshua 4</a:t>
            </a:r>
          </a:p>
        </p:txBody>
      </p:sp>
      <p:pic>
        <p:nvPicPr>
          <p:cNvPr id="10" name="Picture 4" descr="http://mudpreacher.files.wordpress.com/2009/06/stone-monument-in-israel.jpg?w=300&amp;h=195"/>
          <p:cNvPicPr>
            <a:picLocks noChangeAspect="1" noChangeArrowheads="1"/>
          </p:cNvPicPr>
          <p:nvPr/>
        </p:nvPicPr>
        <p:blipFill rotWithShape="1">
          <a:blip r:embed="rId4">
            <a:extLst>
              <a:ext uri="{28A0092B-C50C-407E-A947-70E740481C1C}">
                <a14:useLocalDpi xmlns:a14="http://schemas.microsoft.com/office/drawing/2010/main" val="0"/>
              </a:ext>
            </a:extLst>
          </a:blip>
          <a:srcRect l="863" t="13705" r="1"/>
          <a:stretch/>
        </p:blipFill>
        <p:spPr bwMode="auto">
          <a:xfrm>
            <a:off x="7330922" y="1386146"/>
            <a:ext cx="4589662" cy="25968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17872" y="1036715"/>
            <a:ext cx="6096000" cy="3785652"/>
          </a:xfrm>
          <a:prstGeom prst="rect">
            <a:avLst/>
          </a:prstGeom>
        </p:spPr>
        <p:txBody>
          <a:bodyPr>
            <a:spAutoFit/>
          </a:bodyPr>
          <a:lstStyle/>
          <a:p>
            <a:r>
              <a:rPr lang="en-US" sz="2400" dirty="0">
                <a:solidFill>
                  <a:schemeClr val="bg1"/>
                </a:solidFill>
                <a:latin typeface="Calibri" panose="020F0502020204030204" pitchFamily="34" charset="0"/>
              </a:rPr>
              <a:t>Biblical peoples were very fond of symbolic acts to commemorate great events. In order to memorialize God’s blessing in parting the waters of the Jordan River, Joshua commanded that twelve stones be taken from the riverbed and placed where all the people could see them: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“These stones shall be for a memorial unto the children of Israel for ever” (v. 7). </a:t>
            </a:r>
            <a:endParaRPr lang="en-US" sz="2400" dirty="0">
              <a:solidFill>
                <a:schemeClr val="bg1"/>
              </a:solidFill>
            </a:endParaRPr>
          </a:p>
        </p:txBody>
      </p:sp>
      <p:sp>
        <p:nvSpPr>
          <p:cNvPr id="8" name="Rectangle 7"/>
          <p:cNvSpPr/>
          <p:nvPr/>
        </p:nvSpPr>
        <p:spPr>
          <a:xfrm>
            <a:off x="5222883" y="4892430"/>
            <a:ext cx="6772747" cy="1569660"/>
          </a:xfrm>
          <a:prstGeom prst="rect">
            <a:avLst/>
          </a:prstGeom>
        </p:spPr>
        <p:txBody>
          <a:bodyPr wrap="square">
            <a:spAutoFit/>
          </a:bodyPr>
          <a:lstStyle/>
          <a:p>
            <a:r>
              <a:rPr lang="en-US" sz="2400" dirty="0">
                <a:solidFill>
                  <a:schemeClr val="bg1"/>
                </a:solidFill>
                <a:latin typeface="Calibri" panose="020F0502020204030204" pitchFamily="34" charset="0"/>
              </a:rPr>
              <a:t>In later years, when their children would ask the meaning of the stones, Israel could rehearse the story of God’s miracle; thus, the stones would serve as a visible reminder of God’s power.</a:t>
            </a:r>
          </a:p>
        </p:txBody>
      </p:sp>
      <p:sp>
        <p:nvSpPr>
          <p:cNvPr id="9" name="Rectangle 8"/>
          <p:cNvSpPr/>
          <p:nvPr/>
        </p:nvSpPr>
        <p:spPr>
          <a:xfrm>
            <a:off x="11687187" y="6414847"/>
            <a:ext cx="442750" cy="369332"/>
          </a:xfrm>
          <a:prstGeom prst="rect">
            <a:avLst/>
          </a:prstGeom>
        </p:spPr>
        <p:txBody>
          <a:bodyPr wrap="none">
            <a:spAutoFit/>
          </a:bodyPr>
          <a:lstStyle/>
          <a:p>
            <a:r>
              <a:rPr lang="en-US" dirty="0">
                <a:solidFill>
                  <a:schemeClr val="bg1"/>
                </a:solidFill>
                <a:latin typeface="Calibri" panose="020F0502020204030204" pitchFamily="34" charset="0"/>
              </a:rPr>
              <a:t>(8)</a:t>
            </a:r>
            <a:endParaRPr lang="en-US" dirty="0">
              <a:solidFill>
                <a:schemeClr val="bg1"/>
              </a:solidFill>
            </a:endParaRPr>
          </a:p>
        </p:txBody>
      </p:sp>
      <p:pic>
        <p:nvPicPr>
          <p:cNvPr id="14" name="Picture 2" descr="http://www.bible-history.com/geography/bibleplaces/gilgal-map-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847" y="4833651"/>
            <a:ext cx="13430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55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2002" cy="6858000"/>
            <a:chOff x="-1" y="0"/>
            <a:chExt cx="12192002" cy="6858000"/>
          </a:xfrm>
        </p:grpSpPr>
        <p:pic>
          <p:nvPicPr>
            <p:cNvPr id="3"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1095470"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0" y="6488668"/>
            <a:ext cx="5145387" cy="369332"/>
          </a:xfrm>
          <a:prstGeom prst="rect">
            <a:avLst/>
          </a:prstGeom>
          <a:noFill/>
        </p:spPr>
        <p:txBody>
          <a:bodyPr wrap="square" rtlCol="0">
            <a:spAutoFit/>
          </a:bodyPr>
          <a:lstStyle/>
          <a:p>
            <a:r>
              <a:rPr lang="en-US" dirty="0">
                <a:solidFill>
                  <a:schemeClr val="bg1"/>
                </a:solidFill>
                <a:latin typeface="Palatino"/>
              </a:rPr>
              <a:t>Joshua 4</a:t>
            </a:r>
          </a:p>
        </p:txBody>
      </p:sp>
      <p:sp>
        <p:nvSpPr>
          <p:cNvPr id="7" name="Rectangle 6"/>
          <p:cNvSpPr/>
          <p:nvPr/>
        </p:nvSpPr>
        <p:spPr>
          <a:xfrm>
            <a:off x="4197284" y="3278742"/>
            <a:ext cx="6096000" cy="3170099"/>
          </a:xfrm>
          <a:prstGeom prst="rect">
            <a:avLst/>
          </a:prstGeom>
        </p:spPr>
        <p:txBody>
          <a:bodyPr>
            <a:spAutoFit/>
          </a:bodyPr>
          <a:lstStyle/>
          <a:p>
            <a:r>
              <a:rPr lang="en-US" sz="4000" dirty="0">
                <a:solidFill>
                  <a:schemeClr val="bg1"/>
                </a:solidFill>
              </a:rPr>
              <a:t>“Remembering enables us to see God’s hand in our past, just as prophecy and faith assure us of God’s hand in our future.” </a:t>
            </a:r>
          </a:p>
        </p:txBody>
      </p:sp>
      <p:sp>
        <p:nvSpPr>
          <p:cNvPr id="9" name="Rectangle 8"/>
          <p:cNvSpPr/>
          <p:nvPr/>
        </p:nvSpPr>
        <p:spPr>
          <a:xfrm>
            <a:off x="11687187" y="6414847"/>
            <a:ext cx="559769" cy="369332"/>
          </a:xfrm>
          <a:prstGeom prst="rect">
            <a:avLst/>
          </a:prstGeom>
        </p:spPr>
        <p:txBody>
          <a:bodyPr wrap="none">
            <a:spAutoFit/>
          </a:bodyPr>
          <a:lstStyle/>
          <a:p>
            <a:r>
              <a:rPr lang="en-US" dirty="0">
                <a:solidFill>
                  <a:schemeClr val="bg1"/>
                </a:solidFill>
                <a:latin typeface="Calibri" panose="020F0502020204030204" pitchFamily="34" charset="0"/>
              </a:rPr>
              <a:t>(10)</a:t>
            </a:r>
            <a:endParaRPr lang="en-US" dirty="0">
              <a:solidFill>
                <a:schemeClr val="bg1"/>
              </a:solidFill>
            </a:endParaRPr>
          </a:p>
        </p:txBody>
      </p:sp>
      <p:grpSp>
        <p:nvGrpSpPr>
          <p:cNvPr id="11" name="Group 10"/>
          <p:cNvGrpSpPr/>
          <p:nvPr/>
        </p:nvGrpSpPr>
        <p:grpSpPr>
          <a:xfrm>
            <a:off x="566106" y="325042"/>
            <a:ext cx="3883481" cy="2771600"/>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68058" y="1015697"/>
              <a:ext cx="2293346" cy="1569660"/>
            </a:xfrm>
            <a:prstGeom prst="rect">
              <a:avLst/>
            </a:prstGeom>
          </p:spPr>
          <p:txBody>
            <a:bodyPr wrap="square">
              <a:spAutoFit/>
            </a:bodyPr>
            <a:lstStyle/>
            <a:p>
              <a:pPr algn="ctr"/>
              <a:r>
                <a:rPr lang="en-US" sz="1600" b="1" dirty="0"/>
                <a:t>As we remember what the Lord has done for us, our reverence for Him increases and our testimonies are strengthened</a:t>
              </a:r>
              <a:endParaRPr lang="en-US" sz="1600" i="1" dirty="0"/>
            </a:p>
          </p:txBody>
        </p:sp>
      </p:grpSp>
      <p:pic>
        <p:nvPicPr>
          <p:cNvPr id="11266" name="Picture 2" descr="Elder Marlin K. Jens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2790" y="543983"/>
            <a:ext cx="1841679" cy="244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03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1926</Words>
  <Application>Microsoft Office PowerPoint</Application>
  <PresentationFormat>Widescreen</PresentationFormat>
  <Paragraphs>119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Bodoni MT Black</vt:lpstr>
      <vt:lpstr>Calibri Light</vt:lpstr>
      <vt:lpstr>Calibri</vt:lpstr>
      <vt:lpstr>Arial</vt:lpstr>
      <vt:lpstr>Tahoma</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25</cp:revision>
  <dcterms:created xsi:type="dcterms:W3CDTF">2015-11-20T16:42:06Z</dcterms:created>
  <dcterms:modified xsi:type="dcterms:W3CDTF">2020-11-15T14:19:42Z</dcterms:modified>
</cp:coreProperties>
</file>