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65" r:id="rId3"/>
    <p:sldId id="256" r:id="rId4"/>
    <p:sldId id="259" r:id="rId5"/>
    <p:sldId id="260" r:id="rId6"/>
    <p:sldId id="266" r:id="rId7"/>
    <p:sldId id="268" r:id="rId8"/>
    <p:sldId id="270" r:id="rId9"/>
    <p:sldId id="269" r:id="rId10"/>
    <p:sldId id="258" r:id="rId11"/>
    <p:sldId id="274" r:id="rId12"/>
    <p:sldId id="275" r:id="rId13"/>
    <p:sldId id="276" r:id="rId14"/>
    <p:sldId id="277" r:id="rId15"/>
    <p:sldId id="279" r:id="rId16"/>
    <p:sldId id="278" r:id="rId17"/>
    <p:sldId id="280" r:id="rId18"/>
    <p:sldId id="281" r:id="rId19"/>
    <p:sldId id="272" r:id="rId20"/>
    <p:sldId id="273" r:id="rId21"/>
    <p:sldId id="262" r:id="rId22"/>
    <p:sldId id="261" r:id="rId23"/>
    <p:sldId id="267" r:id="rId24"/>
    <p:sldId id="271" r:id="rId25"/>
    <p:sldId id="282" r:id="rId26"/>
  </p:sldIdLst>
  <p:sldSz cx="12192000" cy="6858000"/>
  <p:notesSz cx="6858000" cy="9144000"/>
  <p:embeddedFontLst>
    <p:embeddedFont>
      <p:font typeface="Agency FB" panose="020B0503020202020204" pitchFamily="34" charset="0"/>
      <p:regular r:id="rId27"/>
      <p:bold r:id="rId28"/>
    </p:embeddedFont>
    <p:embeddedFont>
      <p:font typeface="Arial Black" panose="020B0A04020102020204" pitchFamily="34" charset="0"/>
      <p:bold r:id="rId29"/>
    </p:embeddedFon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Harrington" panose="04040505050A02020702" pitchFamily="82" charset="0"/>
      <p:regular r:id="rId36"/>
    </p:embeddedFont>
    <p:embeddedFont>
      <p:font typeface="Matura MT Script Capitals" panose="03020802060602070202" pitchFamily="66" charset="0"/>
      <p:regular r:id="rId37"/>
    </p:embeddedFont>
    <p:embeddedFont>
      <p:font typeface="Palatino" pitchFamily="2"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9F35"/>
    <a:srgbClr val="9E7D2A"/>
    <a:srgbClr val="825700"/>
    <a:srgbClr val="B99231"/>
    <a:srgbClr val="BF702F"/>
    <a:srgbClr val="D5B4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D1AD644-01D5-4816-8F40-A204013A3CE9}"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E17A6-7CA4-4705-9A42-EFA3C72E94D8}" type="slidenum">
              <a:rPr lang="en-US" smtClean="0"/>
              <a:t>‹#›</a:t>
            </a:fld>
            <a:endParaRPr lang="en-US"/>
          </a:p>
        </p:txBody>
      </p:sp>
    </p:spTree>
    <p:extLst>
      <p:ext uri="{BB962C8B-B14F-4D97-AF65-F5344CB8AC3E}">
        <p14:creationId xmlns:p14="http://schemas.microsoft.com/office/powerpoint/2010/main" val="1356963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1AD644-01D5-4816-8F40-A204013A3CE9}"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E17A6-7CA4-4705-9A42-EFA3C72E94D8}" type="slidenum">
              <a:rPr lang="en-US" smtClean="0"/>
              <a:t>‹#›</a:t>
            </a:fld>
            <a:endParaRPr lang="en-US"/>
          </a:p>
        </p:txBody>
      </p:sp>
    </p:spTree>
    <p:extLst>
      <p:ext uri="{BB962C8B-B14F-4D97-AF65-F5344CB8AC3E}">
        <p14:creationId xmlns:p14="http://schemas.microsoft.com/office/powerpoint/2010/main" val="257479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1AD644-01D5-4816-8F40-A204013A3CE9}"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E17A6-7CA4-4705-9A42-EFA3C72E94D8}" type="slidenum">
              <a:rPr lang="en-US" smtClean="0"/>
              <a:t>‹#›</a:t>
            </a:fld>
            <a:endParaRPr lang="en-US"/>
          </a:p>
        </p:txBody>
      </p:sp>
    </p:spTree>
    <p:extLst>
      <p:ext uri="{BB962C8B-B14F-4D97-AF65-F5344CB8AC3E}">
        <p14:creationId xmlns:p14="http://schemas.microsoft.com/office/powerpoint/2010/main" val="614466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1AD644-01D5-4816-8F40-A204013A3CE9}"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E17A6-7CA4-4705-9A42-EFA3C72E94D8}" type="slidenum">
              <a:rPr lang="en-US" smtClean="0"/>
              <a:t>‹#›</a:t>
            </a:fld>
            <a:endParaRPr lang="en-US"/>
          </a:p>
        </p:txBody>
      </p:sp>
    </p:spTree>
    <p:extLst>
      <p:ext uri="{BB962C8B-B14F-4D97-AF65-F5344CB8AC3E}">
        <p14:creationId xmlns:p14="http://schemas.microsoft.com/office/powerpoint/2010/main" val="1903849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1AD644-01D5-4816-8F40-A204013A3CE9}"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E17A6-7CA4-4705-9A42-EFA3C72E94D8}" type="slidenum">
              <a:rPr lang="en-US" smtClean="0"/>
              <a:t>‹#›</a:t>
            </a:fld>
            <a:endParaRPr lang="en-US"/>
          </a:p>
        </p:txBody>
      </p:sp>
    </p:spTree>
    <p:extLst>
      <p:ext uri="{BB962C8B-B14F-4D97-AF65-F5344CB8AC3E}">
        <p14:creationId xmlns:p14="http://schemas.microsoft.com/office/powerpoint/2010/main" val="583333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1AD644-01D5-4816-8F40-A204013A3CE9}" type="datetimeFigureOut">
              <a:rPr lang="en-US" smtClean="0"/>
              <a:t>11/15/2020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4E17A6-7CA4-4705-9A42-EFA3C72E94D8}" type="slidenum">
              <a:rPr lang="en-US" smtClean="0"/>
              <a:t>‹#›</a:t>
            </a:fld>
            <a:endParaRPr lang="en-US"/>
          </a:p>
        </p:txBody>
      </p:sp>
    </p:spTree>
    <p:extLst>
      <p:ext uri="{BB962C8B-B14F-4D97-AF65-F5344CB8AC3E}">
        <p14:creationId xmlns:p14="http://schemas.microsoft.com/office/powerpoint/2010/main" val="2177522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1AD644-01D5-4816-8F40-A204013A3CE9}" type="datetimeFigureOut">
              <a:rPr lang="en-US" smtClean="0"/>
              <a:t>11/15/2020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4E17A6-7CA4-4705-9A42-EFA3C72E94D8}" type="slidenum">
              <a:rPr lang="en-US" smtClean="0"/>
              <a:t>‹#›</a:t>
            </a:fld>
            <a:endParaRPr lang="en-US"/>
          </a:p>
        </p:txBody>
      </p:sp>
    </p:spTree>
    <p:extLst>
      <p:ext uri="{BB962C8B-B14F-4D97-AF65-F5344CB8AC3E}">
        <p14:creationId xmlns:p14="http://schemas.microsoft.com/office/powerpoint/2010/main" val="507642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1AD644-01D5-4816-8F40-A204013A3CE9}" type="datetimeFigureOut">
              <a:rPr lang="en-US" smtClean="0"/>
              <a:t>11/15/2020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4E17A6-7CA4-4705-9A42-EFA3C72E94D8}" type="slidenum">
              <a:rPr lang="en-US" smtClean="0"/>
              <a:t>‹#›</a:t>
            </a:fld>
            <a:endParaRPr lang="en-US"/>
          </a:p>
        </p:txBody>
      </p:sp>
    </p:spTree>
    <p:extLst>
      <p:ext uri="{BB962C8B-B14F-4D97-AF65-F5344CB8AC3E}">
        <p14:creationId xmlns:p14="http://schemas.microsoft.com/office/powerpoint/2010/main" val="371292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1AD644-01D5-4816-8F40-A204013A3CE9}" type="datetimeFigureOut">
              <a:rPr lang="en-US" smtClean="0"/>
              <a:t>11/15/2020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4E17A6-7CA4-4705-9A42-EFA3C72E94D8}" type="slidenum">
              <a:rPr lang="en-US" smtClean="0"/>
              <a:t>‹#›</a:t>
            </a:fld>
            <a:endParaRPr lang="en-US"/>
          </a:p>
        </p:txBody>
      </p:sp>
    </p:spTree>
    <p:extLst>
      <p:ext uri="{BB962C8B-B14F-4D97-AF65-F5344CB8AC3E}">
        <p14:creationId xmlns:p14="http://schemas.microsoft.com/office/powerpoint/2010/main" val="2440665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1AD644-01D5-4816-8F40-A204013A3CE9}" type="datetimeFigureOut">
              <a:rPr lang="en-US" smtClean="0"/>
              <a:t>11/15/2020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4E17A6-7CA4-4705-9A42-EFA3C72E94D8}" type="slidenum">
              <a:rPr lang="en-US" smtClean="0"/>
              <a:t>‹#›</a:t>
            </a:fld>
            <a:endParaRPr lang="en-US"/>
          </a:p>
        </p:txBody>
      </p:sp>
    </p:spTree>
    <p:extLst>
      <p:ext uri="{BB962C8B-B14F-4D97-AF65-F5344CB8AC3E}">
        <p14:creationId xmlns:p14="http://schemas.microsoft.com/office/powerpoint/2010/main" val="3271182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1AD644-01D5-4816-8F40-A204013A3CE9}" type="datetimeFigureOut">
              <a:rPr lang="en-US" smtClean="0"/>
              <a:t>11/15/2020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4E17A6-7CA4-4705-9A42-EFA3C72E94D8}" type="slidenum">
              <a:rPr lang="en-US" smtClean="0"/>
              <a:t>‹#›</a:t>
            </a:fld>
            <a:endParaRPr lang="en-US"/>
          </a:p>
        </p:txBody>
      </p:sp>
    </p:spTree>
    <p:extLst>
      <p:ext uri="{BB962C8B-B14F-4D97-AF65-F5344CB8AC3E}">
        <p14:creationId xmlns:p14="http://schemas.microsoft.com/office/powerpoint/2010/main" val="661000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1AD644-01D5-4816-8F40-A204013A3CE9}" type="datetimeFigureOut">
              <a:rPr lang="en-US" smtClean="0"/>
              <a:t>11/15/2020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4E17A6-7CA4-4705-9A42-EFA3C72E94D8}" type="slidenum">
              <a:rPr lang="en-US" smtClean="0"/>
              <a:t>‹#›</a:t>
            </a:fld>
            <a:endParaRPr lang="en-US"/>
          </a:p>
        </p:txBody>
      </p:sp>
    </p:spTree>
    <p:extLst>
      <p:ext uri="{BB962C8B-B14F-4D97-AF65-F5344CB8AC3E}">
        <p14:creationId xmlns:p14="http://schemas.microsoft.com/office/powerpoint/2010/main" val="1739792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www.lds.org/ensign/1990/01/deborah-and-the-book-of-judges?lang=eng#footnote7-90901_000_008"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490889-87E3-47CB-8F3D-8C04A1632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5" name="TextBox 84"/>
          <p:cNvSpPr txBox="1"/>
          <p:nvPr/>
        </p:nvSpPr>
        <p:spPr>
          <a:xfrm>
            <a:off x="2086" y="1130286"/>
            <a:ext cx="12191999" cy="2123658"/>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Choose You This Day Whom Ye Will Serve</a:t>
            </a:r>
          </a:p>
          <a:p>
            <a:pPr algn="ctr"/>
            <a:r>
              <a:rPr lang="en-US" sz="6600" dirty="0">
                <a:solidFill>
                  <a:schemeClr val="bg1"/>
                </a:solidFill>
                <a:latin typeface="Agency FB" panose="020B0503020202020204" pitchFamily="34" charset="0"/>
              </a:rPr>
              <a:t>Judges 1-5</a:t>
            </a:r>
          </a:p>
        </p:txBody>
      </p:sp>
      <p:sp>
        <p:nvSpPr>
          <p:cNvPr id="2" name="TextBox 1"/>
          <p:cNvSpPr txBox="1"/>
          <p:nvPr/>
        </p:nvSpPr>
        <p:spPr>
          <a:xfrm>
            <a:off x="45267" y="10344"/>
            <a:ext cx="1919445" cy="369332"/>
          </a:xfrm>
          <a:prstGeom prst="rect">
            <a:avLst/>
          </a:prstGeom>
          <a:noFill/>
        </p:spPr>
        <p:txBody>
          <a:bodyPr wrap="square" rtlCol="0">
            <a:spAutoFit/>
          </a:bodyPr>
          <a:lstStyle/>
          <a:p>
            <a:r>
              <a:rPr lang="en-US" dirty="0">
                <a:solidFill>
                  <a:schemeClr val="bg1"/>
                </a:solidFill>
              </a:rPr>
              <a:t>Lesson 78 Part 1</a:t>
            </a:r>
          </a:p>
        </p:txBody>
      </p:sp>
      <p:sp>
        <p:nvSpPr>
          <p:cNvPr id="3" name="Rectangle 2"/>
          <p:cNvSpPr/>
          <p:nvPr/>
        </p:nvSpPr>
        <p:spPr>
          <a:xfrm>
            <a:off x="3292030" y="3274470"/>
            <a:ext cx="6096000" cy="923330"/>
          </a:xfrm>
          <a:prstGeom prst="rect">
            <a:avLst/>
          </a:prstGeom>
        </p:spPr>
        <p:txBody>
          <a:bodyPr>
            <a:spAutoFit/>
          </a:bodyPr>
          <a:lstStyle/>
          <a:p>
            <a:r>
              <a:rPr lang="en-US" i="1" dirty="0">
                <a:solidFill>
                  <a:schemeClr val="bg1"/>
                </a:solidFill>
                <a:latin typeface="Palatino"/>
              </a:rPr>
              <a:t>…for I will deliver the inhabitants of the land into your hand; and thou shalt drive them out before thee.</a:t>
            </a:r>
          </a:p>
          <a:p>
            <a:r>
              <a:rPr lang="en-US" i="1" dirty="0">
                <a:solidFill>
                  <a:schemeClr val="bg1"/>
                </a:solidFill>
                <a:latin typeface="Palatino"/>
              </a:rPr>
              <a:t>Exodus 23:31</a:t>
            </a:r>
            <a:endParaRPr lang="en-US" i="1" dirty="0">
              <a:solidFill>
                <a:schemeClr val="bg1"/>
              </a:solidFill>
            </a:endParaRPr>
          </a:p>
        </p:txBody>
      </p:sp>
      <p:grpSp>
        <p:nvGrpSpPr>
          <p:cNvPr id="7" name="Group 6"/>
          <p:cNvGrpSpPr/>
          <p:nvPr/>
        </p:nvGrpSpPr>
        <p:grpSpPr>
          <a:xfrm>
            <a:off x="1430655" y="3387382"/>
            <a:ext cx="1401011" cy="2690138"/>
            <a:chOff x="838200" y="1085653"/>
            <a:chExt cx="1981200" cy="3804183"/>
          </a:xfrm>
        </p:grpSpPr>
        <p:sp>
          <p:nvSpPr>
            <p:cNvPr id="8" name="Cloud 7"/>
            <p:cNvSpPr/>
            <p:nvPr/>
          </p:nvSpPr>
          <p:spPr>
            <a:xfrm rot="18013353">
              <a:off x="929004" y="1176545"/>
              <a:ext cx="1196016" cy="1139617"/>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p:cNvSpPr/>
            <p:nvPr/>
          </p:nvSpPr>
          <p:spPr>
            <a:xfrm rot="5400000">
              <a:off x="1466068" y="1113852"/>
              <a:ext cx="1196016" cy="1139617"/>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671902">
              <a:off x="2288439" y="2855540"/>
              <a:ext cx="427695" cy="6934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647766">
              <a:off x="907173" y="2825978"/>
              <a:ext cx="363079" cy="6934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9352409">
              <a:off x="1919177" y="4196424"/>
              <a:ext cx="339349" cy="69341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647766">
              <a:off x="1529051" y="4182709"/>
              <a:ext cx="337724" cy="69341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20169292">
              <a:off x="1879875" y="2120449"/>
              <a:ext cx="724729" cy="1236858"/>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790291">
              <a:off x="1088850" y="2079923"/>
              <a:ext cx="724729" cy="1236858"/>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rot="1833560">
              <a:off x="838200" y="3033987"/>
              <a:ext cx="664097" cy="188107"/>
              <a:chOff x="4431208" y="4615200"/>
              <a:chExt cx="3565332" cy="1137883"/>
            </a:xfrm>
          </p:grpSpPr>
          <p:grpSp>
            <p:nvGrpSpPr>
              <p:cNvPr id="61" name="Group 60"/>
              <p:cNvGrpSpPr/>
              <p:nvPr/>
            </p:nvGrpSpPr>
            <p:grpSpPr>
              <a:xfrm>
                <a:off x="4431208" y="4620283"/>
                <a:ext cx="1188559" cy="1132800"/>
                <a:chOff x="4431208" y="4620283"/>
                <a:chExt cx="1188559" cy="1132800"/>
              </a:xfrm>
            </p:grpSpPr>
            <p:sp>
              <p:nvSpPr>
                <p:cNvPr id="70" name="Quad Arrow 69"/>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Quad Arrow 70"/>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4-Point Star 71"/>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5619652" y="4615200"/>
                <a:ext cx="1188559" cy="1132800"/>
                <a:chOff x="4431208" y="4620283"/>
                <a:chExt cx="1188559" cy="1132800"/>
              </a:xfrm>
            </p:grpSpPr>
            <p:sp>
              <p:nvSpPr>
                <p:cNvPr id="67" name="Quad Arrow 66"/>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Quad Arrow 67"/>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4-Point Star 68"/>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6807981" y="4617742"/>
                <a:ext cx="1188559" cy="1132800"/>
                <a:chOff x="4431208" y="4620283"/>
                <a:chExt cx="1188559" cy="1132800"/>
              </a:xfrm>
            </p:grpSpPr>
            <p:sp>
              <p:nvSpPr>
                <p:cNvPr id="64" name="Quad Arrow 63"/>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Quad Arrow 64"/>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4-Point Star 65"/>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 name="Group 16"/>
            <p:cNvGrpSpPr/>
            <p:nvPr/>
          </p:nvGrpSpPr>
          <p:grpSpPr>
            <a:xfrm rot="19923716">
              <a:off x="2155303" y="3102365"/>
              <a:ext cx="664097" cy="188107"/>
              <a:chOff x="4431208" y="4615200"/>
              <a:chExt cx="3565332" cy="1137883"/>
            </a:xfrm>
          </p:grpSpPr>
          <p:grpSp>
            <p:nvGrpSpPr>
              <p:cNvPr id="49" name="Group 48"/>
              <p:cNvGrpSpPr/>
              <p:nvPr/>
            </p:nvGrpSpPr>
            <p:grpSpPr>
              <a:xfrm>
                <a:off x="4431208" y="4620283"/>
                <a:ext cx="1188559" cy="1132800"/>
                <a:chOff x="4431208" y="4620283"/>
                <a:chExt cx="1188559" cy="1132800"/>
              </a:xfrm>
            </p:grpSpPr>
            <p:sp>
              <p:nvSpPr>
                <p:cNvPr id="58" name="Quad Arrow 57"/>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Quad Arrow 58"/>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4-Point Star 59"/>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5619652" y="4615200"/>
                <a:ext cx="1188559" cy="1132800"/>
                <a:chOff x="4431208" y="4620283"/>
                <a:chExt cx="1188559" cy="1132800"/>
              </a:xfrm>
            </p:grpSpPr>
            <p:sp>
              <p:nvSpPr>
                <p:cNvPr id="55" name="Quad Arrow 54"/>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Quad Arrow 55"/>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4-Point Star 56"/>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6807981" y="4617742"/>
                <a:ext cx="1188559" cy="1132800"/>
                <a:chOff x="4431208" y="4620283"/>
                <a:chExt cx="1188559" cy="1132800"/>
              </a:xfrm>
            </p:grpSpPr>
            <p:sp>
              <p:nvSpPr>
                <p:cNvPr id="52" name="Quad Arrow 51"/>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Quad Arrow 52"/>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4-Point Star 53"/>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 name="Trapezoid 17"/>
            <p:cNvSpPr/>
            <p:nvPr/>
          </p:nvSpPr>
          <p:spPr>
            <a:xfrm>
              <a:off x="1302772" y="2268357"/>
              <a:ext cx="1081183" cy="2259901"/>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644632" y="2161667"/>
              <a:ext cx="364269" cy="3868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398553">
              <a:off x="1205113" y="2255418"/>
              <a:ext cx="554600" cy="2318801"/>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rot="16626763">
              <a:off x="880527" y="3712959"/>
              <a:ext cx="1046870" cy="322441"/>
              <a:chOff x="4431208" y="4615200"/>
              <a:chExt cx="3565332" cy="1137883"/>
            </a:xfrm>
          </p:grpSpPr>
          <p:grpSp>
            <p:nvGrpSpPr>
              <p:cNvPr id="37" name="Group 36"/>
              <p:cNvGrpSpPr/>
              <p:nvPr/>
            </p:nvGrpSpPr>
            <p:grpSpPr>
              <a:xfrm>
                <a:off x="4431208" y="4620283"/>
                <a:ext cx="1188559" cy="1132800"/>
                <a:chOff x="4431208" y="4620283"/>
                <a:chExt cx="1188559" cy="1132800"/>
              </a:xfrm>
            </p:grpSpPr>
            <p:sp>
              <p:nvSpPr>
                <p:cNvPr id="46" name="Quad Arrow 45"/>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Quad Arrow 46"/>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4-Point Star 47"/>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5619652" y="4615200"/>
                <a:ext cx="1188559" cy="1132800"/>
                <a:chOff x="4431208" y="4620283"/>
                <a:chExt cx="1188559" cy="1132800"/>
              </a:xfrm>
            </p:grpSpPr>
            <p:sp>
              <p:nvSpPr>
                <p:cNvPr id="43" name="Quad Arrow 42"/>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Quad Arrow 43"/>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4-Point Star 44"/>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6807981" y="4617742"/>
                <a:ext cx="1188559" cy="1132800"/>
                <a:chOff x="4431208" y="4620283"/>
                <a:chExt cx="1188559" cy="1132800"/>
              </a:xfrm>
            </p:grpSpPr>
            <p:sp>
              <p:nvSpPr>
                <p:cNvPr id="40" name="Quad Arrow 39"/>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Quad Arrow 40"/>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4-Point Star 41"/>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Trapezoid 21"/>
            <p:cNvSpPr/>
            <p:nvPr/>
          </p:nvSpPr>
          <p:spPr>
            <a:xfrm rot="21184389">
              <a:off x="1854797" y="2155719"/>
              <a:ext cx="554600" cy="2453593"/>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rot="15812599">
              <a:off x="1641461" y="3755181"/>
              <a:ext cx="1046870" cy="322441"/>
              <a:chOff x="4431208" y="4615200"/>
              <a:chExt cx="3565332" cy="1137883"/>
            </a:xfrm>
          </p:grpSpPr>
          <p:grpSp>
            <p:nvGrpSpPr>
              <p:cNvPr id="25" name="Group 24"/>
              <p:cNvGrpSpPr/>
              <p:nvPr/>
            </p:nvGrpSpPr>
            <p:grpSpPr>
              <a:xfrm>
                <a:off x="4431208" y="4620283"/>
                <a:ext cx="1188559" cy="1132800"/>
                <a:chOff x="4431208" y="4620283"/>
                <a:chExt cx="1188559" cy="1132800"/>
              </a:xfrm>
            </p:grpSpPr>
            <p:sp>
              <p:nvSpPr>
                <p:cNvPr id="34" name="Quad Arrow 33"/>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Quad Arrow 34"/>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4-Point Star 35"/>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5619652" y="4615200"/>
                <a:ext cx="1188559" cy="1132800"/>
                <a:chOff x="4431208" y="4620283"/>
                <a:chExt cx="1188559" cy="1132800"/>
              </a:xfrm>
            </p:grpSpPr>
            <p:sp>
              <p:nvSpPr>
                <p:cNvPr id="31" name="Quad Arrow 30"/>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Quad Arrow 31"/>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4-Point Star 32"/>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6807981" y="4617742"/>
                <a:ext cx="1188559" cy="1132800"/>
                <a:chOff x="4431208" y="4620283"/>
                <a:chExt cx="1188559" cy="1132800"/>
              </a:xfrm>
            </p:grpSpPr>
            <p:sp>
              <p:nvSpPr>
                <p:cNvPr id="28" name="Quad Arrow 27"/>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Quad Arrow 28"/>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4-Point Star 29"/>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Oval 23"/>
            <p:cNvSpPr/>
            <p:nvPr/>
          </p:nvSpPr>
          <p:spPr>
            <a:xfrm>
              <a:off x="1302053" y="1097697"/>
              <a:ext cx="1030501" cy="129590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p:cNvGrpSpPr/>
          <p:nvPr/>
        </p:nvGrpSpPr>
        <p:grpSpPr>
          <a:xfrm>
            <a:off x="9064999" y="3478349"/>
            <a:ext cx="1714527" cy="2616715"/>
            <a:chOff x="5915355" y="1977088"/>
            <a:chExt cx="2330601" cy="3556968"/>
          </a:xfrm>
        </p:grpSpPr>
        <p:sp>
          <p:nvSpPr>
            <p:cNvPr id="74" name="Oval 73"/>
            <p:cNvSpPr/>
            <p:nvPr/>
          </p:nvSpPr>
          <p:spPr>
            <a:xfrm rot="649721" flipH="1">
              <a:off x="7015546" y="5166389"/>
              <a:ext cx="498823" cy="367667"/>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649721" flipH="1">
              <a:off x="6569835" y="5149022"/>
              <a:ext cx="498823" cy="367667"/>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4307848" flipH="1">
              <a:off x="7502177" y="4374690"/>
              <a:ext cx="498823" cy="2481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18060644">
              <a:off x="6060986" y="4274965"/>
              <a:ext cx="498823" cy="2481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rot="1217087" flipH="1">
              <a:off x="6347939" y="3277219"/>
              <a:ext cx="446795" cy="1180146"/>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rot="20382913">
              <a:off x="7269395" y="3283483"/>
              <a:ext cx="486363" cy="1222922"/>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Cloud 79"/>
            <p:cNvSpPr/>
            <p:nvPr/>
          </p:nvSpPr>
          <p:spPr>
            <a:xfrm rot="671737">
              <a:off x="6250956" y="2284531"/>
              <a:ext cx="508636" cy="1325099"/>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Cloud 80"/>
            <p:cNvSpPr/>
            <p:nvPr/>
          </p:nvSpPr>
          <p:spPr>
            <a:xfrm rot="20706537">
              <a:off x="7277553" y="2344854"/>
              <a:ext cx="581414" cy="1211294"/>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flipH="1">
              <a:off x="6486348" y="3228067"/>
              <a:ext cx="1080894" cy="2038782"/>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Isosceles Triangle 82"/>
            <p:cNvSpPr/>
            <p:nvPr/>
          </p:nvSpPr>
          <p:spPr>
            <a:xfrm rot="10800000" flipH="1">
              <a:off x="6864485" y="3236365"/>
              <a:ext cx="360298" cy="598339"/>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flipH="1">
              <a:off x="6571168" y="2031392"/>
              <a:ext cx="996074" cy="149584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Cloud 87"/>
            <p:cNvSpPr/>
            <p:nvPr/>
          </p:nvSpPr>
          <p:spPr>
            <a:xfrm rot="16200000">
              <a:off x="6763076" y="1684468"/>
              <a:ext cx="596137" cy="1181377"/>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a:off x="6351715" y="2239137"/>
              <a:ext cx="1445516" cy="261551"/>
            </a:xfrm>
            <a:prstGeom prst="roundRect">
              <a:avLst>
                <a:gd name="adj" fmla="val 3002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rot="17334762">
              <a:off x="7298819" y="3825593"/>
              <a:ext cx="1242797" cy="651476"/>
              <a:chOff x="824668" y="5994400"/>
              <a:chExt cx="1242797" cy="651476"/>
            </a:xfrm>
          </p:grpSpPr>
          <p:sp>
            <p:nvSpPr>
              <p:cNvPr id="127" name="Pentagon 126"/>
              <p:cNvSpPr/>
              <p:nvPr/>
            </p:nvSpPr>
            <p:spPr>
              <a:xfrm>
                <a:off x="1163071" y="6244845"/>
                <a:ext cx="904394" cy="150585"/>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Plus 127"/>
              <p:cNvSpPr/>
              <p:nvPr/>
            </p:nvSpPr>
            <p:spPr>
              <a:xfrm>
                <a:off x="824668" y="5994400"/>
                <a:ext cx="714400" cy="651476"/>
              </a:xfrm>
              <a:prstGeom prst="mathPlus">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Oval 90"/>
            <p:cNvSpPr/>
            <p:nvPr/>
          </p:nvSpPr>
          <p:spPr>
            <a:xfrm rot="4307848" flipH="1">
              <a:off x="7699473" y="4465065"/>
              <a:ext cx="256630" cy="16735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Pentagon 91"/>
            <p:cNvSpPr/>
            <p:nvPr/>
          </p:nvSpPr>
          <p:spPr>
            <a:xfrm rot="4265238" flipH="1">
              <a:off x="5648420" y="3823777"/>
              <a:ext cx="904394" cy="150585"/>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Plus 92"/>
            <p:cNvSpPr/>
            <p:nvPr/>
          </p:nvSpPr>
          <p:spPr>
            <a:xfrm rot="4265238" flipH="1">
              <a:off x="5883893" y="3983334"/>
              <a:ext cx="714400" cy="651476"/>
            </a:xfrm>
            <a:prstGeom prst="mathPlus">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17292152">
              <a:off x="6092169" y="4373896"/>
              <a:ext cx="256630" cy="16735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6370922" y="2246935"/>
              <a:ext cx="1375282" cy="228669"/>
              <a:chOff x="5406518" y="633972"/>
              <a:chExt cx="3662823" cy="743377"/>
            </a:xfrm>
          </p:grpSpPr>
          <p:grpSp>
            <p:nvGrpSpPr>
              <p:cNvPr id="112" name="Group 111"/>
              <p:cNvGrpSpPr/>
              <p:nvPr/>
            </p:nvGrpSpPr>
            <p:grpSpPr>
              <a:xfrm>
                <a:off x="5406518" y="638327"/>
                <a:ext cx="915268" cy="739022"/>
                <a:chOff x="5406518" y="638327"/>
                <a:chExt cx="915268" cy="739022"/>
              </a:xfrm>
            </p:grpSpPr>
            <p:sp>
              <p:nvSpPr>
                <p:cNvPr id="125" name="Cross 124"/>
                <p:cNvSpPr/>
                <p:nvPr/>
              </p:nvSpPr>
              <p:spPr>
                <a:xfrm>
                  <a:off x="5406518" y="638327"/>
                  <a:ext cx="915268" cy="739022"/>
                </a:xfrm>
                <a:prstGeom prst="plus">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iamond 125"/>
                <p:cNvSpPr/>
                <p:nvPr/>
              </p:nvSpPr>
              <p:spPr>
                <a:xfrm>
                  <a:off x="5693981" y="690896"/>
                  <a:ext cx="340342" cy="618149"/>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p:nvPr/>
            </p:nvGrpSpPr>
            <p:grpSpPr>
              <a:xfrm>
                <a:off x="6333981" y="633972"/>
                <a:ext cx="915268" cy="739022"/>
                <a:chOff x="5406518" y="638327"/>
                <a:chExt cx="915268" cy="739022"/>
              </a:xfrm>
            </p:grpSpPr>
            <p:sp>
              <p:nvSpPr>
                <p:cNvPr id="123" name="Cross 122"/>
                <p:cNvSpPr/>
                <p:nvPr/>
              </p:nvSpPr>
              <p:spPr>
                <a:xfrm>
                  <a:off x="5406518" y="638327"/>
                  <a:ext cx="915268" cy="739022"/>
                </a:xfrm>
                <a:prstGeom prst="plus">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Diamond 123"/>
                <p:cNvSpPr/>
                <p:nvPr/>
              </p:nvSpPr>
              <p:spPr>
                <a:xfrm>
                  <a:off x="5693981" y="690896"/>
                  <a:ext cx="340342" cy="618149"/>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a:off x="7257090" y="633972"/>
                <a:ext cx="915268" cy="739022"/>
                <a:chOff x="5406518" y="638327"/>
                <a:chExt cx="915268" cy="739022"/>
              </a:xfrm>
            </p:grpSpPr>
            <p:sp>
              <p:nvSpPr>
                <p:cNvPr id="121" name="Cross 120"/>
                <p:cNvSpPr/>
                <p:nvPr/>
              </p:nvSpPr>
              <p:spPr>
                <a:xfrm>
                  <a:off x="5406518" y="638327"/>
                  <a:ext cx="915268" cy="739022"/>
                </a:xfrm>
                <a:prstGeom prst="plus">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iamond 121"/>
                <p:cNvSpPr/>
                <p:nvPr/>
              </p:nvSpPr>
              <p:spPr>
                <a:xfrm>
                  <a:off x="5693981" y="690896"/>
                  <a:ext cx="340342" cy="618149"/>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p:cNvGrpSpPr/>
              <p:nvPr/>
            </p:nvGrpSpPr>
            <p:grpSpPr>
              <a:xfrm>
                <a:off x="8154073" y="633973"/>
                <a:ext cx="915268" cy="739022"/>
                <a:chOff x="5406518" y="638327"/>
                <a:chExt cx="915268" cy="739022"/>
              </a:xfrm>
            </p:grpSpPr>
            <p:sp>
              <p:nvSpPr>
                <p:cNvPr id="119" name="Cross 118"/>
                <p:cNvSpPr/>
                <p:nvPr/>
              </p:nvSpPr>
              <p:spPr>
                <a:xfrm>
                  <a:off x="5406518" y="638327"/>
                  <a:ext cx="915268" cy="739022"/>
                </a:xfrm>
                <a:prstGeom prst="plus">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19"/>
                <p:cNvSpPr/>
                <p:nvPr/>
              </p:nvSpPr>
              <p:spPr>
                <a:xfrm>
                  <a:off x="5693981" y="690896"/>
                  <a:ext cx="340342" cy="618149"/>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Diamond 115"/>
              <p:cNvSpPr/>
              <p:nvPr/>
            </p:nvSpPr>
            <p:spPr>
              <a:xfrm>
                <a:off x="6244044" y="795400"/>
                <a:ext cx="147329" cy="397676"/>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116"/>
              <p:cNvSpPr/>
              <p:nvPr/>
            </p:nvSpPr>
            <p:spPr>
              <a:xfrm>
                <a:off x="7197633" y="799754"/>
                <a:ext cx="147329" cy="397676"/>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iamond 117"/>
              <p:cNvSpPr/>
              <p:nvPr/>
            </p:nvSpPr>
            <p:spPr>
              <a:xfrm>
                <a:off x="8085906" y="808463"/>
                <a:ext cx="147329" cy="397676"/>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6518283" y="5060938"/>
              <a:ext cx="1017023" cy="169101"/>
              <a:chOff x="5406518" y="633972"/>
              <a:chExt cx="3662823" cy="743377"/>
            </a:xfrm>
          </p:grpSpPr>
          <p:grpSp>
            <p:nvGrpSpPr>
              <p:cNvPr id="97" name="Group 96"/>
              <p:cNvGrpSpPr/>
              <p:nvPr/>
            </p:nvGrpSpPr>
            <p:grpSpPr>
              <a:xfrm>
                <a:off x="5406518" y="638327"/>
                <a:ext cx="915268" cy="739022"/>
                <a:chOff x="5406518" y="638327"/>
                <a:chExt cx="915268" cy="739022"/>
              </a:xfrm>
            </p:grpSpPr>
            <p:sp>
              <p:nvSpPr>
                <p:cNvPr id="110" name="Cross 109"/>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iamond 110"/>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a:off x="6333981" y="633972"/>
                <a:ext cx="915268" cy="739022"/>
                <a:chOff x="5406518" y="638327"/>
                <a:chExt cx="915268" cy="739022"/>
              </a:xfrm>
            </p:grpSpPr>
            <p:sp>
              <p:nvSpPr>
                <p:cNvPr id="108" name="Cross 107"/>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iamond 108"/>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p:cNvGrpSpPr/>
              <p:nvPr/>
            </p:nvGrpSpPr>
            <p:grpSpPr>
              <a:xfrm>
                <a:off x="7257090" y="633972"/>
                <a:ext cx="915268" cy="739022"/>
                <a:chOff x="5406518" y="638327"/>
                <a:chExt cx="915268" cy="739022"/>
              </a:xfrm>
            </p:grpSpPr>
            <p:sp>
              <p:nvSpPr>
                <p:cNvPr id="106" name="Cross 105"/>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iamond 106"/>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p:cNvGrpSpPr/>
              <p:nvPr/>
            </p:nvGrpSpPr>
            <p:grpSpPr>
              <a:xfrm>
                <a:off x="8154073" y="633973"/>
                <a:ext cx="915268" cy="739022"/>
                <a:chOff x="5406518" y="638327"/>
                <a:chExt cx="915268" cy="739022"/>
              </a:xfrm>
            </p:grpSpPr>
            <p:sp>
              <p:nvSpPr>
                <p:cNvPr id="104" name="Cross 103"/>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104"/>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Diamond 100"/>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9" name="Group 128"/>
          <p:cNvGrpSpPr/>
          <p:nvPr/>
        </p:nvGrpSpPr>
        <p:grpSpPr>
          <a:xfrm>
            <a:off x="3968322" y="4263453"/>
            <a:ext cx="1173950" cy="2381557"/>
            <a:chOff x="1441850" y="1371600"/>
            <a:chExt cx="1520432" cy="3276600"/>
          </a:xfrm>
        </p:grpSpPr>
        <p:sp>
          <p:nvSpPr>
            <p:cNvPr id="130" name="Rounded Rectangle 129"/>
            <p:cNvSpPr/>
            <p:nvPr/>
          </p:nvSpPr>
          <p:spPr>
            <a:xfrm>
              <a:off x="1522674" y="1371600"/>
              <a:ext cx="1287899" cy="2259161"/>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rot="19671902">
              <a:off x="2584502" y="2994429"/>
              <a:ext cx="377780"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rot="2647766">
              <a:off x="1441850" y="2994448"/>
              <a:ext cx="336803"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rot="19352409">
              <a:off x="2249241" y="4067889"/>
              <a:ext cx="293200"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rot="2647766">
              <a:off x="1912169" y="4056411"/>
              <a:ext cx="291797"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p:cNvSpPr/>
            <p:nvPr/>
          </p:nvSpPr>
          <p:spPr>
            <a:xfrm rot="20169292">
              <a:off x="2215284" y="2330522"/>
              <a:ext cx="626173" cy="1035117"/>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rapezoid 135"/>
            <p:cNvSpPr/>
            <p:nvPr/>
          </p:nvSpPr>
          <p:spPr>
            <a:xfrm rot="1790291">
              <a:off x="1531831" y="2296607"/>
              <a:ext cx="626173" cy="1035117"/>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rapezoid 136"/>
            <p:cNvSpPr/>
            <p:nvPr/>
          </p:nvSpPr>
          <p:spPr>
            <a:xfrm>
              <a:off x="1716040" y="2463727"/>
              <a:ext cx="934153" cy="1891292"/>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1961733" y="2107513"/>
              <a:ext cx="390181" cy="5703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Cloud 138"/>
            <p:cNvSpPr/>
            <p:nvPr/>
          </p:nvSpPr>
          <p:spPr>
            <a:xfrm rot="16506508">
              <a:off x="1168515" y="2207312"/>
              <a:ext cx="1253155" cy="43498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Cloud 139"/>
            <p:cNvSpPr/>
            <p:nvPr/>
          </p:nvSpPr>
          <p:spPr>
            <a:xfrm rot="5400000">
              <a:off x="1844418" y="2181468"/>
              <a:ext cx="1298083" cy="434980"/>
            </a:xfrm>
            <a:prstGeom prst="clou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1716040" y="1474591"/>
              <a:ext cx="890363" cy="10845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Cloud 141"/>
            <p:cNvSpPr/>
            <p:nvPr/>
          </p:nvSpPr>
          <p:spPr>
            <a:xfrm>
              <a:off x="1707903" y="1724465"/>
              <a:ext cx="856957" cy="252046"/>
            </a:xfrm>
            <a:prstGeom prst="clou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a:off x="1677935" y="1528688"/>
              <a:ext cx="957776" cy="352865"/>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a:off x="1657494" y="1422009"/>
              <a:ext cx="1058594" cy="35286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144"/>
            <p:cNvGrpSpPr/>
            <p:nvPr/>
          </p:nvGrpSpPr>
          <p:grpSpPr>
            <a:xfrm>
              <a:off x="1576164" y="1523871"/>
              <a:ext cx="1134786" cy="316402"/>
              <a:chOff x="3429000" y="1217104"/>
              <a:chExt cx="4405230" cy="962718"/>
            </a:xfrm>
          </p:grpSpPr>
          <p:grpSp>
            <p:nvGrpSpPr>
              <p:cNvPr id="162" name="Group 161"/>
              <p:cNvGrpSpPr/>
              <p:nvPr/>
            </p:nvGrpSpPr>
            <p:grpSpPr>
              <a:xfrm>
                <a:off x="3429000" y="1230418"/>
                <a:ext cx="1101309" cy="949404"/>
                <a:chOff x="3429000" y="1230418"/>
                <a:chExt cx="1101309" cy="949404"/>
              </a:xfrm>
            </p:grpSpPr>
            <p:sp>
              <p:nvSpPr>
                <p:cNvPr id="175" name="Hexagon 174"/>
                <p:cNvSpPr/>
                <p:nvPr/>
              </p:nvSpPr>
              <p:spPr>
                <a:xfrm>
                  <a:off x="3429000" y="1230418"/>
                  <a:ext cx="1101309" cy="949404"/>
                </a:xfrm>
                <a:prstGeom prst="hexagon">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Quad Arrow 175"/>
                <p:cNvSpPr/>
                <p:nvPr/>
              </p:nvSpPr>
              <p:spPr>
                <a:xfrm>
                  <a:off x="3674854" y="1350273"/>
                  <a:ext cx="609600" cy="685504"/>
                </a:xfrm>
                <a:prstGeom prst="quadArrow">
                  <a:avLst>
                    <a:gd name="adj1" fmla="val 45000"/>
                    <a:gd name="adj2" fmla="val 22500"/>
                    <a:gd name="adj3" fmla="val 22500"/>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4530308" y="1225980"/>
                <a:ext cx="1101309" cy="949404"/>
                <a:chOff x="3429000" y="1230418"/>
                <a:chExt cx="1101309" cy="949404"/>
              </a:xfrm>
            </p:grpSpPr>
            <p:sp>
              <p:nvSpPr>
                <p:cNvPr id="173" name="Hexagon 172"/>
                <p:cNvSpPr/>
                <p:nvPr/>
              </p:nvSpPr>
              <p:spPr>
                <a:xfrm>
                  <a:off x="3429000" y="1230418"/>
                  <a:ext cx="1101309" cy="949404"/>
                </a:xfrm>
                <a:prstGeom prst="hexagon">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Quad Arrow 173"/>
                <p:cNvSpPr/>
                <p:nvPr/>
              </p:nvSpPr>
              <p:spPr>
                <a:xfrm>
                  <a:off x="3674854" y="1350273"/>
                  <a:ext cx="609600" cy="685504"/>
                </a:xfrm>
                <a:prstGeom prst="quadArrow">
                  <a:avLst>
                    <a:gd name="adj1" fmla="val 45000"/>
                    <a:gd name="adj2" fmla="val 22500"/>
                    <a:gd name="adj3" fmla="val 22500"/>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163"/>
              <p:cNvGrpSpPr/>
              <p:nvPr/>
            </p:nvGrpSpPr>
            <p:grpSpPr>
              <a:xfrm>
                <a:off x="5631615" y="1217104"/>
                <a:ext cx="1101309" cy="949404"/>
                <a:chOff x="3429000" y="1230418"/>
                <a:chExt cx="1101309" cy="949404"/>
              </a:xfrm>
            </p:grpSpPr>
            <p:sp>
              <p:nvSpPr>
                <p:cNvPr id="171" name="Hexagon 170"/>
                <p:cNvSpPr/>
                <p:nvPr/>
              </p:nvSpPr>
              <p:spPr>
                <a:xfrm>
                  <a:off x="3429000" y="1230418"/>
                  <a:ext cx="1101309" cy="949404"/>
                </a:xfrm>
                <a:prstGeom prst="hexagon">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Quad Arrow 171"/>
                <p:cNvSpPr/>
                <p:nvPr/>
              </p:nvSpPr>
              <p:spPr>
                <a:xfrm>
                  <a:off x="3674854" y="1350273"/>
                  <a:ext cx="609600" cy="685504"/>
                </a:xfrm>
                <a:prstGeom prst="quadArrow">
                  <a:avLst>
                    <a:gd name="adj1" fmla="val 45000"/>
                    <a:gd name="adj2" fmla="val 22500"/>
                    <a:gd name="adj3" fmla="val 22500"/>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p:cNvGrpSpPr/>
              <p:nvPr/>
            </p:nvGrpSpPr>
            <p:grpSpPr>
              <a:xfrm>
                <a:off x="6732921" y="1225980"/>
                <a:ext cx="1101309" cy="949404"/>
                <a:chOff x="3429000" y="1230418"/>
                <a:chExt cx="1101309" cy="949404"/>
              </a:xfrm>
            </p:grpSpPr>
            <p:sp>
              <p:nvSpPr>
                <p:cNvPr id="169" name="Hexagon 168"/>
                <p:cNvSpPr/>
                <p:nvPr/>
              </p:nvSpPr>
              <p:spPr>
                <a:xfrm>
                  <a:off x="3429000" y="1230418"/>
                  <a:ext cx="1101309" cy="949404"/>
                </a:xfrm>
                <a:prstGeom prst="hexagon">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Quad Arrow 169"/>
                <p:cNvSpPr/>
                <p:nvPr/>
              </p:nvSpPr>
              <p:spPr>
                <a:xfrm>
                  <a:off x="3674854" y="1350273"/>
                  <a:ext cx="609600" cy="685504"/>
                </a:xfrm>
                <a:prstGeom prst="quadArrow">
                  <a:avLst>
                    <a:gd name="adj1" fmla="val 45000"/>
                    <a:gd name="adj2" fmla="val 22500"/>
                    <a:gd name="adj3" fmla="val 22500"/>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Quad Arrow 165"/>
              <p:cNvSpPr/>
              <p:nvPr/>
            </p:nvSpPr>
            <p:spPr>
              <a:xfrm>
                <a:off x="4352395" y="1500619"/>
                <a:ext cx="355820" cy="400125"/>
              </a:xfrm>
              <a:prstGeom prst="quadArrow">
                <a:avLst>
                  <a:gd name="adj1" fmla="val 45000"/>
                  <a:gd name="adj2" fmla="val 22500"/>
                  <a:gd name="adj3" fmla="val 22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Quad Arrow 166"/>
              <p:cNvSpPr/>
              <p:nvPr/>
            </p:nvSpPr>
            <p:spPr>
              <a:xfrm>
                <a:off x="5453705" y="1479648"/>
                <a:ext cx="355820" cy="400125"/>
              </a:xfrm>
              <a:prstGeom prst="quadArrow">
                <a:avLst>
                  <a:gd name="adj1" fmla="val 45000"/>
                  <a:gd name="adj2" fmla="val 22500"/>
                  <a:gd name="adj3" fmla="val 22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Quad Arrow 167"/>
              <p:cNvSpPr/>
              <p:nvPr/>
            </p:nvSpPr>
            <p:spPr>
              <a:xfrm>
                <a:off x="6578017" y="1488524"/>
                <a:ext cx="355820" cy="400125"/>
              </a:xfrm>
              <a:prstGeom prst="quadArrow">
                <a:avLst>
                  <a:gd name="adj1" fmla="val 45000"/>
                  <a:gd name="adj2" fmla="val 22500"/>
                  <a:gd name="adj3" fmla="val 22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p:cNvGrpSpPr/>
            <p:nvPr/>
          </p:nvGrpSpPr>
          <p:grpSpPr>
            <a:xfrm>
              <a:off x="1768733" y="4100302"/>
              <a:ext cx="813544" cy="226833"/>
              <a:chOff x="3429000" y="1217104"/>
              <a:chExt cx="4405230" cy="962718"/>
            </a:xfrm>
          </p:grpSpPr>
          <p:grpSp>
            <p:nvGrpSpPr>
              <p:cNvPr id="147" name="Group 146"/>
              <p:cNvGrpSpPr/>
              <p:nvPr/>
            </p:nvGrpSpPr>
            <p:grpSpPr>
              <a:xfrm>
                <a:off x="3429000" y="1230418"/>
                <a:ext cx="1101309" cy="949404"/>
                <a:chOff x="3429000" y="1230418"/>
                <a:chExt cx="1101309" cy="949404"/>
              </a:xfrm>
            </p:grpSpPr>
            <p:sp>
              <p:nvSpPr>
                <p:cNvPr id="160" name="Hexagon 159"/>
                <p:cNvSpPr/>
                <p:nvPr/>
              </p:nvSpPr>
              <p:spPr>
                <a:xfrm>
                  <a:off x="3429000" y="1230418"/>
                  <a:ext cx="1101309" cy="949404"/>
                </a:xfrm>
                <a:prstGeom prst="hexagon">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Quad Arrow 160"/>
                <p:cNvSpPr/>
                <p:nvPr/>
              </p:nvSpPr>
              <p:spPr>
                <a:xfrm>
                  <a:off x="3674854" y="1350273"/>
                  <a:ext cx="609600" cy="685504"/>
                </a:xfrm>
                <a:prstGeom prst="quadArrow">
                  <a:avLst>
                    <a:gd name="adj1" fmla="val 45000"/>
                    <a:gd name="adj2" fmla="val 22500"/>
                    <a:gd name="adj3" fmla="val 22500"/>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p:cNvGrpSpPr/>
              <p:nvPr/>
            </p:nvGrpSpPr>
            <p:grpSpPr>
              <a:xfrm>
                <a:off x="4530308" y="1225980"/>
                <a:ext cx="1101309" cy="949404"/>
                <a:chOff x="3429000" y="1230418"/>
                <a:chExt cx="1101309" cy="949404"/>
              </a:xfrm>
            </p:grpSpPr>
            <p:sp>
              <p:nvSpPr>
                <p:cNvPr id="158" name="Hexagon 157"/>
                <p:cNvSpPr/>
                <p:nvPr/>
              </p:nvSpPr>
              <p:spPr>
                <a:xfrm>
                  <a:off x="3429000" y="1230418"/>
                  <a:ext cx="1101309" cy="949404"/>
                </a:xfrm>
                <a:prstGeom prst="hexagon">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Quad Arrow 158"/>
                <p:cNvSpPr/>
                <p:nvPr/>
              </p:nvSpPr>
              <p:spPr>
                <a:xfrm>
                  <a:off x="3674854" y="1350273"/>
                  <a:ext cx="609600" cy="685504"/>
                </a:xfrm>
                <a:prstGeom prst="quadArrow">
                  <a:avLst>
                    <a:gd name="adj1" fmla="val 45000"/>
                    <a:gd name="adj2" fmla="val 22500"/>
                    <a:gd name="adj3" fmla="val 22500"/>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p:cNvGrpSpPr/>
              <p:nvPr/>
            </p:nvGrpSpPr>
            <p:grpSpPr>
              <a:xfrm>
                <a:off x="5631615" y="1217104"/>
                <a:ext cx="1101309" cy="949404"/>
                <a:chOff x="3429000" y="1230418"/>
                <a:chExt cx="1101309" cy="949404"/>
              </a:xfrm>
            </p:grpSpPr>
            <p:sp>
              <p:nvSpPr>
                <p:cNvPr id="156" name="Hexagon 155"/>
                <p:cNvSpPr/>
                <p:nvPr/>
              </p:nvSpPr>
              <p:spPr>
                <a:xfrm>
                  <a:off x="3429000" y="1230418"/>
                  <a:ext cx="1101309" cy="949404"/>
                </a:xfrm>
                <a:prstGeom prst="hexagon">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Quad Arrow 156"/>
                <p:cNvSpPr/>
                <p:nvPr/>
              </p:nvSpPr>
              <p:spPr>
                <a:xfrm>
                  <a:off x="3674854" y="1350273"/>
                  <a:ext cx="609600" cy="685504"/>
                </a:xfrm>
                <a:prstGeom prst="quadArrow">
                  <a:avLst>
                    <a:gd name="adj1" fmla="val 45000"/>
                    <a:gd name="adj2" fmla="val 22500"/>
                    <a:gd name="adj3" fmla="val 22500"/>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149"/>
              <p:cNvGrpSpPr/>
              <p:nvPr/>
            </p:nvGrpSpPr>
            <p:grpSpPr>
              <a:xfrm>
                <a:off x="6732921" y="1225980"/>
                <a:ext cx="1101309" cy="949404"/>
                <a:chOff x="3429000" y="1230418"/>
                <a:chExt cx="1101309" cy="949404"/>
              </a:xfrm>
            </p:grpSpPr>
            <p:sp>
              <p:nvSpPr>
                <p:cNvPr id="154" name="Hexagon 153"/>
                <p:cNvSpPr/>
                <p:nvPr/>
              </p:nvSpPr>
              <p:spPr>
                <a:xfrm>
                  <a:off x="3429000" y="1230418"/>
                  <a:ext cx="1101309" cy="949404"/>
                </a:xfrm>
                <a:prstGeom prst="hexagon">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Quad Arrow 154"/>
                <p:cNvSpPr/>
                <p:nvPr/>
              </p:nvSpPr>
              <p:spPr>
                <a:xfrm>
                  <a:off x="3674854" y="1350273"/>
                  <a:ext cx="609600" cy="685504"/>
                </a:xfrm>
                <a:prstGeom prst="quadArrow">
                  <a:avLst>
                    <a:gd name="adj1" fmla="val 45000"/>
                    <a:gd name="adj2" fmla="val 22500"/>
                    <a:gd name="adj3" fmla="val 22500"/>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1" name="Quad Arrow 150"/>
              <p:cNvSpPr/>
              <p:nvPr/>
            </p:nvSpPr>
            <p:spPr>
              <a:xfrm>
                <a:off x="4352395" y="1500619"/>
                <a:ext cx="355820" cy="400125"/>
              </a:xfrm>
              <a:prstGeom prst="quadArrow">
                <a:avLst>
                  <a:gd name="adj1" fmla="val 45000"/>
                  <a:gd name="adj2" fmla="val 22500"/>
                  <a:gd name="adj3" fmla="val 22500"/>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Quad Arrow 151"/>
              <p:cNvSpPr/>
              <p:nvPr/>
            </p:nvSpPr>
            <p:spPr>
              <a:xfrm>
                <a:off x="5453705" y="1479648"/>
                <a:ext cx="355820" cy="400125"/>
              </a:xfrm>
              <a:prstGeom prst="quadArrow">
                <a:avLst>
                  <a:gd name="adj1" fmla="val 45000"/>
                  <a:gd name="adj2" fmla="val 22500"/>
                  <a:gd name="adj3" fmla="val 22500"/>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Quad Arrow 152"/>
              <p:cNvSpPr/>
              <p:nvPr/>
            </p:nvSpPr>
            <p:spPr>
              <a:xfrm>
                <a:off x="6578017" y="1488524"/>
                <a:ext cx="355820" cy="400125"/>
              </a:xfrm>
              <a:prstGeom prst="quadArrow">
                <a:avLst>
                  <a:gd name="adj1" fmla="val 45000"/>
                  <a:gd name="adj2" fmla="val 22500"/>
                  <a:gd name="adj3" fmla="val 22500"/>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7" name="Group 176"/>
          <p:cNvGrpSpPr/>
          <p:nvPr/>
        </p:nvGrpSpPr>
        <p:grpSpPr>
          <a:xfrm>
            <a:off x="6292557" y="4013334"/>
            <a:ext cx="1285375" cy="2495945"/>
            <a:chOff x="6034142" y="1478841"/>
            <a:chExt cx="1856868" cy="3830288"/>
          </a:xfrm>
        </p:grpSpPr>
        <p:sp>
          <p:nvSpPr>
            <p:cNvPr id="178" name="Double Wave 177"/>
            <p:cNvSpPr/>
            <p:nvPr/>
          </p:nvSpPr>
          <p:spPr>
            <a:xfrm rot="16200000">
              <a:off x="5932484" y="2610280"/>
              <a:ext cx="1235535" cy="309905"/>
            </a:xfrm>
            <a:prstGeom prst="doubleWav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Double Wave 178"/>
            <p:cNvSpPr/>
            <p:nvPr/>
          </p:nvSpPr>
          <p:spPr>
            <a:xfrm rot="16034551">
              <a:off x="6857571" y="2595971"/>
              <a:ext cx="1202241" cy="309905"/>
            </a:xfrm>
            <a:prstGeom prst="doubleWav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rot="18847153">
              <a:off x="6614882" y="4943360"/>
              <a:ext cx="435418" cy="278733"/>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rot="16674846">
              <a:off x="6140152" y="4108791"/>
              <a:ext cx="487984" cy="28475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rot="3915125" flipH="1">
              <a:off x="7531120" y="4046870"/>
              <a:ext cx="435418" cy="28436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lowchart: Display 182"/>
            <p:cNvSpPr/>
            <p:nvPr/>
          </p:nvSpPr>
          <p:spPr>
            <a:xfrm rot="17059109">
              <a:off x="5978552" y="3649259"/>
              <a:ext cx="1027889" cy="299270"/>
            </a:xfrm>
            <a:prstGeom prst="flowChartDisplay">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lowchart: Display 183"/>
            <p:cNvSpPr/>
            <p:nvPr/>
          </p:nvSpPr>
          <p:spPr>
            <a:xfrm rot="4110026" flipH="1">
              <a:off x="7019526" y="3577220"/>
              <a:ext cx="1094100" cy="291851"/>
            </a:xfrm>
            <a:prstGeom prst="flowChartDisplay">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lowchart: Delay 184"/>
            <p:cNvSpPr/>
            <p:nvPr/>
          </p:nvSpPr>
          <p:spPr>
            <a:xfrm rot="4182490" flipH="1">
              <a:off x="7163403" y="3149852"/>
              <a:ext cx="450230" cy="475195"/>
            </a:xfrm>
            <a:prstGeom prst="flowChartDelay">
              <a:avLst/>
            </a:prstGeom>
            <a:solidFill>
              <a:srgbClr val="B59C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lowchart: Delay 185"/>
            <p:cNvSpPr/>
            <p:nvPr/>
          </p:nvSpPr>
          <p:spPr>
            <a:xfrm rot="17498659">
              <a:off x="6411694" y="3094165"/>
              <a:ext cx="463620" cy="457139"/>
            </a:xfrm>
            <a:prstGeom prst="flowChartDelay">
              <a:avLst/>
            </a:prstGeom>
            <a:solidFill>
              <a:srgbClr val="B59C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rot="4336345">
              <a:off x="7027978" y="4953927"/>
              <a:ext cx="435418" cy="274985"/>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rapezoid 187"/>
            <p:cNvSpPr/>
            <p:nvPr/>
          </p:nvSpPr>
          <p:spPr>
            <a:xfrm>
              <a:off x="6531844" y="3104105"/>
              <a:ext cx="957919" cy="1913475"/>
            </a:xfrm>
            <a:prstGeom prst="trapezoid">
              <a:avLst/>
            </a:prstGeom>
            <a:solidFill>
              <a:srgbClr val="B59C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6550323" y="2191859"/>
              <a:ext cx="957919" cy="108526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ounded Rectangle 189"/>
            <p:cNvSpPr/>
            <p:nvPr/>
          </p:nvSpPr>
          <p:spPr>
            <a:xfrm rot="19398839">
              <a:off x="7033858" y="3090773"/>
              <a:ext cx="156779" cy="1435106"/>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lowchart: Delay 190"/>
            <p:cNvSpPr/>
            <p:nvPr/>
          </p:nvSpPr>
          <p:spPr>
            <a:xfrm rot="5400000">
              <a:off x="7203756" y="4298881"/>
              <a:ext cx="478369" cy="348334"/>
            </a:xfrm>
            <a:prstGeom prst="flowChartDelay">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ouble Wave 191"/>
            <p:cNvSpPr/>
            <p:nvPr/>
          </p:nvSpPr>
          <p:spPr>
            <a:xfrm>
              <a:off x="6372662" y="2081054"/>
              <a:ext cx="1244446" cy="478369"/>
            </a:xfrm>
            <a:prstGeom prst="doubleWav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ound Same Side Corner Rectangle 192"/>
            <p:cNvSpPr/>
            <p:nvPr/>
          </p:nvSpPr>
          <p:spPr>
            <a:xfrm rot="14239665">
              <a:off x="6513255" y="3606042"/>
              <a:ext cx="148815" cy="1107042"/>
            </a:xfrm>
            <a:prstGeom prst="round2SameRect">
              <a:avLst>
                <a:gd name="adj1" fmla="val 47899"/>
                <a:gd name="adj2" fmla="val 480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7-Point Star 193"/>
            <p:cNvSpPr/>
            <p:nvPr/>
          </p:nvSpPr>
          <p:spPr>
            <a:xfrm>
              <a:off x="6868914" y="3564148"/>
              <a:ext cx="435418" cy="574042"/>
            </a:xfrm>
            <a:prstGeom prst="star7">
              <a:avLst>
                <a:gd name="adj" fmla="val 37397"/>
                <a:gd name="hf" fmla="val 102572"/>
                <a:gd name="vf" fmla="val 10521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rot="19742001">
              <a:off x="6208408" y="4171861"/>
              <a:ext cx="284210" cy="1896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lowchart: Delay 195"/>
            <p:cNvSpPr/>
            <p:nvPr/>
          </p:nvSpPr>
          <p:spPr>
            <a:xfrm rot="16200000">
              <a:off x="6777423" y="1500447"/>
              <a:ext cx="429369" cy="1300553"/>
            </a:xfrm>
            <a:prstGeom prst="flowChartDelay">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lowchart: Delay 196"/>
            <p:cNvSpPr/>
            <p:nvPr/>
          </p:nvSpPr>
          <p:spPr>
            <a:xfrm rot="16200000">
              <a:off x="6823397" y="1673464"/>
              <a:ext cx="345963" cy="419973"/>
            </a:xfrm>
            <a:prstGeom prst="flowChartDelay">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Isosceles Triangle 197"/>
            <p:cNvSpPr/>
            <p:nvPr/>
          </p:nvSpPr>
          <p:spPr>
            <a:xfrm>
              <a:off x="6868914" y="1478841"/>
              <a:ext cx="243333" cy="576208"/>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a:off x="6492496" y="2013988"/>
              <a:ext cx="66267" cy="3275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a:off x="7409806" y="2026704"/>
              <a:ext cx="66267" cy="3275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p:cNvSpPr/>
            <p:nvPr/>
          </p:nvSpPr>
          <p:spPr>
            <a:xfrm>
              <a:off x="6734033" y="1947184"/>
              <a:ext cx="45719" cy="4182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a:off x="7210616" y="1972664"/>
              <a:ext cx="64383" cy="3816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a:off x="6878121" y="2122115"/>
              <a:ext cx="222255" cy="18943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20252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sp>
        <p:nvSpPr>
          <p:cNvPr id="3" name="Oval 2"/>
          <p:cNvSpPr/>
          <p:nvPr/>
        </p:nvSpPr>
        <p:spPr>
          <a:xfrm>
            <a:off x="3495527" y="956595"/>
            <a:ext cx="5184026" cy="4935756"/>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5157516" y="588568"/>
            <a:ext cx="2076746" cy="696685"/>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rPr>
              <a:t>Forgetting the Lord (vs. 10)</a:t>
            </a:r>
          </a:p>
        </p:txBody>
      </p:sp>
      <p:sp>
        <p:nvSpPr>
          <p:cNvPr id="7" name="Rounded Rectangle 6"/>
          <p:cNvSpPr/>
          <p:nvPr/>
        </p:nvSpPr>
        <p:spPr>
          <a:xfrm>
            <a:off x="7731677" y="1548745"/>
            <a:ext cx="2076746" cy="1189264"/>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rPr>
              <a:t>They forsake the Lord through idolatry </a:t>
            </a:r>
          </a:p>
          <a:p>
            <a:pPr algn="ctr"/>
            <a:r>
              <a:rPr lang="en-US" dirty="0">
                <a:latin typeface="Calibri" panose="020F0502020204030204" pitchFamily="34" charset="0"/>
              </a:rPr>
              <a:t>(vs.11-13)</a:t>
            </a:r>
          </a:p>
        </p:txBody>
      </p:sp>
      <p:sp>
        <p:nvSpPr>
          <p:cNvPr id="8" name="Rounded Rectangle 7"/>
          <p:cNvSpPr/>
          <p:nvPr/>
        </p:nvSpPr>
        <p:spPr>
          <a:xfrm>
            <a:off x="7945979" y="3529945"/>
            <a:ext cx="2152169" cy="1346855"/>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rPr>
              <a:t>The Lord delivers them into the hands of their enemies </a:t>
            </a:r>
          </a:p>
          <a:p>
            <a:pPr algn="ctr"/>
            <a:r>
              <a:rPr lang="en-US" dirty="0">
                <a:latin typeface="Calibri" panose="020F0502020204030204" pitchFamily="34" charset="0"/>
              </a:rPr>
              <a:t>(vs. 14-15)</a:t>
            </a:r>
          </a:p>
        </p:txBody>
      </p:sp>
      <p:sp>
        <p:nvSpPr>
          <p:cNvPr id="9" name="Rounded Rectangle 8"/>
          <p:cNvSpPr/>
          <p:nvPr/>
        </p:nvSpPr>
        <p:spPr>
          <a:xfrm>
            <a:off x="2076931" y="3702907"/>
            <a:ext cx="2076746" cy="1082213"/>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rPr>
              <a:t>Repentance and a restored peace</a:t>
            </a:r>
          </a:p>
          <a:p>
            <a:pPr algn="ctr"/>
            <a:r>
              <a:rPr lang="en-US" dirty="0">
                <a:latin typeface="Calibri" panose="020F0502020204030204" pitchFamily="34" charset="0"/>
              </a:rPr>
              <a:t>(vs. 18) </a:t>
            </a:r>
          </a:p>
        </p:txBody>
      </p:sp>
      <p:sp>
        <p:nvSpPr>
          <p:cNvPr id="11" name="Rounded Rectangle 10"/>
          <p:cNvSpPr/>
          <p:nvPr/>
        </p:nvSpPr>
        <p:spPr>
          <a:xfrm>
            <a:off x="4660101" y="5218923"/>
            <a:ext cx="3071576" cy="1346855"/>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rPr>
              <a:t>The Lord raises up Judges to deliver them from their enemies (vs. 16)</a:t>
            </a:r>
          </a:p>
        </p:txBody>
      </p:sp>
      <p:sp>
        <p:nvSpPr>
          <p:cNvPr id="12" name="Rounded Rectangle 11"/>
          <p:cNvSpPr/>
          <p:nvPr/>
        </p:nvSpPr>
        <p:spPr>
          <a:xfrm>
            <a:off x="2615353" y="1373007"/>
            <a:ext cx="2210140" cy="1337811"/>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rPr>
              <a:t>Judge dies--they would revert back to apostasy</a:t>
            </a:r>
          </a:p>
          <a:p>
            <a:pPr algn="ctr"/>
            <a:r>
              <a:rPr lang="en-US" dirty="0">
                <a:latin typeface="Calibri" panose="020F0502020204030204" pitchFamily="34" charset="0"/>
              </a:rPr>
              <a:t> (vs. 19)</a:t>
            </a:r>
          </a:p>
        </p:txBody>
      </p:sp>
      <p:sp>
        <p:nvSpPr>
          <p:cNvPr id="5" name="TextBox 4"/>
          <p:cNvSpPr txBox="1"/>
          <p:nvPr/>
        </p:nvSpPr>
        <p:spPr>
          <a:xfrm>
            <a:off x="5063596" y="2066314"/>
            <a:ext cx="2100943" cy="2800767"/>
          </a:xfrm>
          <a:prstGeom prst="rect">
            <a:avLst/>
          </a:prstGeom>
          <a:noFill/>
        </p:spPr>
        <p:txBody>
          <a:bodyPr wrap="square" rtlCol="0">
            <a:spAutoFit/>
          </a:bodyPr>
          <a:lstStyle/>
          <a:p>
            <a:pPr algn="ctr"/>
            <a:r>
              <a:rPr lang="en-US" sz="4400" dirty="0">
                <a:solidFill>
                  <a:schemeClr val="bg1"/>
                </a:solidFill>
                <a:latin typeface="Arial Black" panose="020B0A04020102020204" pitchFamily="34" charset="0"/>
              </a:rPr>
              <a:t>Cycle of Israel</a:t>
            </a:r>
          </a:p>
          <a:p>
            <a:pPr algn="ctr"/>
            <a:endParaRPr lang="en-US" sz="4400" dirty="0">
              <a:solidFill>
                <a:schemeClr val="bg1"/>
              </a:solidFill>
              <a:latin typeface="Arial Black" panose="020B0A04020102020204" pitchFamily="34" charset="0"/>
            </a:endParaRPr>
          </a:p>
        </p:txBody>
      </p:sp>
      <p:grpSp>
        <p:nvGrpSpPr>
          <p:cNvPr id="14" name="Group 13"/>
          <p:cNvGrpSpPr/>
          <p:nvPr/>
        </p:nvGrpSpPr>
        <p:grpSpPr>
          <a:xfrm>
            <a:off x="450112" y="4754321"/>
            <a:ext cx="3045415" cy="2045776"/>
            <a:chOff x="228600" y="381000"/>
            <a:chExt cx="3505068" cy="2501531"/>
          </a:xfrm>
        </p:grpSpPr>
        <p:grpSp>
          <p:nvGrpSpPr>
            <p:cNvPr id="15" name="Group 14"/>
            <p:cNvGrpSpPr/>
            <p:nvPr/>
          </p:nvGrpSpPr>
          <p:grpSpPr>
            <a:xfrm>
              <a:off x="228600" y="381000"/>
              <a:ext cx="3505068" cy="2501531"/>
              <a:chOff x="534986" y="381000"/>
              <a:chExt cx="2637111" cy="2501531"/>
            </a:xfrm>
          </p:grpSpPr>
          <p:sp>
            <p:nvSpPr>
              <p:cNvPr id="17" name="Rectangle 16"/>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534986" y="384805"/>
                <a:ext cx="457200" cy="2497726"/>
                <a:chOff x="533400" y="381000"/>
                <a:chExt cx="457200" cy="2497726"/>
              </a:xfrm>
            </p:grpSpPr>
            <p:sp>
              <p:nvSpPr>
                <p:cNvPr id="24" name="Oval 23"/>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ounded Rectangle 24"/>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2714897" y="381000"/>
                <a:ext cx="457200" cy="2497726"/>
                <a:chOff x="2714897" y="457200"/>
                <a:chExt cx="457200" cy="2497726"/>
              </a:xfrm>
            </p:grpSpPr>
            <p:sp>
              <p:nvSpPr>
                <p:cNvPr id="20" name="Oval 19"/>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Rectangle 15"/>
            <p:cNvSpPr/>
            <p:nvPr/>
          </p:nvSpPr>
          <p:spPr>
            <a:xfrm>
              <a:off x="842491" y="972693"/>
              <a:ext cx="2293346" cy="1430102"/>
            </a:xfrm>
            <a:prstGeom prst="rect">
              <a:avLst/>
            </a:prstGeom>
          </p:spPr>
          <p:txBody>
            <a:bodyPr wrap="square">
              <a:spAutoFit/>
            </a:bodyPr>
            <a:lstStyle/>
            <a:p>
              <a:pPr algn="ctr"/>
              <a:r>
                <a:rPr lang="en-US" sz="1400" b="1" dirty="0"/>
                <a:t>The Lord has compassion on us in our suffering, even when our suffering is a result of our own sins</a:t>
              </a:r>
              <a:endParaRPr lang="en-US" sz="1400" i="1" dirty="0"/>
            </a:p>
          </p:txBody>
        </p:sp>
      </p:grpSp>
    </p:spTree>
    <p:extLst>
      <p:ext uri="{BB962C8B-B14F-4D97-AF65-F5344CB8AC3E}">
        <p14:creationId xmlns:p14="http://schemas.microsoft.com/office/powerpoint/2010/main" val="155217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outVertic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9004" y="-9053"/>
            <a:ext cx="12213089" cy="6867053"/>
            <a:chOff x="-19004" y="-9053"/>
            <a:chExt cx="12213089" cy="6867053"/>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8" name="Picture 87"/>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grpSp>
      <p:sp>
        <p:nvSpPr>
          <p:cNvPr id="85" name="TextBox 84"/>
          <p:cNvSpPr txBox="1"/>
          <p:nvPr/>
        </p:nvSpPr>
        <p:spPr>
          <a:xfrm>
            <a:off x="0" y="16239"/>
            <a:ext cx="12191999"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Choosing to Linger</a:t>
            </a:r>
          </a:p>
        </p:txBody>
      </p:sp>
      <p:sp>
        <p:nvSpPr>
          <p:cNvPr id="3" name="Rectangle 2"/>
          <p:cNvSpPr/>
          <p:nvPr/>
        </p:nvSpPr>
        <p:spPr>
          <a:xfrm>
            <a:off x="856298" y="1118543"/>
            <a:ext cx="6096000" cy="1200329"/>
          </a:xfrm>
          <a:prstGeom prst="rect">
            <a:avLst/>
          </a:prstGeom>
        </p:spPr>
        <p:txBody>
          <a:bodyPr>
            <a:spAutoFit/>
          </a:bodyPr>
          <a:lstStyle/>
          <a:p>
            <a:r>
              <a:rPr lang="en-US" dirty="0">
                <a:solidFill>
                  <a:schemeClr val="bg1"/>
                </a:solidFill>
                <a:latin typeface="Calibri" panose="020F0502020204030204" pitchFamily="34" charset="0"/>
              </a:rPr>
              <a:t>“One man who had been a slave to alcohol most of his adult life became convinced … that he must give up the habit and prepare himself for the temple. … With great effort he quit drinking. </a:t>
            </a:r>
            <a:endParaRPr lang="en-US" dirty="0">
              <a:solidFill>
                <a:schemeClr val="bg1"/>
              </a:solidFill>
            </a:endParaRPr>
          </a:p>
        </p:txBody>
      </p:sp>
      <p:pic>
        <p:nvPicPr>
          <p:cNvPr id="9218" name="Picture 2" descr="http://cdn.healthworks.my/wp-content/uploads/2014/10/drinking-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298" y="2440190"/>
            <a:ext cx="2877004" cy="208103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i.huffpost.com/gen/1752147/images/o-MOVING-TRUCK-faceboo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9642" y="1142076"/>
            <a:ext cx="3421777" cy="1710889"/>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i.istockimg.com/file_thumbview_approve/65104527/5/stock-illustration-65104527-happy-family-with-children-walking-at-sunset-tim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3797" y="4521223"/>
            <a:ext cx="2238375" cy="223837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4332514" y="2933434"/>
            <a:ext cx="7262359" cy="1200329"/>
          </a:xfrm>
          <a:prstGeom prst="rect">
            <a:avLst/>
          </a:prstGeom>
        </p:spPr>
        <p:txBody>
          <a:bodyPr wrap="square">
            <a:spAutoFit/>
          </a:bodyPr>
          <a:lstStyle/>
          <a:p>
            <a:r>
              <a:rPr lang="en-US" dirty="0">
                <a:solidFill>
                  <a:schemeClr val="bg1"/>
                </a:solidFill>
                <a:latin typeface="Calibri" panose="020F0502020204030204" pitchFamily="34" charset="0"/>
              </a:rPr>
              <a:t>He moved many miles away from the area where his drinking friends lived and, though his body craved and ached and gnawed for [alcohol], he finally conquered. He was at all his Church meetings, and was paying his tithing. His new friends in the Church seemed to fortify him. their married life.</a:t>
            </a:r>
            <a:endParaRPr lang="en-US" dirty="0">
              <a:solidFill>
                <a:schemeClr val="bg1"/>
              </a:solidFill>
            </a:endParaRPr>
          </a:p>
        </p:txBody>
      </p:sp>
      <p:sp>
        <p:nvSpPr>
          <p:cNvPr id="19" name="Rectangle 18"/>
          <p:cNvSpPr/>
          <p:nvPr/>
        </p:nvSpPr>
        <p:spPr>
          <a:xfrm>
            <a:off x="1956391" y="5181640"/>
            <a:ext cx="6547522" cy="923330"/>
          </a:xfrm>
          <a:prstGeom prst="rect">
            <a:avLst/>
          </a:prstGeom>
        </p:spPr>
        <p:txBody>
          <a:bodyPr wrap="square">
            <a:spAutoFit/>
          </a:bodyPr>
          <a:lstStyle/>
          <a:p>
            <a:r>
              <a:rPr lang="en-US" dirty="0">
                <a:solidFill>
                  <a:schemeClr val="bg1"/>
                </a:solidFill>
                <a:latin typeface="Calibri" panose="020F0502020204030204" pitchFamily="34" charset="0"/>
              </a:rPr>
              <a:t>He felt good in the new activity, and life was glorious. His wife was beaming, because now the whole family were always together. </a:t>
            </a:r>
          </a:p>
          <a:p>
            <a:r>
              <a:rPr lang="en-US" dirty="0">
                <a:solidFill>
                  <a:schemeClr val="bg1"/>
                </a:solidFill>
                <a:latin typeface="Calibri" panose="020F0502020204030204" pitchFamily="34" charset="0"/>
              </a:rPr>
              <a:t>This is what she had dreamed about all their married life.</a:t>
            </a:r>
            <a:endParaRPr lang="en-US" dirty="0">
              <a:solidFill>
                <a:schemeClr val="bg1"/>
              </a:solidFill>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00751" y="96012"/>
            <a:ext cx="788243" cy="1035674"/>
          </a:xfrm>
          <a:prstGeom prst="rect">
            <a:avLst/>
          </a:prstGeom>
        </p:spPr>
      </p:pic>
      <p:sp>
        <p:nvSpPr>
          <p:cNvPr id="21" name="Rectangle 20"/>
          <p:cNvSpPr/>
          <p:nvPr/>
        </p:nvSpPr>
        <p:spPr>
          <a:xfrm>
            <a:off x="11642917" y="6488668"/>
            <a:ext cx="442750" cy="369332"/>
          </a:xfrm>
          <a:prstGeom prst="rect">
            <a:avLst/>
          </a:prstGeom>
        </p:spPr>
        <p:txBody>
          <a:bodyPr wrap="none">
            <a:spAutoFit/>
          </a:bodyPr>
          <a:lstStyle/>
          <a:p>
            <a:r>
              <a:rPr lang="en-US" dirty="0">
                <a:solidFill>
                  <a:schemeClr val="bg1"/>
                </a:solidFill>
                <a:latin typeface="Calibri" panose="020F0502020204030204" pitchFamily="34" charset="0"/>
              </a:rPr>
              <a:t>(4)</a:t>
            </a:r>
          </a:p>
        </p:txBody>
      </p:sp>
    </p:spTree>
    <p:extLst>
      <p:ext uri="{BB962C8B-B14F-4D97-AF65-F5344CB8AC3E}">
        <p14:creationId xmlns:p14="http://schemas.microsoft.com/office/powerpoint/2010/main" val="257777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9004" y="-9053"/>
            <a:ext cx="12213089" cy="6867053"/>
            <a:chOff x="-19004" y="-9053"/>
            <a:chExt cx="12213089" cy="6867053"/>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8" name="Picture 87"/>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grpSp>
      <p:sp>
        <p:nvSpPr>
          <p:cNvPr id="3" name="Rectangle 2"/>
          <p:cNvSpPr/>
          <p:nvPr/>
        </p:nvSpPr>
        <p:spPr>
          <a:xfrm>
            <a:off x="1220241" y="426280"/>
            <a:ext cx="6096000" cy="1200329"/>
          </a:xfrm>
          <a:prstGeom prst="rect">
            <a:avLst/>
          </a:prstGeom>
        </p:spPr>
        <p:txBody>
          <a:bodyPr>
            <a:spAutoFit/>
          </a:bodyPr>
          <a:lstStyle/>
          <a:p>
            <a:r>
              <a:rPr lang="en-US" dirty="0">
                <a:solidFill>
                  <a:schemeClr val="bg1"/>
                </a:solidFill>
                <a:latin typeface="Calibri" panose="020F0502020204030204" pitchFamily="34" charset="0"/>
              </a:rPr>
              <a:t>“They got their temple recommends and the happy day arrived and they drove to the temple city for this great event. They arrived early and each had some errands to do. As it happened, the husband ran into some old friends.</a:t>
            </a:r>
          </a:p>
        </p:txBody>
      </p:sp>
      <p:sp>
        <p:nvSpPr>
          <p:cNvPr id="2" name="Rectangle 1"/>
          <p:cNvSpPr/>
          <p:nvPr/>
        </p:nvSpPr>
        <p:spPr>
          <a:xfrm>
            <a:off x="11642917" y="6488668"/>
            <a:ext cx="442750" cy="369332"/>
          </a:xfrm>
          <a:prstGeom prst="rect">
            <a:avLst/>
          </a:prstGeom>
        </p:spPr>
        <p:txBody>
          <a:bodyPr wrap="none">
            <a:spAutoFit/>
          </a:bodyPr>
          <a:lstStyle/>
          <a:p>
            <a:r>
              <a:rPr lang="en-US" dirty="0">
                <a:solidFill>
                  <a:schemeClr val="bg1"/>
                </a:solidFill>
                <a:latin typeface="Calibri" panose="020F0502020204030204" pitchFamily="34" charset="0"/>
              </a:rPr>
              <a:t>(4)</a:t>
            </a:r>
          </a:p>
        </p:txBody>
      </p:sp>
      <p:pic>
        <p:nvPicPr>
          <p:cNvPr id="8194" name="Picture 2" descr="https://s-media-cache-ak0.pinimg.com/736x/d4/6d/10/d46d104beb11cd13faff7472864d0e91.jpg"/>
          <p:cNvPicPr>
            <a:picLocks noChangeAspect="1" noChangeArrowheads="1"/>
          </p:cNvPicPr>
          <p:nvPr/>
        </p:nvPicPr>
        <p:blipFill rotWithShape="1">
          <a:blip r:embed="rId3">
            <a:extLst>
              <a:ext uri="{28A0092B-C50C-407E-A947-70E740481C1C}">
                <a14:useLocalDpi xmlns:a14="http://schemas.microsoft.com/office/drawing/2010/main" val="0"/>
              </a:ext>
            </a:extLst>
          </a:blip>
          <a:srcRect l="41763" t="32354" r="15037" b="7586"/>
          <a:stretch/>
        </p:blipFill>
        <p:spPr bwMode="auto">
          <a:xfrm>
            <a:off x="7616234" y="325116"/>
            <a:ext cx="2535330" cy="234752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i.huffpost.com/gen/1411616/images/o-MEN-FRIENDS-faceboo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9015" y="2268339"/>
            <a:ext cx="3947930" cy="197396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weinterrupt.com/wp-content/uploads/Drunk-Ma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6234" y="4380153"/>
            <a:ext cx="3233057" cy="210851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296941" y="3041975"/>
            <a:ext cx="6096000" cy="1200329"/>
          </a:xfrm>
          <a:prstGeom prst="rect">
            <a:avLst/>
          </a:prstGeom>
        </p:spPr>
        <p:txBody>
          <a:bodyPr>
            <a:spAutoFit/>
          </a:bodyPr>
          <a:lstStyle/>
          <a:p>
            <a:r>
              <a:rPr lang="en-US" dirty="0">
                <a:solidFill>
                  <a:schemeClr val="bg1"/>
                </a:solidFill>
                <a:latin typeface="Calibri" panose="020F0502020204030204" pitchFamily="34" charset="0"/>
              </a:rPr>
              <a:t>They urged him to go with them to the tavern [where alcohol was served]. No, he would not, he said, he had other important things to do. Well, he could just take a soft drink [soda], they urged.” </a:t>
            </a:r>
          </a:p>
        </p:txBody>
      </p:sp>
      <p:sp>
        <p:nvSpPr>
          <p:cNvPr id="12" name="Rectangle 11"/>
          <p:cNvSpPr/>
          <p:nvPr/>
        </p:nvSpPr>
        <p:spPr>
          <a:xfrm>
            <a:off x="805543" y="4826366"/>
            <a:ext cx="6096000" cy="1477328"/>
          </a:xfrm>
          <a:prstGeom prst="rect">
            <a:avLst/>
          </a:prstGeom>
        </p:spPr>
        <p:txBody>
          <a:bodyPr>
            <a:spAutoFit/>
          </a:bodyPr>
          <a:lstStyle/>
          <a:p>
            <a:r>
              <a:rPr lang="en-US" dirty="0">
                <a:solidFill>
                  <a:schemeClr val="bg1"/>
                </a:solidFill>
                <a:latin typeface="Calibri" panose="020F0502020204030204" pitchFamily="34" charset="0"/>
              </a:rPr>
              <a:t>“With the best of intentions he finally relented [and went to the tavern with his old friends]. But by the time he was to meet his wife at the temple he was so incapacitated [or drunk with alcohol] that the family went home in disgrace and sorrow and disappointment.” </a:t>
            </a:r>
          </a:p>
        </p:txBody>
      </p:sp>
    </p:spTree>
    <p:extLst>
      <p:ext uri="{BB962C8B-B14F-4D97-AF65-F5344CB8AC3E}">
        <p14:creationId xmlns:p14="http://schemas.microsoft.com/office/powerpoint/2010/main" val="34578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8198"/>
                                        </p:tgtEl>
                                        <p:attrNameLst>
                                          <p:attrName>style.visibility</p:attrName>
                                        </p:attrNameLst>
                                      </p:cBhvr>
                                      <p:to>
                                        <p:strVal val="visible"/>
                                      </p:to>
                                    </p:set>
                                    <p:animEffect transition="in" filter="fade">
                                      <p:cBhvr>
                                        <p:cTn id="16"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9004" y="-9053"/>
            <a:ext cx="12213089" cy="6867053"/>
            <a:chOff x="-19004" y="-9053"/>
            <a:chExt cx="12213089" cy="6867053"/>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8" name="Picture 87"/>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grpSp>
      <p:sp>
        <p:nvSpPr>
          <p:cNvPr id="3" name="Rectangle 2"/>
          <p:cNvSpPr/>
          <p:nvPr/>
        </p:nvSpPr>
        <p:spPr>
          <a:xfrm>
            <a:off x="3492444" y="1318069"/>
            <a:ext cx="8166156" cy="4524315"/>
          </a:xfrm>
          <a:prstGeom prst="rect">
            <a:avLst/>
          </a:prstGeom>
        </p:spPr>
        <p:txBody>
          <a:bodyPr wrap="square">
            <a:spAutoFit/>
          </a:bodyPr>
          <a:lstStyle/>
          <a:p>
            <a:r>
              <a:rPr lang="en-US" sz="3200" dirty="0">
                <a:solidFill>
                  <a:schemeClr val="bg1"/>
                </a:solidFill>
                <a:latin typeface="Calibri" panose="020F0502020204030204" pitchFamily="34" charset="0"/>
              </a:rPr>
              <a:t>“In abandoning sin one cannot merely wish for better conditions. He must make them. … He must be certain not only that he has abandoned the sin but that he has changed the situations surrounding the sin. </a:t>
            </a:r>
          </a:p>
          <a:p>
            <a:endParaRPr lang="en-US" sz="3200" dirty="0">
              <a:solidFill>
                <a:schemeClr val="bg1"/>
              </a:solidFill>
              <a:latin typeface="Calibri" panose="020F0502020204030204" pitchFamily="34" charset="0"/>
            </a:endParaRPr>
          </a:p>
          <a:p>
            <a:r>
              <a:rPr lang="en-US" sz="3200" dirty="0">
                <a:solidFill>
                  <a:schemeClr val="bg1"/>
                </a:solidFill>
                <a:latin typeface="Calibri" panose="020F0502020204030204" pitchFamily="34" charset="0"/>
              </a:rPr>
              <a:t>He should avoid the places and conditions and circumstances where the sin occurred, for these could most readily breed it again.” </a:t>
            </a:r>
          </a:p>
        </p:txBody>
      </p:sp>
      <p:pic>
        <p:nvPicPr>
          <p:cNvPr id="11266" name="Picture 2" descr="President Spencer W. Kim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743" y="391885"/>
            <a:ext cx="2205954" cy="292825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1642917" y="6488668"/>
            <a:ext cx="442750" cy="369332"/>
          </a:xfrm>
          <a:prstGeom prst="rect">
            <a:avLst/>
          </a:prstGeom>
        </p:spPr>
        <p:txBody>
          <a:bodyPr wrap="none">
            <a:spAutoFit/>
          </a:bodyPr>
          <a:lstStyle/>
          <a:p>
            <a:r>
              <a:rPr lang="en-US" dirty="0">
                <a:solidFill>
                  <a:schemeClr val="bg1"/>
                </a:solidFill>
                <a:latin typeface="Calibri" panose="020F0502020204030204" pitchFamily="34" charset="0"/>
              </a:rPr>
              <a:t>(4)</a:t>
            </a:r>
          </a:p>
        </p:txBody>
      </p:sp>
    </p:spTree>
    <p:extLst>
      <p:ext uri="{BB962C8B-B14F-4D97-AF65-F5344CB8AC3E}">
        <p14:creationId xmlns:p14="http://schemas.microsoft.com/office/powerpoint/2010/main" val="115118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flipH="1">
            <a:off x="-19004" y="-1602"/>
            <a:ext cx="12213089" cy="6859602"/>
          </a:xfrm>
          <a:prstGeom prst="rect">
            <a:avLst/>
          </a:prstGeom>
        </p:spPr>
      </p:pic>
      <p:sp>
        <p:nvSpPr>
          <p:cNvPr id="85" name="TextBox 84"/>
          <p:cNvSpPr txBox="1"/>
          <p:nvPr/>
        </p:nvSpPr>
        <p:spPr>
          <a:xfrm>
            <a:off x="3600609" y="2117580"/>
            <a:ext cx="4746170" cy="2123658"/>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Cycle 1</a:t>
            </a:r>
          </a:p>
          <a:p>
            <a:pPr algn="ctr"/>
            <a:r>
              <a:rPr lang="en-US" sz="6600" dirty="0">
                <a:solidFill>
                  <a:schemeClr val="bg1"/>
                </a:solidFill>
                <a:latin typeface="Agency FB" panose="020B0503020202020204" pitchFamily="34" charset="0"/>
              </a:rPr>
              <a:t>Judges 3:5-11</a:t>
            </a:r>
          </a:p>
        </p:txBody>
      </p:sp>
      <p:sp>
        <p:nvSpPr>
          <p:cNvPr id="14" name="Oval 13"/>
          <p:cNvSpPr/>
          <p:nvPr/>
        </p:nvSpPr>
        <p:spPr>
          <a:xfrm>
            <a:off x="3102429" y="956595"/>
            <a:ext cx="5577124" cy="5310028"/>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9" name="Group 268"/>
          <p:cNvGrpSpPr/>
          <p:nvPr/>
        </p:nvGrpSpPr>
        <p:grpSpPr>
          <a:xfrm>
            <a:off x="7608718" y="1594935"/>
            <a:ext cx="3976883" cy="2343945"/>
            <a:chOff x="7608718" y="1594935"/>
            <a:chExt cx="3976883" cy="2343945"/>
          </a:xfrm>
        </p:grpSpPr>
        <p:sp>
          <p:nvSpPr>
            <p:cNvPr id="9" name="Rectangle 8"/>
            <p:cNvSpPr/>
            <p:nvPr/>
          </p:nvSpPr>
          <p:spPr>
            <a:xfrm>
              <a:off x="7608718" y="2026148"/>
              <a:ext cx="2492829" cy="1200329"/>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They took their daughters to be their wives, and daughters to their sons</a:t>
              </a:r>
            </a:p>
          </p:txBody>
        </p:sp>
        <p:grpSp>
          <p:nvGrpSpPr>
            <p:cNvPr id="267" name="Group 266"/>
            <p:cNvGrpSpPr/>
            <p:nvPr/>
          </p:nvGrpSpPr>
          <p:grpSpPr>
            <a:xfrm>
              <a:off x="10234177" y="1594935"/>
              <a:ext cx="1351424" cy="1133052"/>
              <a:chOff x="10234177" y="1594935"/>
              <a:chExt cx="1351424" cy="1133052"/>
            </a:xfrm>
          </p:grpSpPr>
          <p:grpSp>
            <p:nvGrpSpPr>
              <p:cNvPr id="47" name="Group 15"/>
              <p:cNvGrpSpPr/>
              <p:nvPr/>
            </p:nvGrpSpPr>
            <p:grpSpPr>
              <a:xfrm>
                <a:off x="11125578" y="1612438"/>
                <a:ext cx="460023" cy="1115549"/>
                <a:chOff x="5883426" y="1905000"/>
                <a:chExt cx="1271017" cy="3165915"/>
              </a:xfrm>
              <a:solidFill>
                <a:schemeClr val="accent6">
                  <a:lumMod val="75000"/>
                </a:schemeClr>
              </a:solidFill>
            </p:grpSpPr>
            <p:sp>
              <p:nvSpPr>
                <p:cNvPr id="54" name="Oval 53"/>
                <p:cNvSpPr/>
                <p:nvPr/>
              </p:nvSpPr>
              <p:spPr>
                <a:xfrm>
                  <a:off x="6019800" y="1905000"/>
                  <a:ext cx="1016000" cy="10668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2423263">
                  <a:off x="6068520" y="4385115"/>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6324600" y="2819400"/>
                  <a:ext cx="381000" cy="1828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rot="18930933">
                  <a:off x="6612190" y="4346223"/>
                  <a:ext cx="381000" cy="71779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rot="5400000">
                  <a:off x="6328435" y="2612275"/>
                  <a:ext cx="381000" cy="1271017"/>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23"/>
              <p:cNvGrpSpPr/>
              <p:nvPr/>
            </p:nvGrpSpPr>
            <p:grpSpPr>
              <a:xfrm>
                <a:off x="10234177" y="1594935"/>
                <a:ext cx="460023" cy="1115549"/>
                <a:chOff x="7175322" y="1828800"/>
                <a:chExt cx="1271017" cy="3165915"/>
              </a:xfrm>
              <a:solidFill>
                <a:srgbClr val="FF0000"/>
              </a:solidFill>
            </p:grpSpPr>
            <p:sp>
              <p:nvSpPr>
                <p:cNvPr id="49" name="Oval 48"/>
                <p:cNvSpPr/>
                <p:nvPr/>
              </p:nvSpPr>
              <p:spPr>
                <a:xfrm>
                  <a:off x="7290818" y="18288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rot="2423263">
                  <a:off x="7315202" y="43089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rot="19233497">
                  <a:off x="7890880" y="43089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rot="5400000">
                  <a:off x="7620331" y="2544930"/>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a:off x="7280002" y="2741614"/>
                  <a:ext cx="990600" cy="1828800"/>
                </a:xfrm>
                <a:prstGeom prst="trapezoid">
                  <a:avLst>
                    <a:gd name="adj" fmla="val 33571"/>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6" name="Group 265"/>
            <p:cNvGrpSpPr/>
            <p:nvPr/>
          </p:nvGrpSpPr>
          <p:grpSpPr>
            <a:xfrm>
              <a:off x="10198002" y="2808948"/>
              <a:ext cx="1339041" cy="1129932"/>
              <a:chOff x="10198002" y="2808948"/>
              <a:chExt cx="1339041" cy="1129932"/>
            </a:xfrm>
          </p:grpSpPr>
          <p:grpSp>
            <p:nvGrpSpPr>
              <p:cNvPr id="59" name="Group 15"/>
              <p:cNvGrpSpPr/>
              <p:nvPr/>
            </p:nvGrpSpPr>
            <p:grpSpPr>
              <a:xfrm>
                <a:off x="10198002" y="2808948"/>
                <a:ext cx="460023" cy="1115549"/>
                <a:chOff x="5883426" y="1905000"/>
                <a:chExt cx="1271017" cy="3165915"/>
              </a:xfrm>
              <a:solidFill>
                <a:srgbClr val="FF0000"/>
              </a:solidFill>
            </p:grpSpPr>
            <p:sp>
              <p:nvSpPr>
                <p:cNvPr id="60" name="Oval 59"/>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rot="2423263">
                  <a:off x="6068520"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8930933">
                  <a:off x="6612190" y="4346223"/>
                  <a:ext cx="381000" cy="71779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rot="5400000">
                  <a:off x="6328435" y="261227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23"/>
              <p:cNvGrpSpPr/>
              <p:nvPr/>
            </p:nvGrpSpPr>
            <p:grpSpPr>
              <a:xfrm>
                <a:off x="11077020" y="2823331"/>
                <a:ext cx="460023" cy="1115549"/>
                <a:chOff x="7175322" y="1828800"/>
                <a:chExt cx="1271017" cy="3165915"/>
              </a:xfrm>
              <a:solidFill>
                <a:schemeClr val="accent6">
                  <a:lumMod val="75000"/>
                </a:schemeClr>
              </a:solidFill>
            </p:grpSpPr>
            <p:sp>
              <p:nvSpPr>
                <p:cNvPr id="66" name="Oval 65"/>
                <p:cNvSpPr/>
                <p:nvPr/>
              </p:nvSpPr>
              <p:spPr>
                <a:xfrm>
                  <a:off x="7290818" y="1828800"/>
                  <a:ext cx="1016000" cy="10668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rot="2423263">
                  <a:off x="7315202" y="4308915"/>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rot="19233497">
                  <a:off x="7890880" y="4308915"/>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rot="5400000">
                  <a:off x="7620331" y="2544930"/>
                  <a:ext cx="381000" cy="1271017"/>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a:off x="7280002" y="2741614"/>
                  <a:ext cx="990600" cy="1828800"/>
                </a:xfrm>
                <a:prstGeom prst="trapezoid">
                  <a:avLst>
                    <a:gd name="adj" fmla="val 33571"/>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68" name="Group 267"/>
          <p:cNvGrpSpPr/>
          <p:nvPr/>
        </p:nvGrpSpPr>
        <p:grpSpPr>
          <a:xfrm>
            <a:off x="2655836" y="343881"/>
            <a:ext cx="6806603" cy="1268557"/>
            <a:chOff x="2655836" y="343881"/>
            <a:chExt cx="6806603" cy="1268557"/>
          </a:xfrm>
        </p:grpSpPr>
        <p:sp>
          <p:nvSpPr>
            <p:cNvPr id="8" name="Rectangle 7"/>
            <p:cNvSpPr/>
            <p:nvPr/>
          </p:nvSpPr>
          <p:spPr>
            <a:xfrm>
              <a:off x="4564034" y="412109"/>
              <a:ext cx="3047012" cy="1200329"/>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They dwelt with the:</a:t>
              </a:r>
            </a:p>
            <a:p>
              <a:r>
                <a:rPr lang="en-US" dirty="0">
                  <a:solidFill>
                    <a:schemeClr val="bg1"/>
                  </a:solidFill>
                  <a:latin typeface="Calibri" panose="020F0502020204030204" pitchFamily="34" charset="0"/>
                </a:rPr>
                <a:t>Canaanites, Hittites,</a:t>
              </a:r>
            </a:p>
            <a:p>
              <a:r>
                <a:rPr lang="en-US" dirty="0">
                  <a:solidFill>
                    <a:schemeClr val="bg1"/>
                  </a:solidFill>
                  <a:latin typeface="Calibri" panose="020F0502020204030204" pitchFamily="34" charset="0"/>
                </a:rPr>
                <a:t>Amorites, </a:t>
              </a:r>
              <a:r>
                <a:rPr lang="en-US" dirty="0" err="1">
                  <a:solidFill>
                    <a:schemeClr val="bg1"/>
                  </a:solidFill>
                  <a:latin typeface="Calibri" panose="020F0502020204030204" pitchFamily="34" charset="0"/>
                </a:rPr>
                <a:t>Perizzites</a:t>
              </a:r>
              <a:r>
                <a:rPr lang="en-US" dirty="0">
                  <a:solidFill>
                    <a:schemeClr val="bg1"/>
                  </a:solidFill>
                  <a:latin typeface="Calibri" panose="020F0502020204030204" pitchFamily="34" charset="0"/>
                </a:rPr>
                <a:t>,</a:t>
              </a:r>
            </a:p>
            <a:p>
              <a:r>
                <a:rPr lang="en-US" dirty="0" err="1">
                  <a:solidFill>
                    <a:schemeClr val="bg1"/>
                  </a:solidFill>
                  <a:latin typeface="Calibri" panose="020F0502020204030204" pitchFamily="34" charset="0"/>
                </a:rPr>
                <a:t>Hivites</a:t>
              </a:r>
              <a:r>
                <a:rPr lang="en-US" dirty="0">
                  <a:solidFill>
                    <a:schemeClr val="bg1"/>
                  </a:solidFill>
                  <a:latin typeface="Calibri" panose="020F0502020204030204" pitchFamily="34" charset="0"/>
                </a:rPr>
                <a:t>, and </a:t>
              </a:r>
              <a:r>
                <a:rPr lang="en-US" dirty="0" err="1">
                  <a:solidFill>
                    <a:schemeClr val="bg1"/>
                  </a:solidFill>
                  <a:latin typeface="Calibri" panose="020F0502020204030204" pitchFamily="34" charset="0"/>
                </a:rPr>
                <a:t>Jebusites</a:t>
              </a:r>
              <a:endParaRPr lang="en-US" dirty="0">
                <a:solidFill>
                  <a:schemeClr val="bg1"/>
                </a:solidFill>
                <a:latin typeface="Calibri" panose="020F0502020204030204" pitchFamily="34" charset="0"/>
              </a:endParaRPr>
            </a:p>
          </p:txBody>
        </p:sp>
        <p:grpSp>
          <p:nvGrpSpPr>
            <p:cNvPr id="15" name="Group 14"/>
            <p:cNvGrpSpPr/>
            <p:nvPr/>
          </p:nvGrpSpPr>
          <p:grpSpPr>
            <a:xfrm>
              <a:off x="7896667" y="343881"/>
              <a:ext cx="1565772" cy="1129586"/>
              <a:chOff x="2438400" y="2362200"/>
              <a:chExt cx="5233417" cy="3775515"/>
            </a:xfrm>
            <a:solidFill>
              <a:schemeClr val="accent6">
                <a:lumMod val="75000"/>
              </a:schemeClr>
            </a:solidFill>
          </p:grpSpPr>
          <p:grpSp>
            <p:nvGrpSpPr>
              <p:cNvPr id="16" name="Group 15"/>
              <p:cNvGrpSpPr/>
              <p:nvPr/>
            </p:nvGrpSpPr>
            <p:grpSpPr>
              <a:xfrm>
                <a:off x="3200400" y="2590800"/>
                <a:ext cx="1271017" cy="3165915"/>
                <a:chOff x="5891782" y="1905000"/>
                <a:chExt cx="1271017" cy="3165915"/>
              </a:xfrm>
              <a:grpFill/>
            </p:grpSpPr>
            <p:sp>
              <p:nvSpPr>
                <p:cNvPr id="41" name="Oval 40"/>
                <p:cNvSpPr/>
                <p:nvPr/>
              </p:nvSpPr>
              <p:spPr>
                <a:xfrm>
                  <a:off x="6019800" y="1905000"/>
                  <a:ext cx="1016000" cy="10668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rot="2423263">
                  <a:off x="6044184" y="4385115"/>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6324600" y="2819400"/>
                  <a:ext cx="381000" cy="1828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rot="18657015">
                  <a:off x="6600982" y="4350807"/>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rot="5400000">
                  <a:off x="6336791" y="2797105"/>
                  <a:ext cx="381000" cy="1271017"/>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5"/>
              <p:cNvGrpSpPr/>
              <p:nvPr/>
            </p:nvGrpSpPr>
            <p:grpSpPr>
              <a:xfrm>
                <a:off x="4419600" y="2362200"/>
                <a:ext cx="1271017" cy="3165915"/>
                <a:chOff x="5891782" y="1905000"/>
                <a:chExt cx="1271017" cy="3165915"/>
              </a:xfrm>
              <a:grpFill/>
            </p:grpSpPr>
            <p:sp>
              <p:nvSpPr>
                <p:cNvPr id="36" name="Oval 35"/>
                <p:cNvSpPr/>
                <p:nvPr/>
              </p:nvSpPr>
              <p:spPr>
                <a:xfrm>
                  <a:off x="6019800" y="1905000"/>
                  <a:ext cx="1016000" cy="10668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rot="2423263">
                  <a:off x="6044184" y="4385115"/>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6324600" y="2819400"/>
                  <a:ext cx="381000" cy="1828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18657015">
                  <a:off x="6600982" y="4350807"/>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rot="5400000">
                  <a:off x="6336791" y="2797105"/>
                  <a:ext cx="381000" cy="1271017"/>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5"/>
              <p:cNvGrpSpPr/>
              <p:nvPr/>
            </p:nvGrpSpPr>
            <p:grpSpPr>
              <a:xfrm>
                <a:off x="5486400" y="2743200"/>
                <a:ext cx="1271017" cy="3165915"/>
                <a:chOff x="5891782" y="1905000"/>
                <a:chExt cx="1271017" cy="3165915"/>
              </a:xfrm>
              <a:grpFill/>
            </p:grpSpPr>
            <p:sp>
              <p:nvSpPr>
                <p:cNvPr id="31" name="Oval 30"/>
                <p:cNvSpPr/>
                <p:nvPr/>
              </p:nvSpPr>
              <p:spPr>
                <a:xfrm>
                  <a:off x="6019800" y="1905000"/>
                  <a:ext cx="1016000" cy="10668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rot="2423263">
                  <a:off x="6044184" y="4385115"/>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6324600" y="2819400"/>
                  <a:ext cx="381000" cy="1828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rot="18657015">
                  <a:off x="6600982" y="4350807"/>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rot="5400000">
                  <a:off x="6336791" y="2797105"/>
                  <a:ext cx="381000" cy="1271017"/>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5"/>
              <p:cNvGrpSpPr/>
              <p:nvPr/>
            </p:nvGrpSpPr>
            <p:grpSpPr>
              <a:xfrm>
                <a:off x="6400800" y="2438400"/>
                <a:ext cx="1271017" cy="3165915"/>
                <a:chOff x="5891782" y="1905000"/>
                <a:chExt cx="1271017" cy="3165915"/>
              </a:xfrm>
              <a:grpFill/>
            </p:grpSpPr>
            <p:sp>
              <p:nvSpPr>
                <p:cNvPr id="26" name="Oval 25"/>
                <p:cNvSpPr/>
                <p:nvPr/>
              </p:nvSpPr>
              <p:spPr>
                <a:xfrm>
                  <a:off x="6019800" y="1905000"/>
                  <a:ext cx="1016000" cy="10668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rot="2423263">
                  <a:off x="6044184" y="4385115"/>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6324600" y="2819400"/>
                  <a:ext cx="381000" cy="1828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rot="18657015">
                  <a:off x="6600982" y="4350807"/>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rot="5400000">
                  <a:off x="6336791" y="2797105"/>
                  <a:ext cx="381000" cy="1271017"/>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5"/>
              <p:cNvGrpSpPr/>
              <p:nvPr/>
            </p:nvGrpSpPr>
            <p:grpSpPr>
              <a:xfrm>
                <a:off x="2438400" y="2971800"/>
                <a:ext cx="1271017" cy="3165915"/>
                <a:chOff x="5891782" y="1905000"/>
                <a:chExt cx="1271017" cy="3165915"/>
              </a:xfrm>
              <a:grpFill/>
            </p:grpSpPr>
            <p:sp>
              <p:nvSpPr>
                <p:cNvPr id="21" name="Oval 20"/>
                <p:cNvSpPr/>
                <p:nvPr/>
              </p:nvSpPr>
              <p:spPr>
                <a:xfrm>
                  <a:off x="6019800" y="1905000"/>
                  <a:ext cx="1016000" cy="10668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2423263">
                  <a:off x="6044184" y="4385115"/>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6324600" y="2819400"/>
                  <a:ext cx="381000" cy="1828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18657015">
                  <a:off x="6600982" y="4350807"/>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rot="5400000">
                  <a:off x="6336791" y="2797105"/>
                  <a:ext cx="381000" cy="1271017"/>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 name="Group 70"/>
            <p:cNvGrpSpPr/>
            <p:nvPr/>
          </p:nvGrpSpPr>
          <p:grpSpPr>
            <a:xfrm>
              <a:off x="2655836" y="376661"/>
              <a:ext cx="1565772" cy="1129586"/>
              <a:chOff x="2438400" y="2362200"/>
              <a:chExt cx="5233417" cy="3775515"/>
            </a:xfrm>
            <a:solidFill>
              <a:srgbClr val="FF0000"/>
            </a:solidFill>
          </p:grpSpPr>
          <p:grpSp>
            <p:nvGrpSpPr>
              <p:cNvPr id="72" name="Group 71"/>
              <p:cNvGrpSpPr/>
              <p:nvPr/>
            </p:nvGrpSpPr>
            <p:grpSpPr>
              <a:xfrm>
                <a:off x="3200400" y="2590800"/>
                <a:ext cx="1271017" cy="3165915"/>
                <a:chOff x="5891782" y="1905000"/>
                <a:chExt cx="1271017" cy="3165915"/>
              </a:xfrm>
              <a:grpFill/>
            </p:grpSpPr>
            <p:sp>
              <p:nvSpPr>
                <p:cNvPr id="101" name="Oval 100"/>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15"/>
              <p:cNvGrpSpPr/>
              <p:nvPr/>
            </p:nvGrpSpPr>
            <p:grpSpPr>
              <a:xfrm>
                <a:off x="4419600" y="2362200"/>
                <a:ext cx="1271017" cy="3165915"/>
                <a:chOff x="5891782" y="1905000"/>
                <a:chExt cx="1271017" cy="3165915"/>
              </a:xfrm>
              <a:grpFill/>
            </p:grpSpPr>
            <p:sp>
              <p:nvSpPr>
                <p:cNvPr id="96" name="Oval 95"/>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15"/>
              <p:cNvGrpSpPr/>
              <p:nvPr/>
            </p:nvGrpSpPr>
            <p:grpSpPr>
              <a:xfrm>
                <a:off x="5486400" y="2743200"/>
                <a:ext cx="1271017" cy="3165915"/>
                <a:chOff x="5891782" y="1905000"/>
                <a:chExt cx="1271017" cy="3165915"/>
              </a:xfrm>
              <a:grpFill/>
            </p:grpSpPr>
            <p:sp>
              <p:nvSpPr>
                <p:cNvPr id="91" name="Oval 90"/>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15"/>
              <p:cNvGrpSpPr/>
              <p:nvPr/>
            </p:nvGrpSpPr>
            <p:grpSpPr>
              <a:xfrm>
                <a:off x="6400800" y="2438400"/>
                <a:ext cx="1271017" cy="3165915"/>
                <a:chOff x="5891782" y="1905000"/>
                <a:chExt cx="1271017" cy="3165915"/>
              </a:xfrm>
              <a:grpFill/>
            </p:grpSpPr>
            <p:sp>
              <p:nvSpPr>
                <p:cNvPr id="82" name="Oval 81"/>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15"/>
              <p:cNvGrpSpPr/>
              <p:nvPr/>
            </p:nvGrpSpPr>
            <p:grpSpPr>
              <a:xfrm>
                <a:off x="2438400" y="2971800"/>
                <a:ext cx="1271017" cy="3165915"/>
                <a:chOff x="5891782" y="1905000"/>
                <a:chExt cx="1271017" cy="3165915"/>
              </a:xfrm>
              <a:grpFill/>
            </p:grpSpPr>
            <p:sp>
              <p:nvSpPr>
                <p:cNvPr id="77" name="Oval 76"/>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70" name="Group 269"/>
          <p:cNvGrpSpPr/>
          <p:nvPr/>
        </p:nvGrpSpPr>
        <p:grpSpPr>
          <a:xfrm>
            <a:off x="8022771" y="4123868"/>
            <a:ext cx="3541342" cy="1725160"/>
            <a:chOff x="8022771" y="4123868"/>
            <a:chExt cx="3541342" cy="1725160"/>
          </a:xfrm>
        </p:grpSpPr>
        <p:sp>
          <p:nvSpPr>
            <p:cNvPr id="10" name="Rectangle 9"/>
            <p:cNvSpPr/>
            <p:nvPr/>
          </p:nvSpPr>
          <p:spPr>
            <a:xfrm>
              <a:off x="8022771" y="4123868"/>
              <a:ext cx="2492829" cy="369332"/>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They worshipped </a:t>
              </a:r>
              <a:r>
                <a:rPr lang="en-US" dirty="0" err="1">
                  <a:solidFill>
                    <a:schemeClr val="bg1"/>
                  </a:solidFill>
                  <a:latin typeface="Calibri" panose="020F0502020204030204" pitchFamily="34" charset="0"/>
                </a:rPr>
                <a:t>Baalim</a:t>
              </a:r>
              <a:endParaRPr lang="en-US" dirty="0">
                <a:solidFill>
                  <a:schemeClr val="bg1"/>
                </a:solidFill>
                <a:latin typeface="Calibri" panose="020F0502020204030204" pitchFamily="34" charset="0"/>
              </a:endParaRPr>
            </a:p>
          </p:txBody>
        </p:sp>
        <p:grpSp>
          <p:nvGrpSpPr>
            <p:cNvPr id="119" name="Group 118"/>
            <p:cNvGrpSpPr/>
            <p:nvPr/>
          </p:nvGrpSpPr>
          <p:grpSpPr>
            <a:xfrm>
              <a:off x="9948452" y="4864437"/>
              <a:ext cx="666632" cy="984591"/>
              <a:chOff x="1371598" y="923694"/>
              <a:chExt cx="3089534" cy="4562706"/>
            </a:xfrm>
            <a:solidFill>
              <a:srgbClr val="FF0000"/>
            </a:solidFill>
          </p:grpSpPr>
          <p:sp>
            <p:nvSpPr>
              <p:cNvPr id="120" name="Rounded Rectangle 119"/>
              <p:cNvSpPr/>
              <p:nvPr/>
            </p:nvSpPr>
            <p:spPr>
              <a:xfrm rot="1802092">
                <a:off x="1971052" y="1845413"/>
                <a:ext cx="1173002" cy="2709972"/>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20"/>
              <p:cNvSpPr/>
              <p:nvPr/>
            </p:nvSpPr>
            <p:spPr>
              <a:xfrm rot="2315181">
                <a:off x="3648370" y="2264076"/>
                <a:ext cx="566679" cy="1374130"/>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p:nvPr/>
            </p:nvSpPr>
            <p:spPr>
              <a:xfrm rot="19186555">
                <a:off x="2949762" y="1829423"/>
                <a:ext cx="760287" cy="1774049"/>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122"/>
              <p:cNvSpPr/>
              <p:nvPr/>
            </p:nvSpPr>
            <p:spPr>
              <a:xfrm rot="5400000">
                <a:off x="2400299" y="3543299"/>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nvSpPr>
            <p:spPr>
              <a:xfrm rot="7465154">
                <a:off x="2518032" y="2948707"/>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3110357" y="923694"/>
                <a:ext cx="1133293" cy="1133293"/>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5" name="Group 264"/>
            <p:cNvGrpSpPr/>
            <p:nvPr/>
          </p:nvGrpSpPr>
          <p:grpSpPr>
            <a:xfrm>
              <a:off x="10757489" y="4503051"/>
              <a:ext cx="806624" cy="880802"/>
              <a:chOff x="10757489" y="4503051"/>
              <a:chExt cx="806624" cy="880802"/>
            </a:xfrm>
          </p:grpSpPr>
          <p:grpSp>
            <p:nvGrpSpPr>
              <p:cNvPr id="106" name="Group 105"/>
              <p:cNvGrpSpPr/>
              <p:nvPr/>
            </p:nvGrpSpPr>
            <p:grpSpPr>
              <a:xfrm rot="2221198">
                <a:off x="10939287" y="4503051"/>
                <a:ext cx="546879" cy="790742"/>
                <a:chOff x="7379317" y="1319269"/>
                <a:chExt cx="1182902" cy="1710379"/>
              </a:xfrm>
              <a:solidFill>
                <a:srgbClr val="FFC000"/>
              </a:solidFill>
            </p:grpSpPr>
            <p:sp>
              <p:nvSpPr>
                <p:cNvPr id="107" name="Moon 106"/>
                <p:cNvSpPr/>
                <p:nvPr/>
              </p:nvSpPr>
              <p:spPr>
                <a:xfrm rot="14776564">
                  <a:off x="7491276" y="1207310"/>
                  <a:ext cx="802430" cy="1026347"/>
                </a:xfrm>
                <a:prstGeom prst="moon">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p:cNvGrpSpPr/>
                <p:nvPr/>
              </p:nvGrpSpPr>
              <p:grpSpPr>
                <a:xfrm>
                  <a:off x="7522783" y="1607591"/>
                  <a:ext cx="1039436" cy="1422057"/>
                  <a:chOff x="6873782" y="3829202"/>
                  <a:chExt cx="1039436" cy="1422057"/>
                </a:xfrm>
                <a:grpFill/>
              </p:grpSpPr>
              <p:sp>
                <p:nvSpPr>
                  <p:cNvPr id="113" name="Oval 112"/>
                  <p:cNvSpPr/>
                  <p:nvPr/>
                </p:nvSpPr>
                <p:spPr>
                  <a:xfrm rot="4196808" flipH="1">
                    <a:off x="6737012" y="4041832"/>
                    <a:ext cx="1229301" cy="804041"/>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4196808" flipH="1">
                    <a:off x="6778849" y="4116891"/>
                    <a:ext cx="1229301" cy="1039436"/>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7" name="Moon 156"/>
              <p:cNvSpPr/>
              <p:nvPr/>
            </p:nvSpPr>
            <p:spPr>
              <a:xfrm rot="2269608">
                <a:off x="11193134" y="4843904"/>
                <a:ext cx="370979" cy="474501"/>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Moon 157"/>
              <p:cNvSpPr/>
              <p:nvPr/>
            </p:nvSpPr>
            <p:spPr>
              <a:xfrm rot="6764528">
                <a:off x="10809250" y="4961113"/>
                <a:ext cx="370979" cy="474501"/>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158"/>
              <p:cNvSpPr/>
              <p:nvPr/>
            </p:nvSpPr>
            <p:spPr>
              <a:xfrm rot="12464911">
                <a:off x="10818800" y="4612905"/>
                <a:ext cx="370979" cy="474501"/>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1" name="Group 270"/>
          <p:cNvGrpSpPr/>
          <p:nvPr/>
        </p:nvGrpSpPr>
        <p:grpSpPr>
          <a:xfrm>
            <a:off x="5906489" y="5018731"/>
            <a:ext cx="3727516" cy="1751177"/>
            <a:chOff x="5906489" y="5018731"/>
            <a:chExt cx="3727516" cy="1751177"/>
          </a:xfrm>
        </p:grpSpPr>
        <p:sp>
          <p:nvSpPr>
            <p:cNvPr id="11" name="Rectangle 10"/>
            <p:cNvSpPr/>
            <p:nvPr/>
          </p:nvSpPr>
          <p:spPr>
            <a:xfrm>
              <a:off x="5906489" y="5175078"/>
              <a:ext cx="2492829" cy="1477328"/>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The Lord sold them into the hand of </a:t>
              </a:r>
              <a:r>
                <a:rPr lang="en-US" dirty="0" err="1">
                  <a:solidFill>
                    <a:schemeClr val="bg1"/>
                  </a:solidFill>
                  <a:latin typeface="Calibri" panose="020F0502020204030204" pitchFamily="34" charset="0"/>
                </a:rPr>
                <a:t>Chushan-rishathaim</a:t>
              </a:r>
              <a:r>
                <a:rPr lang="en-US" dirty="0">
                  <a:solidFill>
                    <a:schemeClr val="bg1"/>
                  </a:solidFill>
                  <a:latin typeface="Calibri" panose="020F0502020204030204" pitchFamily="34" charset="0"/>
                </a:rPr>
                <a:t> (king of Mesopotamia) for 8 years</a:t>
              </a:r>
            </a:p>
          </p:txBody>
        </p:sp>
        <p:grpSp>
          <p:nvGrpSpPr>
            <p:cNvPr id="7" name="Group 6"/>
            <p:cNvGrpSpPr/>
            <p:nvPr/>
          </p:nvGrpSpPr>
          <p:grpSpPr>
            <a:xfrm>
              <a:off x="8567205" y="5018731"/>
              <a:ext cx="1066800" cy="1751177"/>
              <a:chOff x="8567205" y="5018731"/>
              <a:chExt cx="1066800" cy="1751177"/>
            </a:xfrm>
          </p:grpSpPr>
          <p:grpSp>
            <p:nvGrpSpPr>
              <p:cNvPr id="126" name="Group 125"/>
              <p:cNvGrpSpPr/>
              <p:nvPr/>
            </p:nvGrpSpPr>
            <p:grpSpPr>
              <a:xfrm>
                <a:off x="8643405" y="6117252"/>
                <a:ext cx="904677" cy="652656"/>
                <a:chOff x="2438400" y="2362200"/>
                <a:chExt cx="5233417" cy="3775515"/>
              </a:xfrm>
              <a:solidFill>
                <a:srgbClr val="FF0000"/>
              </a:solidFill>
            </p:grpSpPr>
            <p:grpSp>
              <p:nvGrpSpPr>
                <p:cNvPr id="127" name="Group 126"/>
                <p:cNvGrpSpPr/>
                <p:nvPr/>
              </p:nvGrpSpPr>
              <p:grpSpPr>
                <a:xfrm>
                  <a:off x="3200400" y="2590800"/>
                  <a:ext cx="1271017" cy="3165915"/>
                  <a:chOff x="5891782" y="1905000"/>
                  <a:chExt cx="1271017" cy="3165915"/>
                </a:xfrm>
                <a:grpFill/>
              </p:grpSpPr>
              <p:sp>
                <p:nvSpPr>
                  <p:cNvPr id="152" name="Oval 151"/>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5"/>
                <p:cNvGrpSpPr/>
                <p:nvPr/>
              </p:nvGrpSpPr>
              <p:grpSpPr>
                <a:xfrm>
                  <a:off x="4419600" y="2362200"/>
                  <a:ext cx="1271017" cy="3165915"/>
                  <a:chOff x="5891782" y="1905000"/>
                  <a:chExt cx="1271017" cy="3165915"/>
                </a:xfrm>
                <a:grpFill/>
              </p:grpSpPr>
              <p:sp>
                <p:nvSpPr>
                  <p:cNvPr id="147" name="Oval 146"/>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47"/>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48"/>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ed Rectangle 149"/>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5"/>
                <p:cNvGrpSpPr/>
                <p:nvPr/>
              </p:nvGrpSpPr>
              <p:grpSpPr>
                <a:xfrm>
                  <a:off x="5486400" y="2743200"/>
                  <a:ext cx="1271017" cy="3165915"/>
                  <a:chOff x="5891782" y="1905000"/>
                  <a:chExt cx="1271017" cy="3165915"/>
                </a:xfrm>
                <a:grpFill/>
              </p:grpSpPr>
              <p:sp>
                <p:nvSpPr>
                  <p:cNvPr id="142" name="Oval 141"/>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5"/>
                <p:cNvGrpSpPr/>
                <p:nvPr/>
              </p:nvGrpSpPr>
              <p:grpSpPr>
                <a:xfrm>
                  <a:off x="6400800" y="2438400"/>
                  <a:ext cx="1271017" cy="3165915"/>
                  <a:chOff x="5891782" y="1905000"/>
                  <a:chExt cx="1271017" cy="3165915"/>
                </a:xfrm>
                <a:grpFill/>
              </p:grpSpPr>
              <p:sp>
                <p:nvSpPr>
                  <p:cNvPr id="137" name="Oval 136"/>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ed Rectangle 137"/>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5"/>
                <p:cNvGrpSpPr/>
                <p:nvPr/>
              </p:nvGrpSpPr>
              <p:grpSpPr>
                <a:xfrm>
                  <a:off x="2438400" y="2971800"/>
                  <a:ext cx="1271017" cy="3165915"/>
                  <a:chOff x="5891782" y="1905000"/>
                  <a:chExt cx="1271017" cy="3165915"/>
                </a:xfrm>
                <a:grpFill/>
              </p:grpSpPr>
              <p:sp>
                <p:nvSpPr>
                  <p:cNvPr id="132" name="Oval 131"/>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ed Rectangle 132"/>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133"/>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ed Rectangle 134"/>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135"/>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0" name="Group 159"/>
              <p:cNvGrpSpPr/>
              <p:nvPr/>
            </p:nvGrpSpPr>
            <p:grpSpPr>
              <a:xfrm>
                <a:off x="8567205" y="5018731"/>
                <a:ext cx="1066800" cy="1066800"/>
                <a:chOff x="1066800" y="1676400"/>
                <a:chExt cx="1066800" cy="1066800"/>
              </a:xfrm>
            </p:grpSpPr>
            <p:sp>
              <p:nvSpPr>
                <p:cNvPr id="161" name="Isosceles Triangle 160"/>
                <p:cNvSpPr/>
                <p:nvPr/>
              </p:nvSpPr>
              <p:spPr>
                <a:xfrm>
                  <a:off x="1066800" y="1828800"/>
                  <a:ext cx="381000" cy="7620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Isosceles Triangle 161"/>
                <p:cNvSpPr/>
                <p:nvPr/>
              </p:nvSpPr>
              <p:spPr>
                <a:xfrm>
                  <a:off x="1752600" y="1828800"/>
                  <a:ext cx="381000" cy="7620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Isosceles Triangle 162"/>
                <p:cNvSpPr/>
                <p:nvPr/>
              </p:nvSpPr>
              <p:spPr>
                <a:xfrm>
                  <a:off x="1295400" y="1828800"/>
                  <a:ext cx="609600" cy="7620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ed Rectangle 163"/>
                <p:cNvSpPr/>
                <p:nvPr/>
              </p:nvSpPr>
              <p:spPr>
                <a:xfrm>
                  <a:off x="1066800" y="2514600"/>
                  <a:ext cx="1066800" cy="228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1143000" y="1676400"/>
                  <a:ext cx="2286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1828800" y="1676400"/>
                  <a:ext cx="2286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1498270" y="1676400"/>
                  <a:ext cx="2286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Hexagon 167"/>
                <p:cNvSpPr/>
                <p:nvPr/>
              </p:nvSpPr>
              <p:spPr>
                <a:xfrm>
                  <a:off x="1447800" y="2286000"/>
                  <a:ext cx="304800" cy="381000"/>
                </a:xfrm>
                <a:prstGeom prst="hexagon">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72" name="Group 271"/>
          <p:cNvGrpSpPr/>
          <p:nvPr/>
        </p:nvGrpSpPr>
        <p:grpSpPr>
          <a:xfrm>
            <a:off x="1424305" y="5011998"/>
            <a:ext cx="3742151" cy="1325925"/>
            <a:chOff x="1424305" y="5011998"/>
            <a:chExt cx="3742151" cy="1325925"/>
          </a:xfrm>
        </p:grpSpPr>
        <p:sp>
          <p:nvSpPr>
            <p:cNvPr id="12" name="Rectangle 11"/>
            <p:cNvSpPr/>
            <p:nvPr/>
          </p:nvSpPr>
          <p:spPr>
            <a:xfrm>
              <a:off x="2673627" y="5084984"/>
              <a:ext cx="2492829" cy="1200329"/>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They cried unto the Lord and He delivered them </a:t>
              </a:r>
              <a:r>
                <a:rPr lang="en-US" dirty="0" err="1">
                  <a:solidFill>
                    <a:schemeClr val="bg1"/>
                  </a:solidFill>
                  <a:latin typeface="Calibri" panose="020F0502020204030204" pitchFamily="34" charset="0"/>
                </a:rPr>
                <a:t>Othniel</a:t>
              </a:r>
              <a:r>
                <a:rPr lang="en-US" dirty="0">
                  <a:solidFill>
                    <a:schemeClr val="bg1"/>
                  </a:solidFill>
                  <a:latin typeface="Calibri" panose="020F0502020204030204" pitchFamily="34" charset="0"/>
                </a:rPr>
                <a:t>, son of </a:t>
              </a:r>
              <a:r>
                <a:rPr lang="en-US" dirty="0" err="1">
                  <a:solidFill>
                    <a:schemeClr val="bg1"/>
                  </a:solidFill>
                  <a:latin typeface="Calibri" panose="020F0502020204030204" pitchFamily="34" charset="0"/>
                </a:rPr>
                <a:t>Kenaz</a:t>
              </a:r>
              <a:r>
                <a:rPr lang="en-US" dirty="0">
                  <a:solidFill>
                    <a:schemeClr val="bg1"/>
                  </a:solidFill>
                  <a:latin typeface="Calibri" panose="020F0502020204030204" pitchFamily="34" charset="0"/>
                </a:rPr>
                <a:t>—the judge of Israel</a:t>
              </a:r>
            </a:p>
          </p:txBody>
        </p:sp>
        <p:grpSp>
          <p:nvGrpSpPr>
            <p:cNvPr id="169" name="Group 168"/>
            <p:cNvGrpSpPr/>
            <p:nvPr/>
          </p:nvGrpSpPr>
          <p:grpSpPr>
            <a:xfrm flipH="1">
              <a:off x="1424305" y="5353332"/>
              <a:ext cx="666632" cy="984591"/>
              <a:chOff x="1371598" y="923694"/>
              <a:chExt cx="3089534" cy="4562706"/>
            </a:xfrm>
            <a:solidFill>
              <a:srgbClr val="FF0000"/>
            </a:solidFill>
          </p:grpSpPr>
          <p:sp>
            <p:nvSpPr>
              <p:cNvPr id="170" name="Rounded Rectangle 169"/>
              <p:cNvSpPr/>
              <p:nvPr/>
            </p:nvSpPr>
            <p:spPr>
              <a:xfrm rot="1802092">
                <a:off x="1971052" y="1845413"/>
                <a:ext cx="1173002" cy="2709972"/>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170"/>
              <p:cNvSpPr/>
              <p:nvPr/>
            </p:nvSpPr>
            <p:spPr>
              <a:xfrm rot="2315181">
                <a:off x="3648370" y="2264076"/>
                <a:ext cx="566679" cy="1374130"/>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ed Rectangle 171"/>
              <p:cNvSpPr/>
              <p:nvPr/>
            </p:nvSpPr>
            <p:spPr>
              <a:xfrm rot="19186555">
                <a:off x="2949762" y="1829423"/>
                <a:ext cx="760287" cy="1774049"/>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ed Rectangle 172"/>
              <p:cNvSpPr/>
              <p:nvPr/>
            </p:nvSpPr>
            <p:spPr>
              <a:xfrm rot="5400000">
                <a:off x="2400299" y="3543299"/>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ed Rectangle 173"/>
              <p:cNvSpPr/>
              <p:nvPr/>
            </p:nvSpPr>
            <p:spPr>
              <a:xfrm rot="7465154">
                <a:off x="2518032" y="2948707"/>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3110357" y="923694"/>
                <a:ext cx="1133293" cy="1133293"/>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75"/>
            <p:cNvGrpSpPr/>
            <p:nvPr/>
          </p:nvGrpSpPr>
          <p:grpSpPr>
            <a:xfrm flipH="1">
              <a:off x="2021335" y="5011998"/>
              <a:ext cx="494650" cy="730580"/>
              <a:chOff x="1371598" y="923694"/>
              <a:chExt cx="3089534" cy="4562706"/>
            </a:xfrm>
            <a:solidFill>
              <a:srgbClr val="FF0000"/>
            </a:solidFill>
          </p:grpSpPr>
          <p:sp>
            <p:nvSpPr>
              <p:cNvPr id="177" name="Rounded Rectangle 176"/>
              <p:cNvSpPr/>
              <p:nvPr/>
            </p:nvSpPr>
            <p:spPr>
              <a:xfrm rot="1802092">
                <a:off x="1971052" y="1845413"/>
                <a:ext cx="1173002" cy="2709972"/>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ed Rectangle 177"/>
              <p:cNvSpPr/>
              <p:nvPr/>
            </p:nvSpPr>
            <p:spPr>
              <a:xfrm rot="2315181">
                <a:off x="3648370" y="2264076"/>
                <a:ext cx="566679" cy="1374130"/>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ed Rectangle 178"/>
              <p:cNvSpPr/>
              <p:nvPr/>
            </p:nvSpPr>
            <p:spPr>
              <a:xfrm rot="19186555">
                <a:off x="2949762" y="1829423"/>
                <a:ext cx="760287" cy="1774049"/>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179"/>
              <p:cNvSpPr/>
              <p:nvPr/>
            </p:nvSpPr>
            <p:spPr>
              <a:xfrm rot="5400000">
                <a:off x="2400299" y="3543299"/>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p:cNvSpPr/>
              <p:nvPr/>
            </p:nvSpPr>
            <p:spPr>
              <a:xfrm rot="7465154">
                <a:off x="2518032" y="2948707"/>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3110357" y="923694"/>
                <a:ext cx="1133293" cy="1133293"/>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3" name="Group 272"/>
          <p:cNvGrpSpPr/>
          <p:nvPr/>
        </p:nvGrpSpPr>
        <p:grpSpPr>
          <a:xfrm>
            <a:off x="263303" y="2633380"/>
            <a:ext cx="3958305" cy="1818203"/>
            <a:chOff x="263303" y="2633380"/>
            <a:chExt cx="3958305" cy="1818203"/>
          </a:xfrm>
        </p:grpSpPr>
        <p:sp>
          <p:nvSpPr>
            <p:cNvPr id="13" name="Rectangle 12"/>
            <p:cNvSpPr/>
            <p:nvPr/>
          </p:nvSpPr>
          <p:spPr>
            <a:xfrm>
              <a:off x="1238889" y="2950847"/>
              <a:ext cx="2982719" cy="1200329"/>
            </a:xfrm>
            <a:prstGeom prst="rect">
              <a:avLst/>
            </a:prstGeom>
            <a:solidFill>
              <a:schemeClr val="accent3">
                <a:lumMod val="75000"/>
              </a:schemeClr>
            </a:solidFill>
          </p:spPr>
          <p:txBody>
            <a:bodyPr wrap="square">
              <a:spAutoFit/>
            </a:bodyPr>
            <a:lstStyle/>
            <a:p>
              <a:r>
                <a:rPr lang="en-US" dirty="0" err="1">
                  <a:solidFill>
                    <a:schemeClr val="bg1"/>
                  </a:solidFill>
                  <a:latin typeface="Calibri" panose="020F0502020204030204" pitchFamily="34" charset="0"/>
                </a:rPr>
                <a:t>Othniel</a:t>
              </a:r>
              <a:r>
                <a:rPr lang="en-US" dirty="0">
                  <a:solidFill>
                    <a:schemeClr val="bg1"/>
                  </a:solidFill>
                  <a:latin typeface="Calibri" panose="020F0502020204030204" pitchFamily="34" charset="0"/>
                </a:rPr>
                <a:t> led them into war with the Spirit of the Lord and the Lord delivered the enemies into their hands</a:t>
              </a:r>
            </a:p>
          </p:txBody>
        </p:sp>
        <p:grpSp>
          <p:nvGrpSpPr>
            <p:cNvPr id="6" name="Group 5"/>
            <p:cNvGrpSpPr/>
            <p:nvPr/>
          </p:nvGrpSpPr>
          <p:grpSpPr>
            <a:xfrm>
              <a:off x="263303" y="2633380"/>
              <a:ext cx="976300" cy="1818203"/>
              <a:chOff x="263303" y="2633380"/>
              <a:chExt cx="976300" cy="1818203"/>
            </a:xfrm>
          </p:grpSpPr>
          <p:grpSp>
            <p:nvGrpSpPr>
              <p:cNvPr id="183" name="Group 182"/>
              <p:cNvGrpSpPr/>
              <p:nvPr/>
            </p:nvGrpSpPr>
            <p:grpSpPr>
              <a:xfrm>
                <a:off x="263303" y="2927438"/>
                <a:ext cx="822095" cy="1524145"/>
                <a:chOff x="838200" y="1085653"/>
                <a:chExt cx="1981200" cy="3804183"/>
              </a:xfrm>
            </p:grpSpPr>
            <p:sp>
              <p:nvSpPr>
                <p:cNvPr id="184" name="Cloud 183"/>
                <p:cNvSpPr/>
                <p:nvPr/>
              </p:nvSpPr>
              <p:spPr>
                <a:xfrm rot="18013353">
                  <a:off x="929004" y="1176545"/>
                  <a:ext cx="1196016" cy="1139617"/>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Cloud 184"/>
                <p:cNvSpPr/>
                <p:nvPr/>
              </p:nvSpPr>
              <p:spPr>
                <a:xfrm rot="5400000">
                  <a:off x="1466068" y="1113852"/>
                  <a:ext cx="1196016" cy="1139617"/>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rot="19671902">
                  <a:off x="2288439" y="2855540"/>
                  <a:ext cx="427695" cy="6934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rot="2647766">
                  <a:off x="907173" y="2825978"/>
                  <a:ext cx="363079" cy="6934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rot="19352409">
                  <a:off x="1919177" y="4196424"/>
                  <a:ext cx="339349" cy="69341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rot="2647766">
                  <a:off x="1529051" y="4182709"/>
                  <a:ext cx="337724" cy="69341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rapezoid 189"/>
                <p:cNvSpPr/>
                <p:nvPr/>
              </p:nvSpPr>
              <p:spPr>
                <a:xfrm rot="20169292">
                  <a:off x="1879875" y="2120449"/>
                  <a:ext cx="724729" cy="1236858"/>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rapezoid 190"/>
                <p:cNvSpPr/>
                <p:nvPr/>
              </p:nvSpPr>
              <p:spPr>
                <a:xfrm rot="1790291">
                  <a:off x="1088850" y="2079923"/>
                  <a:ext cx="724729" cy="1236858"/>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2" name="Group 191"/>
                <p:cNvGrpSpPr/>
                <p:nvPr/>
              </p:nvGrpSpPr>
              <p:grpSpPr>
                <a:xfrm rot="1833560">
                  <a:off x="838200" y="3033987"/>
                  <a:ext cx="664097" cy="188107"/>
                  <a:chOff x="4431208" y="4615200"/>
                  <a:chExt cx="3565332" cy="1137883"/>
                </a:xfrm>
              </p:grpSpPr>
              <p:grpSp>
                <p:nvGrpSpPr>
                  <p:cNvPr id="237" name="Group 236"/>
                  <p:cNvGrpSpPr/>
                  <p:nvPr/>
                </p:nvGrpSpPr>
                <p:grpSpPr>
                  <a:xfrm>
                    <a:off x="4431208" y="4620283"/>
                    <a:ext cx="1188559" cy="1132800"/>
                    <a:chOff x="4431208" y="4620283"/>
                    <a:chExt cx="1188559" cy="1132800"/>
                  </a:xfrm>
                </p:grpSpPr>
                <p:sp>
                  <p:nvSpPr>
                    <p:cNvPr id="246" name="Quad Arrow 245"/>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Quad Arrow 246"/>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4-Point Star 247"/>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237"/>
                  <p:cNvGrpSpPr/>
                  <p:nvPr/>
                </p:nvGrpSpPr>
                <p:grpSpPr>
                  <a:xfrm>
                    <a:off x="5619652" y="4615200"/>
                    <a:ext cx="1188559" cy="1132800"/>
                    <a:chOff x="4431208" y="4620283"/>
                    <a:chExt cx="1188559" cy="1132800"/>
                  </a:xfrm>
                </p:grpSpPr>
                <p:sp>
                  <p:nvSpPr>
                    <p:cNvPr id="243" name="Quad Arrow 242"/>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Quad Arrow 243"/>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4-Point Star 244"/>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238"/>
                  <p:cNvGrpSpPr/>
                  <p:nvPr/>
                </p:nvGrpSpPr>
                <p:grpSpPr>
                  <a:xfrm>
                    <a:off x="6807981" y="4617742"/>
                    <a:ext cx="1188559" cy="1132800"/>
                    <a:chOff x="4431208" y="4620283"/>
                    <a:chExt cx="1188559" cy="1132800"/>
                  </a:xfrm>
                </p:grpSpPr>
                <p:sp>
                  <p:nvSpPr>
                    <p:cNvPr id="240" name="Quad Arrow 239"/>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Quad Arrow 240"/>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4-Point Star 241"/>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3" name="Group 192"/>
                <p:cNvGrpSpPr/>
                <p:nvPr/>
              </p:nvGrpSpPr>
              <p:grpSpPr>
                <a:xfrm rot="19923716">
                  <a:off x="2155303" y="3102365"/>
                  <a:ext cx="664097" cy="188107"/>
                  <a:chOff x="4431208" y="4615200"/>
                  <a:chExt cx="3565332" cy="1137883"/>
                </a:xfrm>
              </p:grpSpPr>
              <p:grpSp>
                <p:nvGrpSpPr>
                  <p:cNvPr id="225" name="Group 224"/>
                  <p:cNvGrpSpPr/>
                  <p:nvPr/>
                </p:nvGrpSpPr>
                <p:grpSpPr>
                  <a:xfrm>
                    <a:off x="4431208" y="4620283"/>
                    <a:ext cx="1188559" cy="1132800"/>
                    <a:chOff x="4431208" y="4620283"/>
                    <a:chExt cx="1188559" cy="1132800"/>
                  </a:xfrm>
                </p:grpSpPr>
                <p:sp>
                  <p:nvSpPr>
                    <p:cNvPr id="234" name="Quad Arrow 233"/>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Quad Arrow 234"/>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4-Point Star 235"/>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225"/>
                  <p:cNvGrpSpPr/>
                  <p:nvPr/>
                </p:nvGrpSpPr>
                <p:grpSpPr>
                  <a:xfrm>
                    <a:off x="5619652" y="4615200"/>
                    <a:ext cx="1188559" cy="1132800"/>
                    <a:chOff x="4431208" y="4620283"/>
                    <a:chExt cx="1188559" cy="1132800"/>
                  </a:xfrm>
                </p:grpSpPr>
                <p:sp>
                  <p:nvSpPr>
                    <p:cNvPr id="231" name="Quad Arrow 230"/>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Quad Arrow 231"/>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4-Point Star 232"/>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226"/>
                  <p:cNvGrpSpPr/>
                  <p:nvPr/>
                </p:nvGrpSpPr>
                <p:grpSpPr>
                  <a:xfrm>
                    <a:off x="6807981" y="4617742"/>
                    <a:ext cx="1188559" cy="1132800"/>
                    <a:chOff x="4431208" y="4620283"/>
                    <a:chExt cx="1188559" cy="1132800"/>
                  </a:xfrm>
                </p:grpSpPr>
                <p:sp>
                  <p:nvSpPr>
                    <p:cNvPr id="228" name="Quad Arrow 227"/>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Quad Arrow 228"/>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4-Point Star 229"/>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4" name="Trapezoid 193"/>
                <p:cNvSpPr/>
                <p:nvPr/>
              </p:nvSpPr>
              <p:spPr>
                <a:xfrm>
                  <a:off x="1302772" y="2268357"/>
                  <a:ext cx="1081183" cy="2259901"/>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1644632" y="2161667"/>
                  <a:ext cx="364269" cy="3868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rapezoid 195"/>
                <p:cNvSpPr/>
                <p:nvPr/>
              </p:nvSpPr>
              <p:spPr>
                <a:xfrm rot="398553">
                  <a:off x="1205113" y="2255418"/>
                  <a:ext cx="554600" cy="2318801"/>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7" name="Group 196"/>
                <p:cNvGrpSpPr/>
                <p:nvPr/>
              </p:nvGrpSpPr>
              <p:grpSpPr>
                <a:xfrm rot="16626763">
                  <a:off x="880527" y="3712959"/>
                  <a:ext cx="1046870" cy="322441"/>
                  <a:chOff x="4431208" y="4615200"/>
                  <a:chExt cx="3565332" cy="1137883"/>
                </a:xfrm>
              </p:grpSpPr>
              <p:grpSp>
                <p:nvGrpSpPr>
                  <p:cNvPr id="213" name="Group 212"/>
                  <p:cNvGrpSpPr/>
                  <p:nvPr/>
                </p:nvGrpSpPr>
                <p:grpSpPr>
                  <a:xfrm>
                    <a:off x="4431208" y="4620283"/>
                    <a:ext cx="1188559" cy="1132800"/>
                    <a:chOff x="4431208" y="4620283"/>
                    <a:chExt cx="1188559" cy="1132800"/>
                  </a:xfrm>
                </p:grpSpPr>
                <p:sp>
                  <p:nvSpPr>
                    <p:cNvPr id="222" name="Quad Arrow 221"/>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Quad Arrow 222"/>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4-Point Star 223"/>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213"/>
                  <p:cNvGrpSpPr/>
                  <p:nvPr/>
                </p:nvGrpSpPr>
                <p:grpSpPr>
                  <a:xfrm>
                    <a:off x="5619652" y="4615200"/>
                    <a:ext cx="1188559" cy="1132800"/>
                    <a:chOff x="4431208" y="4620283"/>
                    <a:chExt cx="1188559" cy="1132800"/>
                  </a:xfrm>
                </p:grpSpPr>
                <p:sp>
                  <p:nvSpPr>
                    <p:cNvPr id="219" name="Quad Arrow 218"/>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Quad Arrow 219"/>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4-Point Star 220"/>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214"/>
                  <p:cNvGrpSpPr/>
                  <p:nvPr/>
                </p:nvGrpSpPr>
                <p:grpSpPr>
                  <a:xfrm>
                    <a:off x="6807981" y="4617742"/>
                    <a:ext cx="1188559" cy="1132800"/>
                    <a:chOff x="4431208" y="4620283"/>
                    <a:chExt cx="1188559" cy="1132800"/>
                  </a:xfrm>
                </p:grpSpPr>
                <p:sp>
                  <p:nvSpPr>
                    <p:cNvPr id="216" name="Quad Arrow 215"/>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Quad Arrow 216"/>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4-Point Star 217"/>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8" name="Trapezoid 197"/>
                <p:cNvSpPr/>
                <p:nvPr/>
              </p:nvSpPr>
              <p:spPr>
                <a:xfrm rot="21184389">
                  <a:off x="1854797" y="2155719"/>
                  <a:ext cx="554600" cy="2453593"/>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9" name="Group 198"/>
                <p:cNvGrpSpPr/>
                <p:nvPr/>
              </p:nvGrpSpPr>
              <p:grpSpPr>
                <a:xfrm rot="15812599">
                  <a:off x="1641461" y="3755181"/>
                  <a:ext cx="1046870" cy="322441"/>
                  <a:chOff x="4431208" y="4615200"/>
                  <a:chExt cx="3565332" cy="1137883"/>
                </a:xfrm>
              </p:grpSpPr>
              <p:grpSp>
                <p:nvGrpSpPr>
                  <p:cNvPr id="201" name="Group 200"/>
                  <p:cNvGrpSpPr/>
                  <p:nvPr/>
                </p:nvGrpSpPr>
                <p:grpSpPr>
                  <a:xfrm>
                    <a:off x="4431208" y="4620283"/>
                    <a:ext cx="1188559" cy="1132800"/>
                    <a:chOff x="4431208" y="4620283"/>
                    <a:chExt cx="1188559" cy="1132800"/>
                  </a:xfrm>
                </p:grpSpPr>
                <p:sp>
                  <p:nvSpPr>
                    <p:cNvPr id="210" name="Quad Arrow 209"/>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Quad Arrow 210"/>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4-Point Star 211"/>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 name="Group 201"/>
                  <p:cNvGrpSpPr/>
                  <p:nvPr/>
                </p:nvGrpSpPr>
                <p:grpSpPr>
                  <a:xfrm>
                    <a:off x="5619652" y="4615200"/>
                    <a:ext cx="1188559" cy="1132800"/>
                    <a:chOff x="4431208" y="4620283"/>
                    <a:chExt cx="1188559" cy="1132800"/>
                  </a:xfrm>
                </p:grpSpPr>
                <p:sp>
                  <p:nvSpPr>
                    <p:cNvPr id="207" name="Quad Arrow 206"/>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Quad Arrow 207"/>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4-Point Star 208"/>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p:cNvGrpSpPr/>
                  <p:nvPr/>
                </p:nvGrpSpPr>
                <p:grpSpPr>
                  <a:xfrm>
                    <a:off x="6807981" y="4617742"/>
                    <a:ext cx="1188559" cy="1132800"/>
                    <a:chOff x="4431208" y="4620283"/>
                    <a:chExt cx="1188559" cy="1132800"/>
                  </a:xfrm>
                </p:grpSpPr>
                <p:sp>
                  <p:nvSpPr>
                    <p:cNvPr id="204" name="Quad Arrow 203"/>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Quad Arrow 204"/>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4-Point Star 205"/>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0" name="Oval 199"/>
                <p:cNvSpPr/>
                <p:nvPr/>
              </p:nvSpPr>
              <p:spPr>
                <a:xfrm>
                  <a:off x="1302053" y="1097697"/>
                  <a:ext cx="1030501" cy="129590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 name="Group 250"/>
              <p:cNvGrpSpPr/>
              <p:nvPr/>
            </p:nvGrpSpPr>
            <p:grpSpPr>
              <a:xfrm rot="866097" flipH="1">
                <a:off x="1058393" y="2633380"/>
                <a:ext cx="181210" cy="1287053"/>
                <a:chOff x="2286000" y="1349828"/>
                <a:chExt cx="609600" cy="5812972"/>
              </a:xfrm>
            </p:grpSpPr>
            <p:sp>
              <p:nvSpPr>
                <p:cNvPr id="252" name="Pentagon 251"/>
                <p:cNvSpPr/>
                <p:nvPr/>
              </p:nvSpPr>
              <p:spPr>
                <a:xfrm rot="16200000">
                  <a:off x="613561" y="3241961"/>
                  <a:ext cx="3962400" cy="178133"/>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p:cNvSpPr/>
                <p:nvPr/>
              </p:nvSpPr>
              <p:spPr>
                <a:xfrm>
                  <a:off x="2438400" y="5791200"/>
                  <a:ext cx="304800" cy="1371600"/>
                </a:xfrm>
                <a:prstGeom prst="rect">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Cross 253"/>
                <p:cNvSpPr/>
                <p:nvPr/>
              </p:nvSpPr>
              <p:spPr>
                <a:xfrm>
                  <a:off x="2286000" y="5181600"/>
                  <a:ext cx="609600" cy="609600"/>
                </a:xfrm>
                <a:prstGeom prst="plus">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Donut 254"/>
                <p:cNvSpPr/>
                <p:nvPr/>
              </p:nvSpPr>
              <p:spPr>
                <a:xfrm>
                  <a:off x="2362200" y="5257800"/>
                  <a:ext cx="457200" cy="457200"/>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6" name="Donut 255"/>
                <p:cNvSpPr/>
                <p:nvPr/>
              </p:nvSpPr>
              <p:spPr>
                <a:xfrm>
                  <a:off x="2438400" y="5105400"/>
                  <a:ext cx="292925" cy="292925"/>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274" name="Group 273"/>
          <p:cNvGrpSpPr/>
          <p:nvPr/>
        </p:nvGrpSpPr>
        <p:grpSpPr>
          <a:xfrm>
            <a:off x="1379629" y="1037804"/>
            <a:ext cx="2714557" cy="1672362"/>
            <a:chOff x="1379629" y="1037804"/>
            <a:chExt cx="2714557" cy="1672362"/>
          </a:xfrm>
        </p:grpSpPr>
        <p:sp>
          <p:nvSpPr>
            <p:cNvPr id="2" name="Rectangle 1"/>
            <p:cNvSpPr/>
            <p:nvPr/>
          </p:nvSpPr>
          <p:spPr>
            <a:xfrm>
              <a:off x="2563585" y="1968086"/>
              <a:ext cx="1530601" cy="369332"/>
            </a:xfrm>
            <a:prstGeom prst="rect">
              <a:avLst/>
            </a:prstGeom>
            <a:solidFill>
              <a:schemeClr val="accent3">
                <a:lumMod val="75000"/>
              </a:schemeClr>
            </a:solidFill>
          </p:spPr>
          <p:txBody>
            <a:bodyPr wrap="square">
              <a:spAutoFit/>
            </a:bodyPr>
            <a:lstStyle/>
            <a:p>
              <a:pPr fontAlgn="base"/>
              <a:r>
                <a:rPr lang="en-US" dirty="0" err="1">
                  <a:solidFill>
                    <a:schemeClr val="bg1"/>
                  </a:solidFill>
                  <a:latin typeface="Palatino"/>
                </a:rPr>
                <a:t>Othniel</a:t>
              </a:r>
              <a:r>
                <a:rPr lang="en-US" dirty="0">
                  <a:solidFill>
                    <a:schemeClr val="bg1"/>
                  </a:solidFill>
                  <a:latin typeface="Palatino"/>
                </a:rPr>
                <a:t> died</a:t>
              </a:r>
              <a:endParaRPr lang="en-US" b="0" i="0" dirty="0">
                <a:solidFill>
                  <a:schemeClr val="bg1"/>
                </a:solidFill>
                <a:effectLst/>
                <a:latin typeface="Palatino"/>
              </a:endParaRPr>
            </a:p>
          </p:txBody>
        </p:sp>
        <p:grpSp>
          <p:nvGrpSpPr>
            <p:cNvPr id="5" name="Group 4"/>
            <p:cNvGrpSpPr/>
            <p:nvPr/>
          </p:nvGrpSpPr>
          <p:grpSpPr>
            <a:xfrm>
              <a:off x="1379629" y="1037804"/>
              <a:ext cx="951943" cy="1672362"/>
              <a:chOff x="1379629" y="1037804"/>
              <a:chExt cx="951943" cy="1672362"/>
            </a:xfrm>
          </p:grpSpPr>
          <p:grpSp>
            <p:nvGrpSpPr>
              <p:cNvPr id="262" name="Group 261"/>
              <p:cNvGrpSpPr/>
              <p:nvPr/>
            </p:nvGrpSpPr>
            <p:grpSpPr>
              <a:xfrm>
                <a:off x="1387050" y="1037804"/>
                <a:ext cx="944522" cy="1672362"/>
                <a:chOff x="1105274" y="4332137"/>
                <a:chExt cx="961119" cy="1701748"/>
              </a:xfrm>
            </p:grpSpPr>
            <p:sp>
              <p:nvSpPr>
                <p:cNvPr id="263" name="Flowchart: Delay 262"/>
                <p:cNvSpPr/>
                <p:nvPr/>
              </p:nvSpPr>
              <p:spPr>
                <a:xfrm rot="15573381">
                  <a:off x="800458" y="4750343"/>
                  <a:ext cx="1684142" cy="847729"/>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lowchart: Delay 263"/>
                <p:cNvSpPr/>
                <p:nvPr/>
              </p:nvSpPr>
              <p:spPr>
                <a:xfrm rot="15573381">
                  <a:off x="687068" y="4767949"/>
                  <a:ext cx="1684142" cy="847729"/>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rot="20871654">
                <a:off x="1379629" y="1626599"/>
                <a:ext cx="811441" cy="307777"/>
              </a:xfrm>
              <a:prstGeom prst="rect">
                <a:avLst/>
              </a:prstGeom>
            </p:spPr>
            <p:txBody>
              <a:bodyPr wrap="none">
                <a:spAutoFit/>
              </a:bodyPr>
              <a:lstStyle/>
              <a:p>
                <a:r>
                  <a:rPr lang="en-US" sz="1400" dirty="0" err="1">
                    <a:latin typeface="Matura MT Script Capitals" panose="03020802060602070202" pitchFamily="66" charset="0"/>
                  </a:rPr>
                  <a:t>Othniel</a:t>
                </a:r>
                <a:endParaRPr lang="en-US" sz="1400" dirty="0">
                  <a:latin typeface="Matura MT Script Capitals" panose="03020802060602070202" pitchFamily="66" charset="0"/>
                </a:endParaRPr>
              </a:p>
            </p:txBody>
          </p:sp>
        </p:grpSp>
      </p:grpSp>
    </p:spTree>
    <p:extLst>
      <p:ext uri="{BB962C8B-B14F-4D97-AF65-F5344CB8AC3E}">
        <p14:creationId xmlns:p14="http://schemas.microsoft.com/office/powerpoint/2010/main" val="423772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flipH="1">
            <a:off x="-19004" y="-1602"/>
            <a:ext cx="12213089" cy="6859602"/>
          </a:xfrm>
          <a:prstGeom prst="rect">
            <a:avLst/>
          </a:prstGeom>
        </p:spPr>
      </p:pic>
      <p:sp>
        <p:nvSpPr>
          <p:cNvPr id="85" name="TextBox 84"/>
          <p:cNvSpPr txBox="1"/>
          <p:nvPr/>
        </p:nvSpPr>
        <p:spPr>
          <a:xfrm>
            <a:off x="3600609" y="2117580"/>
            <a:ext cx="4746170" cy="2123658"/>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Cycle 2</a:t>
            </a:r>
          </a:p>
          <a:p>
            <a:pPr algn="ctr"/>
            <a:r>
              <a:rPr lang="en-US" sz="6600" dirty="0">
                <a:solidFill>
                  <a:schemeClr val="bg1"/>
                </a:solidFill>
                <a:latin typeface="Agency FB" panose="020B0503020202020204" pitchFamily="34" charset="0"/>
              </a:rPr>
              <a:t>Judges 3:12-30</a:t>
            </a:r>
          </a:p>
        </p:txBody>
      </p:sp>
      <p:sp>
        <p:nvSpPr>
          <p:cNvPr id="14" name="Oval 13"/>
          <p:cNvSpPr/>
          <p:nvPr/>
        </p:nvSpPr>
        <p:spPr>
          <a:xfrm>
            <a:off x="3102429" y="956595"/>
            <a:ext cx="5577124" cy="5310028"/>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08718" y="2026148"/>
            <a:ext cx="2709077" cy="923330"/>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Ammon and the </a:t>
            </a:r>
            <a:r>
              <a:rPr lang="en-US" dirty="0" err="1">
                <a:solidFill>
                  <a:schemeClr val="bg1"/>
                </a:solidFill>
                <a:latin typeface="Calibri" panose="020F0502020204030204" pitchFamily="34" charset="0"/>
              </a:rPr>
              <a:t>Amulekes</a:t>
            </a:r>
            <a:r>
              <a:rPr lang="en-US" dirty="0">
                <a:solidFill>
                  <a:schemeClr val="bg1"/>
                </a:solidFill>
                <a:latin typeface="Calibri" panose="020F0502020204030204" pitchFamily="34" charset="0"/>
              </a:rPr>
              <a:t> possessed the city of palms (Jericho)</a:t>
            </a:r>
          </a:p>
        </p:txBody>
      </p:sp>
      <p:sp>
        <p:nvSpPr>
          <p:cNvPr id="8" name="Rectangle 7"/>
          <p:cNvSpPr/>
          <p:nvPr/>
        </p:nvSpPr>
        <p:spPr>
          <a:xfrm>
            <a:off x="4669415" y="495192"/>
            <a:ext cx="3047012" cy="646331"/>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The Israelite did evil again in the site of the Lord</a:t>
            </a:r>
          </a:p>
        </p:txBody>
      </p:sp>
      <p:grpSp>
        <p:nvGrpSpPr>
          <p:cNvPr id="71" name="Group 70"/>
          <p:cNvGrpSpPr/>
          <p:nvPr/>
        </p:nvGrpSpPr>
        <p:grpSpPr>
          <a:xfrm>
            <a:off x="7753815" y="305185"/>
            <a:ext cx="1565772" cy="1129586"/>
            <a:chOff x="2438400" y="2362200"/>
            <a:chExt cx="5233417" cy="3775515"/>
          </a:xfrm>
          <a:solidFill>
            <a:srgbClr val="FF0000"/>
          </a:solidFill>
        </p:grpSpPr>
        <p:grpSp>
          <p:nvGrpSpPr>
            <p:cNvPr id="72" name="Group 71"/>
            <p:cNvGrpSpPr/>
            <p:nvPr/>
          </p:nvGrpSpPr>
          <p:grpSpPr>
            <a:xfrm>
              <a:off x="3200400" y="2590800"/>
              <a:ext cx="1271017" cy="3165915"/>
              <a:chOff x="5891782" y="1905000"/>
              <a:chExt cx="1271017" cy="3165915"/>
            </a:xfrm>
            <a:grpFill/>
          </p:grpSpPr>
          <p:sp>
            <p:nvSpPr>
              <p:cNvPr id="101" name="Oval 100"/>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15"/>
            <p:cNvGrpSpPr/>
            <p:nvPr/>
          </p:nvGrpSpPr>
          <p:grpSpPr>
            <a:xfrm>
              <a:off x="4419600" y="2362200"/>
              <a:ext cx="1271017" cy="3165915"/>
              <a:chOff x="5891782" y="1905000"/>
              <a:chExt cx="1271017" cy="3165915"/>
            </a:xfrm>
            <a:grpFill/>
          </p:grpSpPr>
          <p:sp>
            <p:nvSpPr>
              <p:cNvPr id="96" name="Oval 95"/>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15"/>
            <p:cNvGrpSpPr/>
            <p:nvPr/>
          </p:nvGrpSpPr>
          <p:grpSpPr>
            <a:xfrm>
              <a:off x="5486400" y="2743200"/>
              <a:ext cx="1271017" cy="3165915"/>
              <a:chOff x="5891782" y="1905000"/>
              <a:chExt cx="1271017" cy="3165915"/>
            </a:xfrm>
            <a:grpFill/>
          </p:grpSpPr>
          <p:sp>
            <p:nvSpPr>
              <p:cNvPr id="91" name="Oval 90"/>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15"/>
            <p:cNvGrpSpPr/>
            <p:nvPr/>
          </p:nvGrpSpPr>
          <p:grpSpPr>
            <a:xfrm>
              <a:off x="6400800" y="2438400"/>
              <a:ext cx="1271017" cy="3165915"/>
              <a:chOff x="5891782" y="1905000"/>
              <a:chExt cx="1271017" cy="3165915"/>
            </a:xfrm>
            <a:grpFill/>
          </p:grpSpPr>
          <p:sp>
            <p:nvSpPr>
              <p:cNvPr id="82" name="Oval 81"/>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15"/>
            <p:cNvGrpSpPr/>
            <p:nvPr/>
          </p:nvGrpSpPr>
          <p:grpSpPr>
            <a:xfrm>
              <a:off x="2438400" y="2971800"/>
              <a:ext cx="1271017" cy="3165915"/>
              <a:chOff x="5891782" y="1905000"/>
              <a:chExt cx="1271017" cy="3165915"/>
            </a:xfrm>
            <a:grpFill/>
          </p:grpSpPr>
          <p:sp>
            <p:nvSpPr>
              <p:cNvPr id="77" name="Oval 76"/>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 name="Rectangle 9"/>
          <p:cNvSpPr/>
          <p:nvPr/>
        </p:nvSpPr>
        <p:spPr>
          <a:xfrm>
            <a:off x="8080456" y="3764779"/>
            <a:ext cx="3024173" cy="646331"/>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They served under king </a:t>
            </a:r>
            <a:r>
              <a:rPr lang="en-US" dirty="0" err="1">
                <a:solidFill>
                  <a:schemeClr val="bg1"/>
                </a:solidFill>
                <a:latin typeface="Calibri" panose="020F0502020204030204" pitchFamily="34" charset="0"/>
              </a:rPr>
              <a:t>Eglon</a:t>
            </a:r>
            <a:r>
              <a:rPr lang="en-US" dirty="0">
                <a:solidFill>
                  <a:schemeClr val="bg1"/>
                </a:solidFill>
                <a:latin typeface="Calibri" panose="020F0502020204030204" pitchFamily="34" charset="0"/>
              </a:rPr>
              <a:t> for 18 years</a:t>
            </a:r>
          </a:p>
        </p:txBody>
      </p:sp>
      <p:grpSp>
        <p:nvGrpSpPr>
          <p:cNvPr id="7" name="Group 6"/>
          <p:cNvGrpSpPr/>
          <p:nvPr/>
        </p:nvGrpSpPr>
        <p:grpSpPr>
          <a:xfrm>
            <a:off x="10448065" y="1684857"/>
            <a:ext cx="1066800" cy="1751177"/>
            <a:chOff x="8567205" y="5018731"/>
            <a:chExt cx="1066800" cy="1751177"/>
          </a:xfrm>
        </p:grpSpPr>
        <p:grpSp>
          <p:nvGrpSpPr>
            <p:cNvPr id="126" name="Group 125"/>
            <p:cNvGrpSpPr/>
            <p:nvPr/>
          </p:nvGrpSpPr>
          <p:grpSpPr>
            <a:xfrm>
              <a:off x="8643405" y="6117252"/>
              <a:ext cx="904677" cy="652656"/>
              <a:chOff x="2438400" y="2362200"/>
              <a:chExt cx="5233417" cy="3775515"/>
            </a:xfrm>
            <a:solidFill>
              <a:srgbClr val="FF0000"/>
            </a:solidFill>
          </p:grpSpPr>
          <p:grpSp>
            <p:nvGrpSpPr>
              <p:cNvPr id="127" name="Group 126"/>
              <p:cNvGrpSpPr/>
              <p:nvPr/>
            </p:nvGrpSpPr>
            <p:grpSpPr>
              <a:xfrm>
                <a:off x="3200400" y="2590800"/>
                <a:ext cx="1271017" cy="3165915"/>
                <a:chOff x="5891782" y="1905000"/>
                <a:chExt cx="1271017" cy="3165915"/>
              </a:xfrm>
              <a:grpFill/>
            </p:grpSpPr>
            <p:sp>
              <p:nvSpPr>
                <p:cNvPr id="152" name="Oval 151"/>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5"/>
              <p:cNvGrpSpPr/>
              <p:nvPr/>
            </p:nvGrpSpPr>
            <p:grpSpPr>
              <a:xfrm>
                <a:off x="4419600" y="2362200"/>
                <a:ext cx="1271017" cy="3165915"/>
                <a:chOff x="5891782" y="1905000"/>
                <a:chExt cx="1271017" cy="3165915"/>
              </a:xfrm>
              <a:grpFill/>
            </p:grpSpPr>
            <p:sp>
              <p:nvSpPr>
                <p:cNvPr id="147" name="Oval 146"/>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47"/>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48"/>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ed Rectangle 149"/>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5"/>
              <p:cNvGrpSpPr/>
              <p:nvPr/>
            </p:nvGrpSpPr>
            <p:grpSpPr>
              <a:xfrm>
                <a:off x="5486400" y="2743200"/>
                <a:ext cx="1271017" cy="3165915"/>
                <a:chOff x="5891782" y="1905000"/>
                <a:chExt cx="1271017" cy="3165915"/>
              </a:xfrm>
              <a:grpFill/>
            </p:grpSpPr>
            <p:sp>
              <p:nvSpPr>
                <p:cNvPr id="142" name="Oval 141"/>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5"/>
              <p:cNvGrpSpPr/>
              <p:nvPr/>
            </p:nvGrpSpPr>
            <p:grpSpPr>
              <a:xfrm>
                <a:off x="6400800" y="2438400"/>
                <a:ext cx="1271017" cy="3165915"/>
                <a:chOff x="5891782" y="1905000"/>
                <a:chExt cx="1271017" cy="3165915"/>
              </a:xfrm>
              <a:grpFill/>
            </p:grpSpPr>
            <p:sp>
              <p:nvSpPr>
                <p:cNvPr id="137" name="Oval 136"/>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ed Rectangle 137"/>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5"/>
              <p:cNvGrpSpPr/>
              <p:nvPr/>
            </p:nvGrpSpPr>
            <p:grpSpPr>
              <a:xfrm>
                <a:off x="2438400" y="2971800"/>
                <a:ext cx="1271017" cy="3165915"/>
                <a:chOff x="5891782" y="1905000"/>
                <a:chExt cx="1271017" cy="3165915"/>
              </a:xfrm>
              <a:grpFill/>
            </p:grpSpPr>
            <p:sp>
              <p:nvSpPr>
                <p:cNvPr id="132" name="Oval 131"/>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ed Rectangle 132"/>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133"/>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ed Rectangle 134"/>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135"/>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0" name="Group 159"/>
            <p:cNvGrpSpPr/>
            <p:nvPr/>
          </p:nvGrpSpPr>
          <p:grpSpPr>
            <a:xfrm>
              <a:off x="8567205" y="5018731"/>
              <a:ext cx="1066800" cy="1066800"/>
              <a:chOff x="1066800" y="1676400"/>
              <a:chExt cx="1066800" cy="1066800"/>
            </a:xfrm>
          </p:grpSpPr>
          <p:sp>
            <p:nvSpPr>
              <p:cNvPr id="161" name="Isosceles Triangle 160"/>
              <p:cNvSpPr/>
              <p:nvPr/>
            </p:nvSpPr>
            <p:spPr>
              <a:xfrm>
                <a:off x="1066800" y="1828800"/>
                <a:ext cx="381000" cy="7620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Isosceles Triangle 161"/>
              <p:cNvSpPr/>
              <p:nvPr/>
            </p:nvSpPr>
            <p:spPr>
              <a:xfrm>
                <a:off x="1752600" y="1828800"/>
                <a:ext cx="381000" cy="7620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Isosceles Triangle 162"/>
              <p:cNvSpPr/>
              <p:nvPr/>
            </p:nvSpPr>
            <p:spPr>
              <a:xfrm>
                <a:off x="1295400" y="1828800"/>
                <a:ext cx="609600" cy="7620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ed Rectangle 163"/>
              <p:cNvSpPr/>
              <p:nvPr/>
            </p:nvSpPr>
            <p:spPr>
              <a:xfrm>
                <a:off x="1066800" y="2514600"/>
                <a:ext cx="1066800" cy="228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1143000" y="1676400"/>
                <a:ext cx="2286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1828800" y="1676400"/>
                <a:ext cx="2286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1498270" y="1676400"/>
                <a:ext cx="2286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Hexagon 167"/>
              <p:cNvSpPr/>
              <p:nvPr/>
            </p:nvSpPr>
            <p:spPr>
              <a:xfrm>
                <a:off x="1447800" y="2286000"/>
                <a:ext cx="304800" cy="381000"/>
              </a:xfrm>
              <a:prstGeom prst="hexagon">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2" name="Group 271"/>
          <p:cNvGrpSpPr/>
          <p:nvPr/>
        </p:nvGrpSpPr>
        <p:grpSpPr>
          <a:xfrm>
            <a:off x="5538895" y="4995028"/>
            <a:ext cx="3742151" cy="1550314"/>
            <a:chOff x="1424305" y="5011998"/>
            <a:chExt cx="3742151" cy="1550314"/>
          </a:xfrm>
        </p:grpSpPr>
        <p:sp>
          <p:nvSpPr>
            <p:cNvPr id="12" name="Rectangle 11"/>
            <p:cNvSpPr/>
            <p:nvPr/>
          </p:nvSpPr>
          <p:spPr>
            <a:xfrm>
              <a:off x="2673627" y="5084984"/>
              <a:ext cx="2492829" cy="1477328"/>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They cried unto the Lord and He delivered them Ehud, son of Gera, a </a:t>
              </a:r>
              <a:r>
                <a:rPr lang="en-US" dirty="0" err="1">
                  <a:solidFill>
                    <a:schemeClr val="bg1"/>
                  </a:solidFill>
                  <a:latin typeface="Calibri" panose="020F0502020204030204" pitchFamily="34" charset="0"/>
                </a:rPr>
                <a:t>Benjaminite</a:t>
              </a:r>
              <a:r>
                <a:rPr lang="en-US" dirty="0">
                  <a:solidFill>
                    <a:schemeClr val="bg1"/>
                  </a:solidFill>
                  <a:latin typeface="Calibri" panose="020F0502020204030204" pitchFamily="34" charset="0"/>
                </a:rPr>
                <a:t>—the judge of Israel</a:t>
              </a:r>
            </a:p>
          </p:txBody>
        </p:sp>
        <p:grpSp>
          <p:nvGrpSpPr>
            <p:cNvPr id="169" name="Group 168"/>
            <p:cNvGrpSpPr/>
            <p:nvPr/>
          </p:nvGrpSpPr>
          <p:grpSpPr>
            <a:xfrm flipH="1">
              <a:off x="1424305" y="5353332"/>
              <a:ext cx="666632" cy="984591"/>
              <a:chOff x="1371598" y="923694"/>
              <a:chExt cx="3089534" cy="4562706"/>
            </a:xfrm>
            <a:solidFill>
              <a:srgbClr val="FF0000"/>
            </a:solidFill>
          </p:grpSpPr>
          <p:sp>
            <p:nvSpPr>
              <p:cNvPr id="170" name="Rounded Rectangle 169"/>
              <p:cNvSpPr/>
              <p:nvPr/>
            </p:nvSpPr>
            <p:spPr>
              <a:xfrm rot="1802092">
                <a:off x="1971052" y="1845413"/>
                <a:ext cx="1173002" cy="2709972"/>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170"/>
              <p:cNvSpPr/>
              <p:nvPr/>
            </p:nvSpPr>
            <p:spPr>
              <a:xfrm rot="2315181">
                <a:off x="3648370" y="2264076"/>
                <a:ext cx="566679" cy="1374130"/>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ed Rectangle 171"/>
              <p:cNvSpPr/>
              <p:nvPr/>
            </p:nvSpPr>
            <p:spPr>
              <a:xfrm rot="19186555">
                <a:off x="2949762" y="1829423"/>
                <a:ext cx="760287" cy="1774049"/>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ed Rectangle 172"/>
              <p:cNvSpPr/>
              <p:nvPr/>
            </p:nvSpPr>
            <p:spPr>
              <a:xfrm rot="5400000">
                <a:off x="2400299" y="3543299"/>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ed Rectangle 173"/>
              <p:cNvSpPr/>
              <p:nvPr/>
            </p:nvSpPr>
            <p:spPr>
              <a:xfrm rot="7465154">
                <a:off x="2518032" y="2948707"/>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3110357" y="923694"/>
                <a:ext cx="1133293" cy="1133293"/>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75"/>
            <p:cNvGrpSpPr/>
            <p:nvPr/>
          </p:nvGrpSpPr>
          <p:grpSpPr>
            <a:xfrm flipH="1">
              <a:off x="2021335" y="5011998"/>
              <a:ext cx="494650" cy="730580"/>
              <a:chOff x="1371598" y="923694"/>
              <a:chExt cx="3089534" cy="4562706"/>
            </a:xfrm>
            <a:solidFill>
              <a:srgbClr val="FF0000"/>
            </a:solidFill>
          </p:grpSpPr>
          <p:sp>
            <p:nvSpPr>
              <p:cNvPr id="177" name="Rounded Rectangle 176"/>
              <p:cNvSpPr/>
              <p:nvPr/>
            </p:nvSpPr>
            <p:spPr>
              <a:xfrm rot="1802092">
                <a:off x="1971052" y="1845413"/>
                <a:ext cx="1173002" cy="2709972"/>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ed Rectangle 177"/>
              <p:cNvSpPr/>
              <p:nvPr/>
            </p:nvSpPr>
            <p:spPr>
              <a:xfrm rot="2315181">
                <a:off x="3648370" y="2264076"/>
                <a:ext cx="566679" cy="1374130"/>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ed Rectangle 178"/>
              <p:cNvSpPr/>
              <p:nvPr/>
            </p:nvSpPr>
            <p:spPr>
              <a:xfrm rot="19186555">
                <a:off x="2949762" y="1829423"/>
                <a:ext cx="760287" cy="1774049"/>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179"/>
              <p:cNvSpPr/>
              <p:nvPr/>
            </p:nvSpPr>
            <p:spPr>
              <a:xfrm rot="5400000">
                <a:off x="2400299" y="3543299"/>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p:cNvSpPr/>
              <p:nvPr/>
            </p:nvSpPr>
            <p:spPr>
              <a:xfrm rot="7465154">
                <a:off x="2518032" y="2948707"/>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3110357" y="923694"/>
                <a:ext cx="1133293" cy="1133293"/>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2610779" y="5591175"/>
            <a:ext cx="2304640" cy="646331"/>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The people presented a gift to the king</a:t>
            </a:r>
          </a:p>
        </p:txBody>
      </p:sp>
      <p:grpSp>
        <p:nvGrpSpPr>
          <p:cNvPr id="274" name="Group 273"/>
          <p:cNvGrpSpPr/>
          <p:nvPr/>
        </p:nvGrpSpPr>
        <p:grpSpPr>
          <a:xfrm>
            <a:off x="1223574" y="775691"/>
            <a:ext cx="3385913" cy="1876807"/>
            <a:chOff x="1387050" y="1037804"/>
            <a:chExt cx="3385913" cy="1876807"/>
          </a:xfrm>
        </p:grpSpPr>
        <p:sp>
          <p:nvSpPr>
            <p:cNvPr id="2" name="Rectangle 1"/>
            <p:cNvSpPr/>
            <p:nvPr/>
          </p:nvSpPr>
          <p:spPr>
            <a:xfrm>
              <a:off x="2576875" y="1437283"/>
              <a:ext cx="2196088" cy="1477328"/>
            </a:xfrm>
            <a:prstGeom prst="rect">
              <a:avLst/>
            </a:prstGeom>
            <a:solidFill>
              <a:schemeClr val="accent3">
                <a:lumMod val="75000"/>
              </a:schemeClr>
            </a:solidFill>
          </p:spPr>
          <p:txBody>
            <a:bodyPr wrap="square">
              <a:spAutoFit/>
            </a:bodyPr>
            <a:lstStyle/>
            <a:p>
              <a:pPr fontAlgn="base"/>
              <a:r>
                <a:rPr lang="en-US" dirty="0">
                  <a:solidFill>
                    <a:schemeClr val="bg1"/>
                  </a:solidFill>
                  <a:latin typeface="Palatino"/>
                </a:rPr>
                <a:t>The land rested for 80 years and Ehud died—</a:t>
              </a:r>
              <a:r>
                <a:rPr lang="en-US" dirty="0" err="1">
                  <a:solidFill>
                    <a:schemeClr val="bg1"/>
                  </a:solidFill>
                  <a:latin typeface="Palatino"/>
                </a:rPr>
                <a:t>Shamgar</a:t>
              </a:r>
              <a:r>
                <a:rPr lang="en-US" dirty="0">
                  <a:solidFill>
                    <a:schemeClr val="bg1"/>
                  </a:solidFill>
                  <a:latin typeface="Palatino"/>
                </a:rPr>
                <a:t> also delivered them from the Philistines</a:t>
              </a:r>
              <a:endParaRPr lang="en-US" b="0" i="0" dirty="0">
                <a:solidFill>
                  <a:schemeClr val="bg1"/>
                </a:solidFill>
                <a:effectLst/>
                <a:latin typeface="Palatino"/>
              </a:endParaRPr>
            </a:p>
          </p:txBody>
        </p:sp>
        <p:grpSp>
          <p:nvGrpSpPr>
            <p:cNvPr id="5" name="Group 4"/>
            <p:cNvGrpSpPr/>
            <p:nvPr/>
          </p:nvGrpSpPr>
          <p:grpSpPr>
            <a:xfrm>
              <a:off x="1387050" y="1037804"/>
              <a:ext cx="944522" cy="1672362"/>
              <a:chOff x="1387050" y="1037804"/>
              <a:chExt cx="944522" cy="1672362"/>
            </a:xfrm>
          </p:grpSpPr>
          <p:grpSp>
            <p:nvGrpSpPr>
              <p:cNvPr id="262" name="Group 261"/>
              <p:cNvGrpSpPr/>
              <p:nvPr/>
            </p:nvGrpSpPr>
            <p:grpSpPr>
              <a:xfrm>
                <a:off x="1387050" y="1037804"/>
                <a:ext cx="944522" cy="1672362"/>
                <a:chOff x="1105274" y="4332137"/>
                <a:chExt cx="961119" cy="1701748"/>
              </a:xfrm>
            </p:grpSpPr>
            <p:sp>
              <p:nvSpPr>
                <p:cNvPr id="263" name="Flowchart: Delay 262"/>
                <p:cNvSpPr/>
                <p:nvPr/>
              </p:nvSpPr>
              <p:spPr>
                <a:xfrm rot="15573381">
                  <a:off x="800458" y="4750343"/>
                  <a:ext cx="1684142" cy="847729"/>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lowchart: Delay 263"/>
                <p:cNvSpPr/>
                <p:nvPr/>
              </p:nvSpPr>
              <p:spPr>
                <a:xfrm rot="15573381">
                  <a:off x="687068" y="4767949"/>
                  <a:ext cx="1684142" cy="847729"/>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rot="20871654">
                <a:off x="1490237" y="1626599"/>
                <a:ext cx="590226" cy="307777"/>
              </a:xfrm>
              <a:prstGeom prst="rect">
                <a:avLst/>
              </a:prstGeom>
            </p:spPr>
            <p:txBody>
              <a:bodyPr wrap="none">
                <a:spAutoFit/>
              </a:bodyPr>
              <a:lstStyle/>
              <a:p>
                <a:r>
                  <a:rPr lang="en-US" sz="1400" dirty="0">
                    <a:latin typeface="Matura MT Script Capitals" panose="03020802060602070202" pitchFamily="66" charset="0"/>
                  </a:rPr>
                  <a:t>Ehud</a:t>
                </a:r>
              </a:p>
            </p:txBody>
          </p:sp>
        </p:grpSp>
      </p:grpSp>
      <p:grpSp>
        <p:nvGrpSpPr>
          <p:cNvPr id="259" name="Group 98"/>
          <p:cNvGrpSpPr/>
          <p:nvPr/>
        </p:nvGrpSpPr>
        <p:grpSpPr>
          <a:xfrm>
            <a:off x="10194711" y="4482498"/>
            <a:ext cx="1172375" cy="1842158"/>
            <a:chOff x="2514600" y="1066800"/>
            <a:chExt cx="2209800" cy="5005100"/>
          </a:xfrm>
        </p:grpSpPr>
        <p:sp>
          <p:nvSpPr>
            <p:cNvPr id="260" name="Oval 259"/>
            <p:cNvSpPr/>
            <p:nvPr/>
          </p:nvSpPr>
          <p:spPr>
            <a:xfrm rot="19336703">
              <a:off x="3555011" y="5498608"/>
              <a:ext cx="381000" cy="573292"/>
            </a:xfrm>
            <a:prstGeom prst="ellipse">
              <a:avLst/>
            </a:prstGeom>
            <a:solidFill>
              <a:srgbClr val="A27B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rot="2192056">
              <a:off x="3104341" y="5467500"/>
              <a:ext cx="381000" cy="571048"/>
            </a:xfrm>
            <a:prstGeom prst="ellipse">
              <a:avLst/>
            </a:prstGeom>
            <a:solidFill>
              <a:srgbClr val="A27B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Trapezoid 274"/>
            <p:cNvSpPr/>
            <p:nvPr/>
          </p:nvSpPr>
          <p:spPr>
            <a:xfrm>
              <a:off x="3048000" y="3124200"/>
              <a:ext cx="1219200" cy="2590800"/>
            </a:xfrm>
            <a:prstGeom prst="trapezoid">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4343400" y="3810000"/>
              <a:ext cx="3810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2514600" y="3733800"/>
              <a:ext cx="3810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Trapezoid 277"/>
            <p:cNvSpPr/>
            <p:nvPr/>
          </p:nvSpPr>
          <p:spPr>
            <a:xfrm rot="19984891">
              <a:off x="3962961" y="2716343"/>
              <a:ext cx="533400" cy="1391997"/>
            </a:xfrm>
            <a:prstGeom prst="trapezoid">
              <a:avLst/>
            </a:prstGeom>
            <a:solidFill>
              <a:schemeClr val="accent4">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Trapezoid 278"/>
            <p:cNvSpPr/>
            <p:nvPr/>
          </p:nvSpPr>
          <p:spPr>
            <a:xfrm rot="2090544">
              <a:off x="2785537" y="2767002"/>
              <a:ext cx="533400" cy="1318871"/>
            </a:xfrm>
            <a:prstGeom prst="trapezoid">
              <a:avLst/>
            </a:prstGeom>
            <a:solidFill>
              <a:schemeClr val="accent4">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Trapezoid 279"/>
            <p:cNvSpPr/>
            <p:nvPr/>
          </p:nvSpPr>
          <p:spPr>
            <a:xfrm>
              <a:off x="3048000" y="2819400"/>
              <a:ext cx="1219200" cy="2590800"/>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Cloud 280"/>
            <p:cNvSpPr/>
            <p:nvPr/>
          </p:nvSpPr>
          <p:spPr>
            <a:xfrm rot="17395536">
              <a:off x="2595701" y="1695920"/>
              <a:ext cx="1143436" cy="646760"/>
            </a:xfrm>
            <a:prstGeom prst="cloud">
              <a:avLst/>
            </a:prstGeom>
            <a:solidFill>
              <a:srgbClr val="7E6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Cloud 281"/>
            <p:cNvSpPr/>
            <p:nvPr/>
          </p:nvSpPr>
          <p:spPr>
            <a:xfrm rot="15902291">
              <a:off x="3686099" y="1721966"/>
              <a:ext cx="1143436" cy="646760"/>
            </a:xfrm>
            <a:prstGeom prst="cloud">
              <a:avLst/>
            </a:prstGeom>
            <a:solidFill>
              <a:srgbClr val="7E6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Cloud 282"/>
            <p:cNvSpPr/>
            <p:nvPr/>
          </p:nvSpPr>
          <p:spPr>
            <a:xfrm>
              <a:off x="2971800" y="1295400"/>
              <a:ext cx="1371600" cy="533400"/>
            </a:xfrm>
            <a:prstGeom prst="cloud">
              <a:avLst/>
            </a:prstGeom>
            <a:solidFill>
              <a:srgbClr val="7E6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Isosceles Triangle 283"/>
            <p:cNvSpPr/>
            <p:nvPr/>
          </p:nvSpPr>
          <p:spPr>
            <a:xfrm rot="10800000">
              <a:off x="3429000" y="2895600"/>
              <a:ext cx="457200" cy="3048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Trapezoid 284"/>
            <p:cNvSpPr/>
            <p:nvPr/>
          </p:nvSpPr>
          <p:spPr>
            <a:xfrm rot="657615">
              <a:off x="2858604" y="2851428"/>
              <a:ext cx="609600" cy="2842344"/>
            </a:xfrm>
            <a:prstGeom prst="trapezoid">
              <a:avLst>
                <a:gd name="adj" fmla="val 30882"/>
              </a:avLst>
            </a:prstGeom>
            <a:solidFill>
              <a:schemeClr val="accent4">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Trapezoid 285"/>
            <p:cNvSpPr/>
            <p:nvPr/>
          </p:nvSpPr>
          <p:spPr>
            <a:xfrm rot="21232594">
              <a:off x="3733236" y="2843697"/>
              <a:ext cx="609600" cy="2879451"/>
            </a:xfrm>
            <a:prstGeom prst="trapezoid">
              <a:avLst>
                <a:gd name="adj" fmla="val 30882"/>
              </a:avLst>
            </a:prstGeom>
            <a:solidFill>
              <a:schemeClr val="accent4">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3124200" y="1676400"/>
              <a:ext cx="1066800" cy="1295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7"/>
            <p:cNvGrpSpPr/>
            <p:nvPr/>
          </p:nvGrpSpPr>
          <p:grpSpPr>
            <a:xfrm>
              <a:off x="2895600" y="1066800"/>
              <a:ext cx="1600200" cy="838200"/>
              <a:chOff x="5486400" y="1371600"/>
              <a:chExt cx="1143000" cy="762000"/>
            </a:xfrm>
          </p:grpSpPr>
          <p:sp>
            <p:nvSpPr>
              <p:cNvPr id="314" name="Isosceles Triangle 2"/>
              <p:cNvSpPr/>
              <p:nvPr/>
            </p:nvSpPr>
            <p:spPr>
              <a:xfrm>
                <a:off x="5715000" y="1371600"/>
                <a:ext cx="685800" cy="7620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Isosceles Triangle 3"/>
              <p:cNvSpPr/>
              <p:nvPr/>
            </p:nvSpPr>
            <p:spPr>
              <a:xfrm>
                <a:off x="5486400" y="1524000"/>
                <a:ext cx="457200" cy="6096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Isosceles Triangle 4"/>
              <p:cNvSpPr/>
              <p:nvPr/>
            </p:nvSpPr>
            <p:spPr>
              <a:xfrm>
                <a:off x="6172200" y="1524000"/>
                <a:ext cx="457200" cy="6096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ounded Rectangle 5"/>
              <p:cNvSpPr/>
              <p:nvPr/>
            </p:nvSpPr>
            <p:spPr>
              <a:xfrm>
                <a:off x="5486400" y="1905000"/>
                <a:ext cx="1143000" cy="2286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25"/>
            <p:cNvGrpSpPr/>
            <p:nvPr/>
          </p:nvGrpSpPr>
          <p:grpSpPr>
            <a:xfrm rot="21175658">
              <a:off x="3886200" y="5410200"/>
              <a:ext cx="609600" cy="304800"/>
              <a:chOff x="5638800" y="4267200"/>
              <a:chExt cx="2590800" cy="838200"/>
            </a:xfrm>
          </p:grpSpPr>
          <p:sp>
            <p:nvSpPr>
              <p:cNvPr id="310" name="Left-Right-Up Arrow 21"/>
              <p:cNvSpPr/>
              <p:nvPr/>
            </p:nvSpPr>
            <p:spPr>
              <a:xfrm>
                <a:off x="5638800" y="42672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Left-Right-Up Arrow 22"/>
              <p:cNvSpPr/>
              <p:nvPr/>
            </p:nvSpPr>
            <p:spPr>
              <a:xfrm rot="10800000">
                <a:off x="6172200" y="44196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Left-Right-Up Arrow 23"/>
              <p:cNvSpPr/>
              <p:nvPr/>
            </p:nvSpPr>
            <p:spPr>
              <a:xfrm>
                <a:off x="6705600" y="42672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Left-Right-Up Arrow 24"/>
              <p:cNvSpPr/>
              <p:nvPr/>
            </p:nvSpPr>
            <p:spPr>
              <a:xfrm rot="10800000">
                <a:off x="7239000" y="44196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0" name="Group 26"/>
            <p:cNvGrpSpPr/>
            <p:nvPr/>
          </p:nvGrpSpPr>
          <p:grpSpPr>
            <a:xfrm rot="718744">
              <a:off x="2655450" y="5340783"/>
              <a:ext cx="544238" cy="304800"/>
              <a:chOff x="5638800" y="4267200"/>
              <a:chExt cx="2590800" cy="838200"/>
            </a:xfrm>
          </p:grpSpPr>
          <p:sp>
            <p:nvSpPr>
              <p:cNvPr id="306" name="Left-Right-Up Arrow 27"/>
              <p:cNvSpPr/>
              <p:nvPr/>
            </p:nvSpPr>
            <p:spPr>
              <a:xfrm>
                <a:off x="5638800" y="42672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Left-Right-Up Arrow 28"/>
              <p:cNvSpPr/>
              <p:nvPr/>
            </p:nvSpPr>
            <p:spPr>
              <a:xfrm rot="10800000">
                <a:off x="6172200" y="44196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Left-Right-Up Arrow 307"/>
              <p:cNvSpPr/>
              <p:nvPr/>
            </p:nvSpPr>
            <p:spPr>
              <a:xfrm>
                <a:off x="6705600" y="42672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Left-Right-Up Arrow 308"/>
              <p:cNvSpPr/>
              <p:nvPr/>
            </p:nvSpPr>
            <p:spPr>
              <a:xfrm rot="10800000">
                <a:off x="7239000" y="44196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1" name="Group 44"/>
            <p:cNvGrpSpPr/>
            <p:nvPr/>
          </p:nvGrpSpPr>
          <p:grpSpPr>
            <a:xfrm>
              <a:off x="3352800" y="2895600"/>
              <a:ext cx="457200" cy="914400"/>
              <a:chOff x="5867400" y="3048000"/>
              <a:chExt cx="723987" cy="1541930"/>
            </a:xfrm>
          </p:grpSpPr>
          <p:sp>
            <p:nvSpPr>
              <p:cNvPr id="295" name="Hexagon 294"/>
              <p:cNvSpPr/>
              <p:nvPr/>
            </p:nvSpPr>
            <p:spPr>
              <a:xfrm>
                <a:off x="5957047" y="3980330"/>
                <a:ext cx="609600" cy="609600"/>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96" name="Hexagon 295"/>
              <p:cNvSpPr/>
              <p:nvPr/>
            </p:nvSpPr>
            <p:spPr>
              <a:xfrm>
                <a:off x="6096000" y="4114800"/>
                <a:ext cx="309282" cy="349624"/>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297" name="Group 42"/>
              <p:cNvGrpSpPr/>
              <p:nvPr/>
            </p:nvGrpSpPr>
            <p:grpSpPr>
              <a:xfrm>
                <a:off x="5867400" y="3048000"/>
                <a:ext cx="723987" cy="1012242"/>
                <a:chOff x="6286413" y="968958"/>
                <a:chExt cx="2408834" cy="2185901"/>
              </a:xfrm>
              <a:solidFill>
                <a:srgbClr val="FFC000"/>
              </a:solidFill>
            </p:grpSpPr>
            <p:grpSp>
              <p:nvGrpSpPr>
                <p:cNvPr id="298" name="Group 37"/>
                <p:cNvGrpSpPr/>
                <p:nvPr/>
              </p:nvGrpSpPr>
              <p:grpSpPr>
                <a:xfrm>
                  <a:off x="6286413" y="968958"/>
                  <a:ext cx="1151447" cy="2164259"/>
                  <a:chOff x="6286413" y="968958"/>
                  <a:chExt cx="1151447" cy="2164259"/>
                </a:xfrm>
                <a:grpFill/>
              </p:grpSpPr>
              <p:sp>
                <p:nvSpPr>
                  <p:cNvPr id="303" name="Donut 302"/>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4" name="Donut 303"/>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5" name="Donut 304"/>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9" name="Group 38"/>
                <p:cNvGrpSpPr/>
                <p:nvPr/>
              </p:nvGrpSpPr>
              <p:grpSpPr>
                <a:xfrm flipH="1">
                  <a:off x="7543800" y="990600"/>
                  <a:ext cx="1151447" cy="2164259"/>
                  <a:chOff x="6286413" y="968958"/>
                  <a:chExt cx="1151447" cy="2164259"/>
                </a:xfrm>
                <a:grpFill/>
              </p:grpSpPr>
              <p:sp>
                <p:nvSpPr>
                  <p:cNvPr id="300" name="Donut 299"/>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1" name="Donut 300"/>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2" name="Donut 301"/>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292" name="Group 58"/>
            <p:cNvGrpSpPr/>
            <p:nvPr/>
          </p:nvGrpSpPr>
          <p:grpSpPr>
            <a:xfrm>
              <a:off x="3505200" y="1447800"/>
              <a:ext cx="384964" cy="361507"/>
              <a:chOff x="5847812" y="3296093"/>
              <a:chExt cx="384964" cy="361507"/>
            </a:xfrm>
          </p:grpSpPr>
          <p:sp>
            <p:nvSpPr>
              <p:cNvPr id="293" name="Hexagon 292"/>
              <p:cNvSpPr/>
              <p:nvPr/>
            </p:nvSpPr>
            <p:spPr>
              <a:xfrm>
                <a:off x="5847812" y="3296093"/>
                <a:ext cx="384964" cy="361507"/>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94" name="Hexagon 293"/>
              <p:cNvSpPr/>
              <p:nvPr/>
            </p:nvSpPr>
            <p:spPr>
              <a:xfrm>
                <a:off x="5935562" y="3375837"/>
                <a:ext cx="195313" cy="207335"/>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grpSp>
        <p:nvGrpSpPr>
          <p:cNvPr id="318" name="Group 317"/>
          <p:cNvGrpSpPr/>
          <p:nvPr/>
        </p:nvGrpSpPr>
        <p:grpSpPr>
          <a:xfrm>
            <a:off x="204604" y="3686922"/>
            <a:ext cx="1395149" cy="2129279"/>
            <a:chOff x="5915355" y="1977088"/>
            <a:chExt cx="2330601" cy="3556968"/>
          </a:xfrm>
        </p:grpSpPr>
        <p:sp>
          <p:nvSpPr>
            <p:cNvPr id="319" name="Oval 318"/>
            <p:cNvSpPr/>
            <p:nvPr/>
          </p:nvSpPr>
          <p:spPr>
            <a:xfrm rot="649721" flipH="1">
              <a:off x="7015546" y="5166389"/>
              <a:ext cx="498823" cy="367667"/>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rot="649721" flipH="1">
              <a:off x="6569835" y="5149022"/>
              <a:ext cx="498823" cy="367667"/>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rot="4307848" flipH="1">
              <a:off x="7502177" y="4374690"/>
              <a:ext cx="498823" cy="2481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18060644">
              <a:off x="6060986" y="4274965"/>
              <a:ext cx="498823" cy="2481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Trapezoid 322"/>
            <p:cNvSpPr/>
            <p:nvPr/>
          </p:nvSpPr>
          <p:spPr>
            <a:xfrm rot="1217087" flipH="1">
              <a:off x="6347939" y="3277219"/>
              <a:ext cx="446795" cy="1180146"/>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Trapezoid 323"/>
            <p:cNvSpPr/>
            <p:nvPr/>
          </p:nvSpPr>
          <p:spPr>
            <a:xfrm rot="20382913">
              <a:off x="7269395" y="3283483"/>
              <a:ext cx="486363" cy="1222922"/>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Cloud 324"/>
            <p:cNvSpPr/>
            <p:nvPr/>
          </p:nvSpPr>
          <p:spPr>
            <a:xfrm rot="671737">
              <a:off x="6250956" y="2284531"/>
              <a:ext cx="508636" cy="1325099"/>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Cloud 325"/>
            <p:cNvSpPr/>
            <p:nvPr/>
          </p:nvSpPr>
          <p:spPr>
            <a:xfrm rot="20706537">
              <a:off x="7277553" y="2344854"/>
              <a:ext cx="581414" cy="1211294"/>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Trapezoid 326"/>
            <p:cNvSpPr/>
            <p:nvPr/>
          </p:nvSpPr>
          <p:spPr>
            <a:xfrm flipH="1">
              <a:off x="6486348" y="3228067"/>
              <a:ext cx="1080894" cy="2038782"/>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Isosceles Triangle 327"/>
            <p:cNvSpPr/>
            <p:nvPr/>
          </p:nvSpPr>
          <p:spPr>
            <a:xfrm rot="10800000" flipH="1">
              <a:off x="6864485" y="3236365"/>
              <a:ext cx="360298" cy="598339"/>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flipH="1">
              <a:off x="6571168" y="2031392"/>
              <a:ext cx="996074" cy="149584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Cloud 329"/>
            <p:cNvSpPr/>
            <p:nvPr/>
          </p:nvSpPr>
          <p:spPr>
            <a:xfrm rot="16200000">
              <a:off x="6763076" y="1684468"/>
              <a:ext cx="596137" cy="1181377"/>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ounded Rectangle 330"/>
            <p:cNvSpPr/>
            <p:nvPr/>
          </p:nvSpPr>
          <p:spPr>
            <a:xfrm>
              <a:off x="6351715" y="2239137"/>
              <a:ext cx="1445516" cy="261551"/>
            </a:xfrm>
            <a:prstGeom prst="roundRect">
              <a:avLst>
                <a:gd name="adj" fmla="val 3002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2" name="Group 331"/>
            <p:cNvGrpSpPr/>
            <p:nvPr/>
          </p:nvGrpSpPr>
          <p:grpSpPr>
            <a:xfrm rot="17334762">
              <a:off x="7298819" y="3825593"/>
              <a:ext cx="1242797" cy="651476"/>
              <a:chOff x="824668" y="5994400"/>
              <a:chExt cx="1242797" cy="651476"/>
            </a:xfrm>
          </p:grpSpPr>
          <p:sp>
            <p:nvSpPr>
              <p:cNvPr id="369" name="Pentagon 368"/>
              <p:cNvSpPr/>
              <p:nvPr/>
            </p:nvSpPr>
            <p:spPr>
              <a:xfrm>
                <a:off x="1163071" y="6244845"/>
                <a:ext cx="904394" cy="150585"/>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Plus 369"/>
              <p:cNvSpPr/>
              <p:nvPr/>
            </p:nvSpPr>
            <p:spPr>
              <a:xfrm>
                <a:off x="824668" y="5994400"/>
                <a:ext cx="714400" cy="651476"/>
              </a:xfrm>
              <a:prstGeom prst="mathPlus">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3" name="Oval 332"/>
            <p:cNvSpPr/>
            <p:nvPr/>
          </p:nvSpPr>
          <p:spPr>
            <a:xfrm rot="4307848" flipH="1">
              <a:off x="7699473" y="4465065"/>
              <a:ext cx="256630" cy="16735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Pentagon 333"/>
            <p:cNvSpPr/>
            <p:nvPr/>
          </p:nvSpPr>
          <p:spPr>
            <a:xfrm rot="4265238" flipH="1">
              <a:off x="5648420" y="3823777"/>
              <a:ext cx="904394" cy="150585"/>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Plus 334"/>
            <p:cNvSpPr/>
            <p:nvPr/>
          </p:nvSpPr>
          <p:spPr>
            <a:xfrm rot="4265238" flipH="1">
              <a:off x="5883893" y="3983334"/>
              <a:ext cx="714400" cy="651476"/>
            </a:xfrm>
            <a:prstGeom prst="mathPlus">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rot="17292152">
              <a:off x="6092169" y="4373896"/>
              <a:ext cx="256630" cy="16735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7" name="Group 336"/>
            <p:cNvGrpSpPr/>
            <p:nvPr/>
          </p:nvGrpSpPr>
          <p:grpSpPr>
            <a:xfrm>
              <a:off x="6370922" y="2246935"/>
              <a:ext cx="1375282" cy="228669"/>
              <a:chOff x="5406518" y="633972"/>
              <a:chExt cx="3662823" cy="743377"/>
            </a:xfrm>
          </p:grpSpPr>
          <p:grpSp>
            <p:nvGrpSpPr>
              <p:cNvPr id="354" name="Group 353"/>
              <p:cNvGrpSpPr/>
              <p:nvPr/>
            </p:nvGrpSpPr>
            <p:grpSpPr>
              <a:xfrm>
                <a:off x="5406518" y="638327"/>
                <a:ext cx="915268" cy="739022"/>
                <a:chOff x="5406518" y="638327"/>
                <a:chExt cx="915268" cy="739022"/>
              </a:xfrm>
            </p:grpSpPr>
            <p:sp>
              <p:nvSpPr>
                <p:cNvPr id="367" name="Cross 366"/>
                <p:cNvSpPr/>
                <p:nvPr/>
              </p:nvSpPr>
              <p:spPr>
                <a:xfrm>
                  <a:off x="5406518" y="638327"/>
                  <a:ext cx="915268" cy="739022"/>
                </a:xfrm>
                <a:prstGeom prst="plus">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Diamond 367"/>
                <p:cNvSpPr/>
                <p:nvPr/>
              </p:nvSpPr>
              <p:spPr>
                <a:xfrm>
                  <a:off x="5693981" y="690896"/>
                  <a:ext cx="340342" cy="618149"/>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5" name="Group 354"/>
              <p:cNvGrpSpPr/>
              <p:nvPr/>
            </p:nvGrpSpPr>
            <p:grpSpPr>
              <a:xfrm>
                <a:off x="6333981" y="633972"/>
                <a:ext cx="915268" cy="739022"/>
                <a:chOff x="5406518" y="638327"/>
                <a:chExt cx="915268" cy="739022"/>
              </a:xfrm>
            </p:grpSpPr>
            <p:sp>
              <p:nvSpPr>
                <p:cNvPr id="365" name="Cross 364"/>
                <p:cNvSpPr/>
                <p:nvPr/>
              </p:nvSpPr>
              <p:spPr>
                <a:xfrm>
                  <a:off x="5406518" y="638327"/>
                  <a:ext cx="915268" cy="739022"/>
                </a:xfrm>
                <a:prstGeom prst="plus">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Diamond 365"/>
                <p:cNvSpPr/>
                <p:nvPr/>
              </p:nvSpPr>
              <p:spPr>
                <a:xfrm>
                  <a:off x="5693981" y="690896"/>
                  <a:ext cx="340342" cy="618149"/>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6" name="Group 355"/>
              <p:cNvGrpSpPr/>
              <p:nvPr/>
            </p:nvGrpSpPr>
            <p:grpSpPr>
              <a:xfrm>
                <a:off x="7257090" y="633972"/>
                <a:ext cx="915268" cy="739022"/>
                <a:chOff x="5406518" y="638327"/>
                <a:chExt cx="915268" cy="739022"/>
              </a:xfrm>
            </p:grpSpPr>
            <p:sp>
              <p:nvSpPr>
                <p:cNvPr id="363" name="Cross 362"/>
                <p:cNvSpPr/>
                <p:nvPr/>
              </p:nvSpPr>
              <p:spPr>
                <a:xfrm>
                  <a:off x="5406518" y="638327"/>
                  <a:ext cx="915268" cy="739022"/>
                </a:xfrm>
                <a:prstGeom prst="plus">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Diamond 363"/>
                <p:cNvSpPr/>
                <p:nvPr/>
              </p:nvSpPr>
              <p:spPr>
                <a:xfrm>
                  <a:off x="5693981" y="690896"/>
                  <a:ext cx="340342" cy="618149"/>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7" name="Group 356"/>
              <p:cNvGrpSpPr/>
              <p:nvPr/>
            </p:nvGrpSpPr>
            <p:grpSpPr>
              <a:xfrm>
                <a:off x="8154073" y="633973"/>
                <a:ext cx="915268" cy="739022"/>
                <a:chOff x="5406518" y="638327"/>
                <a:chExt cx="915268" cy="739022"/>
              </a:xfrm>
            </p:grpSpPr>
            <p:sp>
              <p:nvSpPr>
                <p:cNvPr id="361" name="Cross 360"/>
                <p:cNvSpPr/>
                <p:nvPr/>
              </p:nvSpPr>
              <p:spPr>
                <a:xfrm>
                  <a:off x="5406518" y="638327"/>
                  <a:ext cx="915268" cy="739022"/>
                </a:xfrm>
                <a:prstGeom prst="plus">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Diamond 361"/>
                <p:cNvSpPr/>
                <p:nvPr/>
              </p:nvSpPr>
              <p:spPr>
                <a:xfrm>
                  <a:off x="5693981" y="690896"/>
                  <a:ext cx="340342" cy="618149"/>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8" name="Diamond 357"/>
              <p:cNvSpPr/>
              <p:nvPr/>
            </p:nvSpPr>
            <p:spPr>
              <a:xfrm>
                <a:off x="6244044" y="795400"/>
                <a:ext cx="147329" cy="397676"/>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Diamond 358"/>
              <p:cNvSpPr/>
              <p:nvPr/>
            </p:nvSpPr>
            <p:spPr>
              <a:xfrm>
                <a:off x="7197633" y="799754"/>
                <a:ext cx="147329" cy="397676"/>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Diamond 359"/>
              <p:cNvSpPr/>
              <p:nvPr/>
            </p:nvSpPr>
            <p:spPr>
              <a:xfrm>
                <a:off x="8085906" y="808463"/>
                <a:ext cx="147329" cy="397676"/>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8" name="Group 337"/>
            <p:cNvGrpSpPr/>
            <p:nvPr/>
          </p:nvGrpSpPr>
          <p:grpSpPr>
            <a:xfrm>
              <a:off x="6518283" y="5060938"/>
              <a:ext cx="1017023" cy="169101"/>
              <a:chOff x="5406518" y="633972"/>
              <a:chExt cx="3662823" cy="743377"/>
            </a:xfrm>
          </p:grpSpPr>
          <p:grpSp>
            <p:nvGrpSpPr>
              <p:cNvPr id="339" name="Group 338"/>
              <p:cNvGrpSpPr/>
              <p:nvPr/>
            </p:nvGrpSpPr>
            <p:grpSpPr>
              <a:xfrm>
                <a:off x="5406518" y="638327"/>
                <a:ext cx="915268" cy="739022"/>
                <a:chOff x="5406518" y="638327"/>
                <a:chExt cx="915268" cy="739022"/>
              </a:xfrm>
            </p:grpSpPr>
            <p:sp>
              <p:nvSpPr>
                <p:cNvPr id="352" name="Cross 351"/>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Diamond 352"/>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 name="Group 339"/>
              <p:cNvGrpSpPr/>
              <p:nvPr/>
            </p:nvGrpSpPr>
            <p:grpSpPr>
              <a:xfrm>
                <a:off x="6333981" y="633972"/>
                <a:ext cx="915268" cy="739022"/>
                <a:chOff x="5406518" y="638327"/>
                <a:chExt cx="915268" cy="739022"/>
              </a:xfrm>
            </p:grpSpPr>
            <p:sp>
              <p:nvSpPr>
                <p:cNvPr id="350" name="Cross 349"/>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Diamond 350"/>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1" name="Group 340"/>
              <p:cNvGrpSpPr/>
              <p:nvPr/>
            </p:nvGrpSpPr>
            <p:grpSpPr>
              <a:xfrm>
                <a:off x="7257090" y="633972"/>
                <a:ext cx="915268" cy="739022"/>
                <a:chOff x="5406518" y="638327"/>
                <a:chExt cx="915268" cy="739022"/>
              </a:xfrm>
            </p:grpSpPr>
            <p:sp>
              <p:nvSpPr>
                <p:cNvPr id="348" name="Cross 347"/>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Diamond 348"/>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2" name="Group 341"/>
              <p:cNvGrpSpPr/>
              <p:nvPr/>
            </p:nvGrpSpPr>
            <p:grpSpPr>
              <a:xfrm>
                <a:off x="8154073" y="633973"/>
                <a:ext cx="915268" cy="739022"/>
                <a:chOff x="5406518" y="638327"/>
                <a:chExt cx="915268" cy="739022"/>
              </a:xfrm>
            </p:grpSpPr>
            <p:sp>
              <p:nvSpPr>
                <p:cNvPr id="346" name="Cross 345"/>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Diamond 346"/>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3" name="Diamond 342"/>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Diamond 343"/>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Diamond 344"/>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1" name="Group 60"/>
          <p:cNvGrpSpPr/>
          <p:nvPr/>
        </p:nvGrpSpPr>
        <p:grpSpPr>
          <a:xfrm>
            <a:off x="1864778" y="5752442"/>
            <a:ext cx="573827" cy="605706"/>
            <a:chOff x="1752600" y="2971800"/>
            <a:chExt cx="1371600" cy="1447800"/>
          </a:xfrm>
        </p:grpSpPr>
        <p:sp>
          <p:nvSpPr>
            <p:cNvPr id="372" name="Cube 371"/>
            <p:cNvSpPr/>
            <p:nvPr/>
          </p:nvSpPr>
          <p:spPr>
            <a:xfrm>
              <a:off x="1752600" y="3276600"/>
              <a:ext cx="1371600" cy="1143000"/>
            </a:xfrm>
            <a:prstGeom prst="cub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Round Diagonal Corner Rectangle 372"/>
            <p:cNvSpPr/>
            <p:nvPr/>
          </p:nvSpPr>
          <p:spPr>
            <a:xfrm>
              <a:off x="1828800" y="2971800"/>
              <a:ext cx="533400" cy="457200"/>
            </a:xfrm>
            <a:prstGeom prst="round2DiagRect">
              <a:avLst>
                <a:gd name="adj1" fmla="val 0"/>
                <a:gd name="adj2" fmla="val 50000"/>
              </a:avLst>
            </a:prstGeom>
            <a:solidFill>
              <a:srgbClr val="1881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Round Diagonal Corner Rectangle 373"/>
            <p:cNvSpPr/>
            <p:nvPr/>
          </p:nvSpPr>
          <p:spPr>
            <a:xfrm rot="6887454">
              <a:off x="2491062" y="3081175"/>
              <a:ext cx="533400" cy="457200"/>
            </a:xfrm>
            <a:prstGeom prst="round2DiagRect">
              <a:avLst>
                <a:gd name="adj1" fmla="val 0"/>
                <a:gd name="adj2" fmla="val 50000"/>
              </a:avLst>
            </a:prstGeom>
            <a:solidFill>
              <a:srgbClr val="1881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ectangle 374"/>
            <p:cNvSpPr/>
            <p:nvPr/>
          </p:nvSpPr>
          <p:spPr>
            <a:xfrm>
              <a:off x="2209800" y="3581400"/>
              <a:ext cx="152400" cy="838200"/>
            </a:xfrm>
            <a:prstGeom prst="rect">
              <a:avLst/>
            </a:prstGeom>
            <a:solidFill>
              <a:srgbClr val="1881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Cloud 375"/>
            <p:cNvSpPr/>
            <p:nvPr/>
          </p:nvSpPr>
          <p:spPr>
            <a:xfrm>
              <a:off x="2057400" y="3124200"/>
              <a:ext cx="609600" cy="457200"/>
            </a:xfrm>
            <a:prstGeom prst="cloud">
              <a:avLst/>
            </a:prstGeom>
            <a:solidFill>
              <a:srgbClr val="1881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Cloud 376"/>
            <p:cNvSpPr/>
            <p:nvPr/>
          </p:nvSpPr>
          <p:spPr>
            <a:xfrm>
              <a:off x="2209800" y="3200400"/>
              <a:ext cx="304800" cy="381000"/>
            </a:xfrm>
            <a:prstGeom prst="cloud">
              <a:avLst/>
            </a:prstGeom>
            <a:solidFill>
              <a:srgbClr val="1881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8" name="Rectangle 377"/>
          <p:cNvSpPr/>
          <p:nvPr/>
        </p:nvSpPr>
        <p:spPr>
          <a:xfrm>
            <a:off x="1600783" y="2771963"/>
            <a:ext cx="2304640" cy="1754326"/>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Through the guidance of the Lord, Ehud stuck a dagger in the king’s belly—Moab was delivered into the hands of the Israelites</a:t>
            </a:r>
          </a:p>
        </p:txBody>
      </p:sp>
    </p:spTree>
    <p:extLst>
      <p:ext uri="{BB962C8B-B14F-4D97-AF65-F5344CB8AC3E}">
        <p14:creationId xmlns:p14="http://schemas.microsoft.com/office/powerpoint/2010/main" val="125730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7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0" grpId="0" animBg="1"/>
      <p:bldP spid="13" grpId="0" animBg="1"/>
      <p:bldP spid="37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flipH="1">
            <a:off x="-21090" y="0"/>
            <a:ext cx="12213089" cy="6896973"/>
          </a:xfrm>
          <a:prstGeom prst="rect">
            <a:avLst/>
          </a:prstGeom>
        </p:spPr>
      </p:pic>
      <p:sp>
        <p:nvSpPr>
          <p:cNvPr id="85" name="TextBox 84"/>
          <p:cNvSpPr txBox="1"/>
          <p:nvPr/>
        </p:nvSpPr>
        <p:spPr>
          <a:xfrm>
            <a:off x="3471680" y="2128048"/>
            <a:ext cx="5353519" cy="3139321"/>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Cycle 3</a:t>
            </a:r>
          </a:p>
          <a:p>
            <a:pPr algn="ctr"/>
            <a:r>
              <a:rPr lang="en-US" sz="6600" dirty="0">
                <a:solidFill>
                  <a:schemeClr val="bg1"/>
                </a:solidFill>
                <a:latin typeface="Agency FB" panose="020B0503020202020204" pitchFamily="34" charset="0"/>
              </a:rPr>
              <a:t>Judges 4:1-29</a:t>
            </a:r>
          </a:p>
          <a:p>
            <a:pPr algn="ctr"/>
            <a:endParaRPr lang="en-US" sz="6600" dirty="0">
              <a:solidFill>
                <a:schemeClr val="bg1"/>
              </a:solidFill>
              <a:latin typeface="Agency FB" panose="020B0503020202020204" pitchFamily="34" charset="0"/>
            </a:endParaRPr>
          </a:p>
        </p:txBody>
      </p:sp>
      <p:sp>
        <p:nvSpPr>
          <p:cNvPr id="14" name="Oval 13"/>
          <p:cNvSpPr/>
          <p:nvPr/>
        </p:nvSpPr>
        <p:spPr>
          <a:xfrm>
            <a:off x="3102429" y="956595"/>
            <a:ext cx="5577124" cy="5310028"/>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84300" y="1709367"/>
            <a:ext cx="2492829" cy="923330"/>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The Lord put them in the hand of the Canaanite King, </a:t>
            </a:r>
            <a:r>
              <a:rPr lang="en-US" dirty="0" err="1">
                <a:solidFill>
                  <a:schemeClr val="bg1"/>
                </a:solidFill>
                <a:latin typeface="Calibri" panose="020F0502020204030204" pitchFamily="34" charset="0"/>
              </a:rPr>
              <a:t>Jabin</a:t>
            </a:r>
            <a:endParaRPr lang="en-US" dirty="0">
              <a:solidFill>
                <a:schemeClr val="bg1"/>
              </a:solidFill>
              <a:latin typeface="Calibri" panose="020F0502020204030204" pitchFamily="34" charset="0"/>
            </a:endParaRPr>
          </a:p>
        </p:txBody>
      </p:sp>
      <p:sp>
        <p:nvSpPr>
          <p:cNvPr id="8" name="Rectangle 7"/>
          <p:cNvSpPr/>
          <p:nvPr/>
        </p:nvSpPr>
        <p:spPr>
          <a:xfrm>
            <a:off x="4521177" y="771929"/>
            <a:ext cx="3047012" cy="369332"/>
          </a:xfrm>
          <a:prstGeom prst="rect">
            <a:avLst/>
          </a:prstGeom>
          <a:solidFill>
            <a:schemeClr val="accent3">
              <a:lumMod val="75000"/>
            </a:schemeClr>
          </a:solidFill>
        </p:spPr>
        <p:txBody>
          <a:bodyPr wrap="square">
            <a:spAutoFit/>
          </a:bodyPr>
          <a:lstStyle/>
          <a:p>
            <a:pPr algn="ctr"/>
            <a:r>
              <a:rPr lang="en-US" dirty="0">
                <a:solidFill>
                  <a:schemeClr val="bg1"/>
                </a:solidFill>
                <a:latin typeface="Calibri" panose="020F0502020204030204" pitchFamily="34" charset="0"/>
              </a:rPr>
              <a:t>They started to evil again</a:t>
            </a:r>
          </a:p>
        </p:txBody>
      </p:sp>
      <p:grpSp>
        <p:nvGrpSpPr>
          <p:cNvPr id="71" name="Group 70"/>
          <p:cNvGrpSpPr/>
          <p:nvPr/>
        </p:nvGrpSpPr>
        <p:grpSpPr>
          <a:xfrm>
            <a:off x="2917260" y="245338"/>
            <a:ext cx="1565772" cy="1129586"/>
            <a:chOff x="2438400" y="2362200"/>
            <a:chExt cx="5233417" cy="3775515"/>
          </a:xfrm>
          <a:solidFill>
            <a:srgbClr val="FF0000"/>
          </a:solidFill>
        </p:grpSpPr>
        <p:grpSp>
          <p:nvGrpSpPr>
            <p:cNvPr id="72" name="Group 71"/>
            <p:cNvGrpSpPr/>
            <p:nvPr/>
          </p:nvGrpSpPr>
          <p:grpSpPr>
            <a:xfrm>
              <a:off x="3200400" y="2590800"/>
              <a:ext cx="1271017" cy="3165915"/>
              <a:chOff x="5891782" y="1905000"/>
              <a:chExt cx="1271017" cy="3165915"/>
            </a:xfrm>
            <a:grpFill/>
          </p:grpSpPr>
          <p:sp>
            <p:nvSpPr>
              <p:cNvPr id="101" name="Oval 100"/>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15"/>
            <p:cNvGrpSpPr/>
            <p:nvPr/>
          </p:nvGrpSpPr>
          <p:grpSpPr>
            <a:xfrm>
              <a:off x="4419600" y="2362200"/>
              <a:ext cx="1271017" cy="3165915"/>
              <a:chOff x="5891782" y="1905000"/>
              <a:chExt cx="1271017" cy="3165915"/>
            </a:xfrm>
            <a:grpFill/>
          </p:grpSpPr>
          <p:sp>
            <p:nvSpPr>
              <p:cNvPr id="96" name="Oval 95"/>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15"/>
            <p:cNvGrpSpPr/>
            <p:nvPr/>
          </p:nvGrpSpPr>
          <p:grpSpPr>
            <a:xfrm>
              <a:off x="5486400" y="2743200"/>
              <a:ext cx="1271017" cy="3165915"/>
              <a:chOff x="5891782" y="1905000"/>
              <a:chExt cx="1271017" cy="3165915"/>
            </a:xfrm>
            <a:grpFill/>
          </p:grpSpPr>
          <p:sp>
            <p:nvSpPr>
              <p:cNvPr id="91" name="Oval 90"/>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15"/>
            <p:cNvGrpSpPr/>
            <p:nvPr/>
          </p:nvGrpSpPr>
          <p:grpSpPr>
            <a:xfrm>
              <a:off x="6400800" y="2438400"/>
              <a:ext cx="1271017" cy="3165915"/>
              <a:chOff x="5891782" y="1905000"/>
              <a:chExt cx="1271017" cy="3165915"/>
            </a:xfrm>
            <a:grpFill/>
          </p:grpSpPr>
          <p:sp>
            <p:nvSpPr>
              <p:cNvPr id="82" name="Oval 81"/>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15"/>
            <p:cNvGrpSpPr/>
            <p:nvPr/>
          </p:nvGrpSpPr>
          <p:grpSpPr>
            <a:xfrm>
              <a:off x="2438400" y="2971800"/>
              <a:ext cx="1271017" cy="3165915"/>
              <a:chOff x="5891782" y="1905000"/>
              <a:chExt cx="1271017" cy="3165915"/>
            </a:xfrm>
            <a:grpFill/>
          </p:grpSpPr>
          <p:sp>
            <p:nvSpPr>
              <p:cNvPr id="77" name="Oval 76"/>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p:cNvGrpSpPr/>
          <p:nvPr/>
        </p:nvGrpSpPr>
        <p:grpSpPr>
          <a:xfrm>
            <a:off x="10246755" y="1169114"/>
            <a:ext cx="1611086" cy="2644635"/>
            <a:chOff x="8567205" y="5018731"/>
            <a:chExt cx="1066800" cy="1751177"/>
          </a:xfrm>
        </p:grpSpPr>
        <p:grpSp>
          <p:nvGrpSpPr>
            <p:cNvPr id="126" name="Group 125"/>
            <p:cNvGrpSpPr/>
            <p:nvPr/>
          </p:nvGrpSpPr>
          <p:grpSpPr>
            <a:xfrm>
              <a:off x="8643405" y="6117252"/>
              <a:ext cx="904677" cy="652656"/>
              <a:chOff x="2438400" y="2362200"/>
              <a:chExt cx="5233417" cy="3775515"/>
            </a:xfrm>
            <a:solidFill>
              <a:srgbClr val="FF0000"/>
            </a:solidFill>
          </p:grpSpPr>
          <p:grpSp>
            <p:nvGrpSpPr>
              <p:cNvPr id="127" name="Group 126"/>
              <p:cNvGrpSpPr/>
              <p:nvPr/>
            </p:nvGrpSpPr>
            <p:grpSpPr>
              <a:xfrm>
                <a:off x="3200400" y="2590800"/>
                <a:ext cx="1271017" cy="3165915"/>
                <a:chOff x="5891782" y="1905000"/>
                <a:chExt cx="1271017" cy="3165915"/>
              </a:xfrm>
              <a:grpFill/>
            </p:grpSpPr>
            <p:sp>
              <p:nvSpPr>
                <p:cNvPr id="152" name="Oval 151"/>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5"/>
              <p:cNvGrpSpPr/>
              <p:nvPr/>
            </p:nvGrpSpPr>
            <p:grpSpPr>
              <a:xfrm>
                <a:off x="4419600" y="2362200"/>
                <a:ext cx="1271017" cy="3165915"/>
                <a:chOff x="5891782" y="1905000"/>
                <a:chExt cx="1271017" cy="3165915"/>
              </a:xfrm>
              <a:grpFill/>
            </p:grpSpPr>
            <p:sp>
              <p:nvSpPr>
                <p:cNvPr id="147" name="Oval 146"/>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47"/>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48"/>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ed Rectangle 149"/>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5"/>
              <p:cNvGrpSpPr/>
              <p:nvPr/>
            </p:nvGrpSpPr>
            <p:grpSpPr>
              <a:xfrm>
                <a:off x="5486400" y="2743200"/>
                <a:ext cx="1271017" cy="3165915"/>
                <a:chOff x="5891782" y="1905000"/>
                <a:chExt cx="1271017" cy="3165915"/>
              </a:xfrm>
              <a:grpFill/>
            </p:grpSpPr>
            <p:sp>
              <p:nvSpPr>
                <p:cNvPr id="142" name="Oval 141"/>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5"/>
              <p:cNvGrpSpPr/>
              <p:nvPr/>
            </p:nvGrpSpPr>
            <p:grpSpPr>
              <a:xfrm>
                <a:off x="6400800" y="2438400"/>
                <a:ext cx="1271017" cy="3165915"/>
                <a:chOff x="5891782" y="1905000"/>
                <a:chExt cx="1271017" cy="3165915"/>
              </a:xfrm>
              <a:grpFill/>
            </p:grpSpPr>
            <p:sp>
              <p:nvSpPr>
                <p:cNvPr id="137" name="Oval 136"/>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ed Rectangle 137"/>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5"/>
              <p:cNvGrpSpPr/>
              <p:nvPr/>
            </p:nvGrpSpPr>
            <p:grpSpPr>
              <a:xfrm>
                <a:off x="2438400" y="2971800"/>
                <a:ext cx="1271017" cy="3165915"/>
                <a:chOff x="5891782" y="1905000"/>
                <a:chExt cx="1271017" cy="3165915"/>
              </a:xfrm>
              <a:grpFill/>
            </p:grpSpPr>
            <p:sp>
              <p:nvSpPr>
                <p:cNvPr id="132" name="Oval 131"/>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ed Rectangle 132"/>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133"/>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ed Rectangle 134"/>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135"/>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0" name="Group 159"/>
            <p:cNvGrpSpPr/>
            <p:nvPr/>
          </p:nvGrpSpPr>
          <p:grpSpPr>
            <a:xfrm>
              <a:off x="8567205" y="5018731"/>
              <a:ext cx="1066800" cy="1066800"/>
              <a:chOff x="1066800" y="1676400"/>
              <a:chExt cx="1066800" cy="1066800"/>
            </a:xfrm>
          </p:grpSpPr>
          <p:sp>
            <p:nvSpPr>
              <p:cNvPr id="161" name="Isosceles Triangle 160"/>
              <p:cNvSpPr/>
              <p:nvPr/>
            </p:nvSpPr>
            <p:spPr>
              <a:xfrm>
                <a:off x="1066800" y="1828800"/>
                <a:ext cx="381000" cy="7620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Isosceles Triangle 161"/>
              <p:cNvSpPr/>
              <p:nvPr/>
            </p:nvSpPr>
            <p:spPr>
              <a:xfrm>
                <a:off x="1752600" y="1828800"/>
                <a:ext cx="381000" cy="7620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Isosceles Triangle 162"/>
              <p:cNvSpPr/>
              <p:nvPr/>
            </p:nvSpPr>
            <p:spPr>
              <a:xfrm>
                <a:off x="1295400" y="1828800"/>
                <a:ext cx="609600" cy="7620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ed Rectangle 163"/>
              <p:cNvSpPr/>
              <p:nvPr/>
            </p:nvSpPr>
            <p:spPr>
              <a:xfrm>
                <a:off x="1066800" y="2514600"/>
                <a:ext cx="1066800" cy="228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1143000" y="1676400"/>
                <a:ext cx="2286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1828800" y="1676400"/>
                <a:ext cx="2286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1498270" y="1676400"/>
                <a:ext cx="2286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Hexagon 167"/>
              <p:cNvSpPr/>
              <p:nvPr/>
            </p:nvSpPr>
            <p:spPr>
              <a:xfrm>
                <a:off x="1447800" y="2286000"/>
                <a:ext cx="304800" cy="381000"/>
              </a:xfrm>
              <a:prstGeom prst="hexagon">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2" name="Group 271"/>
          <p:cNvGrpSpPr/>
          <p:nvPr/>
        </p:nvGrpSpPr>
        <p:grpSpPr>
          <a:xfrm flipH="1">
            <a:off x="4289249" y="5344995"/>
            <a:ext cx="3742151" cy="1325925"/>
            <a:chOff x="1424305" y="5011998"/>
            <a:chExt cx="3742151" cy="1325925"/>
          </a:xfrm>
        </p:grpSpPr>
        <p:sp>
          <p:nvSpPr>
            <p:cNvPr id="12" name="Rectangle 11"/>
            <p:cNvSpPr/>
            <p:nvPr/>
          </p:nvSpPr>
          <p:spPr>
            <a:xfrm>
              <a:off x="2673627" y="5084984"/>
              <a:ext cx="2492829" cy="923330"/>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Deborah—a prophetess and judge sent Barak to deliver the Israelites </a:t>
              </a:r>
            </a:p>
          </p:txBody>
        </p:sp>
        <p:grpSp>
          <p:nvGrpSpPr>
            <p:cNvPr id="169" name="Group 168"/>
            <p:cNvGrpSpPr/>
            <p:nvPr/>
          </p:nvGrpSpPr>
          <p:grpSpPr>
            <a:xfrm flipH="1">
              <a:off x="1424305" y="5353332"/>
              <a:ext cx="666632" cy="984591"/>
              <a:chOff x="1371598" y="923694"/>
              <a:chExt cx="3089534" cy="4562706"/>
            </a:xfrm>
            <a:solidFill>
              <a:srgbClr val="FF0000"/>
            </a:solidFill>
          </p:grpSpPr>
          <p:sp>
            <p:nvSpPr>
              <p:cNvPr id="170" name="Rounded Rectangle 169"/>
              <p:cNvSpPr/>
              <p:nvPr/>
            </p:nvSpPr>
            <p:spPr>
              <a:xfrm rot="1802092">
                <a:off x="1971052" y="1845413"/>
                <a:ext cx="1173002" cy="2709972"/>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170"/>
              <p:cNvSpPr/>
              <p:nvPr/>
            </p:nvSpPr>
            <p:spPr>
              <a:xfrm rot="2315181">
                <a:off x="3648370" y="2264076"/>
                <a:ext cx="566679" cy="1374130"/>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ed Rectangle 171"/>
              <p:cNvSpPr/>
              <p:nvPr/>
            </p:nvSpPr>
            <p:spPr>
              <a:xfrm rot="19186555">
                <a:off x="2949762" y="1829423"/>
                <a:ext cx="760287" cy="1774049"/>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ed Rectangle 172"/>
              <p:cNvSpPr/>
              <p:nvPr/>
            </p:nvSpPr>
            <p:spPr>
              <a:xfrm rot="5400000">
                <a:off x="2400299" y="3543299"/>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ed Rectangle 173"/>
              <p:cNvSpPr/>
              <p:nvPr/>
            </p:nvSpPr>
            <p:spPr>
              <a:xfrm rot="7465154">
                <a:off x="2518032" y="2948707"/>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3110357" y="923694"/>
                <a:ext cx="1133293" cy="1133293"/>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75"/>
            <p:cNvGrpSpPr/>
            <p:nvPr/>
          </p:nvGrpSpPr>
          <p:grpSpPr>
            <a:xfrm flipH="1">
              <a:off x="2021335" y="5011998"/>
              <a:ext cx="494650" cy="730580"/>
              <a:chOff x="1371598" y="923694"/>
              <a:chExt cx="3089534" cy="4562706"/>
            </a:xfrm>
            <a:solidFill>
              <a:srgbClr val="FF0000"/>
            </a:solidFill>
          </p:grpSpPr>
          <p:sp>
            <p:nvSpPr>
              <p:cNvPr id="177" name="Rounded Rectangle 176"/>
              <p:cNvSpPr/>
              <p:nvPr/>
            </p:nvSpPr>
            <p:spPr>
              <a:xfrm rot="1802092">
                <a:off x="1971052" y="1845413"/>
                <a:ext cx="1173002" cy="2709972"/>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ed Rectangle 177"/>
              <p:cNvSpPr/>
              <p:nvPr/>
            </p:nvSpPr>
            <p:spPr>
              <a:xfrm rot="2315181">
                <a:off x="3648370" y="2264076"/>
                <a:ext cx="566679" cy="1374130"/>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ed Rectangle 178"/>
              <p:cNvSpPr/>
              <p:nvPr/>
            </p:nvSpPr>
            <p:spPr>
              <a:xfrm rot="19186555">
                <a:off x="2949762" y="1829423"/>
                <a:ext cx="760287" cy="1774049"/>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179"/>
              <p:cNvSpPr/>
              <p:nvPr/>
            </p:nvSpPr>
            <p:spPr>
              <a:xfrm rot="5400000">
                <a:off x="2400299" y="3543299"/>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p:cNvSpPr/>
              <p:nvPr/>
            </p:nvSpPr>
            <p:spPr>
              <a:xfrm rot="7465154">
                <a:off x="2518032" y="2948707"/>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3110357" y="923694"/>
                <a:ext cx="1133293" cy="1133293"/>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1456038" y="3865676"/>
            <a:ext cx="2716051" cy="1200329"/>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Barak and tribes of Naphtali and Zebulun joined in the battle against </a:t>
            </a:r>
            <a:r>
              <a:rPr lang="en-US" dirty="0" err="1">
                <a:solidFill>
                  <a:schemeClr val="bg1"/>
                </a:solidFill>
                <a:latin typeface="Calibri" panose="020F0502020204030204" pitchFamily="34" charset="0"/>
              </a:rPr>
              <a:t>Jabin</a:t>
            </a:r>
            <a:endParaRPr lang="en-US" dirty="0">
              <a:solidFill>
                <a:schemeClr val="bg1"/>
              </a:solidFill>
              <a:latin typeface="Calibri" panose="020F0502020204030204" pitchFamily="34" charset="0"/>
            </a:endParaRPr>
          </a:p>
        </p:txBody>
      </p:sp>
      <p:sp>
        <p:nvSpPr>
          <p:cNvPr id="2" name="Rectangle 1"/>
          <p:cNvSpPr/>
          <p:nvPr/>
        </p:nvSpPr>
        <p:spPr>
          <a:xfrm>
            <a:off x="2662077" y="1500152"/>
            <a:ext cx="2172454" cy="646331"/>
          </a:xfrm>
          <a:prstGeom prst="rect">
            <a:avLst/>
          </a:prstGeom>
          <a:solidFill>
            <a:schemeClr val="accent3">
              <a:lumMod val="75000"/>
            </a:schemeClr>
          </a:solidFill>
        </p:spPr>
        <p:txBody>
          <a:bodyPr wrap="square">
            <a:spAutoFit/>
          </a:bodyPr>
          <a:lstStyle/>
          <a:p>
            <a:pPr fontAlgn="base"/>
            <a:r>
              <a:rPr lang="en-US" dirty="0">
                <a:solidFill>
                  <a:schemeClr val="bg1"/>
                </a:solidFill>
                <a:latin typeface="Palatino"/>
              </a:rPr>
              <a:t>The land rested 40 years</a:t>
            </a:r>
            <a:endParaRPr lang="en-US" b="0" i="0" dirty="0">
              <a:solidFill>
                <a:schemeClr val="bg1"/>
              </a:solidFill>
              <a:effectLst/>
              <a:latin typeface="Palatino"/>
            </a:endParaRPr>
          </a:p>
        </p:txBody>
      </p:sp>
      <p:sp>
        <p:nvSpPr>
          <p:cNvPr id="368" name="Rectangle 367"/>
          <p:cNvSpPr/>
          <p:nvPr/>
        </p:nvSpPr>
        <p:spPr>
          <a:xfrm>
            <a:off x="1349291" y="2443387"/>
            <a:ext cx="2791770" cy="1200329"/>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Jael—wife of Heber killed </a:t>
            </a:r>
            <a:r>
              <a:rPr lang="en-US" dirty="0" err="1">
                <a:solidFill>
                  <a:schemeClr val="bg1"/>
                </a:solidFill>
                <a:latin typeface="Calibri" panose="020F0502020204030204" pitchFamily="34" charset="0"/>
              </a:rPr>
              <a:t>Sisera</a:t>
            </a:r>
            <a:r>
              <a:rPr lang="en-US" dirty="0">
                <a:solidFill>
                  <a:schemeClr val="bg1"/>
                </a:solidFill>
                <a:latin typeface="Calibri" panose="020F0502020204030204" pitchFamily="34" charset="0"/>
              </a:rPr>
              <a:t> (chieftain) opening a way for the Israelites to prevail once again</a:t>
            </a:r>
          </a:p>
        </p:txBody>
      </p:sp>
      <p:grpSp>
        <p:nvGrpSpPr>
          <p:cNvPr id="46" name="Group 45"/>
          <p:cNvGrpSpPr/>
          <p:nvPr/>
        </p:nvGrpSpPr>
        <p:grpSpPr>
          <a:xfrm>
            <a:off x="7553005" y="4254509"/>
            <a:ext cx="3949257" cy="1277081"/>
            <a:chOff x="7553005" y="4254509"/>
            <a:chExt cx="3949257" cy="1277081"/>
          </a:xfrm>
        </p:grpSpPr>
        <p:sp>
          <p:nvSpPr>
            <p:cNvPr id="10" name="Rectangle 9"/>
            <p:cNvSpPr/>
            <p:nvPr/>
          </p:nvSpPr>
          <p:spPr>
            <a:xfrm>
              <a:off x="7553005" y="4254509"/>
              <a:ext cx="2492829" cy="646331"/>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The Israelites were oppressed 20 years </a:t>
              </a:r>
            </a:p>
          </p:txBody>
        </p:sp>
        <p:grpSp>
          <p:nvGrpSpPr>
            <p:cNvPr id="369" name="Group 368"/>
            <p:cNvGrpSpPr/>
            <p:nvPr/>
          </p:nvGrpSpPr>
          <p:grpSpPr>
            <a:xfrm>
              <a:off x="10174548" y="4315529"/>
              <a:ext cx="629579" cy="733307"/>
              <a:chOff x="3581400" y="1828800"/>
              <a:chExt cx="2289747" cy="2667000"/>
            </a:xfrm>
          </p:grpSpPr>
          <p:sp>
            <p:nvSpPr>
              <p:cNvPr id="370" name="Flowchart: Delay 369"/>
              <p:cNvSpPr/>
              <p:nvPr/>
            </p:nvSpPr>
            <p:spPr>
              <a:xfrm rot="10800000">
                <a:off x="4724400" y="1828800"/>
                <a:ext cx="1143000" cy="2133600"/>
              </a:xfrm>
              <a:prstGeom prst="flowChartDelay">
                <a:avLst/>
              </a:prstGeom>
              <a:solidFill>
                <a:srgbClr val="D7AC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Flowchart: Delay 370"/>
              <p:cNvSpPr/>
              <p:nvPr/>
            </p:nvSpPr>
            <p:spPr>
              <a:xfrm rot="16200000">
                <a:off x="4114800" y="2209800"/>
                <a:ext cx="1219200" cy="2286000"/>
              </a:xfrm>
              <a:prstGeom prst="flowChartDelay">
                <a:avLst/>
              </a:prstGeom>
              <a:solidFill>
                <a:srgbClr val="D7AC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Flowchart: Delay 371"/>
              <p:cNvSpPr/>
              <p:nvPr/>
            </p:nvSpPr>
            <p:spPr>
              <a:xfrm rot="10800000">
                <a:off x="4991724" y="1981200"/>
                <a:ext cx="879423" cy="1421567"/>
              </a:xfrm>
              <a:prstGeom prst="flowChartDelay">
                <a:avLst/>
              </a:prstGeom>
              <a:solidFill>
                <a:srgbClr val="FFD0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Flowchart: Delay 372"/>
              <p:cNvSpPr/>
              <p:nvPr/>
            </p:nvSpPr>
            <p:spPr>
              <a:xfrm rot="16200000">
                <a:off x="4274070" y="2355329"/>
                <a:ext cx="1046813" cy="2127354"/>
              </a:xfrm>
              <a:prstGeom prst="flowChartDelay">
                <a:avLst/>
              </a:prstGeom>
              <a:solidFill>
                <a:srgbClr val="FFD0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p:cNvSpPr/>
              <p:nvPr/>
            </p:nvSpPr>
            <p:spPr>
              <a:xfrm>
                <a:off x="4876800" y="2667000"/>
                <a:ext cx="969364" cy="1066800"/>
              </a:xfrm>
              <a:prstGeom prst="ellipse">
                <a:avLst/>
              </a:prstGeom>
              <a:solidFill>
                <a:srgbClr val="FFD03B"/>
              </a:solidFill>
              <a:ln>
                <a:solidFill>
                  <a:srgbClr val="FFD0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ound Single Corner Rectangle 374"/>
              <p:cNvSpPr/>
              <p:nvPr/>
            </p:nvSpPr>
            <p:spPr>
              <a:xfrm>
                <a:off x="3733800" y="3657600"/>
                <a:ext cx="2133600" cy="76200"/>
              </a:xfrm>
              <a:prstGeom prst="round1Rect">
                <a:avLst/>
              </a:prstGeom>
              <a:solidFill>
                <a:srgbClr val="D7AC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ound Single Corner Rectangle 375"/>
              <p:cNvSpPr/>
              <p:nvPr/>
            </p:nvSpPr>
            <p:spPr>
              <a:xfrm>
                <a:off x="3717561" y="3432748"/>
                <a:ext cx="2133600" cy="76200"/>
              </a:xfrm>
              <a:prstGeom prst="round1Rect">
                <a:avLst/>
              </a:prstGeom>
              <a:solidFill>
                <a:srgbClr val="D7AC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7" name="Group 376"/>
              <p:cNvGrpSpPr/>
              <p:nvPr/>
            </p:nvGrpSpPr>
            <p:grpSpPr>
              <a:xfrm>
                <a:off x="3962400" y="2590800"/>
                <a:ext cx="1905000" cy="1905000"/>
                <a:chOff x="96078" y="2322443"/>
                <a:chExt cx="2133600" cy="2133600"/>
              </a:xfrm>
            </p:grpSpPr>
            <p:sp>
              <p:nvSpPr>
                <p:cNvPr id="378" name="Rectangle 377"/>
                <p:cNvSpPr/>
                <p:nvPr/>
              </p:nvSpPr>
              <p:spPr>
                <a:xfrm rot="18654690" flipH="1">
                  <a:off x="1088620" y="2402576"/>
                  <a:ext cx="208376" cy="1969521"/>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9" name="Group 378"/>
                <p:cNvGrpSpPr/>
                <p:nvPr/>
              </p:nvGrpSpPr>
              <p:grpSpPr>
                <a:xfrm>
                  <a:off x="96078" y="2322443"/>
                  <a:ext cx="2133600" cy="2133600"/>
                  <a:chOff x="4562061" y="122582"/>
                  <a:chExt cx="2133600" cy="2133600"/>
                </a:xfrm>
              </p:grpSpPr>
              <p:sp>
                <p:nvSpPr>
                  <p:cNvPr id="380" name="Rectangle 379"/>
                  <p:cNvSpPr/>
                  <p:nvPr/>
                </p:nvSpPr>
                <p:spPr>
                  <a:xfrm rot="5400000">
                    <a:off x="5565913" y="185535"/>
                    <a:ext cx="152402" cy="1994452"/>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1" name="Group 17"/>
                  <p:cNvGrpSpPr/>
                  <p:nvPr/>
                </p:nvGrpSpPr>
                <p:grpSpPr>
                  <a:xfrm>
                    <a:off x="4562061" y="122582"/>
                    <a:ext cx="2133600" cy="2133600"/>
                    <a:chOff x="2358887" y="109330"/>
                    <a:chExt cx="2133600" cy="2133600"/>
                  </a:xfrm>
                </p:grpSpPr>
                <p:sp>
                  <p:nvSpPr>
                    <p:cNvPr id="382" name="Rectangle 381"/>
                    <p:cNvSpPr/>
                    <p:nvPr/>
                  </p:nvSpPr>
                  <p:spPr>
                    <a:xfrm rot="3203445">
                      <a:off x="3284661" y="258786"/>
                      <a:ext cx="186298" cy="1905835"/>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3" name="Group 8"/>
                    <p:cNvGrpSpPr/>
                    <p:nvPr/>
                  </p:nvGrpSpPr>
                  <p:grpSpPr>
                    <a:xfrm>
                      <a:off x="2358887" y="109330"/>
                      <a:ext cx="2133600" cy="2133600"/>
                      <a:chOff x="155713" y="86139"/>
                      <a:chExt cx="2133600" cy="2133600"/>
                    </a:xfrm>
                  </p:grpSpPr>
                  <p:sp>
                    <p:nvSpPr>
                      <p:cNvPr id="384" name="Rectangle 383"/>
                      <p:cNvSpPr/>
                      <p:nvPr/>
                    </p:nvSpPr>
                    <p:spPr>
                      <a:xfrm>
                        <a:off x="1143000" y="228600"/>
                        <a:ext cx="149088" cy="1858618"/>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5" name="Group 10"/>
                      <p:cNvGrpSpPr/>
                      <p:nvPr/>
                    </p:nvGrpSpPr>
                    <p:grpSpPr>
                      <a:xfrm>
                        <a:off x="155713" y="86139"/>
                        <a:ext cx="2133600" cy="2133600"/>
                        <a:chOff x="381000" y="609600"/>
                        <a:chExt cx="2819400" cy="2819400"/>
                      </a:xfrm>
                    </p:grpSpPr>
                    <p:sp>
                      <p:nvSpPr>
                        <p:cNvPr id="386" name="Donut 4"/>
                        <p:cNvSpPr/>
                        <p:nvPr/>
                      </p:nvSpPr>
                      <p:spPr>
                        <a:xfrm>
                          <a:off x="381000" y="609600"/>
                          <a:ext cx="2819400" cy="2819400"/>
                        </a:xfrm>
                        <a:prstGeom prst="donut">
                          <a:avLst>
                            <a:gd name="adj" fmla="val 711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7" name="Group 386"/>
                        <p:cNvGrpSpPr/>
                        <p:nvPr/>
                      </p:nvGrpSpPr>
                      <p:grpSpPr>
                        <a:xfrm>
                          <a:off x="1398104" y="1639956"/>
                          <a:ext cx="762000" cy="762000"/>
                          <a:chOff x="1371600" y="1600200"/>
                          <a:chExt cx="762000" cy="762000"/>
                        </a:xfrm>
                      </p:grpSpPr>
                      <p:sp>
                        <p:nvSpPr>
                          <p:cNvPr id="388" name="Donut 387"/>
                          <p:cNvSpPr/>
                          <p:nvPr/>
                        </p:nvSpPr>
                        <p:spPr>
                          <a:xfrm>
                            <a:off x="1371600" y="1600200"/>
                            <a:ext cx="762000" cy="762000"/>
                          </a:xfrm>
                          <a:prstGeom prst="donut">
                            <a:avLst>
                              <a:gd name="adj" fmla="val 2254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9" name="Oval 6"/>
                          <p:cNvSpPr/>
                          <p:nvPr/>
                        </p:nvSpPr>
                        <p:spPr>
                          <a:xfrm>
                            <a:off x="1600200" y="1828800"/>
                            <a:ext cx="304800" cy="304800"/>
                          </a:xfrm>
                          <a:prstGeom prst="ellipse">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grpSp>
        <p:grpSp>
          <p:nvGrpSpPr>
            <p:cNvPr id="390" name="Group 389"/>
            <p:cNvGrpSpPr/>
            <p:nvPr/>
          </p:nvGrpSpPr>
          <p:grpSpPr>
            <a:xfrm>
              <a:off x="10872683" y="4295514"/>
              <a:ext cx="629579" cy="733307"/>
              <a:chOff x="3581400" y="1828800"/>
              <a:chExt cx="2289747" cy="2667000"/>
            </a:xfrm>
          </p:grpSpPr>
          <p:sp>
            <p:nvSpPr>
              <p:cNvPr id="391" name="Flowchart: Delay 390"/>
              <p:cNvSpPr/>
              <p:nvPr/>
            </p:nvSpPr>
            <p:spPr>
              <a:xfrm rot="10800000">
                <a:off x="4724400" y="1828800"/>
                <a:ext cx="1143000" cy="2133600"/>
              </a:xfrm>
              <a:prstGeom prst="flowChartDelay">
                <a:avLst/>
              </a:prstGeom>
              <a:solidFill>
                <a:srgbClr val="D7AC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Flowchart: Delay 391"/>
              <p:cNvSpPr/>
              <p:nvPr/>
            </p:nvSpPr>
            <p:spPr>
              <a:xfrm rot="16200000">
                <a:off x="4114800" y="2209800"/>
                <a:ext cx="1219200" cy="2286000"/>
              </a:xfrm>
              <a:prstGeom prst="flowChartDelay">
                <a:avLst/>
              </a:prstGeom>
              <a:solidFill>
                <a:srgbClr val="D7AC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Flowchart: Delay 392"/>
              <p:cNvSpPr/>
              <p:nvPr/>
            </p:nvSpPr>
            <p:spPr>
              <a:xfrm rot="10800000">
                <a:off x="4991724" y="1981200"/>
                <a:ext cx="879423" cy="1421567"/>
              </a:xfrm>
              <a:prstGeom prst="flowChartDelay">
                <a:avLst/>
              </a:prstGeom>
              <a:solidFill>
                <a:srgbClr val="FFD0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Flowchart: Delay 393"/>
              <p:cNvSpPr/>
              <p:nvPr/>
            </p:nvSpPr>
            <p:spPr>
              <a:xfrm rot="16200000">
                <a:off x="4274070" y="2355329"/>
                <a:ext cx="1046813" cy="2127354"/>
              </a:xfrm>
              <a:prstGeom prst="flowChartDelay">
                <a:avLst/>
              </a:prstGeom>
              <a:solidFill>
                <a:srgbClr val="FFD0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p:cNvSpPr/>
              <p:nvPr/>
            </p:nvSpPr>
            <p:spPr>
              <a:xfrm>
                <a:off x="4876800" y="2667000"/>
                <a:ext cx="969364" cy="1066800"/>
              </a:xfrm>
              <a:prstGeom prst="ellipse">
                <a:avLst/>
              </a:prstGeom>
              <a:solidFill>
                <a:srgbClr val="FFD03B"/>
              </a:solidFill>
              <a:ln>
                <a:solidFill>
                  <a:srgbClr val="FFD0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Round Single Corner Rectangle 395"/>
              <p:cNvSpPr/>
              <p:nvPr/>
            </p:nvSpPr>
            <p:spPr>
              <a:xfrm>
                <a:off x="3733800" y="3657600"/>
                <a:ext cx="2133600" cy="76200"/>
              </a:xfrm>
              <a:prstGeom prst="round1Rect">
                <a:avLst/>
              </a:prstGeom>
              <a:solidFill>
                <a:srgbClr val="D7AC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Round Single Corner Rectangle 396"/>
              <p:cNvSpPr/>
              <p:nvPr/>
            </p:nvSpPr>
            <p:spPr>
              <a:xfrm>
                <a:off x="3717561" y="3432748"/>
                <a:ext cx="2133600" cy="76200"/>
              </a:xfrm>
              <a:prstGeom prst="round1Rect">
                <a:avLst/>
              </a:prstGeom>
              <a:solidFill>
                <a:srgbClr val="D7AC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8" name="Group 397"/>
              <p:cNvGrpSpPr/>
              <p:nvPr/>
            </p:nvGrpSpPr>
            <p:grpSpPr>
              <a:xfrm>
                <a:off x="3962400" y="2590800"/>
                <a:ext cx="1905000" cy="1905000"/>
                <a:chOff x="96078" y="2322443"/>
                <a:chExt cx="2133600" cy="2133600"/>
              </a:xfrm>
            </p:grpSpPr>
            <p:sp>
              <p:nvSpPr>
                <p:cNvPr id="399" name="Rectangle 398"/>
                <p:cNvSpPr/>
                <p:nvPr/>
              </p:nvSpPr>
              <p:spPr>
                <a:xfrm rot="18654690" flipH="1">
                  <a:off x="1088620" y="2402576"/>
                  <a:ext cx="208376" cy="1969521"/>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0" name="Group 399"/>
                <p:cNvGrpSpPr/>
                <p:nvPr/>
              </p:nvGrpSpPr>
              <p:grpSpPr>
                <a:xfrm>
                  <a:off x="96078" y="2322443"/>
                  <a:ext cx="2133600" cy="2133600"/>
                  <a:chOff x="4562061" y="122582"/>
                  <a:chExt cx="2133600" cy="2133600"/>
                </a:xfrm>
              </p:grpSpPr>
              <p:sp>
                <p:nvSpPr>
                  <p:cNvPr id="401" name="Rectangle 400"/>
                  <p:cNvSpPr/>
                  <p:nvPr/>
                </p:nvSpPr>
                <p:spPr>
                  <a:xfrm rot="5400000">
                    <a:off x="5565913" y="185535"/>
                    <a:ext cx="152402" cy="1994452"/>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2" name="Group 17"/>
                  <p:cNvGrpSpPr/>
                  <p:nvPr/>
                </p:nvGrpSpPr>
                <p:grpSpPr>
                  <a:xfrm>
                    <a:off x="4562061" y="122582"/>
                    <a:ext cx="2133600" cy="2133600"/>
                    <a:chOff x="2358887" y="109330"/>
                    <a:chExt cx="2133600" cy="2133600"/>
                  </a:xfrm>
                </p:grpSpPr>
                <p:sp>
                  <p:nvSpPr>
                    <p:cNvPr id="403" name="Rectangle 402"/>
                    <p:cNvSpPr/>
                    <p:nvPr/>
                  </p:nvSpPr>
                  <p:spPr>
                    <a:xfrm rot="3203445">
                      <a:off x="3284661" y="258786"/>
                      <a:ext cx="186298" cy="1905835"/>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4" name="Group 8"/>
                    <p:cNvGrpSpPr/>
                    <p:nvPr/>
                  </p:nvGrpSpPr>
                  <p:grpSpPr>
                    <a:xfrm>
                      <a:off x="2358887" y="109330"/>
                      <a:ext cx="2133600" cy="2133600"/>
                      <a:chOff x="155713" y="86139"/>
                      <a:chExt cx="2133600" cy="2133600"/>
                    </a:xfrm>
                  </p:grpSpPr>
                  <p:sp>
                    <p:nvSpPr>
                      <p:cNvPr id="405" name="Rectangle 404"/>
                      <p:cNvSpPr/>
                      <p:nvPr/>
                    </p:nvSpPr>
                    <p:spPr>
                      <a:xfrm>
                        <a:off x="1143000" y="228600"/>
                        <a:ext cx="149088" cy="1858618"/>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6" name="Group 10"/>
                      <p:cNvGrpSpPr/>
                      <p:nvPr/>
                    </p:nvGrpSpPr>
                    <p:grpSpPr>
                      <a:xfrm>
                        <a:off x="155713" y="86139"/>
                        <a:ext cx="2133600" cy="2133600"/>
                        <a:chOff x="381000" y="609600"/>
                        <a:chExt cx="2819400" cy="2819400"/>
                      </a:xfrm>
                    </p:grpSpPr>
                    <p:sp>
                      <p:nvSpPr>
                        <p:cNvPr id="407" name="Donut 4"/>
                        <p:cNvSpPr/>
                        <p:nvPr/>
                      </p:nvSpPr>
                      <p:spPr>
                        <a:xfrm>
                          <a:off x="381000" y="609600"/>
                          <a:ext cx="2819400" cy="2819400"/>
                        </a:xfrm>
                        <a:prstGeom prst="donut">
                          <a:avLst>
                            <a:gd name="adj" fmla="val 711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08" name="Group 407"/>
                        <p:cNvGrpSpPr/>
                        <p:nvPr/>
                      </p:nvGrpSpPr>
                      <p:grpSpPr>
                        <a:xfrm>
                          <a:off x="1398104" y="1639956"/>
                          <a:ext cx="762000" cy="762000"/>
                          <a:chOff x="1371600" y="1600200"/>
                          <a:chExt cx="762000" cy="762000"/>
                        </a:xfrm>
                      </p:grpSpPr>
                      <p:sp>
                        <p:nvSpPr>
                          <p:cNvPr id="409" name="Donut 408"/>
                          <p:cNvSpPr/>
                          <p:nvPr/>
                        </p:nvSpPr>
                        <p:spPr>
                          <a:xfrm>
                            <a:off x="1371600" y="1600200"/>
                            <a:ext cx="762000" cy="762000"/>
                          </a:xfrm>
                          <a:prstGeom prst="donut">
                            <a:avLst>
                              <a:gd name="adj" fmla="val 2254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0" name="Oval 6"/>
                          <p:cNvSpPr/>
                          <p:nvPr/>
                        </p:nvSpPr>
                        <p:spPr>
                          <a:xfrm>
                            <a:off x="1600200" y="1828800"/>
                            <a:ext cx="304800" cy="304800"/>
                          </a:xfrm>
                          <a:prstGeom prst="ellipse">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grpSp>
        <p:grpSp>
          <p:nvGrpSpPr>
            <p:cNvPr id="411" name="Group 410"/>
            <p:cNvGrpSpPr/>
            <p:nvPr/>
          </p:nvGrpSpPr>
          <p:grpSpPr>
            <a:xfrm>
              <a:off x="10415625" y="4598615"/>
              <a:ext cx="801003" cy="932975"/>
              <a:chOff x="3581400" y="1828800"/>
              <a:chExt cx="2289747" cy="2667000"/>
            </a:xfrm>
          </p:grpSpPr>
          <p:sp>
            <p:nvSpPr>
              <p:cNvPr id="412" name="Flowchart: Delay 411"/>
              <p:cNvSpPr/>
              <p:nvPr/>
            </p:nvSpPr>
            <p:spPr>
              <a:xfrm rot="10800000">
                <a:off x="4724400" y="1828800"/>
                <a:ext cx="1143000" cy="2133600"/>
              </a:xfrm>
              <a:prstGeom prst="flowChartDelay">
                <a:avLst/>
              </a:prstGeom>
              <a:solidFill>
                <a:srgbClr val="D7AC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Flowchart: Delay 412"/>
              <p:cNvSpPr/>
              <p:nvPr/>
            </p:nvSpPr>
            <p:spPr>
              <a:xfrm rot="16200000">
                <a:off x="4114800" y="2209800"/>
                <a:ext cx="1219200" cy="2286000"/>
              </a:xfrm>
              <a:prstGeom prst="flowChartDelay">
                <a:avLst/>
              </a:prstGeom>
              <a:solidFill>
                <a:srgbClr val="D7AC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Flowchart: Delay 413"/>
              <p:cNvSpPr/>
              <p:nvPr/>
            </p:nvSpPr>
            <p:spPr>
              <a:xfrm rot="10800000">
                <a:off x="4991724" y="1981200"/>
                <a:ext cx="879423" cy="1421567"/>
              </a:xfrm>
              <a:prstGeom prst="flowChartDelay">
                <a:avLst/>
              </a:prstGeom>
              <a:solidFill>
                <a:srgbClr val="FFD0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Flowchart: Delay 414"/>
              <p:cNvSpPr/>
              <p:nvPr/>
            </p:nvSpPr>
            <p:spPr>
              <a:xfrm rot="16200000">
                <a:off x="4274070" y="2355329"/>
                <a:ext cx="1046813" cy="2127354"/>
              </a:xfrm>
              <a:prstGeom prst="flowChartDelay">
                <a:avLst/>
              </a:prstGeom>
              <a:solidFill>
                <a:srgbClr val="FFD0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p:cNvSpPr/>
              <p:nvPr/>
            </p:nvSpPr>
            <p:spPr>
              <a:xfrm>
                <a:off x="4876800" y="2667000"/>
                <a:ext cx="969364" cy="1066800"/>
              </a:xfrm>
              <a:prstGeom prst="ellipse">
                <a:avLst/>
              </a:prstGeom>
              <a:solidFill>
                <a:srgbClr val="FFD03B"/>
              </a:solidFill>
              <a:ln>
                <a:solidFill>
                  <a:srgbClr val="FFD0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Round Single Corner Rectangle 416"/>
              <p:cNvSpPr/>
              <p:nvPr/>
            </p:nvSpPr>
            <p:spPr>
              <a:xfrm>
                <a:off x="3733800" y="3657600"/>
                <a:ext cx="2133600" cy="76200"/>
              </a:xfrm>
              <a:prstGeom prst="round1Rect">
                <a:avLst/>
              </a:prstGeom>
              <a:solidFill>
                <a:srgbClr val="D7AC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Round Single Corner Rectangle 417"/>
              <p:cNvSpPr/>
              <p:nvPr/>
            </p:nvSpPr>
            <p:spPr>
              <a:xfrm>
                <a:off x="3717561" y="3432748"/>
                <a:ext cx="2133600" cy="76200"/>
              </a:xfrm>
              <a:prstGeom prst="round1Rect">
                <a:avLst/>
              </a:prstGeom>
              <a:solidFill>
                <a:srgbClr val="D7AC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9" name="Group 418"/>
              <p:cNvGrpSpPr/>
              <p:nvPr/>
            </p:nvGrpSpPr>
            <p:grpSpPr>
              <a:xfrm>
                <a:off x="3962400" y="2590800"/>
                <a:ext cx="1905000" cy="1905000"/>
                <a:chOff x="96078" y="2322443"/>
                <a:chExt cx="2133600" cy="2133600"/>
              </a:xfrm>
            </p:grpSpPr>
            <p:sp>
              <p:nvSpPr>
                <p:cNvPr id="420" name="Rectangle 419"/>
                <p:cNvSpPr/>
                <p:nvPr/>
              </p:nvSpPr>
              <p:spPr>
                <a:xfrm rot="18654690" flipH="1">
                  <a:off x="1088620" y="2402576"/>
                  <a:ext cx="208376" cy="1969521"/>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1" name="Group 420"/>
                <p:cNvGrpSpPr/>
                <p:nvPr/>
              </p:nvGrpSpPr>
              <p:grpSpPr>
                <a:xfrm>
                  <a:off x="96078" y="2322443"/>
                  <a:ext cx="2133600" cy="2133600"/>
                  <a:chOff x="4562061" y="122582"/>
                  <a:chExt cx="2133600" cy="2133600"/>
                </a:xfrm>
              </p:grpSpPr>
              <p:sp>
                <p:nvSpPr>
                  <p:cNvPr id="422" name="Rectangle 421"/>
                  <p:cNvSpPr/>
                  <p:nvPr/>
                </p:nvSpPr>
                <p:spPr>
                  <a:xfrm rot="5400000">
                    <a:off x="5565913" y="185535"/>
                    <a:ext cx="152402" cy="1994452"/>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3" name="Group 17"/>
                  <p:cNvGrpSpPr/>
                  <p:nvPr/>
                </p:nvGrpSpPr>
                <p:grpSpPr>
                  <a:xfrm>
                    <a:off x="4562061" y="122582"/>
                    <a:ext cx="2133600" cy="2133600"/>
                    <a:chOff x="2358887" y="109330"/>
                    <a:chExt cx="2133600" cy="2133600"/>
                  </a:xfrm>
                </p:grpSpPr>
                <p:sp>
                  <p:nvSpPr>
                    <p:cNvPr id="424" name="Rectangle 423"/>
                    <p:cNvSpPr/>
                    <p:nvPr/>
                  </p:nvSpPr>
                  <p:spPr>
                    <a:xfrm rot="3203445">
                      <a:off x="3284661" y="258786"/>
                      <a:ext cx="186298" cy="1905835"/>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5" name="Group 8"/>
                    <p:cNvGrpSpPr/>
                    <p:nvPr/>
                  </p:nvGrpSpPr>
                  <p:grpSpPr>
                    <a:xfrm>
                      <a:off x="2358887" y="109330"/>
                      <a:ext cx="2133600" cy="2133600"/>
                      <a:chOff x="155713" y="86139"/>
                      <a:chExt cx="2133600" cy="2133600"/>
                    </a:xfrm>
                  </p:grpSpPr>
                  <p:sp>
                    <p:nvSpPr>
                      <p:cNvPr id="426" name="Rectangle 425"/>
                      <p:cNvSpPr/>
                      <p:nvPr/>
                    </p:nvSpPr>
                    <p:spPr>
                      <a:xfrm>
                        <a:off x="1143000" y="228600"/>
                        <a:ext cx="149088" cy="1858618"/>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7" name="Group 10"/>
                      <p:cNvGrpSpPr/>
                      <p:nvPr/>
                    </p:nvGrpSpPr>
                    <p:grpSpPr>
                      <a:xfrm>
                        <a:off x="155713" y="86139"/>
                        <a:ext cx="2133600" cy="2133600"/>
                        <a:chOff x="381000" y="609600"/>
                        <a:chExt cx="2819400" cy="2819400"/>
                      </a:xfrm>
                    </p:grpSpPr>
                    <p:sp>
                      <p:nvSpPr>
                        <p:cNvPr id="428" name="Donut 4"/>
                        <p:cNvSpPr/>
                        <p:nvPr/>
                      </p:nvSpPr>
                      <p:spPr>
                        <a:xfrm>
                          <a:off x="381000" y="609600"/>
                          <a:ext cx="2819400" cy="2819400"/>
                        </a:xfrm>
                        <a:prstGeom prst="donut">
                          <a:avLst>
                            <a:gd name="adj" fmla="val 711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29" name="Group 428"/>
                        <p:cNvGrpSpPr/>
                        <p:nvPr/>
                      </p:nvGrpSpPr>
                      <p:grpSpPr>
                        <a:xfrm>
                          <a:off x="1398104" y="1639956"/>
                          <a:ext cx="762000" cy="762000"/>
                          <a:chOff x="1371600" y="1600200"/>
                          <a:chExt cx="762000" cy="762000"/>
                        </a:xfrm>
                      </p:grpSpPr>
                      <p:sp>
                        <p:nvSpPr>
                          <p:cNvPr id="430" name="Donut 429"/>
                          <p:cNvSpPr/>
                          <p:nvPr/>
                        </p:nvSpPr>
                        <p:spPr>
                          <a:xfrm>
                            <a:off x="1371600" y="1600200"/>
                            <a:ext cx="762000" cy="762000"/>
                          </a:xfrm>
                          <a:prstGeom prst="donut">
                            <a:avLst>
                              <a:gd name="adj" fmla="val 2254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Oval 6"/>
                          <p:cNvSpPr/>
                          <p:nvPr/>
                        </p:nvSpPr>
                        <p:spPr>
                          <a:xfrm>
                            <a:off x="1600200" y="1828800"/>
                            <a:ext cx="304800" cy="304800"/>
                          </a:xfrm>
                          <a:prstGeom prst="ellipse">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grpSp>
      </p:grpSp>
      <p:grpSp>
        <p:nvGrpSpPr>
          <p:cNvPr id="432" name="Group 431"/>
          <p:cNvGrpSpPr/>
          <p:nvPr/>
        </p:nvGrpSpPr>
        <p:grpSpPr>
          <a:xfrm>
            <a:off x="3110553" y="5159711"/>
            <a:ext cx="779923" cy="1680770"/>
            <a:chOff x="1441850" y="1371600"/>
            <a:chExt cx="1520432" cy="3276600"/>
          </a:xfrm>
        </p:grpSpPr>
        <p:sp>
          <p:nvSpPr>
            <p:cNvPr id="433" name="Rounded Rectangle 432"/>
            <p:cNvSpPr/>
            <p:nvPr/>
          </p:nvSpPr>
          <p:spPr>
            <a:xfrm>
              <a:off x="1522674" y="1371600"/>
              <a:ext cx="1287899" cy="2259161"/>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Oval 433"/>
            <p:cNvSpPr/>
            <p:nvPr/>
          </p:nvSpPr>
          <p:spPr>
            <a:xfrm rot="19671902">
              <a:off x="2584502" y="2994429"/>
              <a:ext cx="377780"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rot="2647766">
              <a:off x="1441850" y="2994448"/>
              <a:ext cx="336803"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Oval 435"/>
            <p:cNvSpPr/>
            <p:nvPr/>
          </p:nvSpPr>
          <p:spPr>
            <a:xfrm rot="19352409">
              <a:off x="2249241" y="4067889"/>
              <a:ext cx="293200"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p:cNvSpPr/>
            <p:nvPr/>
          </p:nvSpPr>
          <p:spPr>
            <a:xfrm rot="2647766">
              <a:off x="1912169" y="4056411"/>
              <a:ext cx="291797"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Trapezoid 437"/>
            <p:cNvSpPr/>
            <p:nvPr/>
          </p:nvSpPr>
          <p:spPr>
            <a:xfrm rot="20169292">
              <a:off x="2215284" y="2330522"/>
              <a:ext cx="626173" cy="1035117"/>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Trapezoid 438"/>
            <p:cNvSpPr/>
            <p:nvPr/>
          </p:nvSpPr>
          <p:spPr>
            <a:xfrm rot="1790291">
              <a:off x="1531831" y="2296607"/>
              <a:ext cx="626173" cy="1035117"/>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Trapezoid 439"/>
            <p:cNvSpPr/>
            <p:nvPr/>
          </p:nvSpPr>
          <p:spPr>
            <a:xfrm>
              <a:off x="1716040" y="2463727"/>
              <a:ext cx="934153" cy="1891292"/>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Oval 440"/>
            <p:cNvSpPr/>
            <p:nvPr/>
          </p:nvSpPr>
          <p:spPr>
            <a:xfrm>
              <a:off x="1961733" y="2107513"/>
              <a:ext cx="390181" cy="5703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Cloud 441"/>
            <p:cNvSpPr/>
            <p:nvPr/>
          </p:nvSpPr>
          <p:spPr>
            <a:xfrm rot="16506508">
              <a:off x="1168515" y="2207312"/>
              <a:ext cx="1253155" cy="43498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Cloud 442"/>
            <p:cNvSpPr/>
            <p:nvPr/>
          </p:nvSpPr>
          <p:spPr>
            <a:xfrm rot="5400000">
              <a:off x="1844418" y="2181468"/>
              <a:ext cx="1298083" cy="434980"/>
            </a:xfrm>
            <a:prstGeom prst="clou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p:nvPr/>
          </p:nvSpPr>
          <p:spPr>
            <a:xfrm>
              <a:off x="1716040" y="1474591"/>
              <a:ext cx="890363" cy="10845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Cloud 444"/>
            <p:cNvSpPr/>
            <p:nvPr/>
          </p:nvSpPr>
          <p:spPr>
            <a:xfrm>
              <a:off x="1707903" y="1724465"/>
              <a:ext cx="856957" cy="252046"/>
            </a:xfrm>
            <a:prstGeom prst="clou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Rounded Rectangle 445"/>
            <p:cNvSpPr/>
            <p:nvPr/>
          </p:nvSpPr>
          <p:spPr>
            <a:xfrm>
              <a:off x="1677935" y="1528688"/>
              <a:ext cx="957776" cy="352865"/>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Rounded Rectangle 446"/>
            <p:cNvSpPr/>
            <p:nvPr/>
          </p:nvSpPr>
          <p:spPr>
            <a:xfrm>
              <a:off x="1657494" y="1422009"/>
              <a:ext cx="1058594" cy="35286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8" name="Group 447"/>
            <p:cNvGrpSpPr/>
            <p:nvPr/>
          </p:nvGrpSpPr>
          <p:grpSpPr>
            <a:xfrm>
              <a:off x="1576164" y="1523871"/>
              <a:ext cx="1134786" cy="316402"/>
              <a:chOff x="3429000" y="1217104"/>
              <a:chExt cx="4405230" cy="962718"/>
            </a:xfrm>
          </p:grpSpPr>
          <p:grpSp>
            <p:nvGrpSpPr>
              <p:cNvPr id="465" name="Group 464"/>
              <p:cNvGrpSpPr/>
              <p:nvPr/>
            </p:nvGrpSpPr>
            <p:grpSpPr>
              <a:xfrm>
                <a:off x="3429000" y="1230418"/>
                <a:ext cx="1101309" cy="949404"/>
                <a:chOff x="3429000" y="1230418"/>
                <a:chExt cx="1101309" cy="949404"/>
              </a:xfrm>
            </p:grpSpPr>
            <p:sp>
              <p:nvSpPr>
                <p:cNvPr id="478" name="Hexagon 477"/>
                <p:cNvSpPr/>
                <p:nvPr/>
              </p:nvSpPr>
              <p:spPr>
                <a:xfrm>
                  <a:off x="3429000" y="1230418"/>
                  <a:ext cx="1101309" cy="949404"/>
                </a:xfrm>
                <a:prstGeom prst="hexagon">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Quad Arrow 478"/>
                <p:cNvSpPr/>
                <p:nvPr/>
              </p:nvSpPr>
              <p:spPr>
                <a:xfrm>
                  <a:off x="3674854" y="1350273"/>
                  <a:ext cx="609600" cy="685504"/>
                </a:xfrm>
                <a:prstGeom prst="quadArrow">
                  <a:avLst>
                    <a:gd name="adj1" fmla="val 45000"/>
                    <a:gd name="adj2" fmla="val 22500"/>
                    <a:gd name="adj3" fmla="val 22500"/>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6" name="Group 465"/>
              <p:cNvGrpSpPr/>
              <p:nvPr/>
            </p:nvGrpSpPr>
            <p:grpSpPr>
              <a:xfrm>
                <a:off x="4530308" y="1225980"/>
                <a:ext cx="1101309" cy="949404"/>
                <a:chOff x="3429000" y="1230418"/>
                <a:chExt cx="1101309" cy="949404"/>
              </a:xfrm>
            </p:grpSpPr>
            <p:sp>
              <p:nvSpPr>
                <p:cNvPr id="476" name="Hexagon 475"/>
                <p:cNvSpPr/>
                <p:nvPr/>
              </p:nvSpPr>
              <p:spPr>
                <a:xfrm>
                  <a:off x="3429000" y="1230418"/>
                  <a:ext cx="1101309" cy="949404"/>
                </a:xfrm>
                <a:prstGeom prst="hexagon">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Quad Arrow 476"/>
                <p:cNvSpPr/>
                <p:nvPr/>
              </p:nvSpPr>
              <p:spPr>
                <a:xfrm>
                  <a:off x="3674854" y="1350273"/>
                  <a:ext cx="609600" cy="685504"/>
                </a:xfrm>
                <a:prstGeom prst="quadArrow">
                  <a:avLst>
                    <a:gd name="adj1" fmla="val 45000"/>
                    <a:gd name="adj2" fmla="val 22500"/>
                    <a:gd name="adj3" fmla="val 22500"/>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7" name="Group 466"/>
              <p:cNvGrpSpPr/>
              <p:nvPr/>
            </p:nvGrpSpPr>
            <p:grpSpPr>
              <a:xfrm>
                <a:off x="5631615" y="1217104"/>
                <a:ext cx="1101309" cy="949404"/>
                <a:chOff x="3429000" y="1230418"/>
                <a:chExt cx="1101309" cy="949404"/>
              </a:xfrm>
            </p:grpSpPr>
            <p:sp>
              <p:nvSpPr>
                <p:cNvPr id="474" name="Hexagon 473"/>
                <p:cNvSpPr/>
                <p:nvPr/>
              </p:nvSpPr>
              <p:spPr>
                <a:xfrm>
                  <a:off x="3429000" y="1230418"/>
                  <a:ext cx="1101309" cy="949404"/>
                </a:xfrm>
                <a:prstGeom prst="hexagon">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Quad Arrow 474"/>
                <p:cNvSpPr/>
                <p:nvPr/>
              </p:nvSpPr>
              <p:spPr>
                <a:xfrm>
                  <a:off x="3674854" y="1350273"/>
                  <a:ext cx="609600" cy="685504"/>
                </a:xfrm>
                <a:prstGeom prst="quadArrow">
                  <a:avLst>
                    <a:gd name="adj1" fmla="val 45000"/>
                    <a:gd name="adj2" fmla="val 22500"/>
                    <a:gd name="adj3" fmla="val 22500"/>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8" name="Group 467"/>
              <p:cNvGrpSpPr/>
              <p:nvPr/>
            </p:nvGrpSpPr>
            <p:grpSpPr>
              <a:xfrm>
                <a:off x="6732921" y="1225980"/>
                <a:ext cx="1101309" cy="949404"/>
                <a:chOff x="3429000" y="1230418"/>
                <a:chExt cx="1101309" cy="949404"/>
              </a:xfrm>
            </p:grpSpPr>
            <p:sp>
              <p:nvSpPr>
                <p:cNvPr id="472" name="Hexagon 471"/>
                <p:cNvSpPr/>
                <p:nvPr/>
              </p:nvSpPr>
              <p:spPr>
                <a:xfrm>
                  <a:off x="3429000" y="1230418"/>
                  <a:ext cx="1101309" cy="949404"/>
                </a:xfrm>
                <a:prstGeom prst="hexagon">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Quad Arrow 472"/>
                <p:cNvSpPr/>
                <p:nvPr/>
              </p:nvSpPr>
              <p:spPr>
                <a:xfrm>
                  <a:off x="3674854" y="1350273"/>
                  <a:ext cx="609600" cy="685504"/>
                </a:xfrm>
                <a:prstGeom prst="quadArrow">
                  <a:avLst>
                    <a:gd name="adj1" fmla="val 45000"/>
                    <a:gd name="adj2" fmla="val 22500"/>
                    <a:gd name="adj3" fmla="val 22500"/>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9" name="Quad Arrow 468"/>
              <p:cNvSpPr/>
              <p:nvPr/>
            </p:nvSpPr>
            <p:spPr>
              <a:xfrm>
                <a:off x="4352395" y="1500619"/>
                <a:ext cx="355820" cy="400125"/>
              </a:xfrm>
              <a:prstGeom prst="quadArrow">
                <a:avLst>
                  <a:gd name="adj1" fmla="val 45000"/>
                  <a:gd name="adj2" fmla="val 22500"/>
                  <a:gd name="adj3" fmla="val 22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Quad Arrow 469"/>
              <p:cNvSpPr/>
              <p:nvPr/>
            </p:nvSpPr>
            <p:spPr>
              <a:xfrm>
                <a:off x="5453705" y="1479648"/>
                <a:ext cx="355820" cy="400125"/>
              </a:xfrm>
              <a:prstGeom prst="quadArrow">
                <a:avLst>
                  <a:gd name="adj1" fmla="val 45000"/>
                  <a:gd name="adj2" fmla="val 22500"/>
                  <a:gd name="adj3" fmla="val 22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Quad Arrow 470"/>
              <p:cNvSpPr/>
              <p:nvPr/>
            </p:nvSpPr>
            <p:spPr>
              <a:xfrm>
                <a:off x="6578017" y="1488524"/>
                <a:ext cx="355820" cy="400125"/>
              </a:xfrm>
              <a:prstGeom prst="quadArrow">
                <a:avLst>
                  <a:gd name="adj1" fmla="val 45000"/>
                  <a:gd name="adj2" fmla="val 22500"/>
                  <a:gd name="adj3" fmla="val 22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9" name="Group 448"/>
            <p:cNvGrpSpPr/>
            <p:nvPr/>
          </p:nvGrpSpPr>
          <p:grpSpPr>
            <a:xfrm>
              <a:off x="1768733" y="4100302"/>
              <a:ext cx="813544" cy="226833"/>
              <a:chOff x="3429000" y="1217104"/>
              <a:chExt cx="4405230" cy="962718"/>
            </a:xfrm>
          </p:grpSpPr>
          <p:grpSp>
            <p:nvGrpSpPr>
              <p:cNvPr id="450" name="Group 449"/>
              <p:cNvGrpSpPr/>
              <p:nvPr/>
            </p:nvGrpSpPr>
            <p:grpSpPr>
              <a:xfrm>
                <a:off x="3429000" y="1230418"/>
                <a:ext cx="1101309" cy="949404"/>
                <a:chOff x="3429000" y="1230418"/>
                <a:chExt cx="1101309" cy="949404"/>
              </a:xfrm>
            </p:grpSpPr>
            <p:sp>
              <p:nvSpPr>
                <p:cNvPr id="463" name="Hexagon 462"/>
                <p:cNvSpPr/>
                <p:nvPr/>
              </p:nvSpPr>
              <p:spPr>
                <a:xfrm>
                  <a:off x="3429000" y="1230418"/>
                  <a:ext cx="1101309" cy="949404"/>
                </a:xfrm>
                <a:prstGeom prst="hexagon">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Quad Arrow 463"/>
                <p:cNvSpPr/>
                <p:nvPr/>
              </p:nvSpPr>
              <p:spPr>
                <a:xfrm>
                  <a:off x="3674854" y="1350273"/>
                  <a:ext cx="609600" cy="685504"/>
                </a:xfrm>
                <a:prstGeom prst="quadArrow">
                  <a:avLst>
                    <a:gd name="adj1" fmla="val 45000"/>
                    <a:gd name="adj2" fmla="val 22500"/>
                    <a:gd name="adj3" fmla="val 22500"/>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1" name="Group 450"/>
              <p:cNvGrpSpPr/>
              <p:nvPr/>
            </p:nvGrpSpPr>
            <p:grpSpPr>
              <a:xfrm>
                <a:off x="4530308" y="1225980"/>
                <a:ext cx="1101309" cy="949404"/>
                <a:chOff x="3429000" y="1230418"/>
                <a:chExt cx="1101309" cy="949404"/>
              </a:xfrm>
            </p:grpSpPr>
            <p:sp>
              <p:nvSpPr>
                <p:cNvPr id="461" name="Hexagon 460"/>
                <p:cNvSpPr/>
                <p:nvPr/>
              </p:nvSpPr>
              <p:spPr>
                <a:xfrm>
                  <a:off x="3429000" y="1230418"/>
                  <a:ext cx="1101309" cy="949404"/>
                </a:xfrm>
                <a:prstGeom prst="hexagon">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Quad Arrow 461"/>
                <p:cNvSpPr/>
                <p:nvPr/>
              </p:nvSpPr>
              <p:spPr>
                <a:xfrm>
                  <a:off x="3674854" y="1350273"/>
                  <a:ext cx="609600" cy="685504"/>
                </a:xfrm>
                <a:prstGeom prst="quadArrow">
                  <a:avLst>
                    <a:gd name="adj1" fmla="val 45000"/>
                    <a:gd name="adj2" fmla="val 22500"/>
                    <a:gd name="adj3" fmla="val 22500"/>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2" name="Group 451"/>
              <p:cNvGrpSpPr/>
              <p:nvPr/>
            </p:nvGrpSpPr>
            <p:grpSpPr>
              <a:xfrm>
                <a:off x="5631615" y="1217104"/>
                <a:ext cx="1101309" cy="949404"/>
                <a:chOff x="3429000" y="1230418"/>
                <a:chExt cx="1101309" cy="949404"/>
              </a:xfrm>
            </p:grpSpPr>
            <p:sp>
              <p:nvSpPr>
                <p:cNvPr id="459" name="Hexagon 458"/>
                <p:cNvSpPr/>
                <p:nvPr/>
              </p:nvSpPr>
              <p:spPr>
                <a:xfrm>
                  <a:off x="3429000" y="1230418"/>
                  <a:ext cx="1101309" cy="949404"/>
                </a:xfrm>
                <a:prstGeom prst="hexagon">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Quad Arrow 459"/>
                <p:cNvSpPr/>
                <p:nvPr/>
              </p:nvSpPr>
              <p:spPr>
                <a:xfrm>
                  <a:off x="3674854" y="1350273"/>
                  <a:ext cx="609600" cy="685504"/>
                </a:xfrm>
                <a:prstGeom prst="quadArrow">
                  <a:avLst>
                    <a:gd name="adj1" fmla="val 45000"/>
                    <a:gd name="adj2" fmla="val 22500"/>
                    <a:gd name="adj3" fmla="val 22500"/>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3" name="Group 452"/>
              <p:cNvGrpSpPr/>
              <p:nvPr/>
            </p:nvGrpSpPr>
            <p:grpSpPr>
              <a:xfrm>
                <a:off x="6732921" y="1225980"/>
                <a:ext cx="1101309" cy="949404"/>
                <a:chOff x="3429000" y="1230418"/>
                <a:chExt cx="1101309" cy="949404"/>
              </a:xfrm>
            </p:grpSpPr>
            <p:sp>
              <p:nvSpPr>
                <p:cNvPr id="457" name="Hexagon 456"/>
                <p:cNvSpPr/>
                <p:nvPr/>
              </p:nvSpPr>
              <p:spPr>
                <a:xfrm>
                  <a:off x="3429000" y="1230418"/>
                  <a:ext cx="1101309" cy="949404"/>
                </a:xfrm>
                <a:prstGeom prst="hexagon">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Quad Arrow 457"/>
                <p:cNvSpPr/>
                <p:nvPr/>
              </p:nvSpPr>
              <p:spPr>
                <a:xfrm>
                  <a:off x="3674854" y="1350273"/>
                  <a:ext cx="609600" cy="685504"/>
                </a:xfrm>
                <a:prstGeom prst="quadArrow">
                  <a:avLst>
                    <a:gd name="adj1" fmla="val 45000"/>
                    <a:gd name="adj2" fmla="val 22500"/>
                    <a:gd name="adj3" fmla="val 22500"/>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4" name="Quad Arrow 453"/>
              <p:cNvSpPr/>
              <p:nvPr/>
            </p:nvSpPr>
            <p:spPr>
              <a:xfrm>
                <a:off x="4352395" y="1500619"/>
                <a:ext cx="355820" cy="400125"/>
              </a:xfrm>
              <a:prstGeom prst="quadArrow">
                <a:avLst>
                  <a:gd name="adj1" fmla="val 45000"/>
                  <a:gd name="adj2" fmla="val 22500"/>
                  <a:gd name="adj3" fmla="val 22500"/>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Quad Arrow 454"/>
              <p:cNvSpPr/>
              <p:nvPr/>
            </p:nvSpPr>
            <p:spPr>
              <a:xfrm>
                <a:off x="5453705" y="1479648"/>
                <a:ext cx="355820" cy="400125"/>
              </a:xfrm>
              <a:prstGeom prst="quadArrow">
                <a:avLst>
                  <a:gd name="adj1" fmla="val 45000"/>
                  <a:gd name="adj2" fmla="val 22500"/>
                  <a:gd name="adj3" fmla="val 22500"/>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Quad Arrow 455"/>
              <p:cNvSpPr/>
              <p:nvPr/>
            </p:nvSpPr>
            <p:spPr>
              <a:xfrm>
                <a:off x="6578017" y="1488524"/>
                <a:ext cx="355820" cy="400125"/>
              </a:xfrm>
              <a:prstGeom prst="quadArrow">
                <a:avLst>
                  <a:gd name="adj1" fmla="val 45000"/>
                  <a:gd name="adj2" fmla="val 22500"/>
                  <a:gd name="adj3" fmla="val 22500"/>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83" name="Group 482"/>
          <p:cNvGrpSpPr/>
          <p:nvPr/>
        </p:nvGrpSpPr>
        <p:grpSpPr>
          <a:xfrm>
            <a:off x="257714" y="3515434"/>
            <a:ext cx="1101912" cy="2272988"/>
            <a:chOff x="6034142" y="1478841"/>
            <a:chExt cx="1856868" cy="3830288"/>
          </a:xfrm>
        </p:grpSpPr>
        <p:sp>
          <p:nvSpPr>
            <p:cNvPr id="484" name="Double Wave 483"/>
            <p:cNvSpPr/>
            <p:nvPr/>
          </p:nvSpPr>
          <p:spPr>
            <a:xfrm rot="16200000">
              <a:off x="5932484" y="2610280"/>
              <a:ext cx="1235535" cy="309905"/>
            </a:xfrm>
            <a:prstGeom prst="doubleWav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Double Wave 484"/>
            <p:cNvSpPr/>
            <p:nvPr/>
          </p:nvSpPr>
          <p:spPr>
            <a:xfrm rot="16034551">
              <a:off x="6857571" y="2595971"/>
              <a:ext cx="1202241" cy="309905"/>
            </a:xfrm>
            <a:prstGeom prst="doubleWav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485"/>
            <p:cNvSpPr/>
            <p:nvPr/>
          </p:nvSpPr>
          <p:spPr>
            <a:xfrm rot="18847153">
              <a:off x="6614882" y="4943360"/>
              <a:ext cx="435418" cy="278733"/>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Oval 486"/>
            <p:cNvSpPr/>
            <p:nvPr/>
          </p:nvSpPr>
          <p:spPr>
            <a:xfrm rot="16674846">
              <a:off x="6140152" y="4108791"/>
              <a:ext cx="487984" cy="28475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487"/>
            <p:cNvSpPr/>
            <p:nvPr/>
          </p:nvSpPr>
          <p:spPr>
            <a:xfrm rot="3915125" flipH="1">
              <a:off x="7531120" y="4046870"/>
              <a:ext cx="435418" cy="28436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Flowchart: Display 488"/>
            <p:cNvSpPr/>
            <p:nvPr/>
          </p:nvSpPr>
          <p:spPr>
            <a:xfrm rot="17059109">
              <a:off x="5978552" y="3649259"/>
              <a:ext cx="1027889" cy="299270"/>
            </a:xfrm>
            <a:prstGeom prst="flowChartDisplay">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Flowchart: Display 489"/>
            <p:cNvSpPr/>
            <p:nvPr/>
          </p:nvSpPr>
          <p:spPr>
            <a:xfrm rot="4110026" flipH="1">
              <a:off x="7019526" y="3577220"/>
              <a:ext cx="1094100" cy="291851"/>
            </a:xfrm>
            <a:prstGeom prst="flowChartDisplay">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Flowchart: Delay 490"/>
            <p:cNvSpPr/>
            <p:nvPr/>
          </p:nvSpPr>
          <p:spPr>
            <a:xfrm rot="4182490" flipH="1">
              <a:off x="7163403" y="3149852"/>
              <a:ext cx="450230" cy="475195"/>
            </a:xfrm>
            <a:prstGeom prst="flowChartDelay">
              <a:avLst/>
            </a:prstGeom>
            <a:solidFill>
              <a:srgbClr val="B59C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Flowchart: Delay 491"/>
            <p:cNvSpPr/>
            <p:nvPr/>
          </p:nvSpPr>
          <p:spPr>
            <a:xfrm rot="17498659">
              <a:off x="6411694" y="3094165"/>
              <a:ext cx="463620" cy="457139"/>
            </a:xfrm>
            <a:prstGeom prst="flowChartDelay">
              <a:avLst/>
            </a:prstGeom>
            <a:solidFill>
              <a:srgbClr val="B59C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492"/>
            <p:cNvSpPr/>
            <p:nvPr/>
          </p:nvSpPr>
          <p:spPr>
            <a:xfrm rot="4336345">
              <a:off x="7027978" y="4953927"/>
              <a:ext cx="435418" cy="274985"/>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Trapezoid 493"/>
            <p:cNvSpPr/>
            <p:nvPr/>
          </p:nvSpPr>
          <p:spPr>
            <a:xfrm>
              <a:off x="6531844" y="3104105"/>
              <a:ext cx="957919" cy="1913475"/>
            </a:xfrm>
            <a:prstGeom prst="trapezoid">
              <a:avLst/>
            </a:prstGeom>
            <a:solidFill>
              <a:srgbClr val="B59C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494"/>
            <p:cNvSpPr/>
            <p:nvPr/>
          </p:nvSpPr>
          <p:spPr>
            <a:xfrm>
              <a:off x="6550323" y="2191859"/>
              <a:ext cx="957919" cy="108526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Rounded Rectangle 495"/>
            <p:cNvSpPr/>
            <p:nvPr/>
          </p:nvSpPr>
          <p:spPr>
            <a:xfrm rot="19398839">
              <a:off x="7033858" y="3090773"/>
              <a:ext cx="156779" cy="1435106"/>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Flowchart: Delay 496"/>
            <p:cNvSpPr/>
            <p:nvPr/>
          </p:nvSpPr>
          <p:spPr>
            <a:xfrm rot="5400000">
              <a:off x="7203756" y="4298881"/>
              <a:ext cx="478369" cy="348334"/>
            </a:xfrm>
            <a:prstGeom prst="flowChartDelay">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Double Wave 497"/>
            <p:cNvSpPr/>
            <p:nvPr/>
          </p:nvSpPr>
          <p:spPr>
            <a:xfrm>
              <a:off x="6372662" y="2081054"/>
              <a:ext cx="1244446" cy="478369"/>
            </a:xfrm>
            <a:prstGeom prst="doubleWav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Round Same Side Corner Rectangle 498"/>
            <p:cNvSpPr/>
            <p:nvPr/>
          </p:nvSpPr>
          <p:spPr>
            <a:xfrm rot="14239665">
              <a:off x="6513255" y="3606042"/>
              <a:ext cx="148815" cy="1107042"/>
            </a:xfrm>
            <a:prstGeom prst="round2SameRect">
              <a:avLst>
                <a:gd name="adj1" fmla="val 47899"/>
                <a:gd name="adj2" fmla="val 480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7-Point Star 499"/>
            <p:cNvSpPr/>
            <p:nvPr/>
          </p:nvSpPr>
          <p:spPr>
            <a:xfrm>
              <a:off x="6868914" y="3564148"/>
              <a:ext cx="435418" cy="574042"/>
            </a:xfrm>
            <a:prstGeom prst="star7">
              <a:avLst>
                <a:gd name="adj" fmla="val 37397"/>
                <a:gd name="hf" fmla="val 102572"/>
                <a:gd name="vf" fmla="val 10521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Oval 500"/>
            <p:cNvSpPr/>
            <p:nvPr/>
          </p:nvSpPr>
          <p:spPr>
            <a:xfrm rot="19742001">
              <a:off x="6208408" y="4171861"/>
              <a:ext cx="284210" cy="1896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Flowchart: Delay 501"/>
            <p:cNvSpPr/>
            <p:nvPr/>
          </p:nvSpPr>
          <p:spPr>
            <a:xfrm rot="16200000">
              <a:off x="6777423" y="1500447"/>
              <a:ext cx="429369" cy="1300553"/>
            </a:xfrm>
            <a:prstGeom prst="flowChartDelay">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Flowchart: Delay 502"/>
            <p:cNvSpPr/>
            <p:nvPr/>
          </p:nvSpPr>
          <p:spPr>
            <a:xfrm rot="16200000">
              <a:off x="6823397" y="1673464"/>
              <a:ext cx="345963" cy="419973"/>
            </a:xfrm>
            <a:prstGeom prst="flowChartDelay">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Isosceles Triangle 503"/>
            <p:cNvSpPr/>
            <p:nvPr/>
          </p:nvSpPr>
          <p:spPr>
            <a:xfrm>
              <a:off x="6868914" y="1478841"/>
              <a:ext cx="243333" cy="576208"/>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Rectangle 504"/>
            <p:cNvSpPr/>
            <p:nvPr/>
          </p:nvSpPr>
          <p:spPr>
            <a:xfrm>
              <a:off x="6492496" y="2013988"/>
              <a:ext cx="66267" cy="3275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Rectangle 505"/>
            <p:cNvSpPr/>
            <p:nvPr/>
          </p:nvSpPr>
          <p:spPr>
            <a:xfrm>
              <a:off x="7409806" y="2026704"/>
              <a:ext cx="66267" cy="3275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Rectangle 506"/>
            <p:cNvSpPr/>
            <p:nvPr/>
          </p:nvSpPr>
          <p:spPr>
            <a:xfrm>
              <a:off x="6734033" y="1947184"/>
              <a:ext cx="45719" cy="4182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Rectangle 507"/>
            <p:cNvSpPr/>
            <p:nvPr/>
          </p:nvSpPr>
          <p:spPr>
            <a:xfrm>
              <a:off x="7210616" y="1972664"/>
              <a:ext cx="64383" cy="3816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Rectangle 508"/>
            <p:cNvSpPr/>
            <p:nvPr/>
          </p:nvSpPr>
          <p:spPr>
            <a:xfrm>
              <a:off x="6878121" y="2122115"/>
              <a:ext cx="222255" cy="18943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0" name="Group 509"/>
          <p:cNvGrpSpPr/>
          <p:nvPr/>
        </p:nvGrpSpPr>
        <p:grpSpPr>
          <a:xfrm rot="19164572">
            <a:off x="841758" y="2416270"/>
            <a:ext cx="250750" cy="678530"/>
            <a:chOff x="6893594" y="4678550"/>
            <a:chExt cx="608295" cy="1646050"/>
          </a:xfrm>
        </p:grpSpPr>
        <p:sp>
          <p:nvSpPr>
            <p:cNvPr id="511" name="Pentagon 510"/>
            <p:cNvSpPr/>
            <p:nvPr/>
          </p:nvSpPr>
          <p:spPr>
            <a:xfrm rot="5400000">
              <a:off x="6463665" y="5389245"/>
              <a:ext cx="1489710" cy="381000"/>
            </a:xfrm>
            <a:prstGeom prst="homePlate">
              <a:avLst>
                <a:gd name="adj" fmla="val 12783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Flowchart: Magnetic Disk 511"/>
            <p:cNvSpPr/>
            <p:nvPr/>
          </p:nvSpPr>
          <p:spPr>
            <a:xfrm>
              <a:off x="6893594" y="4678550"/>
              <a:ext cx="608295" cy="304800"/>
            </a:xfrm>
            <a:prstGeom prst="flowChartMagneticDisk">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5350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8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3" grpId="0" animBg="1"/>
      <p:bldP spid="2" grpId="0" animBg="1"/>
      <p:bldP spid="36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9004" y="-9053"/>
            <a:ext cx="12213089" cy="6867053"/>
            <a:chOff x="-19004" y="-9053"/>
            <a:chExt cx="12213089" cy="6867053"/>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8" name="Picture 87"/>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grpSp>
      <p:sp>
        <p:nvSpPr>
          <p:cNvPr id="85" name="TextBox 84"/>
          <p:cNvSpPr txBox="1"/>
          <p:nvPr/>
        </p:nvSpPr>
        <p:spPr>
          <a:xfrm>
            <a:off x="0" y="16239"/>
            <a:ext cx="12191999"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Deborah</a:t>
            </a:r>
          </a:p>
        </p:txBody>
      </p:sp>
      <p:sp>
        <p:nvSpPr>
          <p:cNvPr id="2" name="Rectangle 1"/>
          <p:cNvSpPr/>
          <p:nvPr/>
        </p:nvSpPr>
        <p:spPr>
          <a:xfrm>
            <a:off x="784814" y="1041023"/>
            <a:ext cx="6541271" cy="5632311"/>
          </a:xfrm>
          <a:prstGeom prst="rect">
            <a:avLst/>
          </a:prstGeom>
        </p:spPr>
        <p:txBody>
          <a:bodyPr wrap="square">
            <a:spAutoFit/>
          </a:bodyPr>
          <a:lstStyle/>
          <a:p>
            <a:r>
              <a:rPr lang="en-US" dirty="0">
                <a:solidFill>
                  <a:schemeClr val="bg1"/>
                </a:solidFill>
                <a:latin typeface="Calibri" panose="020F0502020204030204" pitchFamily="34" charset="0"/>
              </a:rPr>
              <a:t>The Lord call a woman to judge Israel. From the tribe of Ephraim. She was the wife of </a:t>
            </a:r>
            <a:r>
              <a:rPr lang="en-US" dirty="0" err="1">
                <a:solidFill>
                  <a:schemeClr val="bg1"/>
                </a:solidFill>
                <a:latin typeface="Calibri" panose="020F0502020204030204" pitchFamily="34" charset="0"/>
              </a:rPr>
              <a:t>Lapidoth</a:t>
            </a:r>
            <a:r>
              <a:rPr lang="en-US" dirty="0">
                <a:solidFill>
                  <a:schemeClr val="bg1"/>
                </a:solidFill>
                <a:latin typeface="Calibri" panose="020F0502020204030204" pitchFamily="34" charset="0"/>
              </a:rPr>
              <a:t>.</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Israel was sorely lacking in leadership at this time. The regular priesthood leadership was not in effect because the covenant had been broken.</a:t>
            </a:r>
          </a:p>
          <a:p>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Deborah did not direct Israel in any official sense; she was a prophetess who possessed the spirit of prophecy, one of the gifts of the Spirit.</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She was blessed with spiritual insight and leadership qualities that were not being put to use by any man.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Barak (from the tribe of Naphtali) would not lead an army against </a:t>
            </a:r>
            <a:r>
              <a:rPr lang="en-US" dirty="0" err="1">
                <a:solidFill>
                  <a:schemeClr val="bg1"/>
                </a:solidFill>
                <a:latin typeface="Calibri" panose="020F0502020204030204" pitchFamily="34" charset="0"/>
              </a:rPr>
              <a:t>Jabin</a:t>
            </a:r>
            <a:r>
              <a:rPr lang="en-US" dirty="0">
                <a:solidFill>
                  <a:schemeClr val="bg1"/>
                </a:solidFill>
                <a:latin typeface="Calibri" panose="020F0502020204030204" pitchFamily="34" charset="0"/>
              </a:rPr>
              <a:t> until Deborah promised to be present.</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Together, she and the military leader Barak delivered Israel from the Canaanites.</a:t>
            </a:r>
          </a:p>
        </p:txBody>
      </p:sp>
      <p:sp>
        <p:nvSpPr>
          <p:cNvPr id="5" name="Rectangle 4"/>
          <p:cNvSpPr/>
          <p:nvPr/>
        </p:nvSpPr>
        <p:spPr>
          <a:xfrm>
            <a:off x="7239001" y="1142076"/>
            <a:ext cx="4019956" cy="923330"/>
          </a:xfrm>
          <a:prstGeom prst="rect">
            <a:avLst/>
          </a:prstGeom>
        </p:spPr>
        <p:txBody>
          <a:bodyPr wrap="square">
            <a:spAutoFit/>
          </a:bodyPr>
          <a:lstStyle/>
          <a:p>
            <a:r>
              <a:rPr lang="en-US" i="1" dirty="0">
                <a:solidFill>
                  <a:srgbClr val="FFFF00"/>
                </a:solidFill>
                <a:latin typeface="Palatino"/>
              </a:rPr>
              <a:t>…worship God: for the testimony of Jesus is the spirit of prophecy.</a:t>
            </a:r>
          </a:p>
          <a:p>
            <a:r>
              <a:rPr lang="en-US" i="1" dirty="0">
                <a:solidFill>
                  <a:srgbClr val="FFFF00"/>
                </a:solidFill>
                <a:latin typeface="Palatino"/>
              </a:rPr>
              <a:t>Revelation 19:10</a:t>
            </a:r>
            <a:endParaRPr lang="en-US" i="1" dirty="0">
              <a:solidFill>
                <a:srgbClr val="FFFF00"/>
              </a:solidFill>
            </a:endParaRPr>
          </a:p>
        </p:txBody>
      </p:sp>
      <p:pic>
        <p:nvPicPr>
          <p:cNvPr id="12290" name="Picture 2" descr="http://www.biblebios.com/judges/deborah/barak_d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7955" y="2072857"/>
            <a:ext cx="3077482" cy="437198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11642917" y="6488668"/>
            <a:ext cx="442750" cy="369332"/>
          </a:xfrm>
          <a:prstGeom prst="rect">
            <a:avLst/>
          </a:prstGeom>
        </p:spPr>
        <p:txBody>
          <a:bodyPr wrap="none">
            <a:spAutoFit/>
          </a:bodyPr>
          <a:lstStyle/>
          <a:p>
            <a:r>
              <a:rPr lang="en-US" dirty="0">
                <a:solidFill>
                  <a:schemeClr val="bg1"/>
                </a:solidFill>
                <a:latin typeface="Calibri" panose="020F0502020204030204" pitchFamily="34" charset="0"/>
              </a:rPr>
              <a:t>(2)</a:t>
            </a:r>
          </a:p>
        </p:txBody>
      </p:sp>
    </p:spTree>
    <p:extLst>
      <p:ext uri="{BB962C8B-B14F-4D97-AF65-F5344CB8AC3E}">
        <p14:creationId xmlns:p14="http://schemas.microsoft.com/office/powerpoint/2010/main" val="298539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9004" y="-9053"/>
            <a:ext cx="12213089" cy="6867053"/>
            <a:chOff x="-19004" y="-9053"/>
            <a:chExt cx="12213089" cy="6867053"/>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8" name="Picture 87"/>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grpSp>
      <p:sp>
        <p:nvSpPr>
          <p:cNvPr id="85" name="TextBox 84"/>
          <p:cNvSpPr txBox="1"/>
          <p:nvPr/>
        </p:nvSpPr>
        <p:spPr>
          <a:xfrm>
            <a:off x="0" y="16239"/>
            <a:ext cx="12191999"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Song of Praise</a:t>
            </a:r>
          </a:p>
        </p:txBody>
      </p:sp>
      <p:sp>
        <p:nvSpPr>
          <p:cNvPr id="21" name="Rectangle 20"/>
          <p:cNvSpPr/>
          <p:nvPr/>
        </p:nvSpPr>
        <p:spPr>
          <a:xfrm>
            <a:off x="73972" y="6506509"/>
            <a:ext cx="984244" cy="369332"/>
          </a:xfrm>
          <a:prstGeom prst="rect">
            <a:avLst/>
          </a:prstGeom>
        </p:spPr>
        <p:txBody>
          <a:bodyPr wrap="none">
            <a:spAutoFit/>
          </a:bodyPr>
          <a:lstStyle/>
          <a:p>
            <a:r>
              <a:rPr lang="en-US" dirty="0">
                <a:solidFill>
                  <a:schemeClr val="bg1"/>
                </a:solidFill>
                <a:latin typeface="Calibri" panose="020F0502020204030204" pitchFamily="34" charset="0"/>
              </a:rPr>
              <a:t>Judges 5</a:t>
            </a:r>
          </a:p>
        </p:txBody>
      </p:sp>
      <p:sp>
        <p:nvSpPr>
          <p:cNvPr id="2" name="Rectangle 1"/>
          <p:cNvSpPr/>
          <p:nvPr/>
        </p:nvSpPr>
        <p:spPr>
          <a:xfrm>
            <a:off x="5181600" y="4201270"/>
            <a:ext cx="6096000" cy="1569660"/>
          </a:xfrm>
          <a:prstGeom prst="rect">
            <a:avLst/>
          </a:prstGeom>
        </p:spPr>
        <p:txBody>
          <a:bodyPr>
            <a:spAutoFit/>
          </a:bodyPr>
          <a:lstStyle/>
          <a:p>
            <a:r>
              <a:rPr lang="en-US" sz="3200" dirty="0">
                <a:solidFill>
                  <a:schemeClr val="bg1"/>
                </a:solidFill>
                <a:latin typeface="Calibri" panose="020F0502020204030204" pitchFamily="34" charset="0"/>
              </a:rPr>
              <a:t>Deborah rightly saw in this event the hand of the Lord and gave Him credit for the victory </a:t>
            </a:r>
          </a:p>
        </p:txBody>
      </p:sp>
      <p:sp>
        <p:nvSpPr>
          <p:cNvPr id="8" name="Rectangle 7"/>
          <p:cNvSpPr/>
          <p:nvPr/>
        </p:nvSpPr>
        <p:spPr>
          <a:xfrm>
            <a:off x="11642917" y="6488668"/>
            <a:ext cx="442750" cy="369332"/>
          </a:xfrm>
          <a:prstGeom prst="rect">
            <a:avLst/>
          </a:prstGeom>
        </p:spPr>
        <p:txBody>
          <a:bodyPr wrap="none">
            <a:spAutoFit/>
          </a:bodyPr>
          <a:lstStyle/>
          <a:p>
            <a:r>
              <a:rPr lang="en-US" dirty="0">
                <a:solidFill>
                  <a:schemeClr val="bg1"/>
                </a:solidFill>
                <a:latin typeface="Calibri" panose="020F0502020204030204" pitchFamily="34" charset="0"/>
              </a:rPr>
              <a:t>(2)</a:t>
            </a:r>
          </a:p>
        </p:txBody>
      </p:sp>
      <p:sp>
        <p:nvSpPr>
          <p:cNvPr id="3" name="Rectangle 2"/>
          <p:cNvSpPr/>
          <p:nvPr/>
        </p:nvSpPr>
        <p:spPr>
          <a:xfrm>
            <a:off x="1194792" y="1340507"/>
            <a:ext cx="6096000" cy="1754326"/>
          </a:xfrm>
          <a:prstGeom prst="rect">
            <a:avLst/>
          </a:prstGeom>
        </p:spPr>
        <p:txBody>
          <a:bodyPr>
            <a:spAutoFit/>
          </a:bodyPr>
          <a:lstStyle/>
          <a:p>
            <a:pPr fontAlgn="base"/>
            <a:r>
              <a:rPr lang="en-US" i="1" dirty="0">
                <a:solidFill>
                  <a:srgbClr val="FFFF00"/>
                </a:solidFill>
                <a:latin typeface="Palatino"/>
              </a:rPr>
              <a:t>Praise ye the </a:t>
            </a:r>
            <a:r>
              <a:rPr lang="en-US" i="1" cap="small" dirty="0">
                <a:solidFill>
                  <a:srgbClr val="FFFF00"/>
                </a:solidFill>
                <a:latin typeface="Palatino"/>
              </a:rPr>
              <a:t>Lord</a:t>
            </a:r>
            <a:r>
              <a:rPr lang="en-US" i="1" dirty="0">
                <a:solidFill>
                  <a:srgbClr val="FFFF00"/>
                </a:solidFill>
                <a:latin typeface="Palatino"/>
              </a:rPr>
              <a:t> for the avenging of Israel, when the people willingly offered themselves.</a:t>
            </a:r>
          </a:p>
          <a:p>
            <a:pPr fontAlgn="base"/>
            <a:r>
              <a:rPr lang="en-US" i="1" dirty="0">
                <a:solidFill>
                  <a:srgbClr val="FFFF00"/>
                </a:solidFill>
                <a:latin typeface="Palatino"/>
              </a:rPr>
              <a:t> </a:t>
            </a:r>
            <a:endParaRPr lang="en-US" b="1" i="1" dirty="0">
              <a:solidFill>
                <a:srgbClr val="FFFF00"/>
              </a:solidFill>
              <a:latin typeface="Palatino"/>
            </a:endParaRPr>
          </a:p>
          <a:p>
            <a:pPr fontAlgn="base"/>
            <a:endParaRPr lang="en-US" b="1" i="1" dirty="0">
              <a:solidFill>
                <a:srgbClr val="FFFF00"/>
              </a:solidFill>
              <a:latin typeface="Palatino"/>
            </a:endParaRPr>
          </a:p>
          <a:p>
            <a:pPr fontAlgn="base"/>
            <a:r>
              <a:rPr lang="en-US" i="1" dirty="0">
                <a:solidFill>
                  <a:srgbClr val="FFFF00"/>
                </a:solidFill>
                <a:latin typeface="Palatino"/>
              </a:rPr>
              <a:t>Hear, O ye kings; give ear, O ye princes; I, even I, will sing unto the </a:t>
            </a:r>
            <a:r>
              <a:rPr lang="en-US" i="1" cap="small" dirty="0">
                <a:solidFill>
                  <a:srgbClr val="FFFF00"/>
                </a:solidFill>
                <a:latin typeface="Palatino"/>
              </a:rPr>
              <a:t>Lord</a:t>
            </a:r>
            <a:r>
              <a:rPr lang="en-US" i="1" dirty="0">
                <a:solidFill>
                  <a:srgbClr val="FFFF00"/>
                </a:solidFill>
                <a:latin typeface="Palatino"/>
              </a:rPr>
              <a:t>; I will sing praise to the </a:t>
            </a:r>
            <a:r>
              <a:rPr lang="en-US" i="1" cap="small" dirty="0">
                <a:solidFill>
                  <a:srgbClr val="FFFF00"/>
                </a:solidFill>
                <a:latin typeface="Palatino"/>
              </a:rPr>
              <a:t>Lord</a:t>
            </a:r>
            <a:r>
              <a:rPr lang="en-US" i="1" dirty="0">
                <a:solidFill>
                  <a:srgbClr val="FFFF00"/>
                </a:solidFill>
                <a:latin typeface="Palatino"/>
              </a:rPr>
              <a:t> God of Israel.</a:t>
            </a:r>
            <a:endParaRPr lang="en-US" b="0" i="1" dirty="0">
              <a:solidFill>
                <a:srgbClr val="FFFF00"/>
              </a:solidFill>
              <a:effectLst/>
              <a:latin typeface="Palatino"/>
            </a:endParaRPr>
          </a:p>
        </p:txBody>
      </p:sp>
      <p:pic>
        <p:nvPicPr>
          <p:cNvPr id="15362" name="Picture 2" descr="http://obscurecharacters.files.wordpress.com/2013/11/barak-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1029" y="821146"/>
            <a:ext cx="2638425" cy="3000376"/>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http://socialstudies.school/wp-content/uploads/2015/08/deborah-8-prophetess-1-16-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6938" y="3215253"/>
            <a:ext cx="2820447" cy="3327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6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6" name="Picture 85"/>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
        <p:nvSpPr>
          <p:cNvPr id="2" name="TextBox 1"/>
          <p:cNvSpPr txBox="1"/>
          <p:nvPr/>
        </p:nvSpPr>
        <p:spPr>
          <a:xfrm>
            <a:off x="45267" y="10344"/>
            <a:ext cx="12068270" cy="3693319"/>
          </a:xfrm>
          <a:prstGeom prst="rect">
            <a:avLst/>
          </a:prstGeom>
          <a:noFill/>
        </p:spPr>
        <p:txBody>
          <a:bodyPr wrap="square" rtlCol="0">
            <a:spAutoFit/>
          </a:bodyPr>
          <a:lstStyle/>
          <a:p>
            <a:r>
              <a:rPr lang="en-US" dirty="0">
                <a:solidFill>
                  <a:schemeClr val="bg1"/>
                </a:solidFill>
                <a:latin typeface="Calibri" panose="020F0502020204030204" pitchFamily="34" charset="0"/>
              </a:rPr>
              <a:t>Sources: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Suggested Hymn: #70 </a:t>
            </a:r>
            <a:r>
              <a:rPr lang="en-US" i="1" dirty="0">
                <a:solidFill>
                  <a:schemeClr val="bg1"/>
                </a:solidFill>
                <a:latin typeface="Calibri" panose="020F0502020204030204" pitchFamily="34" charset="0"/>
              </a:rPr>
              <a:t>Sing Praise To Him</a:t>
            </a:r>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rPr>
              <a:t>Old Testament Student Manual Judges 1-12 (Rasmussen, Introduction to the Old Testament, 1:149.)</a:t>
            </a:r>
          </a:p>
          <a:p>
            <a:pPr marL="342900" indent="-342900">
              <a:buAutoNum type="arabicPeriod"/>
            </a:pPr>
            <a:endParaRPr lang="en-US" dirty="0">
              <a:solidFill>
                <a:schemeClr val="bg1"/>
              </a:solidFill>
              <a:latin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rPr>
              <a:t>Old Testament Institute Manual</a:t>
            </a:r>
          </a:p>
          <a:p>
            <a:pPr marL="342900" indent="-342900">
              <a:buAutoNum type="arabicPeriod"/>
            </a:pPr>
            <a:endParaRPr lang="en-US" dirty="0">
              <a:solidFill>
                <a:schemeClr val="bg1"/>
              </a:solidFill>
              <a:latin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rPr>
              <a:t>Dictionary.com</a:t>
            </a:r>
          </a:p>
          <a:p>
            <a:pPr marL="342900" indent="-342900">
              <a:buAutoNum type="arabicPeriod"/>
            </a:pPr>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4.  President Spencer W. Kimball (</a:t>
            </a:r>
            <a:r>
              <a:rPr lang="en-US" i="1" dirty="0">
                <a:solidFill>
                  <a:schemeClr val="bg1"/>
                </a:solidFill>
                <a:latin typeface="Calibri" panose="020F0502020204030204" pitchFamily="34" charset="0"/>
              </a:rPr>
              <a:t>The Miracle of Forgiveness,</a:t>
            </a:r>
            <a:r>
              <a:rPr lang="en-US" dirty="0">
                <a:solidFill>
                  <a:schemeClr val="bg1"/>
                </a:solidFill>
                <a:latin typeface="Calibri" panose="020F0502020204030204" pitchFamily="34" charset="0"/>
              </a:rPr>
              <a:t> 171).</a:t>
            </a:r>
          </a:p>
          <a:p>
            <a:pPr marL="342900" indent="-342900">
              <a:buAutoNum type="arabicPeriod"/>
            </a:pPr>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p:txBody>
      </p:sp>
      <p:pic>
        <p:nvPicPr>
          <p:cNvPr id="5" name="Picture 4" descr="http://abidanshahdotcom.files.wordpress.com/2012/11/judges_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8058" y="1752623"/>
            <a:ext cx="3737340" cy="4728881"/>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14">
            <a:extLst>
              <a:ext uri="{FF2B5EF4-FFF2-40B4-BE49-F238E27FC236}">
                <a16:creationId xmlns:a16="http://schemas.microsoft.com/office/drawing/2014/main" id="{85A92859-7080-461F-86F8-76BFE0EC6332}"/>
              </a:ext>
            </a:extLst>
          </p:cNvPr>
          <p:cNvSpPr>
            <a:spLocks noGrp="1"/>
          </p:cNvSpPr>
          <p:nvPr/>
        </p:nvSpPr>
        <p:spPr>
          <a:xfrm>
            <a:off x="0" y="6557879"/>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305845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9004" y="-9053"/>
            <a:ext cx="12213089" cy="6867053"/>
            <a:chOff x="-19004" y="-9053"/>
            <a:chExt cx="12213089" cy="6867053"/>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8" name="Picture 87"/>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grpSp>
      <p:sp>
        <p:nvSpPr>
          <p:cNvPr id="85" name="TextBox 84"/>
          <p:cNvSpPr txBox="1"/>
          <p:nvPr/>
        </p:nvSpPr>
        <p:spPr>
          <a:xfrm>
            <a:off x="0" y="16239"/>
            <a:ext cx="12191999"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Previously…</a:t>
            </a:r>
          </a:p>
        </p:txBody>
      </p:sp>
      <p:sp>
        <p:nvSpPr>
          <p:cNvPr id="2" name="Rectangle 1"/>
          <p:cNvSpPr/>
          <p:nvPr/>
        </p:nvSpPr>
        <p:spPr>
          <a:xfrm>
            <a:off x="868079" y="1617244"/>
            <a:ext cx="4681695" cy="1200329"/>
          </a:xfrm>
          <a:prstGeom prst="rect">
            <a:avLst/>
          </a:prstGeom>
        </p:spPr>
        <p:txBody>
          <a:bodyPr wrap="square">
            <a:spAutoFit/>
          </a:bodyPr>
          <a:lstStyle/>
          <a:p>
            <a:r>
              <a:rPr lang="en-US" dirty="0">
                <a:solidFill>
                  <a:schemeClr val="bg1"/>
                </a:solidFill>
                <a:latin typeface="Calibri" panose="020F0502020204030204" pitchFamily="34" charset="0"/>
              </a:rPr>
              <a:t>Joshua was 110 years old and buried on the border of his inheritance in </a:t>
            </a:r>
            <a:r>
              <a:rPr lang="en-US" dirty="0" err="1">
                <a:solidFill>
                  <a:schemeClr val="bg1"/>
                </a:solidFill>
                <a:latin typeface="Calibri" panose="020F0502020204030204" pitchFamily="34" charset="0"/>
              </a:rPr>
              <a:t>Timnath-serah</a:t>
            </a:r>
            <a:r>
              <a:rPr lang="en-US" dirty="0">
                <a:solidFill>
                  <a:schemeClr val="bg1"/>
                </a:solidFill>
                <a:latin typeface="Calibri" panose="020F0502020204030204" pitchFamily="34" charset="0"/>
              </a:rPr>
              <a:t>, which is in Mount Ephraim, on the north side of the hill of </a:t>
            </a:r>
            <a:r>
              <a:rPr lang="en-US" dirty="0" err="1">
                <a:solidFill>
                  <a:schemeClr val="bg1"/>
                </a:solidFill>
                <a:latin typeface="Calibri" panose="020F0502020204030204" pitchFamily="34" charset="0"/>
              </a:rPr>
              <a:t>Gaash</a:t>
            </a:r>
            <a:r>
              <a:rPr lang="en-US" dirty="0">
                <a:solidFill>
                  <a:schemeClr val="bg1"/>
                </a:solidFill>
                <a:latin typeface="Calibri" panose="020F0502020204030204" pitchFamily="34" charset="0"/>
              </a:rPr>
              <a:t>…</a:t>
            </a:r>
            <a:endParaRPr lang="en-US" dirty="0">
              <a:solidFill>
                <a:schemeClr val="bg1"/>
              </a:solidFill>
            </a:endParaRPr>
          </a:p>
        </p:txBody>
      </p:sp>
      <p:sp>
        <p:nvSpPr>
          <p:cNvPr id="5" name="Rectangle 4"/>
          <p:cNvSpPr/>
          <p:nvPr/>
        </p:nvSpPr>
        <p:spPr>
          <a:xfrm>
            <a:off x="1489295" y="5349154"/>
            <a:ext cx="4010685" cy="646331"/>
          </a:xfrm>
          <a:prstGeom prst="rect">
            <a:avLst/>
          </a:prstGeom>
        </p:spPr>
        <p:txBody>
          <a:bodyPr wrap="square">
            <a:spAutoFit/>
          </a:bodyPr>
          <a:lstStyle/>
          <a:p>
            <a:r>
              <a:rPr lang="en-US" dirty="0" err="1">
                <a:solidFill>
                  <a:schemeClr val="bg1"/>
                </a:solidFill>
                <a:latin typeface="Calibri" panose="020F0502020204030204" pitchFamily="34" charset="0"/>
              </a:rPr>
              <a:t>Eleazar</a:t>
            </a:r>
            <a:r>
              <a:rPr lang="en-US" dirty="0">
                <a:solidFill>
                  <a:schemeClr val="bg1"/>
                </a:solidFill>
                <a:latin typeface="Calibri" panose="020F0502020204030204" pitchFamily="34" charset="0"/>
              </a:rPr>
              <a:t>—Aaron’s son also died and buried in mount Ephraim</a:t>
            </a:r>
            <a:endParaRPr lang="en-US" dirty="0">
              <a:solidFill>
                <a:schemeClr val="bg1"/>
              </a:solidFill>
            </a:endParaRPr>
          </a:p>
        </p:txBody>
      </p:sp>
      <p:pic>
        <p:nvPicPr>
          <p:cNvPr id="1026" name="Picture 2" descr="http://www.keyway.ca/jpg/tibnath.jpg"/>
          <p:cNvPicPr>
            <a:picLocks noChangeAspect="1" noChangeArrowheads="1"/>
          </p:cNvPicPr>
          <p:nvPr/>
        </p:nvPicPr>
        <p:blipFill rotWithShape="1">
          <a:blip r:embed="rId3">
            <a:extLst>
              <a:ext uri="{28A0092B-C50C-407E-A947-70E740481C1C}">
                <a14:useLocalDpi xmlns:a14="http://schemas.microsoft.com/office/drawing/2010/main" val="0"/>
              </a:ext>
            </a:extLst>
          </a:blip>
          <a:srcRect l="1" r="2665" b="13403"/>
          <a:stretch/>
        </p:blipFill>
        <p:spPr bwMode="auto">
          <a:xfrm>
            <a:off x="1896701" y="3259792"/>
            <a:ext cx="2815627" cy="1864861"/>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6953061" y="5455589"/>
            <a:ext cx="4533678" cy="646331"/>
          </a:xfrm>
          <a:prstGeom prst="rect">
            <a:avLst/>
          </a:prstGeom>
        </p:spPr>
        <p:txBody>
          <a:bodyPr wrap="square">
            <a:spAutoFit/>
          </a:bodyPr>
          <a:lstStyle/>
          <a:p>
            <a:r>
              <a:rPr lang="en-US" dirty="0">
                <a:solidFill>
                  <a:schemeClr val="bg1"/>
                </a:solidFill>
                <a:latin typeface="Calibri" panose="020F0502020204030204" pitchFamily="34" charset="0"/>
              </a:rPr>
              <a:t>Also the bones of Joseph were brought out of Egypt were buried in </a:t>
            </a:r>
            <a:r>
              <a:rPr lang="en-US" dirty="0" err="1">
                <a:solidFill>
                  <a:schemeClr val="bg1"/>
                </a:solidFill>
                <a:latin typeface="Calibri" panose="020F0502020204030204" pitchFamily="34" charset="0"/>
              </a:rPr>
              <a:t>Shechem</a:t>
            </a:r>
            <a:r>
              <a:rPr lang="en-US" dirty="0">
                <a:solidFill>
                  <a:schemeClr val="bg1"/>
                </a:solidFill>
                <a:latin typeface="Calibri" panose="020F0502020204030204" pitchFamily="34" charset="0"/>
              </a:rPr>
              <a:t>.</a:t>
            </a:r>
            <a:endParaRPr lang="en-US" dirty="0">
              <a:solidFill>
                <a:schemeClr val="bg1"/>
              </a:solidFill>
            </a:endParaRPr>
          </a:p>
        </p:txBody>
      </p:sp>
      <p:pic>
        <p:nvPicPr>
          <p:cNvPr id="1028" name="Picture 4" descr="http://www.bible-history.com/maps/images/genesis_city_of_shechem.jpg"/>
          <p:cNvPicPr>
            <a:picLocks noChangeAspect="1" noChangeArrowheads="1"/>
          </p:cNvPicPr>
          <p:nvPr/>
        </p:nvPicPr>
        <p:blipFill rotWithShape="1">
          <a:blip r:embed="rId4">
            <a:extLst>
              <a:ext uri="{28A0092B-C50C-407E-A947-70E740481C1C}">
                <a14:useLocalDpi xmlns:a14="http://schemas.microsoft.com/office/drawing/2010/main" val="0"/>
              </a:ext>
            </a:extLst>
          </a:blip>
          <a:srcRect r="-681" b="2191"/>
          <a:stretch/>
        </p:blipFill>
        <p:spPr bwMode="auto">
          <a:xfrm>
            <a:off x="6249667" y="1348366"/>
            <a:ext cx="4172936" cy="368536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3449370" y="2670772"/>
            <a:ext cx="4535786" cy="139423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8274867" y="3938257"/>
            <a:ext cx="1602465" cy="147571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168878" y="6416068"/>
            <a:ext cx="6545655" cy="369332"/>
          </a:xfrm>
          <a:prstGeom prst="rect">
            <a:avLst/>
          </a:prstGeom>
        </p:spPr>
        <p:txBody>
          <a:bodyPr wrap="square">
            <a:spAutoFit/>
          </a:bodyPr>
          <a:lstStyle/>
          <a:p>
            <a:r>
              <a:rPr lang="en-US" dirty="0">
                <a:solidFill>
                  <a:schemeClr val="bg1"/>
                </a:solidFill>
                <a:latin typeface="Calibri" panose="020F0502020204030204" pitchFamily="34" charset="0"/>
              </a:rPr>
              <a:t>Joshua 24:29-33</a:t>
            </a:r>
            <a:endParaRPr lang="en-US" dirty="0">
              <a:solidFill>
                <a:schemeClr val="bg1"/>
              </a:solidFill>
            </a:endParaRPr>
          </a:p>
        </p:txBody>
      </p:sp>
    </p:spTree>
    <p:extLst>
      <p:ext uri="{BB962C8B-B14F-4D97-AF65-F5344CB8AC3E}">
        <p14:creationId xmlns:p14="http://schemas.microsoft.com/office/powerpoint/2010/main" val="66091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83974286"/>
              </p:ext>
            </p:extLst>
          </p:nvPr>
        </p:nvGraphicFramePr>
        <p:xfrm>
          <a:off x="163288" y="827314"/>
          <a:ext cx="11636826" cy="5645330"/>
        </p:xfrm>
        <a:graphic>
          <a:graphicData uri="http://schemas.openxmlformats.org/drawingml/2006/table">
            <a:tbl>
              <a:tblPr firstRow="1" bandRow="1">
                <a:tableStyleId>{5940675A-B579-460E-94D1-54222C63F5DA}</a:tableStyleId>
              </a:tblPr>
              <a:tblGrid>
                <a:gridCol w="642254">
                  <a:extLst>
                    <a:ext uri="{9D8B030D-6E8A-4147-A177-3AD203B41FA5}">
                      <a16:colId xmlns:a16="http://schemas.microsoft.com/office/drawing/2014/main" val="20000"/>
                    </a:ext>
                  </a:extLst>
                </a:gridCol>
                <a:gridCol w="3236688">
                  <a:extLst>
                    <a:ext uri="{9D8B030D-6E8A-4147-A177-3AD203B41FA5}">
                      <a16:colId xmlns:a16="http://schemas.microsoft.com/office/drawing/2014/main" val="20001"/>
                    </a:ext>
                  </a:extLst>
                </a:gridCol>
                <a:gridCol w="1939471">
                  <a:extLst>
                    <a:ext uri="{9D8B030D-6E8A-4147-A177-3AD203B41FA5}">
                      <a16:colId xmlns:a16="http://schemas.microsoft.com/office/drawing/2014/main" val="20002"/>
                    </a:ext>
                  </a:extLst>
                </a:gridCol>
                <a:gridCol w="1939471">
                  <a:extLst>
                    <a:ext uri="{9D8B030D-6E8A-4147-A177-3AD203B41FA5}">
                      <a16:colId xmlns:a16="http://schemas.microsoft.com/office/drawing/2014/main" val="20003"/>
                    </a:ext>
                  </a:extLst>
                </a:gridCol>
                <a:gridCol w="1939471">
                  <a:extLst>
                    <a:ext uri="{9D8B030D-6E8A-4147-A177-3AD203B41FA5}">
                      <a16:colId xmlns:a16="http://schemas.microsoft.com/office/drawing/2014/main" val="20004"/>
                    </a:ext>
                  </a:extLst>
                </a:gridCol>
                <a:gridCol w="1939471">
                  <a:extLst>
                    <a:ext uri="{9D8B030D-6E8A-4147-A177-3AD203B41FA5}">
                      <a16:colId xmlns:a16="http://schemas.microsoft.com/office/drawing/2014/main" val="20005"/>
                    </a:ext>
                  </a:extLst>
                </a:gridCol>
              </a:tblGrid>
              <a:tr h="688910">
                <a:tc>
                  <a:txBody>
                    <a:bodyPr/>
                    <a:lstStyle/>
                    <a:p>
                      <a:endParaRPr lang="en-US" dirty="0"/>
                    </a:p>
                  </a:txBody>
                  <a:tcPr/>
                </a:tc>
                <a:tc>
                  <a:txBody>
                    <a:bodyPr/>
                    <a:lstStyle/>
                    <a:p>
                      <a:pPr algn="ctr"/>
                      <a:r>
                        <a:rPr lang="en-US" sz="2400" dirty="0"/>
                        <a:t>Cycle</a:t>
                      </a:r>
                    </a:p>
                  </a:txBody>
                  <a:tcPr/>
                </a:tc>
                <a:tc>
                  <a:txBody>
                    <a:bodyPr/>
                    <a:lstStyle/>
                    <a:p>
                      <a:pPr algn="ctr"/>
                      <a:r>
                        <a:rPr lang="en-US" sz="2400" dirty="0"/>
                        <a:t>Oppressor</a:t>
                      </a:r>
                    </a:p>
                  </a:txBody>
                  <a:tcPr/>
                </a:tc>
                <a:tc>
                  <a:txBody>
                    <a:bodyPr/>
                    <a:lstStyle/>
                    <a:p>
                      <a:pPr algn="ctr"/>
                      <a:r>
                        <a:rPr lang="en-US" sz="2400" dirty="0"/>
                        <a:t>Years of Oppression </a:t>
                      </a:r>
                    </a:p>
                  </a:txBody>
                  <a:tcPr/>
                </a:tc>
                <a:tc>
                  <a:txBody>
                    <a:bodyPr/>
                    <a:lstStyle/>
                    <a:p>
                      <a:pPr algn="ctr"/>
                      <a:r>
                        <a:rPr lang="en-US" sz="2400" dirty="0"/>
                        <a:t>Deliverer—Judge</a:t>
                      </a:r>
                    </a:p>
                  </a:txBody>
                  <a:tcPr/>
                </a:tc>
                <a:tc>
                  <a:txBody>
                    <a:bodyPr/>
                    <a:lstStyle/>
                    <a:p>
                      <a:pPr algn="ctr"/>
                      <a:r>
                        <a:rPr lang="en-US" sz="2400" dirty="0"/>
                        <a:t>Years of Peace</a:t>
                      </a:r>
                    </a:p>
                  </a:txBody>
                  <a:tcPr/>
                </a:tc>
                <a:extLst>
                  <a:ext uri="{0D108BD9-81ED-4DB2-BD59-A6C34878D82A}">
                    <a16:rowId xmlns:a16="http://schemas.microsoft.com/office/drawing/2014/main" val="10000"/>
                  </a:ext>
                </a:extLst>
              </a:tr>
              <a:tr h="688910">
                <a:tc>
                  <a:txBody>
                    <a:bodyPr/>
                    <a:lstStyle/>
                    <a:p>
                      <a:r>
                        <a:rPr lang="en-US" dirty="0"/>
                        <a:t>1</a:t>
                      </a:r>
                    </a:p>
                  </a:txBody>
                  <a:tcPr/>
                </a:tc>
                <a:tc>
                  <a:txBody>
                    <a:bodyPr/>
                    <a:lstStyle/>
                    <a:p>
                      <a:r>
                        <a:rPr lang="en-US" dirty="0"/>
                        <a:t>Judges 3:7-11</a:t>
                      </a:r>
                    </a:p>
                  </a:txBody>
                  <a:tcPr/>
                </a:tc>
                <a:tc>
                  <a:txBody>
                    <a:bodyPr/>
                    <a:lstStyle/>
                    <a:p>
                      <a:r>
                        <a:rPr lang="en-US" dirty="0"/>
                        <a:t>Mesopotamians</a:t>
                      </a:r>
                    </a:p>
                  </a:txBody>
                  <a:tcPr/>
                </a:tc>
                <a:tc>
                  <a:txBody>
                    <a:bodyPr/>
                    <a:lstStyle/>
                    <a:p>
                      <a:pPr algn="ctr"/>
                      <a:r>
                        <a:rPr lang="en-US" dirty="0"/>
                        <a:t>8</a:t>
                      </a:r>
                    </a:p>
                  </a:txBody>
                  <a:tcPr/>
                </a:tc>
                <a:tc>
                  <a:txBody>
                    <a:bodyPr/>
                    <a:lstStyle/>
                    <a:p>
                      <a:r>
                        <a:rPr lang="en-US" dirty="0" err="1"/>
                        <a:t>Othniel</a:t>
                      </a:r>
                      <a:endParaRPr lang="en-US" dirty="0"/>
                    </a:p>
                  </a:txBody>
                  <a:tcPr/>
                </a:tc>
                <a:tc>
                  <a:txBody>
                    <a:bodyPr/>
                    <a:lstStyle/>
                    <a:p>
                      <a:pPr algn="ctr"/>
                      <a:r>
                        <a:rPr lang="en-US" dirty="0"/>
                        <a:t>40</a:t>
                      </a:r>
                    </a:p>
                  </a:txBody>
                  <a:tcPr/>
                </a:tc>
                <a:extLst>
                  <a:ext uri="{0D108BD9-81ED-4DB2-BD59-A6C34878D82A}">
                    <a16:rowId xmlns:a16="http://schemas.microsoft.com/office/drawing/2014/main" val="10001"/>
                  </a:ext>
                </a:extLst>
              </a:tr>
              <a:tr h="688910">
                <a:tc>
                  <a:txBody>
                    <a:bodyPr/>
                    <a:lstStyle/>
                    <a:p>
                      <a:r>
                        <a:rPr lang="en-US" dirty="0"/>
                        <a:t>2</a:t>
                      </a:r>
                    </a:p>
                  </a:txBody>
                  <a:tcPr/>
                </a:tc>
                <a:tc>
                  <a:txBody>
                    <a:bodyPr/>
                    <a:lstStyle/>
                    <a:p>
                      <a:r>
                        <a:rPr lang="en-US" dirty="0"/>
                        <a:t>Judges 3:12-30</a:t>
                      </a:r>
                    </a:p>
                    <a:p>
                      <a:r>
                        <a:rPr lang="en-US" dirty="0"/>
                        <a:t>Judges 3:31</a:t>
                      </a:r>
                    </a:p>
                  </a:txBody>
                  <a:tcPr/>
                </a:tc>
                <a:tc>
                  <a:txBody>
                    <a:bodyPr/>
                    <a:lstStyle/>
                    <a:p>
                      <a:r>
                        <a:rPr lang="en-US" dirty="0"/>
                        <a:t>Moabites</a:t>
                      </a:r>
                    </a:p>
                    <a:p>
                      <a:r>
                        <a:rPr lang="en-US" dirty="0"/>
                        <a:t>Philistines</a:t>
                      </a:r>
                    </a:p>
                  </a:txBody>
                  <a:tcPr/>
                </a:tc>
                <a:tc>
                  <a:txBody>
                    <a:bodyPr/>
                    <a:lstStyle/>
                    <a:p>
                      <a:pPr algn="ctr"/>
                      <a:r>
                        <a:rPr lang="en-US" dirty="0"/>
                        <a:t>18</a:t>
                      </a:r>
                    </a:p>
                  </a:txBody>
                  <a:tcPr/>
                </a:tc>
                <a:tc>
                  <a:txBody>
                    <a:bodyPr/>
                    <a:lstStyle/>
                    <a:p>
                      <a:r>
                        <a:rPr lang="en-US" dirty="0"/>
                        <a:t>Ehud</a:t>
                      </a:r>
                    </a:p>
                    <a:p>
                      <a:r>
                        <a:rPr lang="en-US" dirty="0" err="1"/>
                        <a:t>Shagmar</a:t>
                      </a:r>
                      <a:endParaRPr lang="en-US" dirty="0"/>
                    </a:p>
                  </a:txBody>
                  <a:tcPr/>
                </a:tc>
                <a:tc>
                  <a:txBody>
                    <a:bodyPr/>
                    <a:lstStyle/>
                    <a:p>
                      <a:pPr algn="ctr"/>
                      <a:r>
                        <a:rPr lang="en-US" dirty="0"/>
                        <a:t>80</a:t>
                      </a:r>
                    </a:p>
                  </a:txBody>
                  <a:tcPr/>
                </a:tc>
                <a:extLst>
                  <a:ext uri="{0D108BD9-81ED-4DB2-BD59-A6C34878D82A}">
                    <a16:rowId xmlns:a16="http://schemas.microsoft.com/office/drawing/2014/main" val="10002"/>
                  </a:ext>
                </a:extLst>
              </a:tr>
              <a:tr h="688910">
                <a:tc>
                  <a:txBody>
                    <a:bodyPr/>
                    <a:lstStyle/>
                    <a:p>
                      <a:r>
                        <a:rPr lang="en-US" dirty="0"/>
                        <a:t>3</a:t>
                      </a:r>
                    </a:p>
                  </a:txBody>
                  <a:tcPr/>
                </a:tc>
                <a:tc>
                  <a:txBody>
                    <a:bodyPr/>
                    <a:lstStyle/>
                    <a:p>
                      <a:r>
                        <a:rPr lang="en-US" dirty="0"/>
                        <a:t>Judges 4:1-5:31</a:t>
                      </a:r>
                    </a:p>
                  </a:txBody>
                  <a:tcPr/>
                </a:tc>
                <a:tc>
                  <a:txBody>
                    <a:bodyPr/>
                    <a:lstStyle/>
                    <a:p>
                      <a:r>
                        <a:rPr lang="en-US" dirty="0"/>
                        <a:t>Canaanites</a:t>
                      </a:r>
                    </a:p>
                  </a:txBody>
                  <a:tcPr/>
                </a:tc>
                <a:tc>
                  <a:txBody>
                    <a:bodyPr/>
                    <a:lstStyle/>
                    <a:p>
                      <a:pPr algn="ctr"/>
                      <a:r>
                        <a:rPr lang="en-US" dirty="0"/>
                        <a:t>20</a:t>
                      </a:r>
                    </a:p>
                  </a:txBody>
                  <a:tcPr/>
                </a:tc>
                <a:tc>
                  <a:txBody>
                    <a:bodyPr/>
                    <a:lstStyle/>
                    <a:p>
                      <a:r>
                        <a:rPr lang="en-US" dirty="0"/>
                        <a:t>Deborah/Barak</a:t>
                      </a:r>
                    </a:p>
                  </a:txBody>
                  <a:tcPr/>
                </a:tc>
                <a:tc>
                  <a:txBody>
                    <a:bodyPr/>
                    <a:lstStyle/>
                    <a:p>
                      <a:pPr algn="ctr"/>
                      <a:r>
                        <a:rPr lang="en-US" dirty="0"/>
                        <a:t>40</a:t>
                      </a:r>
                    </a:p>
                  </a:txBody>
                  <a:tcPr/>
                </a:tc>
                <a:extLst>
                  <a:ext uri="{0D108BD9-81ED-4DB2-BD59-A6C34878D82A}">
                    <a16:rowId xmlns:a16="http://schemas.microsoft.com/office/drawing/2014/main" val="10003"/>
                  </a:ext>
                </a:extLst>
              </a:tr>
              <a:tr h="688910">
                <a:tc>
                  <a:txBody>
                    <a:bodyPr/>
                    <a:lstStyle/>
                    <a:p>
                      <a:r>
                        <a:rPr lang="en-US" dirty="0"/>
                        <a:t>4</a:t>
                      </a:r>
                    </a:p>
                  </a:txBody>
                  <a:tcPr/>
                </a:tc>
                <a:tc>
                  <a:txBody>
                    <a:bodyPr/>
                    <a:lstStyle/>
                    <a:p>
                      <a:r>
                        <a:rPr lang="en-US" dirty="0"/>
                        <a:t>Judges 6:1-8:32</a:t>
                      </a:r>
                    </a:p>
                  </a:txBody>
                  <a:tcPr/>
                </a:tc>
                <a:tc>
                  <a:txBody>
                    <a:bodyPr/>
                    <a:lstStyle/>
                    <a:p>
                      <a:r>
                        <a:rPr lang="en-US" dirty="0"/>
                        <a:t>Midianites</a:t>
                      </a:r>
                    </a:p>
                  </a:txBody>
                  <a:tcPr/>
                </a:tc>
                <a:tc>
                  <a:txBody>
                    <a:bodyPr/>
                    <a:lstStyle/>
                    <a:p>
                      <a:pPr algn="ctr"/>
                      <a:r>
                        <a:rPr lang="en-US" dirty="0"/>
                        <a:t>7</a:t>
                      </a:r>
                    </a:p>
                  </a:txBody>
                  <a:tcPr/>
                </a:tc>
                <a:tc>
                  <a:txBody>
                    <a:bodyPr/>
                    <a:lstStyle/>
                    <a:p>
                      <a:r>
                        <a:rPr lang="en-US" dirty="0"/>
                        <a:t>Gideon</a:t>
                      </a:r>
                    </a:p>
                  </a:txBody>
                  <a:tcPr/>
                </a:tc>
                <a:tc>
                  <a:txBody>
                    <a:bodyPr/>
                    <a:lstStyle/>
                    <a:p>
                      <a:pPr algn="ctr"/>
                      <a:r>
                        <a:rPr lang="en-US" dirty="0"/>
                        <a:t>40</a:t>
                      </a:r>
                    </a:p>
                    <a:p>
                      <a:pPr algn="ctr"/>
                      <a:endParaRPr lang="en-US" dirty="0"/>
                    </a:p>
                  </a:txBody>
                  <a:tcPr/>
                </a:tc>
                <a:extLst>
                  <a:ext uri="{0D108BD9-81ED-4DB2-BD59-A6C34878D82A}">
                    <a16:rowId xmlns:a16="http://schemas.microsoft.com/office/drawing/2014/main" val="10004"/>
                  </a:ext>
                </a:extLst>
              </a:tr>
              <a:tr h="688910">
                <a:tc>
                  <a:txBody>
                    <a:bodyPr/>
                    <a:lstStyle/>
                    <a:p>
                      <a:r>
                        <a:rPr lang="en-US" dirty="0"/>
                        <a:t>5</a:t>
                      </a:r>
                    </a:p>
                  </a:txBody>
                  <a:tcPr/>
                </a:tc>
                <a:tc>
                  <a:txBody>
                    <a:bodyPr/>
                    <a:lstStyle/>
                    <a:p>
                      <a:r>
                        <a:rPr lang="en-US" dirty="0"/>
                        <a:t>Judges 8:33-10:5</a:t>
                      </a:r>
                    </a:p>
                  </a:txBody>
                  <a:tcPr/>
                </a:tc>
                <a:tc>
                  <a:txBody>
                    <a:bodyPr/>
                    <a:lstStyle/>
                    <a:p>
                      <a:r>
                        <a:rPr lang="en-US" dirty="0"/>
                        <a:t>Abimelech</a:t>
                      </a:r>
                    </a:p>
                  </a:txBody>
                  <a:tcPr/>
                </a:tc>
                <a:tc>
                  <a:txBody>
                    <a:bodyPr/>
                    <a:lstStyle/>
                    <a:p>
                      <a:pPr algn="ctr"/>
                      <a:r>
                        <a:rPr lang="en-US" dirty="0"/>
                        <a:t>3</a:t>
                      </a:r>
                    </a:p>
                  </a:txBody>
                  <a:tcPr/>
                </a:tc>
                <a:tc>
                  <a:txBody>
                    <a:bodyPr/>
                    <a:lstStyle/>
                    <a:p>
                      <a:r>
                        <a:rPr lang="en-US" dirty="0" err="1"/>
                        <a:t>Tola</a:t>
                      </a:r>
                      <a:r>
                        <a:rPr lang="en-US" dirty="0"/>
                        <a:t>/Jair</a:t>
                      </a:r>
                    </a:p>
                  </a:txBody>
                  <a:tcPr/>
                </a:tc>
                <a:tc>
                  <a:txBody>
                    <a:bodyPr/>
                    <a:lstStyle/>
                    <a:p>
                      <a:pPr algn="ctr"/>
                      <a:r>
                        <a:rPr lang="en-US" dirty="0"/>
                        <a:t>45</a:t>
                      </a:r>
                    </a:p>
                  </a:txBody>
                  <a:tcPr/>
                </a:tc>
                <a:extLst>
                  <a:ext uri="{0D108BD9-81ED-4DB2-BD59-A6C34878D82A}">
                    <a16:rowId xmlns:a16="http://schemas.microsoft.com/office/drawing/2014/main" val="10005"/>
                  </a:ext>
                </a:extLst>
              </a:tr>
              <a:tr h="688910">
                <a:tc>
                  <a:txBody>
                    <a:bodyPr/>
                    <a:lstStyle/>
                    <a:p>
                      <a:r>
                        <a:rPr lang="en-US" dirty="0"/>
                        <a:t>6</a:t>
                      </a:r>
                    </a:p>
                  </a:txBody>
                  <a:tcPr/>
                </a:tc>
                <a:tc>
                  <a:txBody>
                    <a:bodyPr/>
                    <a:lstStyle/>
                    <a:p>
                      <a:r>
                        <a:rPr lang="en-US" dirty="0"/>
                        <a:t>Judges 10:6-12:15</a:t>
                      </a:r>
                    </a:p>
                  </a:txBody>
                  <a:tcPr/>
                </a:tc>
                <a:tc>
                  <a:txBody>
                    <a:bodyPr/>
                    <a:lstStyle/>
                    <a:p>
                      <a:r>
                        <a:rPr lang="en-US" dirty="0"/>
                        <a:t>Ammonites and Philistines</a:t>
                      </a:r>
                    </a:p>
                  </a:txBody>
                  <a:tcPr/>
                </a:tc>
                <a:tc>
                  <a:txBody>
                    <a:bodyPr/>
                    <a:lstStyle/>
                    <a:p>
                      <a:pPr algn="ctr"/>
                      <a:r>
                        <a:rPr lang="en-US" dirty="0"/>
                        <a:t>18</a:t>
                      </a:r>
                    </a:p>
                  </a:txBody>
                  <a:tcPr/>
                </a:tc>
                <a:tc>
                  <a:txBody>
                    <a:bodyPr/>
                    <a:lstStyle/>
                    <a:p>
                      <a:r>
                        <a:rPr lang="en-US" dirty="0"/>
                        <a:t>Jephthah/</a:t>
                      </a:r>
                      <a:r>
                        <a:rPr lang="en-US" dirty="0" err="1"/>
                        <a:t>Ibzam</a:t>
                      </a:r>
                      <a:r>
                        <a:rPr lang="en-US" dirty="0"/>
                        <a:t>/</a:t>
                      </a:r>
                    </a:p>
                    <a:p>
                      <a:r>
                        <a:rPr lang="en-US" dirty="0"/>
                        <a:t>Elon/Abdon</a:t>
                      </a:r>
                    </a:p>
                  </a:txBody>
                  <a:tcPr/>
                </a:tc>
                <a:tc>
                  <a:txBody>
                    <a:bodyPr/>
                    <a:lstStyle/>
                    <a:p>
                      <a:pPr algn="ctr"/>
                      <a:r>
                        <a:rPr lang="en-US" dirty="0"/>
                        <a:t>6,7,</a:t>
                      </a:r>
                    </a:p>
                    <a:p>
                      <a:pPr algn="ctr"/>
                      <a:r>
                        <a:rPr lang="en-US" dirty="0"/>
                        <a:t>10,8</a:t>
                      </a:r>
                    </a:p>
                  </a:txBody>
                  <a:tcPr/>
                </a:tc>
                <a:extLst>
                  <a:ext uri="{0D108BD9-81ED-4DB2-BD59-A6C34878D82A}">
                    <a16:rowId xmlns:a16="http://schemas.microsoft.com/office/drawing/2014/main" val="10006"/>
                  </a:ext>
                </a:extLst>
              </a:tr>
              <a:tr h="688910">
                <a:tc>
                  <a:txBody>
                    <a:bodyPr/>
                    <a:lstStyle/>
                    <a:p>
                      <a:r>
                        <a:rPr lang="en-US" dirty="0"/>
                        <a:t>7</a:t>
                      </a:r>
                    </a:p>
                  </a:txBody>
                  <a:tcPr/>
                </a:tc>
                <a:tc>
                  <a:txBody>
                    <a:bodyPr/>
                    <a:lstStyle/>
                    <a:p>
                      <a:r>
                        <a:rPr lang="en-US" dirty="0"/>
                        <a:t>Judges 13:1-16:31</a:t>
                      </a:r>
                    </a:p>
                  </a:txBody>
                  <a:tcPr/>
                </a:tc>
                <a:tc>
                  <a:txBody>
                    <a:bodyPr/>
                    <a:lstStyle/>
                    <a:p>
                      <a:r>
                        <a:rPr lang="en-US" dirty="0"/>
                        <a:t>Philistines</a:t>
                      </a:r>
                    </a:p>
                  </a:txBody>
                  <a:tcPr/>
                </a:tc>
                <a:tc>
                  <a:txBody>
                    <a:bodyPr/>
                    <a:lstStyle/>
                    <a:p>
                      <a:pPr algn="ctr"/>
                      <a:r>
                        <a:rPr lang="en-US" dirty="0"/>
                        <a:t>40</a:t>
                      </a:r>
                    </a:p>
                  </a:txBody>
                  <a:tcPr/>
                </a:tc>
                <a:tc>
                  <a:txBody>
                    <a:bodyPr/>
                    <a:lstStyle/>
                    <a:p>
                      <a:r>
                        <a:rPr lang="en-US" dirty="0"/>
                        <a:t>Samson</a:t>
                      </a:r>
                    </a:p>
                  </a:txBody>
                  <a:tcPr/>
                </a:tc>
                <a:tc>
                  <a:txBody>
                    <a:bodyPr/>
                    <a:lstStyle/>
                    <a:p>
                      <a:pPr algn="ctr"/>
                      <a:r>
                        <a:rPr lang="en-US" dirty="0"/>
                        <a:t>20</a:t>
                      </a:r>
                    </a:p>
                  </a:txBody>
                  <a:tcPr/>
                </a:tc>
                <a:extLst>
                  <a:ext uri="{0D108BD9-81ED-4DB2-BD59-A6C34878D82A}">
                    <a16:rowId xmlns:a16="http://schemas.microsoft.com/office/drawing/2014/main" val="10007"/>
                  </a:ext>
                </a:extLst>
              </a:tr>
            </a:tbl>
          </a:graphicData>
        </a:graphic>
      </p:graphicFrame>
      <p:sp>
        <p:nvSpPr>
          <p:cNvPr id="3" name="TextBox 2"/>
          <p:cNvSpPr txBox="1"/>
          <p:nvPr/>
        </p:nvSpPr>
        <p:spPr>
          <a:xfrm>
            <a:off x="3118758" y="0"/>
            <a:ext cx="5725885" cy="830997"/>
          </a:xfrm>
          <a:prstGeom prst="rect">
            <a:avLst/>
          </a:prstGeom>
          <a:noFill/>
        </p:spPr>
        <p:txBody>
          <a:bodyPr wrap="square" rtlCol="0">
            <a:spAutoFit/>
          </a:bodyPr>
          <a:lstStyle/>
          <a:p>
            <a:r>
              <a:rPr lang="en-US" sz="4800" dirty="0"/>
              <a:t>7 Cycles In Judges</a:t>
            </a:r>
          </a:p>
        </p:txBody>
      </p:sp>
      <p:sp>
        <p:nvSpPr>
          <p:cNvPr id="4" name="TextBox 3"/>
          <p:cNvSpPr txBox="1"/>
          <p:nvPr/>
        </p:nvSpPr>
        <p:spPr>
          <a:xfrm>
            <a:off x="163288" y="6455229"/>
            <a:ext cx="7696200" cy="276999"/>
          </a:xfrm>
          <a:prstGeom prst="rect">
            <a:avLst/>
          </a:prstGeom>
          <a:noFill/>
        </p:spPr>
        <p:txBody>
          <a:bodyPr wrap="square" rtlCol="0">
            <a:spAutoFit/>
          </a:bodyPr>
          <a:lstStyle/>
          <a:p>
            <a:r>
              <a:rPr lang="en-US" sz="1200" dirty="0"/>
              <a:t>Chart from: </a:t>
            </a:r>
            <a:r>
              <a:rPr lang="en-US" sz="1200" i="1" dirty="0"/>
              <a:t>Talk thru the Bible </a:t>
            </a:r>
            <a:r>
              <a:rPr lang="en-US" sz="1200" dirty="0"/>
              <a:t> by Bruce Wilkinson and Kenneth Boa pg. 62</a:t>
            </a:r>
          </a:p>
        </p:txBody>
      </p:sp>
    </p:spTree>
    <p:extLst>
      <p:ext uri="{BB962C8B-B14F-4D97-AF65-F5344CB8AC3E}">
        <p14:creationId xmlns:p14="http://schemas.microsoft.com/office/powerpoint/2010/main" val="2804118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s-media-cache-ak0.pinimg.com/736x/ab/bb/c8/abbbc8f1d20463c2a8b1f412105aad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025" y="740242"/>
            <a:ext cx="10981749" cy="5388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222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media-cache-ak0.pinimg.com/736x/0a/68/23/0a6823c655dbbbf8237a6d433ac2ae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726" y="381001"/>
            <a:ext cx="11675274" cy="56932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6800" y="6488668"/>
            <a:ext cx="2769156" cy="369332"/>
          </a:xfrm>
          <a:prstGeom prst="rect">
            <a:avLst/>
          </a:prstGeom>
        </p:spPr>
        <p:txBody>
          <a:bodyPr wrap="none">
            <a:spAutoFit/>
          </a:bodyPr>
          <a:lstStyle/>
          <a:p>
            <a:r>
              <a:rPr lang="en-US" b="0" i="0" dirty="0">
                <a:solidFill>
                  <a:srgbClr val="333333"/>
                </a:solidFill>
                <a:effectLst/>
                <a:latin typeface="Calibri" panose="020F0502020204030204" pitchFamily="34" charset="0"/>
              </a:rPr>
              <a:t> Charts by John C. </a:t>
            </a:r>
            <a:r>
              <a:rPr lang="en-US" b="0" i="0" dirty="0" err="1">
                <a:solidFill>
                  <a:srgbClr val="333333"/>
                </a:solidFill>
                <a:effectLst/>
                <a:latin typeface="Calibri" panose="020F0502020204030204" pitchFamily="34" charset="0"/>
              </a:rPr>
              <a:t>Lawrenz</a:t>
            </a:r>
            <a:endParaRPr lang="en-US" dirty="0"/>
          </a:p>
        </p:txBody>
      </p:sp>
    </p:spTree>
    <p:extLst>
      <p:ext uri="{BB962C8B-B14F-4D97-AF65-F5344CB8AC3E}">
        <p14:creationId xmlns:p14="http://schemas.microsoft.com/office/powerpoint/2010/main" val="1468738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1344" y="1215826"/>
            <a:ext cx="6096000" cy="4247317"/>
          </a:xfrm>
          <a:prstGeom prst="rect">
            <a:avLst/>
          </a:prstGeom>
        </p:spPr>
        <p:txBody>
          <a:bodyPr>
            <a:spAutoFit/>
          </a:bodyPr>
          <a:lstStyle/>
          <a:p>
            <a:pPr fontAlgn="base">
              <a:buFont typeface="+mj-lt"/>
              <a:buAutoNum type="arabicPeriod"/>
            </a:pPr>
            <a:r>
              <a:rPr lang="en-US" dirty="0">
                <a:solidFill>
                  <a:srgbClr val="333333"/>
                </a:solidFill>
                <a:latin typeface="Calibri" panose="020F0502020204030204" pitchFamily="34" charset="0"/>
              </a:rPr>
              <a:t> </a:t>
            </a:r>
            <a:r>
              <a:rPr lang="en-US" dirty="0" err="1">
                <a:solidFill>
                  <a:srgbClr val="333333"/>
                </a:solidFill>
                <a:latin typeface="Calibri" panose="020F0502020204030204" pitchFamily="34" charset="0"/>
              </a:rPr>
              <a:t>Othniel</a:t>
            </a:r>
            <a:r>
              <a:rPr lang="en-US" dirty="0">
                <a:solidFill>
                  <a:srgbClr val="333333"/>
                </a:solidFill>
                <a:latin typeface="Calibri" panose="020F0502020204030204" pitchFamily="34" charset="0"/>
              </a:rPr>
              <a:t> of Judah (3:9): victory against </a:t>
            </a:r>
            <a:r>
              <a:rPr lang="en-US" dirty="0" err="1">
                <a:solidFill>
                  <a:srgbClr val="333333"/>
                </a:solidFill>
                <a:latin typeface="Calibri" panose="020F0502020204030204" pitchFamily="34" charset="0"/>
              </a:rPr>
              <a:t>Chushan-rishathaim</a:t>
            </a:r>
            <a:r>
              <a:rPr lang="en-US" dirty="0">
                <a:solidFill>
                  <a:srgbClr val="333333"/>
                </a:solidFill>
                <a:latin typeface="Calibri" panose="020F0502020204030204" pitchFamily="34" charset="0"/>
              </a:rPr>
              <a:t>.</a:t>
            </a:r>
          </a:p>
          <a:p>
            <a:pPr fontAlgn="base">
              <a:buFont typeface="+mj-lt"/>
              <a:buAutoNum type="arabicPeriod"/>
            </a:pPr>
            <a:r>
              <a:rPr lang="en-US" dirty="0">
                <a:solidFill>
                  <a:srgbClr val="333333"/>
                </a:solidFill>
                <a:latin typeface="Calibri" panose="020F0502020204030204" pitchFamily="34" charset="0"/>
              </a:rPr>
              <a:t> Ehud of Benjamin (3:15): victory against </a:t>
            </a:r>
            <a:r>
              <a:rPr lang="en-US" dirty="0" err="1">
                <a:solidFill>
                  <a:srgbClr val="333333"/>
                </a:solidFill>
                <a:latin typeface="Calibri" panose="020F0502020204030204" pitchFamily="34" charset="0"/>
              </a:rPr>
              <a:t>Eglon</a:t>
            </a:r>
            <a:r>
              <a:rPr lang="en-US" dirty="0">
                <a:solidFill>
                  <a:srgbClr val="333333"/>
                </a:solidFill>
                <a:latin typeface="Calibri" panose="020F0502020204030204" pitchFamily="34" charset="0"/>
              </a:rPr>
              <a:t> of Moab.</a:t>
            </a:r>
          </a:p>
          <a:p>
            <a:pPr fontAlgn="base">
              <a:buFont typeface="+mj-lt"/>
              <a:buAutoNum type="arabicPeriod"/>
            </a:pPr>
            <a:r>
              <a:rPr lang="en-US" dirty="0">
                <a:solidFill>
                  <a:srgbClr val="333333"/>
                </a:solidFill>
                <a:latin typeface="Calibri" panose="020F0502020204030204" pitchFamily="34" charset="0"/>
              </a:rPr>
              <a:t> </a:t>
            </a:r>
            <a:r>
              <a:rPr lang="en-US" dirty="0" err="1">
                <a:solidFill>
                  <a:srgbClr val="333333"/>
                </a:solidFill>
                <a:latin typeface="Calibri" panose="020F0502020204030204" pitchFamily="34" charset="0"/>
              </a:rPr>
              <a:t>Shamgar</a:t>
            </a:r>
            <a:r>
              <a:rPr lang="en-US" dirty="0">
                <a:solidFill>
                  <a:srgbClr val="333333"/>
                </a:solidFill>
                <a:latin typeface="Calibri" panose="020F0502020204030204" pitchFamily="34" charset="0"/>
              </a:rPr>
              <a:t> (3:31): victory against the Philistines (location unknown).</a:t>
            </a:r>
          </a:p>
          <a:p>
            <a:pPr fontAlgn="base">
              <a:buFont typeface="+mj-lt"/>
              <a:buAutoNum type="arabicPeriod"/>
            </a:pPr>
            <a:r>
              <a:rPr lang="en-US" dirty="0">
                <a:solidFill>
                  <a:srgbClr val="333333"/>
                </a:solidFill>
                <a:latin typeface="Calibri" panose="020F0502020204030204" pitchFamily="34" charset="0"/>
              </a:rPr>
              <a:t> Deborah (Ephraim) and Barak (Naphtali) (4:4–6): victory over </a:t>
            </a:r>
            <a:r>
              <a:rPr lang="en-US" dirty="0" err="1">
                <a:solidFill>
                  <a:srgbClr val="333333"/>
                </a:solidFill>
                <a:latin typeface="Calibri" panose="020F0502020204030204" pitchFamily="34" charset="0"/>
              </a:rPr>
              <a:t>Jabin</a:t>
            </a:r>
            <a:r>
              <a:rPr lang="en-US" dirty="0">
                <a:solidFill>
                  <a:srgbClr val="333333"/>
                </a:solidFill>
                <a:latin typeface="Calibri" panose="020F0502020204030204" pitchFamily="34" charset="0"/>
              </a:rPr>
              <a:t> and </a:t>
            </a:r>
            <a:r>
              <a:rPr lang="en-US" dirty="0" err="1">
                <a:solidFill>
                  <a:srgbClr val="333333"/>
                </a:solidFill>
                <a:latin typeface="Calibri" panose="020F0502020204030204" pitchFamily="34" charset="0"/>
              </a:rPr>
              <a:t>Sisera</a:t>
            </a:r>
            <a:r>
              <a:rPr lang="en-US" dirty="0">
                <a:solidFill>
                  <a:srgbClr val="333333"/>
                </a:solidFill>
                <a:latin typeface="Calibri" panose="020F0502020204030204" pitchFamily="34" charset="0"/>
              </a:rPr>
              <a:t>.</a:t>
            </a:r>
          </a:p>
          <a:p>
            <a:pPr fontAlgn="base">
              <a:buFont typeface="+mj-lt"/>
              <a:buAutoNum type="arabicPeriod"/>
            </a:pPr>
            <a:r>
              <a:rPr lang="en-US" dirty="0">
                <a:solidFill>
                  <a:srgbClr val="333333"/>
                </a:solidFill>
                <a:latin typeface="Calibri" panose="020F0502020204030204" pitchFamily="34" charset="0"/>
              </a:rPr>
              <a:t> Gideon of Manasseh (6:11): victory over the Midianites and Amalekites.</a:t>
            </a:r>
          </a:p>
          <a:p>
            <a:pPr fontAlgn="base">
              <a:buFont typeface="+mj-lt"/>
              <a:buAutoNum type="arabicPeriod"/>
            </a:pPr>
            <a:r>
              <a:rPr lang="en-US" dirty="0">
                <a:solidFill>
                  <a:srgbClr val="333333"/>
                </a:solidFill>
                <a:latin typeface="Calibri" panose="020F0502020204030204" pitchFamily="34" charset="0"/>
              </a:rPr>
              <a:t> </a:t>
            </a:r>
            <a:r>
              <a:rPr lang="en-US" dirty="0" err="1">
                <a:solidFill>
                  <a:srgbClr val="333333"/>
                </a:solidFill>
                <a:latin typeface="Calibri" panose="020F0502020204030204" pitchFamily="34" charset="0"/>
              </a:rPr>
              <a:t>Tola</a:t>
            </a:r>
            <a:r>
              <a:rPr lang="en-US" dirty="0">
                <a:solidFill>
                  <a:srgbClr val="333333"/>
                </a:solidFill>
                <a:latin typeface="Calibri" panose="020F0502020204030204" pitchFamily="34" charset="0"/>
              </a:rPr>
              <a:t> of Issachar (10:1).</a:t>
            </a:r>
          </a:p>
          <a:p>
            <a:pPr fontAlgn="base">
              <a:buFont typeface="+mj-lt"/>
              <a:buAutoNum type="arabicPeriod"/>
            </a:pPr>
            <a:r>
              <a:rPr lang="en-US" dirty="0">
                <a:solidFill>
                  <a:srgbClr val="333333"/>
                </a:solidFill>
                <a:latin typeface="Calibri" panose="020F0502020204030204" pitchFamily="34" charset="0"/>
              </a:rPr>
              <a:t> Jair of Gilead (10:3).</a:t>
            </a:r>
          </a:p>
          <a:p>
            <a:pPr fontAlgn="base">
              <a:buFont typeface="+mj-lt"/>
              <a:buAutoNum type="arabicPeriod"/>
            </a:pPr>
            <a:r>
              <a:rPr lang="en-US" dirty="0">
                <a:solidFill>
                  <a:srgbClr val="333333"/>
                </a:solidFill>
                <a:latin typeface="Calibri" panose="020F0502020204030204" pitchFamily="34" charset="0"/>
              </a:rPr>
              <a:t> Jephthah of Gilead (11:11): victory over the Ammonites.</a:t>
            </a:r>
          </a:p>
          <a:p>
            <a:pPr fontAlgn="base">
              <a:buFont typeface="+mj-lt"/>
              <a:buAutoNum type="arabicPeriod"/>
            </a:pPr>
            <a:r>
              <a:rPr lang="en-US" dirty="0">
                <a:solidFill>
                  <a:srgbClr val="333333"/>
                </a:solidFill>
                <a:latin typeface="Calibri" panose="020F0502020204030204" pitchFamily="34" charset="0"/>
              </a:rPr>
              <a:t> </a:t>
            </a:r>
            <a:r>
              <a:rPr lang="en-US" dirty="0" err="1">
                <a:solidFill>
                  <a:srgbClr val="333333"/>
                </a:solidFill>
                <a:latin typeface="Calibri" panose="020F0502020204030204" pitchFamily="34" charset="0"/>
              </a:rPr>
              <a:t>Ibzan</a:t>
            </a:r>
            <a:r>
              <a:rPr lang="en-US" dirty="0">
                <a:solidFill>
                  <a:srgbClr val="333333"/>
                </a:solidFill>
                <a:latin typeface="Calibri" panose="020F0502020204030204" pitchFamily="34" charset="0"/>
              </a:rPr>
              <a:t> of Bethlehem (12:8).</a:t>
            </a:r>
          </a:p>
          <a:p>
            <a:pPr fontAlgn="base">
              <a:buFont typeface="+mj-lt"/>
              <a:buAutoNum type="arabicPeriod"/>
            </a:pPr>
            <a:r>
              <a:rPr lang="en-US" dirty="0">
                <a:solidFill>
                  <a:srgbClr val="333333"/>
                </a:solidFill>
                <a:latin typeface="Calibri" panose="020F0502020204030204" pitchFamily="34" charset="0"/>
              </a:rPr>
              <a:t> Elon of Zebulun (12:11).</a:t>
            </a:r>
          </a:p>
          <a:p>
            <a:pPr fontAlgn="base">
              <a:buFont typeface="+mj-lt"/>
              <a:buAutoNum type="arabicPeriod"/>
            </a:pPr>
            <a:r>
              <a:rPr lang="en-US" dirty="0">
                <a:solidFill>
                  <a:srgbClr val="333333"/>
                </a:solidFill>
                <a:latin typeface="Calibri" panose="020F0502020204030204" pitchFamily="34" charset="0"/>
              </a:rPr>
              <a:t> Abdon of Ephraim (12:13).</a:t>
            </a:r>
          </a:p>
          <a:p>
            <a:pPr fontAlgn="base">
              <a:buFont typeface="+mj-lt"/>
              <a:buAutoNum type="arabicPeriod"/>
            </a:pPr>
            <a:r>
              <a:rPr lang="en-US" dirty="0">
                <a:solidFill>
                  <a:srgbClr val="333333"/>
                </a:solidFill>
                <a:latin typeface="Calibri" panose="020F0502020204030204" pitchFamily="34" charset="0"/>
              </a:rPr>
              <a:t> Samson of Dan (15:20): victory against the Philistines.</a:t>
            </a:r>
            <a:endParaRPr lang="en-US" b="0" i="0" dirty="0">
              <a:solidFill>
                <a:srgbClr val="333333"/>
              </a:solidFill>
              <a:effectLst/>
              <a:latin typeface="Calibri" panose="020F0502020204030204" pitchFamily="34" charset="0"/>
            </a:endParaRPr>
          </a:p>
        </p:txBody>
      </p:sp>
      <p:pic>
        <p:nvPicPr>
          <p:cNvPr id="3076" name="Picture 4" descr="nations that challenged Israel’s right in Promised 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889" y="1023256"/>
            <a:ext cx="3862106" cy="4909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308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84995"/>
            <a:ext cx="6096000" cy="3600986"/>
          </a:xfrm>
          <a:prstGeom prst="rect">
            <a:avLst/>
          </a:prstGeom>
          <a:ln>
            <a:solidFill>
              <a:schemeClr val="tx1"/>
            </a:solidFill>
          </a:ln>
        </p:spPr>
        <p:txBody>
          <a:bodyPr>
            <a:spAutoFit/>
          </a:bodyPr>
          <a:lstStyle/>
          <a:p>
            <a:r>
              <a:rPr lang="en-US" sz="1200" b="1" dirty="0" err="1">
                <a:solidFill>
                  <a:srgbClr val="4D4D4D"/>
                </a:solidFill>
                <a:latin typeface="Arial" panose="020B0604020202020204" pitchFamily="34" charset="0"/>
              </a:rPr>
              <a:t>Baalim</a:t>
            </a:r>
            <a:r>
              <a:rPr lang="en-US" sz="1200" b="1" dirty="0">
                <a:solidFill>
                  <a:srgbClr val="4D4D4D"/>
                </a:solidFill>
                <a:latin typeface="Arial" panose="020B0604020202020204" pitchFamily="34" charset="0"/>
              </a:rPr>
              <a:t>: </a:t>
            </a:r>
            <a:r>
              <a:rPr lang="en-US" sz="1200" dirty="0">
                <a:solidFill>
                  <a:srgbClr val="4D4D4D"/>
                </a:solidFill>
                <a:latin typeface="Arial" panose="020B0604020202020204" pitchFamily="34" charset="0"/>
              </a:rPr>
              <a:t>Plural of "Baal"; occurs in the Bible fifteen times, always used with the article; not found in the Pentateuch nor in the poetical books. For a full discussion of the cult, see </a:t>
            </a:r>
            <a:r>
              <a:rPr lang="en-US" sz="1200" dirty="0" err="1"/>
              <a:t>Ba'al</a:t>
            </a:r>
            <a:r>
              <a:rPr lang="en-US" sz="1200" dirty="0"/>
              <a:t>-Worship</a:t>
            </a:r>
            <a:r>
              <a:rPr lang="en-US" sz="1200" dirty="0">
                <a:solidFill>
                  <a:srgbClr val="4D4D4D"/>
                </a:solidFill>
                <a:latin typeface="Arial" panose="020B0604020202020204" pitchFamily="34" charset="0"/>
              </a:rPr>
              <a:t>. The true signification has been a matter of dispute. One of the leading explanations is that the expression is a "plural of majesty," equivalent to "the great god </a:t>
            </a:r>
            <a:r>
              <a:rPr lang="en-US" sz="1200" dirty="0" err="1">
                <a:solidFill>
                  <a:srgbClr val="4D4D4D"/>
                </a:solidFill>
                <a:latin typeface="Arial" panose="020B0604020202020204" pitchFamily="34" charset="0"/>
              </a:rPr>
              <a:t>Ba'al</a:t>
            </a:r>
            <a:r>
              <a:rPr lang="en-US" sz="1200" dirty="0">
                <a:solidFill>
                  <a:srgbClr val="4D4D4D"/>
                </a:solidFill>
                <a:latin typeface="Arial" panose="020B0604020202020204" pitchFamily="34" charset="0"/>
              </a:rPr>
              <a:t>," after the analogy of "Elohim" and "</a:t>
            </a:r>
            <a:r>
              <a:rPr lang="en-US" sz="1200" dirty="0" err="1">
                <a:solidFill>
                  <a:srgbClr val="4D4D4D"/>
                </a:solidFill>
                <a:latin typeface="Arial" panose="020B0604020202020204" pitchFamily="34" charset="0"/>
              </a:rPr>
              <a:t>Adonim</a:t>
            </a:r>
            <a:r>
              <a:rPr lang="en-US" sz="1200" dirty="0">
                <a:solidFill>
                  <a:srgbClr val="4D4D4D"/>
                </a:solidFill>
                <a:latin typeface="Arial" panose="020B0604020202020204" pitchFamily="34" charset="0"/>
              </a:rPr>
              <a:t>." Apart from other objections, it may be urged against this view that such phrases always become proper names, and, unlike "</a:t>
            </a:r>
            <a:r>
              <a:rPr lang="en-US" sz="1200" dirty="0" err="1">
                <a:solidFill>
                  <a:srgbClr val="4D4D4D"/>
                </a:solidFill>
                <a:latin typeface="Arial" panose="020B0604020202020204" pitchFamily="34" charset="0"/>
              </a:rPr>
              <a:t>Baalim</a:t>
            </a:r>
            <a:r>
              <a:rPr lang="en-US" sz="1200" dirty="0">
                <a:solidFill>
                  <a:srgbClr val="4D4D4D"/>
                </a:solidFill>
                <a:latin typeface="Arial" panose="020B0604020202020204" pitchFamily="34" charset="0"/>
              </a:rPr>
              <a:t>," are often used without the article.</a:t>
            </a:r>
          </a:p>
          <a:p>
            <a:endParaRPr lang="en-US" sz="1200" dirty="0">
              <a:solidFill>
                <a:srgbClr val="4D4D4D"/>
              </a:solidFill>
              <a:latin typeface="Arial" panose="020B0604020202020204" pitchFamily="34" charset="0"/>
            </a:endParaRPr>
          </a:p>
          <a:p>
            <a:r>
              <a:rPr lang="en-US" sz="1200" dirty="0">
                <a:solidFill>
                  <a:srgbClr val="4D4D4D"/>
                </a:solidFill>
                <a:latin typeface="Arial" panose="020B0604020202020204" pitchFamily="34" charset="0"/>
              </a:rPr>
              <a:t>Hence other explanations are more plausible; for example, that </a:t>
            </a:r>
            <a:r>
              <a:rPr lang="en-US" sz="1200" dirty="0" err="1">
                <a:solidFill>
                  <a:srgbClr val="4D4D4D"/>
                </a:solidFill>
                <a:latin typeface="Arial" panose="020B0604020202020204" pitchFamily="34" charset="0"/>
              </a:rPr>
              <a:t>Baalim</a:t>
            </a:r>
            <a:r>
              <a:rPr lang="en-US" sz="1200" dirty="0">
                <a:solidFill>
                  <a:srgbClr val="4D4D4D"/>
                </a:solidFill>
                <a:latin typeface="Arial" panose="020B0604020202020204" pitchFamily="34" charset="0"/>
              </a:rPr>
              <a:t> are images of the god Baal, or that they are the various forms in which Baal is worshiped. Since, however, there is no evidence of the formal worship in Israel of any </a:t>
            </a:r>
            <a:r>
              <a:rPr lang="en-US" sz="1200" dirty="0" err="1">
                <a:solidFill>
                  <a:srgbClr val="4D4D4D"/>
                </a:solidFill>
                <a:latin typeface="Arial" panose="020B0604020202020204" pitchFamily="34" charset="0"/>
              </a:rPr>
              <a:t>Ba'al</a:t>
            </a:r>
            <a:r>
              <a:rPr lang="en-US" sz="1200" dirty="0">
                <a:solidFill>
                  <a:srgbClr val="4D4D4D"/>
                </a:solidFill>
                <a:latin typeface="Arial" panose="020B0604020202020204" pitchFamily="34" charset="0"/>
              </a:rPr>
              <a:t> at a common center, and as the local </a:t>
            </a:r>
            <a:r>
              <a:rPr lang="en-US" sz="1200" dirty="0" err="1">
                <a:solidFill>
                  <a:srgbClr val="4D4D4D"/>
                </a:solidFill>
                <a:latin typeface="Arial" panose="020B0604020202020204" pitchFamily="34" charset="0"/>
              </a:rPr>
              <a:t>Canaanitic</a:t>
            </a:r>
            <a:r>
              <a:rPr lang="en-US" sz="1200" dirty="0">
                <a:solidFill>
                  <a:srgbClr val="4D4D4D"/>
                </a:solidFill>
                <a:latin typeface="Arial" panose="020B0604020202020204" pitchFamily="34" charset="0"/>
              </a:rPr>
              <a:t> deities were known as the "</a:t>
            </a:r>
            <a:r>
              <a:rPr lang="en-US" sz="1200" dirty="0" err="1">
                <a:solidFill>
                  <a:srgbClr val="4D4D4D"/>
                </a:solidFill>
                <a:latin typeface="Arial" panose="020B0604020202020204" pitchFamily="34" charset="0"/>
              </a:rPr>
              <a:t>baals</a:t>
            </a:r>
            <a:r>
              <a:rPr lang="en-US" sz="1200" dirty="0">
                <a:solidFill>
                  <a:srgbClr val="4D4D4D"/>
                </a:solidFill>
                <a:latin typeface="Arial" panose="020B0604020202020204" pitchFamily="34" charset="0"/>
              </a:rPr>
              <a:t>" of their respective districts, and as Israel notoriously addicted itself to the cult of such deities, it is altogether probable that the expression designates the local deities to which such worship was paid in various places by the Hebrews in Palestine. Among other passages, Judges viii. 33 is specially instructive on this point. In connection with the lapse of the people of Israel into the worship of the </a:t>
            </a:r>
            <a:r>
              <a:rPr lang="en-US" sz="1200" dirty="0" err="1">
                <a:solidFill>
                  <a:srgbClr val="4D4D4D"/>
                </a:solidFill>
                <a:latin typeface="Arial" panose="020B0604020202020204" pitchFamily="34" charset="0"/>
              </a:rPr>
              <a:t>Baalim</a:t>
            </a:r>
            <a:r>
              <a:rPr lang="en-US" sz="1200" dirty="0">
                <a:solidFill>
                  <a:srgbClr val="4D4D4D"/>
                </a:solidFill>
                <a:latin typeface="Arial" panose="020B0604020202020204" pitchFamily="34" charset="0"/>
              </a:rPr>
              <a:t>, it is there said that "they made Baal-</a:t>
            </a:r>
            <a:r>
              <a:rPr lang="en-US" sz="1200" dirty="0" err="1">
                <a:solidFill>
                  <a:srgbClr val="4D4D4D"/>
                </a:solidFill>
                <a:latin typeface="Arial" panose="020B0604020202020204" pitchFamily="34" charset="0"/>
              </a:rPr>
              <a:t>berith</a:t>
            </a:r>
            <a:r>
              <a:rPr lang="en-US" sz="1200" dirty="0">
                <a:solidFill>
                  <a:srgbClr val="4D4D4D"/>
                </a:solidFill>
                <a:latin typeface="Arial" panose="020B0604020202020204" pitchFamily="34" charset="0"/>
              </a:rPr>
              <a:t> their god" </a:t>
            </a:r>
          </a:p>
          <a:p>
            <a:r>
              <a:rPr lang="en-US" sz="1200" b="1" dirty="0"/>
              <a:t>By: Morris </a:t>
            </a:r>
            <a:r>
              <a:rPr lang="en-US" sz="1200" b="1" dirty="0" err="1"/>
              <a:t>Jastrow</a:t>
            </a:r>
            <a:r>
              <a:rPr lang="en-US" sz="1200" b="1" dirty="0"/>
              <a:t>, Jr., J. Frederic McCurdy Jewish Encyclopedia</a:t>
            </a:r>
            <a:endParaRPr lang="en-US" sz="1200" dirty="0"/>
          </a:p>
        </p:txBody>
      </p:sp>
      <p:sp>
        <p:nvSpPr>
          <p:cNvPr id="3" name="Rectangle 2"/>
          <p:cNvSpPr/>
          <p:nvPr/>
        </p:nvSpPr>
        <p:spPr>
          <a:xfrm>
            <a:off x="0" y="0"/>
            <a:ext cx="6096000" cy="1384995"/>
          </a:xfrm>
          <a:prstGeom prst="rect">
            <a:avLst/>
          </a:prstGeom>
          <a:ln>
            <a:solidFill>
              <a:schemeClr val="tx1"/>
            </a:solidFill>
          </a:ln>
        </p:spPr>
        <p:txBody>
          <a:bodyPr>
            <a:spAutoFit/>
          </a:bodyPr>
          <a:lstStyle/>
          <a:p>
            <a:r>
              <a:rPr lang="en-US" sz="1200" b="1" dirty="0">
                <a:latin typeface="Calibri" panose="020F0502020204030204" pitchFamily="34" charset="0"/>
              </a:rPr>
              <a:t>Idol Worship--</a:t>
            </a:r>
            <a:r>
              <a:rPr lang="en-US" sz="1200" b="1" dirty="0" err="1">
                <a:latin typeface="Calibri" panose="020F0502020204030204" pitchFamily="34" charset="0"/>
              </a:rPr>
              <a:t>Baalim</a:t>
            </a:r>
            <a:r>
              <a:rPr lang="en-US" sz="1200" b="1" dirty="0">
                <a:latin typeface="Calibri" panose="020F0502020204030204" pitchFamily="34" charset="0"/>
              </a:rPr>
              <a:t>: </a:t>
            </a:r>
            <a:r>
              <a:rPr lang="en-US" sz="1200" dirty="0">
                <a:latin typeface="Calibri" panose="020F0502020204030204" pitchFamily="34" charset="0"/>
              </a:rPr>
              <a:t>The word most often associated with idolatry in the Old Testament is </a:t>
            </a:r>
            <a:r>
              <a:rPr lang="en-US" sz="1200" i="1" dirty="0">
                <a:latin typeface="Calibri" panose="020F0502020204030204" pitchFamily="34" charset="0"/>
              </a:rPr>
              <a:t>Baal.</a:t>
            </a:r>
            <a:r>
              <a:rPr lang="en-US" sz="1200" dirty="0">
                <a:latin typeface="Calibri" panose="020F0502020204030204" pitchFamily="34" charset="0"/>
              </a:rPr>
              <a:t> The gods of a people—in the plural—may be referred to as </a:t>
            </a:r>
            <a:r>
              <a:rPr lang="en-US" sz="1200" dirty="0" err="1">
                <a:latin typeface="Calibri" panose="020F0502020204030204" pitchFamily="34" charset="0"/>
              </a:rPr>
              <a:t>Baalim</a:t>
            </a:r>
            <a:r>
              <a:rPr lang="en-US" sz="1200" dirty="0">
                <a:latin typeface="Calibri" panose="020F0502020204030204" pitchFamily="34" charset="0"/>
              </a:rPr>
              <a:t>, as in 1 Kings 18:18. [1 Kgs. 11:1–8] Thus, Baalism refers to the worship of anything or anyone other than the true and living God.</a:t>
            </a:r>
          </a:p>
          <a:p>
            <a:pPr fontAlgn="base"/>
            <a:r>
              <a:rPr lang="en-US" sz="1200" dirty="0"/>
              <a:t>“No Other Gods before Me”</a:t>
            </a:r>
          </a:p>
          <a:p>
            <a:pPr fontAlgn="base"/>
            <a:r>
              <a:rPr lang="en-US" sz="1200" dirty="0"/>
              <a:t>David H. Madsen</a:t>
            </a:r>
          </a:p>
          <a:p>
            <a:pPr fontAlgn="base"/>
            <a:r>
              <a:rPr lang="en-US" sz="1200" dirty="0"/>
              <a:t>January 1990 Ensign</a:t>
            </a:r>
          </a:p>
        </p:txBody>
      </p:sp>
      <p:sp>
        <p:nvSpPr>
          <p:cNvPr id="4" name="Rectangle 3"/>
          <p:cNvSpPr/>
          <p:nvPr/>
        </p:nvSpPr>
        <p:spPr>
          <a:xfrm>
            <a:off x="6096000" y="0"/>
            <a:ext cx="6096000" cy="1200329"/>
          </a:xfrm>
          <a:prstGeom prst="rect">
            <a:avLst/>
          </a:prstGeom>
          <a:ln>
            <a:solidFill>
              <a:schemeClr val="tx1"/>
            </a:solidFill>
          </a:ln>
        </p:spPr>
        <p:txBody>
          <a:bodyPr>
            <a:spAutoFit/>
          </a:bodyPr>
          <a:lstStyle/>
          <a:p>
            <a:r>
              <a:rPr lang="en-US" sz="1200" b="1" dirty="0">
                <a:latin typeface="Calibri" panose="020F0502020204030204" pitchFamily="34" charset="0"/>
              </a:rPr>
              <a:t>Judah and Benjamin:</a:t>
            </a:r>
          </a:p>
          <a:p>
            <a:r>
              <a:rPr lang="en-US" sz="1200" dirty="0">
                <a:latin typeface="Calibri" panose="020F0502020204030204" pitchFamily="34" charset="0"/>
              </a:rPr>
              <a:t>It may be helpful to note that Judges 1:8 and 1:21 seem to contradict each other by indicating that two different tribes of Israel (Judah and Benjamin) controlled Jerusalem. In fact, Judah had conquered and was in control of the southern half of the city. The tribe of Benjamin controlled the northern half of Jerusalem, but they did not fully conquer it and drive out the </a:t>
            </a:r>
            <a:r>
              <a:rPr lang="en-US" sz="1200" dirty="0" err="1">
                <a:latin typeface="Calibri" panose="020F0502020204030204" pitchFamily="34" charset="0"/>
              </a:rPr>
              <a:t>Jebusites</a:t>
            </a:r>
            <a:r>
              <a:rPr lang="en-US" sz="1200" dirty="0">
                <a:latin typeface="Calibri" panose="020F0502020204030204" pitchFamily="34" charset="0"/>
              </a:rPr>
              <a:t> until the days of King David (see 2 Samuel 5:6–7).</a:t>
            </a:r>
            <a:endParaRPr lang="en-US" sz="1200" dirty="0"/>
          </a:p>
        </p:txBody>
      </p:sp>
      <p:sp>
        <p:nvSpPr>
          <p:cNvPr id="5" name="Rectangle 4"/>
          <p:cNvSpPr/>
          <p:nvPr/>
        </p:nvSpPr>
        <p:spPr>
          <a:xfrm>
            <a:off x="6096000" y="1203091"/>
            <a:ext cx="6096000" cy="4893647"/>
          </a:xfrm>
          <a:prstGeom prst="rect">
            <a:avLst/>
          </a:prstGeom>
          <a:ln>
            <a:solidFill>
              <a:schemeClr val="tx1"/>
            </a:solidFill>
          </a:ln>
        </p:spPr>
        <p:txBody>
          <a:bodyPr>
            <a:spAutoFit/>
          </a:bodyPr>
          <a:lstStyle/>
          <a:p>
            <a:pPr fontAlgn="base"/>
            <a:r>
              <a:rPr lang="en-US" sz="1200" b="1" dirty="0">
                <a:solidFill>
                  <a:srgbClr val="333333"/>
                </a:solidFill>
                <a:latin typeface="Calibri" panose="020F0502020204030204" pitchFamily="34" charset="0"/>
              </a:rPr>
              <a:t>Background Information On Palestine:</a:t>
            </a:r>
          </a:p>
          <a:p>
            <a:pPr fontAlgn="base"/>
            <a:r>
              <a:rPr lang="en-US" sz="1200" dirty="0">
                <a:solidFill>
                  <a:srgbClr val="333333"/>
                </a:solidFill>
                <a:latin typeface="Calibri" panose="020F0502020204030204" pitchFamily="34" charset="0"/>
              </a:rPr>
              <a:t>“When discussing the political and religious conditions in Palestine at the time of the Israelite conquest (between 1250 and 1200 B.C.), we should note that the whole Near East had boiled with turmoil during the preceding century. The power of Egypt’s ally in Mesopotamia, Mitanni, had collapsed. Egypt herself first lost and then regained power over much of the eastern Mediterranean area. The Hurrian and Aryan peoples had pressed down from the north almost as far as Palestine, Assyria had begun to rise as a world power, and the old Hittite Empire of Asia Minor and Egypt had reached a standoff for control of the Near East.</a:t>
            </a:r>
          </a:p>
          <a:p>
            <a:pPr fontAlgn="base"/>
            <a:r>
              <a:rPr lang="en-US" sz="1200" dirty="0">
                <a:solidFill>
                  <a:srgbClr val="333333"/>
                </a:solidFill>
                <a:latin typeface="Calibri" panose="020F0502020204030204" pitchFamily="34" charset="0"/>
              </a:rPr>
              <a:t>“In Palestine, Egypt was nominally in control. The land of Canaan was made up of numerous city-states, each independently governed, which paid tribute to Egypt whenever they were forced to do so. Other Hebrew tribes, distant relatives of the Israelites, comprised a modest part of the population in Canaan. It is also worth noting that prior to Israel’s settlement, the Canaanites had developed a linear alphabet, which later passed from Phoenicia to Greece, thus becoming the ancestor to our own.</a:t>
            </a:r>
          </a:p>
          <a:p>
            <a:pPr fontAlgn="base"/>
            <a:r>
              <a:rPr lang="en-US" sz="1200" dirty="0"/>
              <a:t>“The material culture and international trade of the Canaanites was highly advanced, but their religious ways stood diametrically opposed to Israel’s. Based on the fertility cults led by the god Baal, the Canaanite religion was an extraordinarily immoral form of paganism, including … prostitution, homosexuality, and other orgiastic rites.</a:t>
            </a:r>
          </a:p>
          <a:p>
            <a:pPr fontAlgn="base"/>
            <a:r>
              <a:rPr lang="en-US" sz="1200" dirty="0"/>
              <a:t>“The population of Canaan was mixed. In addition to the Canaanites near the sea and a few Hebrew clans, the Amorites are mentioned often in the Old Testament. Abraham descended from this Semitic people. Many of the other peoples listed in the Bible as inhabitants of the land (Hittites, </a:t>
            </a:r>
            <a:r>
              <a:rPr lang="en-US" sz="1200" dirty="0" err="1"/>
              <a:t>Hivites</a:t>
            </a:r>
            <a:r>
              <a:rPr lang="en-US" sz="1200" dirty="0"/>
              <a:t>, </a:t>
            </a:r>
            <a:r>
              <a:rPr lang="en-US" sz="1200" dirty="0" err="1"/>
              <a:t>Horites</a:t>
            </a:r>
            <a:r>
              <a:rPr lang="en-US" sz="1200" dirty="0"/>
              <a:t>, </a:t>
            </a:r>
            <a:r>
              <a:rPr lang="en-US" sz="1200" dirty="0" err="1"/>
              <a:t>Jebusites</a:t>
            </a:r>
            <a:r>
              <a:rPr lang="en-US" sz="1200" dirty="0"/>
              <a:t>, etc.) represent Canaan’s non-Semitic elements, although their tribal names preserve their distant origins. These people fully adopted the Canaanite religion and way of life by the time of the Israelite invasion.” (S. Kent Brown, “I Have a Question,” Ensign, Oct. 1973, p. 58.)</a:t>
            </a:r>
          </a:p>
          <a:p>
            <a:pPr fontAlgn="base"/>
            <a:endParaRPr lang="en-US" sz="1200" b="0" i="0" dirty="0">
              <a:solidFill>
                <a:srgbClr val="333333"/>
              </a:solidFill>
              <a:effectLst/>
              <a:latin typeface="Calibri" panose="020F0502020204030204" pitchFamily="34" charset="0"/>
            </a:endParaRPr>
          </a:p>
        </p:txBody>
      </p:sp>
      <p:sp>
        <p:nvSpPr>
          <p:cNvPr id="6" name="Rectangle 5"/>
          <p:cNvSpPr/>
          <p:nvPr/>
        </p:nvSpPr>
        <p:spPr>
          <a:xfrm>
            <a:off x="0" y="4985981"/>
            <a:ext cx="6096000" cy="1384995"/>
          </a:xfrm>
          <a:prstGeom prst="rect">
            <a:avLst/>
          </a:prstGeom>
          <a:ln>
            <a:solidFill>
              <a:schemeClr val="tx1"/>
            </a:solidFill>
          </a:ln>
        </p:spPr>
        <p:txBody>
          <a:bodyPr>
            <a:spAutoFit/>
          </a:bodyPr>
          <a:lstStyle/>
          <a:p>
            <a:r>
              <a:rPr lang="en-US" sz="1200" b="1" dirty="0">
                <a:solidFill>
                  <a:srgbClr val="333333"/>
                </a:solidFill>
                <a:latin typeface="Calibri" panose="020F0502020204030204" pitchFamily="34" charset="0"/>
              </a:rPr>
              <a:t>Deborah—a Prophetess:</a:t>
            </a:r>
          </a:p>
          <a:p>
            <a:r>
              <a:rPr lang="en-US" sz="1200" dirty="0">
                <a:solidFill>
                  <a:srgbClr val="333333"/>
                </a:solidFill>
                <a:latin typeface="Calibri" panose="020F0502020204030204" pitchFamily="34" charset="0"/>
              </a:rPr>
              <a:t>“No special ordination in the Priesthood is essential to man’s receiving the gift of prophecy; bearers of the Melchizedek Priesthood, Adam, Noah, Moses, and a multitude of others were prophets, but not more truly so than others who were specifically called to the Aaronic order, as exemplified in the instance of John the Baptist. The ministrations of Miriam and Deborah show that this gift may be possessed by women also.” (</a:t>
            </a:r>
            <a:r>
              <a:rPr lang="en-US" sz="1200" dirty="0" err="1">
                <a:solidFill>
                  <a:srgbClr val="333333"/>
                </a:solidFill>
                <a:latin typeface="Calibri" panose="020F0502020204030204" pitchFamily="34" charset="0"/>
              </a:rPr>
              <a:t>Talmage</a:t>
            </a:r>
            <a:r>
              <a:rPr lang="en-US" sz="1200" dirty="0">
                <a:solidFill>
                  <a:srgbClr val="333333"/>
                </a:solidFill>
                <a:latin typeface="Calibri" panose="020F0502020204030204" pitchFamily="34" charset="0"/>
              </a:rPr>
              <a:t>, Articles of Faith, pp. 228–29; see also Smith, Answers to Gospel Questions, 3:66.)</a:t>
            </a:r>
            <a:endParaRPr lang="en-US" sz="1200" dirty="0"/>
          </a:p>
        </p:txBody>
      </p:sp>
    </p:spTree>
    <p:extLst>
      <p:ext uri="{BB962C8B-B14F-4D97-AF65-F5344CB8AC3E}">
        <p14:creationId xmlns:p14="http://schemas.microsoft.com/office/powerpoint/2010/main" val="3469848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628" y="76430"/>
            <a:ext cx="11963400" cy="6637715"/>
          </a:xfrm>
          <a:prstGeom prst="rect">
            <a:avLst/>
          </a:prstGeom>
          <a:ln>
            <a:solidFill>
              <a:schemeClr val="tx1"/>
            </a:solidFill>
          </a:ln>
        </p:spPr>
        <p:txBody>
          <a:bodyPr wrap="square">
            <a:spAutoFit/>
          </a:bodyPr>
          <a:lstStyle/>
          <a:p>
            <a:pPr fontAlgn="base"/>
            <a:r>
              <a:rPr lang="en-US" sz="1100" b="1" dirty="0"/>
              <a:t>Deborah</a:t>
            </a:r>
          </a:p>
          <a:p>
            <a:pPr fontAlgn="base"/>
            <a:r>
              <a:rPr lang="en-US" sz="1100" dirty="0"/>
              <a:t>Of all the charismatic </a:t>
            </a:r>
            <a:r>
              <a:rPr lang="en-US" sz="1100" i="1" dirty="0" err="1"/>
              <a:t>shophetim</a:t>
            </a:r>
            <a:r>
              <a:rPr lang="en-US" sz="1100" i="1" dirty="0"/>
              <a:t>,</a:t>
            </a:r>
            <a:r>
              <a:rPr lang="en-US" sz="1100" dirty="0"/>
              <a:t> of Deborah alone is it recorded that “the children of Israel came up … for judgment.” (Judg. 4:5.) Chosen by the elders of her tribe to dispense justice beneath her palm tree headquarters in the hill-country of Ephraim, she was also the charismatic leader called by the Lord to deliver the northern Israelite tribes from Canaanite tyranny.</a:t>
            </a:r>
          </a:p>
          <a:p>
            <a:pPr fontAlgn="base"/>
            <a:r>
              <a:rPr lang="en-US" sz="1100" dirty="0"/>
              <a:t>Although they didn’t hold the priesthood and did not have equal authority with the prophets, prophetesses—inspired women with strong testimonies called upon by the Lord to perform various tasks—do not seem to have been unusual in ancient Israel.</a:t>
            </a:r>
            <a:r>
              <a:rPr lang="en-US" sz="1100" baseline="30000" dirty="0"/>
              <a:t> </a:t>
            </a:r>
            <a:r>
              <a:rPr lang="en-US" sz="1100" dirty="0"/>
              <a:t>The writer of the book of Judges shows no astonishment concerning Deborah’s role as prophetess, judge, and deliverer. Indeed, as Daniel H. Ludlow points out, perhaps “the fact that a good woman was recognized as the spokesperson for the Lord is … indication of the failure of priesthood members to honor their responsibilities.”</a:t>
            </a:r>
          </a:p>
          <a:p>
            <a:pPr fontAlgn="base"/>
            <a:r>
              <a:rPr lang="en-US" sz="1100" dirty="0"/>
              <a:t>Whatever the reason for her leadership calling, Deborah certainly followed the pattern of earlier Old Testament women in recognizing a need, heeding the word of the Lord, and acting accordingly. Rebekah ensured that the appropriate birthright blessing would be given to her son Jacob. </a:t>
            </a:r>
            <a:r>
              <a:rPr lang="en-US" sz="1100" dirty="0" err="1"/>
              <a:t>Shiprah</a:t>
            </a:r>
            <a:r>
              <a:rPr lang="en-US" sz="1100" dirty="0"/>
              <a:t> and </a:t>
            </a:r>
            <a:r>
              <a:rPr lang="en-US" sz="1100" dirty="0" err="1"/>
              <a:t>Pual</a:t>
            </a:r>
            <a:r>
              <a:rPr lang="en-US" sz="1100" dirty="0"/>
              <a:t>, the Hebrew midwives, defied Pharaoh and refused to slay infant male Israelites. And Miriam the prophetess, sister of Moses, helped her mother save her baby brother. Stories of these women may in fact have influenced Deborah.</a:t>
            </a:r>
          </a:p>
          <a:p>
            <a:pPr fontAlgn="base"/>
            <a:r>
              <a:rPr lang="en-US" sz="1100" dirty="0"/>
              <a:t>Acting with honesty, integrity, courage, unwavering faith, and unquestioning obedience, Deborah was honored with great responsibilities both by her own people and by the Lord. She judged her people righteously; she heard and acted upon the word of the Lord when it came to her; she accompanied the Israelite army; and she gave glory to the Lord for her people’s deliverance.</a:t>
            </a:r>
          </a:p>
          <a:p>
            <a:pPr fontAlgn="base"/>
            <a:endParaRPr lang="en-US" sz="1100" dirty="0"/>
          </a:p>
          <a:p>
            <a:pPr fontAlgn="base"/>
            <a:r>
              <a:rPr lang="en-US" sz="1100" b="1" dirty="0"/>
              <a:t>Deborah’s War</a:t>
            </a:r>
          </a:p>
          <a:p>
            <a:pPr fontAlgn="base"/>
            <a:r>
              <a:rPr lang="en-US" sz="1100" dirty="0"/>
              <a:t>Deborah’s war against the Canaanites, which took place around 1125 B.C. according to most biblical scholars, was so important to her people’s history that its events are recounted twice in the book of Judges—in chapter 4 and in chapter 5 [Judg. 4–5]. Chapter 4 is a narrative of the war, and chapter 5, the Song of Deborah, is a hymn of jubilant praise composed soon after the victory it celebrates.</a:t>
            </a:r>
            <a:r>
              <a:rPr lang="en-US" sz="1100" baseline="30000" dirty="0"/>
              <a:t> </a:t>
            </a:r>
            <a:r>
              <a:rPr lang="en-US" sz="1100" baseline="30000" dirty="0">
                <a:hlinkClick r:id="rId2"/>
              </a:rPr>
              <a:t>7</a:t>
            </a:r>
            <a:endParaRPr lang="en-US" sz="1100" dirty="0"/>
          </a:p>
          <a:p>
            <a:pPr fontAlgn="base"/>
            <a:r>
              <a:rPr lang="en-US" sz="1100" dirty="0"/>
              <a:t>Each chapter emphasizes different aspects of Deborah’s War, a battle that resulted after the Israelites “did evil in the sight of the Lord.” (Judg. 4:1.) They followed the pattern and “chose new gods.” (Judg. 5:8.) Consequently, the Lord allowed the Canaanites to oppress them harshly for twenty years (see Judg. 4:3), and the children of Israel fled from their villages and feared to travel the highroads. (See Judg. 5:6.)</a:t>
            </a:r>
          </a:p>
          <a:p>
            <a:pPr fontAlgn="base"/>
            <a:r>
              <a:rPr lang="en-US" sz="1100" dirty="0"/>
              <a:t>When the word of the Lord came to Deborah, the Old Testament says, “I Deborah arose.” (Judg. 5:7.) She sent a message north to Barak of </a:t>
            </a:r>
            <a:r>
              <a:rPr lang="en-US" sz="1100" dirty="0" err="1"/>
              <a:t>Kedesh</a:t>
            </a:r>
            <a:r>
              <a:rPr lang="en-US" sz="1100" dirty="0"/>
              <a:t>-Naphtali: “Hath not the Lord God of Israel commanded, saying, Go and draw toward mount Tabor, and take with thee ten thousand men?” (Judg. 4:6.)</a:t>
            </a:r>
          </a:p>
          <a:p>
            <a:pPr fontAlgn="base"/>
            <a:endParaRPr lang="en-US" sz="1100" dirty="0"/>
          </a:p>
          <a:p>
            <a:pPr fontAlgn="base"/>
            <a:r>
              <a:rPr lang="en-US" sz="1100" dirty="0"/>
              <a:t>Barak, fearful and reluctant, agreed to gather an army and attack the Canaanites only if Deborah would accompany him on the mission. But according to Deborah, Barak’s reluctance was unnecessary: “The journey that thou </a:t>
            </a:r>
            <a:r>
              <a:rPr lang="en-US" sz="1100" dirty="0" err="1"/>
              <a:t>takest</a:t>
            </a:r>
            <a:r>
              <a:rPr lang="en-US" sz="1100" dirty="0"/>
              <a:t> shall not be for thine </a:t>
            </a:r>
            <a:r>
              <a:rPr lang="en-US" sz="1100" dirty="0" err="1"/>
              <a:t>honour</a:t>
            </a:r>
            <a:r>
              <a:rPr lang="en-US" sz="1100" dirty="0"/>
              <a:t>; for the Lord shall sell </a:t>
            </a:r>
            <a:r>
              <a:rPr lang="en-US" sz="1100" dirty="0" err="1"/>
              <a:t>Sisera</a:t>
            </a:r>
            <a:r>
              <a:rPr lang="en-US" sz="1100" dirty="0"/>
              <a:t> into the hand of a woman.” (Judg. 4:9.)</a:t>
            </a:r>
          </a:p>
          <a:p>
            <a:pPr fontAlgn="base"/>
            <a:r>
              <a:rPr lang="en-US" sz="1100" dirty="0" err="1"/>
              <a:t>Sisera</a:t>
            </a:r>
            <a:r>
              <a:rPr lang="en-US" sz="1100" dirty="0"/>
              <a:t>, captain of the Canaanite troops, gave Barak good reason to fear; he awaited the Israelites on the plain by the </a:t>
            </a:r>
            <a:r>
              <a:rPr lang="en-US" sz="1100" dirty="0" err="1"/>
              <a:t>Wadi</a:t>
            </a:r>
            <a:r>
              <a:rPr lang="en-US" sz="1100" dirty="0"/>
              <a:t> </a:t>
            </a:r>
            <a:r>
              <a:rPr lang="en-US" sz="1100" dirty="0" err="1"/>
              <a:t>Kishon</a:t>
            </a:r>
            <a:r>
              <a:rPr lang="en-US" sz="1100" dirty="0"/>
              <a:t> below Mount Tabor with the military might of powerful Canaan. Hundreds of invincible ironclad chariots threatened the ill-trained, poorly armed volunteer Israelite troops who waited on Mount Tabor with Deborah and Barak for the day chosen by the Lord.</a:t>
            </a:r>
          </a:p>
          <a:p>
            <a:pPr fontAlgn="base"/>
            <a:r>
              <a:rPr lang="en-US" sz="1100" dirty="0"/>
              <a:t>Finally, “Deborah said unto Barak, Up; for this is the day in which the Lord hath delivered </a:t>
            </a:r>
            <a:r>
              <a:rPr lang="en-US" sz="1100" dirty="0" err="1"/>
              <a:t>Sisera</a:t>
            </a:r>
            <a:r>
              <a:rPr lang="en-US" sz="1100" dirty="0"/>
              <a:t> into thine hand.” (Judg. 4:14.) And the Lord went out before the Israelites with a terrible storm. Torrents of rain flooded down the mountainside, filling the </a:t>
            </a:r>
            <a:r>
              <a:rPr lang="en-US" sz="1100" dirty="0" err="1"/>
              <a:t>Wadi</a:t>
            </a:r>
            <a:r>
              <a:rPr lang="en-US" sz="1100" dirty="0"/>
              <a:t> </a:t>
            </a:r>
            <a:r>
              <a:rPr lang="en-US" sz="1100" dirty="0" err="1"/>
              <a:t>Kishon</a:t>
            </a:r>
            <a:r>
              <a:rPr lang="en-US" sz="1100" dirty="0"/>
              <a:t> and spilling over the plain: “And the Lord discomfited </a:t>
            </a:r>
            <a:r>
              <a:rPr lang="en-US" sz="1100" dirty="0" err="1"/>
              <a:t>Sisera</a:t>
            </a:r>
            <a:r>
              <a:rPr lang="en-US" sz="1100" dirty="0"/>
              <a:t>, and all his chariots, and all his host. … The river of </a:t>
            </a:r>
            <a:r>
              <a:rPr lang="en-US" sz="1100" dirty="0" err="1"/>
              <a:t>Kishon</a:t>
            </a:r>
            <a:r>
              <a:rPr lang="en-US" sz="1100" dirty="0"/>
              <a:t> swept them away.” (Judg. 4:15; Judg. 5:21.)</a:t>
            </a:r>
          </a:p>
          <a:p>
            <a:pPr fontAlgn="base"/>
            <a:endParaRPr lang="en-US" sz="1100" dirty="0"/>
          </a:p>
          <a:p>
            <a:pPr fontAlgn="base"/>
            <a:r>
              <a:rPr lang="en-US" sz="1100" dirty="0"/>
              <a:t>Deserting his army, </a:t>
            </a:r>
            <a:r>
              <a:rPr lang="en-US" sz="1100" dirty="0" err="1"/>
              <a:t>Sisera</a:t>
            </a:r>
            <a:r>
              <a:rPr lang="en-US" sz="1100" dirty="0"/>
              <a:t> fled north and sought refuge in the tent of Jael, a woman of the nomadic </a:t>
            </a:r>
            <a:r>
              <a:rPr lang="en-US" sz="1100" dirty="0" err="1"/>
              <a:t>Kenite</a:t>
            </a:r>
            <a:r>
              <a:rPr lang="en-US" sz="1100" dirty="0"/>
              <a:t> tribe, which had a peace agreement with the Canaanites.</a:t>
            </a:r>
            <a:r>
              <a:rPr lang="en-US" sz="1100" baseline="30000" dirty="0"/>
              <a:t>  </a:t>
            </a:r>
            <a:r>
              <a:rPr lang="en-US" sz="1100" dirty="0"/>
              <a:t>Jael fed him, concealed him with coverings, waited for him to sleep, and then hammered a tent peg through his temples. She turned the body over to Barak, having fulfilled Deborah’s prophecy that </a:t>
            </a:r>
            <a:r>
              <a:rPr lang="en-US" sz="1100" dirty="0" err="1"/>
              <a:t>Sisera</a:t>
            </a:r>
            <a:r>
              <a:rPr lang="en-US" sz="1100" dirty="0"/>
              <a:t> would be sold into the hands of a woman.</a:t>
            </a:r>
          </a:p>
          <a:p>
            <a:pPr fontAlgn="base"/>
            <a:r>
              <a:rPr lang="en-US" sz="1100" dirty="0"/>
              <a:t>Deborah’s War broke the main Canaanite power in the north, opening the way for territorial expansion that united the Galilee tribes with the territory of Ephraim to the south.</a:t>
            </a:r>
            <a:r>
              <a:rPr lang="en-US" sz="1100" baseline="30000" dirty="0"/>
              <a:t>  </a:t>
            </a:r>
            <a:r>
              <a:rPr lang="en-US" sz="1100" dirty="0"/>
              <a:t>Under Deborah’s rallying call, a joint cooperative effort among the Israelite tribes produced victory against a common enemy. After the battle, Barak, according to Josephus, “was the commander of the Israelites for forty years.”</a:t>
            </a:r>
            <a:r>
              <a:rPr lang="en-US" sz="1100" baseline="30000" dirty="0"/>
              <a:t> </a:t>
            </a:r>
          </a:p>
          <a:p>
            <a:pPr fontAlgn="base"/>
            <a:endParaRPr lang="en-US" sz="1100" baseline="30000" dirty="0"/>
          </a:p>
          <a:p>
            <a:pPr fontAlgn="base"/>
            <a:r>
              <a:rPr lang="en-US" sz="1100" dirty="0"/>
              <a:t>And what of Deborah, who fulfilled her call as </a:t>
            </a:r>
            <a:r>
              <a:rPr lang="en-US" sz="1100" i="1" dirty="0" err="1"/>
              <a:t>Shophet,</a:t>
            </a:r>
            <a:r>
              <a:rPr lang="en-US" sz="1100" dirty="0" err="1"/>
              <a:t>gathered</a:t>
            </a:r>
            <a:r>
              <a:rPr lang="en-US" sz="1100" dirty="0"/>
              <a:t> the tribes to battle, then turned the leadership over to Barak? Nothing more is mentioned of her.</a:t>
            </a:r>
          </a:p>
          <a:p>
            <a:pPr fontAlgn="base"/>
            <a:r>
              <a:rPr lang="en-US" sz="1100" dirty="0"/>
              <a:t>Perhaps, her work in the north finished, Deborah returned to her palm tree in the Ephraim hills and to her role as “a mother in Israel.” (Judg. 5:7.)</a:t>
            </a:r>
          </a:p>
          <a:p>
            <a:pPr fontAlgn="base"/>
            <a:endParaRPr lang="en-US" sz="1100" dirty="0"/>
          </a:p>
          <a:p>
            <a:pPr fontAlgn="base"/>
            <a:r>
              <a:rPr lang="en-US" sz="1100" dirty="0"/>
              <a:t>January 1990 Ensign </a:t>
            </a:r>
            <a:r>
              <a:rPr lang="en-US" sz="1100" i="1" dirty="0"/>
              <a:t>Deborah and the Book of Judges </a:t>
            </a:r>
            <a:r>
              <a:rPr lang="en-US" sz="1100" dirty="0"/>
              <a:t>by </a:t>
            </a:r>
            <a:r>
              <a:rPr lang="en-US" sz="1100" dirty="0" err="1"/>
              <a:t>By</a:t>
            </a:r>
            <a:r>
              <a:rPr lang="en-US" sz="1100" dirty="0"/>
              <a:t> Kristin E. </a:t>
            </a:r>
            <a:r>
              <a:rPr lang="en-US" sz="1100" dirty="0" err="1"/>
              <a:t>Litchman</a:t>
            </a:r>
            <a:endParaRPr lang="en-US" sz="1100" b="0" i="0" dirty="0">
              <a:effectLst/>
            </a:endParaRPr>
          </a:p>
        </p:txBody>
      </p:sp>
    </p:spTree>
    <p:extLst>
      <p:ext uri="{BB962C8B-B14F-4D97-AF65-F5344CB8AC3E}">
        <p14:creationId xmlns:p14="http://schemas.microsoft.com/office/powerpoint/2010/main" val="808563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9004" y="-9053"/>
            <a:ext cx="12213089" cy="6867053"/>
            <a:chOff x="-19004" y="-9053"/>
            <a:chExt cx="12213089" cy="6867053"/>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8" name="Picture 87"/>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grpSp>
      <p:grpSp>
        <p:nvGrpSpPr>
          <p:cNvPr id="4" name="Group 3"/>
          <p:cNvGrpSpPr/>
          <p:nvPr/>
        </p:nvGrpSpPr>
        <p:grpSpPr>
          <a:xfrm>
            <a:off x="2549433" y="1124235"/>
            <a:ext cx="7265575" cy="2526780"/>
            <a:chOff x="627614" y="1034073"/>
            <a:chExt cx="7265575" cy="2526780"/>
          </a:xfrm>
        </p:grpSpPr>
        <p:grpSp>
          <p:nvGrpSpPr>
            <p:cNvPr id="5" name="Group 4"/>
            <p:cNvGrpSpPr/>
            <p:nvPr/>
          </p:nvGrpSpPr>
          <p:grpSpPr>
            <a:xfrm>
              <a:off x="627614" y="1034073"/>
              <a:ext cx="3020978" cy="2521676"/>
              <a:chOff x="457200" y="457200"/>
              <a:chExt cx="3020978" cy="2521676"/>
            </a:xfrm>
          </p:grpSpPr>
          <p:grpSp>
            <p:nvGrpSpPr>
              <p:cNvPr id="52" name="Group 51"/>
              <p:cNvGrpSpPr/>
              <p:nvPr/>
            </p:nvGrpSpPr>
            <p:grpSpPr>
              <a:xfrm>
                <a:off x="457200" y="457200"/>
                <a:ext cx="1215358" cy="2497726"/>
                <a:chOff x="5410200" y="1299205"/>
                <a:chExt cx="1215358" cy="2497726"/>
              </a:xfrm>
            </p:grpSpPr>
            <p:grpSp>
              <p:nvGrpSpPr>
                <p:cNvPr id="74" name="Group 73"/>
                <p:cNvGrpSpPr/>
                <p:nvPr/>
              </p:nvGrpSpPr>
              <p:grpSpPr>
                <a:xfrm>
                  <a:off x="5410200" y="1299205"/>
                  <a:ext cx="607679" cy="2497726"/>
                  <a:chOff x="533400" y="381000"/>
                  <a:chExt cx="457200" cy="2497726"/>
                </a:xfrm>
              </p:grpSpPr>
              <p:sp>
                <p:nvSpPr>
                  <p:cNvPr id="80" name="Oval 7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ounded Rectangle 80"/>
                  <p:cNvSpPr/>
                  <p:nvPr/>
                </p:nvSpPr>
                <p:spPr>
                  <a:xfrm>
                    <a:off x="533400" y="956854"/>
                    <a:ext cx="457200" cy="1524000"/>
                  </a:xfrm>
                  <a:prstGeom prst="roundRect">
                    <a:avLst/>
                  </a:prstGeom>
                  <a:solidFill>
                    <a:srgbClr val="D5B4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533400" y="868679"/>
                    <a:ext cx="457200" cy="152400"/>
                  </a:xfrm>
                  <a:prstGeom prst="ellipse">
                    <a:avLst/>
                  </a:prstGeom>
                  <a:solidFill>
                    <a:srgbClr val="D5B4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6017879" y="1299205"/>
                  <a:ext cx="607679" cy="2497726"/>
                  <a:chOff x="2714897" y="457200"/>
                  <a:chExt cx="457200" cy="2497726"/>
                </a:xfrm>
              </p:grpSpPr>
              <p:sp>
                <p:nvSpPr>
                  <p:cNvPr id="76" name="Oval 75"/>
                  <p:cNvSpPr/>
                  <p:nvPr/>
                </p:nvSpPr>
                <p:spPr>
                  <a:xfrm rot="16200000">
                    <a:off x="2642509" y="2528206"/>
                    <a:ext cx="586739" cy="266702"/>
                  </a:xfrm>
                  <a:prstGeom prst="ellipse">
                    <a:avLst/>
                  </a:prstGeom>
                  <a:solidFill>
                    <a:srgbClr val="BF70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a:off x="2714897" y="1043940"/>
                    <a:ext cx="457200" cy="1524000"/>
                  </a:xfrm>
                  <a:prstGeom prst="roundRect">
                    <a:avLst/>
                  </a:prstGeom>
                  <a:solidFill>
                    <a:srgbClr val="C99F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2714897" y="956854"/>
                    <a:ext cx="457200" cy="152400"/>
                  </a:xfrm>
                  <a:prstGeom prst="ellipse">
                    <a:avLst/>
                  </a:prstGeom>
                  <a:solidFill>
                    <a:srgbClr val="C99F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16200000">
                    <a:off x="2642508" y="617219"/>
                    <a:ext cx="586739" cy="266702"/>
                  </a:xfrm>
                  <a:prstGeom prst="ellipse">
                    <a:avLst/>
                  </a:prstGeom>
                  <a:solidFill>
                    <a:srgbClr val="BF70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 name="Group 52"/>
              <p:cNvGrpSpPr/>
              <p:nvPr/>
            </p:nvGrpSpPr>
            <p:grpSpPr>
              <a:xfrm>
                <a:off x="1655141" y="459377"/>
                <a:ext cx="1215358" cy="2497726"/>
                <a:chOff x="5410200" y="1299205"/>
                <a:chExt cx="1215358" cy="2497726"/>
              </a:xfrm>
            </p:grpSpPr>
            <p:grpSp>
              <p:nvGrpSpPr>
                <p:cNvPr id="64" name="Group 63"/>
                <p:cNvGrpSpPr/>
                <p:nvPr/>
              </p:nvGrpSpPr>
              <p:grpSpPr>
                <a:xfrm>
                  <a:off x="5410200" y="1299205"/>
                  <a:ext cx="607679" cy="2497726"/>
                  <a:chOff x="533400" y="381000"/>
                  <a:chExt cx="457200" cy="2497726"/>
                </a:xfrm>
              </p:grpSpPr>
              <p:sp>
                <p:nvSpPr>
                  <p:cNvPr id="70" name="Oval 6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ounded Rectangle 7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6017879" y="1299205"/>
                  <a:ext cx="607679" cy="2497726"/>
                  <a:chOff x="2714897" y="457200"/>
                  <a:chExt cx="457200" cy="2497726"/>
                </a:xfrm>
              </p:grpSpPr>
              <p:sp>
                <p:nvSpPr>
                  <p:cNvPr id="66" name="Oval 65"/>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4" name="Group 53"/>
              <p:cNvGrpSpPr/>
              <p:nvPr/>
            </p:nvGrpSpPr>
            <p:grpSpPr>
              <a:xfrm>
                <a:off x="2870499" y="481150"/>
                <a:ext cx="607679" cy="2497726"/>
                <a:chOff x="533400" y="381000"/>
                <a:chExt cx="457200" cy="2497726"/>
              </a:xfrm>
            </p:grpSpPr>
            <p:sp>
              <p:nvSpPr>
                <p:cNvPr id="60" name="Oval 5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ounded Rectangle 6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Box 54"/>
              <p:cNvSpPr txBox="1"/>
              <p:nvPr/>
            </p:nvSpPr>
            <p:spPr>
              <a:xfrm rot="16200000">
                <a:off x="172742" y="1579450"/>
                <a:ext cx="1141131" cy="400110"/>
              </a:xfrm>
              <a:prstGeom prst="rect">
                <a:avLst/>
              </a:prstGeom>
              <a:noFill/>
            </p:spPr>
            <p:txBody>
              <a:bodyPr wrap="square" rtlCol="0">
                <a:spAutoFit/>
              </a:bodyPr>
              <a:lstStyle/>
              <a:p>
                <a:pPr algn="ctr"/>
                <a:r>
                  <a:rPr lang="en-US" sz="2000" dirty="0">
                    <a:latin typeface="Harrington" panose="04040505050A02020702" pitchFamily="82" charset="0"/>
                  </a:rPr>
                  <a:t>Joshua</a:t>
                </a:r>
              </a:p>
            </p:txBody>
          </p:sp>
          <p:sp>
            <p:nvSpPr>
              <p:cNvPr id="56" name="TextBox 55"/>
              <p:cNvSpPr txBox="1"/>
              <p:nvPr/>
            </p:nvSpPr>
            <p:spPr>
              <a:xfrm rot="16200000">
                <a:off x="756116" y="1554023"/>
                <a:ext cx="1141131" cy="400110"/>
              </a:xfrm>
              <a:prstGeom prst="rect">
                <a:avLst/>
              </a:prstGeom>
              <a:noFill/>
            </p:spPr>
            <p:txBody>
              <a:bodyPr wrap="square" rtlCol="0">
                <a:spAutoFit/>
              </a:bodyPr>
              <a:lstStyle/>
              <a:p>
                <a:pPr algn="ctr"/>
                <a:r>
                  <a:rPr lang="en-US" sz="2000" dirty="0">
                    <a:latin typeface="Harrington" panose="04040505050A02020702" pitchFamily="82" charset="0"/>
                  </a:rPr>
                  <a:t>Judges</a:t>
                </a:r>
              </a:p>
            </p:txBody>
          </p:sp>
          <p:sp>
            <p:nvSpPr>
              <p:cNvPr id="57" name="TextBox 56"/>
              <p:cNvSpPr txBox="1"/>
              <p:nvPr/>
            </p:nvSpPr>
            <p:spPr>
              <a:xfrm rot="16200000">
                <a:off x="1359568" y="1583960"/>
                <a:ext cx="1216243" cy="400110"/>
              </a:xfrm>
              <a:prstGeom prst="rect">
                <a:avLst/>
              </a:prstGeom>
              <a:noFill/>
            </p:spPr>
            <p:txBody>
              <a:bodyPr wrap="square" rtlCol="0">
                <a:spAutoFit/>
              </a:bodyPr>
              <a:lstStyle/>
              <a:p>
                <a:pPr algn="ctr"/>
                <a:r>
                  <a:rPr lang="en-US" sz="2000" dirty="0">
                    <a:latin typeface="Harrington" panose="04040505050A02020702" pitchFamily="82" charset="0"/>
                  </a:rPr>
                  <a:t>Ruth</a:t>
                </a:r>
              </a:p>
            </p:txBody>
          </p:sp>
          <p:sp>
            <p:nvSpPr>
              <p:cNvPr id="58" name="TextBox 57"/>
              <p:cNvSpPr txBox="1"/>
              <p:nvPr/>
            </p:nvSpPr>
            <p:spPr>
              <a:xfrm rot="16200000">
                <a:off x="1977761" y="1598461"/>
                <a:ext cx="1187242" cy="400110"/>
              </a:xfrm>
              <a:prstGeom prst="rect">
                <a:avLst/>
              </a:prstGeom>
              <a:noFill/>
            </p:spPr>
            <p:txBody>
              <a:bodyPr wrap="square" rtlCol="0">
                <a:spAutoFit/>
              </a:bodyPr>
              <a:lstStyle/>
              <a:p>
                <a:pPr algn="ctr"/>
                <a:r>
                  <a:rPr lang="en-US" sz="2000" dirty="0">
                    <a:latin typeface="Harrington" panose="04040505050A02020702" pitchFamily="82" charset="0"/>
                  </a:rPr>
                  <a:t>1 Samuel</a:t>
                </a:r>
              </a:p>
            </p:txBody>
          </p:sp>
          <p:sp>
            <p:nvSpPr>
              <p:cNvPr id="59" name="TextBox 58"/>
              <p:cNvSpPr txBox="1"/>
              <p:nvPr/>
            </p:nvSpPr>
            <p:spPr>
              <a:xfrm rot="16200000">
                <a:off x="2366815" y="1596238"/>
                <a:ext cx="1600200" cy="369332"/>
              </a:xfrm>
              <a:prstGeom prst="rect">
                <a:avLst/>
              </a:prstGeom>
              <a:noFill/>
            </p:spPr>
            <p:txBody>
              <a:bodyPr wrap="square" rtlCol="0">
                <a:spAutoFit/>
              </a:bodyPr>
              <a:lstStyle/>
              <a:p>
                <a:pPr algn="ctr"/>
                <a:r>
                  <a:rPr lang="en-US" dirty="0">
                    <a:latin typeface="Harrington" panose="04040505050A02020702" pitchFamily="82" charset="0"/>
                  </a:rPr>
                  <a:t>2 Samuel</a:t>
                </a:r>
              </a:p>
            </p:txBody>
          </p:sp>
        </p:grpSp>
        <p:grpSp>
          <p:nvGrpSpPr>
            <p:cNvPr id="6" name="Group 5"/>
            <p:cNvGrpSpPr/>
            <p:nvPr/>
          </p:nvGrpSpPr>
          <p:grpSpPr>
            <a:xfrm>
              <a:off x="3655956" y="1039177"/>
              <a:ext cx="3020978" cy="2521676"/>
              <a:chOff x="457200" y="457200"/>
              <a:chExt cx="3020978" cy="2521676"/>
            </a:xfrm>
          </p:grpSpPr>
          <p:grpSp>
            <p:nvGrpSpPr>
              <p:cNvPr id="20" name="Group 19"/>
              <p:cNvGrpSpPr/>
              <p:nvPr/>
            </p:nvGrpSpPr>
            <p:grpSpPr>
              <a:xfrm>
                <a:off x="457200" y="457200"/>
                <a:ext cx="1215358" cy="2497726"/>
                <a:chOff x="5410200" y="1299205"/>
                <a:chExt cx="1215358" cy="2497726"/>
              </a:xfrm>
            </p:grpSpPr>
            <p:grpSp>
              <p:nvGrpSpPr>
                <p:cNvPr id="42" name="Group 41"/>
                <p:cNvGrpSpPr/>
                <p:nvPr/>
              </p:nvGrpSpPr>
              <p:grpSpPr>
                <a:xfrm>
                  <a:off x="5410200" y="1299205"/>
                  <a:ext cx="607679" cy="2497726"/>
                  <a:chOff x="533400" y="381000"/>
                  <a:chExt cx="457200" cy="2497726"/>
                </a:xfrm>
              </p:grpSpPr>
              <p:sp>
                <p:nvSpPr>
                  <p:cNvPr id="48" name="Oval 47"/>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ounded Rectangle 48"/>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6017879" y="1299205"/>
                  <a:ext cx="607679" cy="2497726"/>
                  <a:chOff x="2714897" y="457200"/>
                  <a:chExt cx="457200" cy="2497726"/>
                </a:xfrm>
              </p:grpSpPr>
              <p:sp>
                <p:nvSpPr>
                  <p:cNvPr id="44" name="Oval 43"/>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 name="Group 20"/>
              <p:cNvGrpSpPr/>
              <p:nvPr/>
            </p:nvGrpSpPr>
            <p:grpSpPr>
              <a:xfrm>
                <a:off x="1655141" y="459377"/>
                <a:ext cx="1215358" cy="2497726"/>
                <a:chOff x="5410200" y="1299205"/>
                <a:chExt cx="1215358" cy="2497726"/>
              </a:xfrm>
            </p:grpSpPr>
            <p:grpSp>
              <p:nvGrpSpPr>
                <p:cNvPr id="32" name="Group 31"/>
                <p:cNvGrpSpPr/>
                <p:nvPr/>
              </p:nvGrpSpPr>
              <p:grpSpPr>
                <a:xfrm>
                  <a:off x="5410200" y="1299205"/>
                  <a:ext cx="607679" cy="2497726"/>
                  <a:chOff x="533400" y="381000"/>
                  <a:chExt cx="457200" cy="2497726"/>
                </a:xfrm>
              </p:grpSpPr>
              <p:sp>
                <p:nvSpPr>
                  <p:cNvPr id="38" name="Oval 37"/>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ounded Rectangle 38"/>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017879" y="1299205"/>
                  <a:ext cx="607679" cy="2497726"/>
                  <a:chOff x="2714897" y="457200"/>
                  <a:chExt cx="457200" cy="2497726"/>
                </a:xfrm>
              </p:grpSpPr>
              <p:sp>
                <p:nvSpPr>
                  <p:cNvPr id="34" name="Oval 33"/>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 name="Group 21"/>
              <p:cNvGrpSpPr/>
              <p:nvPr/>
            </p:nvGrpSpPr>
            <p:grpSpPr>
              <a:xfrm>
                <a:off x="2870499" y="481150"/>
                <a:ext cx="607679" cy="2497726"/>
                <a:chOff x="533400" y="381000"/>
                <a:chExt cx="457200" cy="2497726"/>
              </a:xfrm>
            </p:grpSpPr>
            <p:sp>
              <p:nvSpPr>
                <p:cNvPr id="28" name="Oval 27"/>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rot="16200000">
                <a:off x="172742" y="1579450"/>
                <a:ext cx="1141131" cy="400110"/>
              </a:xfrm>
              <a:prstGeom prst="rect">
                <a:avLst/>
              </a:prstGeom>
              <a:noFill/>
            </p:spPr>
            <p:txBody>
              <a:bodyPr wrap="square" rtlCol="0">
                <a:spAutoFit/>
              </a:bodyPr>
              <a:lstStyle/>
              <a:p>
                <a:pPr algn="ctr"/>
                <a:r>
                  <a:rPr lang="en-US" sz="2000" dirty="0">
                    <a:latin typeface="Harrington" panose="04040505050A02020702" pitchFamily="82" charset="0"/>
                  </a:rPr>
                  <a:t>1 Kings</a:t>
                </a:r>
              </a:p>
            </p:txBody>
          </p:sp>
          <p:sp>
            <p:nvSpPr>
              <p:cNvPr id="24" name="TextBox 23"/>
              <p:cNvSpPr txBox="1"/>
              <p:nvPr/>
            </p:nvSpPr>
            <p:spPr>
              <a:xfrm rot="16200000">
                <a:off x="756116" y="1554023"/>
                <a:ext cx="1141131" cy="400110"/>
              </a:xfrm>
              <a:prstGeom prst="rect">
                <a:avLst/>
              </a:prstGeom>
              <a:noFill/>
            </p:spPr>
            <p:txBody>
              <a:bodyPr wrap="square" rtlCol="0">
                <a:spAutoFit/>
              </a:bodyPr>
              <a:lstStyle/>
              <a:p>
                <a:pPr algn="ctr"/>
                <a:r>
                  <a:rPr lang="en-US" sz="2000" dirty="0">
                    <a:latin typeface="Harrington" panose="04040505050A02020702" pitchFamily="82" charset="0"/>
                  </a:rPr>
                  <a:t>2 Kings</a:t>
                </a:r>
              </a:p>
            </p:txBody>
          </p:sp>
          <p:sp>
            <p:nvSpPr>
              <p:cNvPr id="25" name="TextBox 24"/>
              <p:cNvSpPr txBox="1"/>
              <p:nvPr/>
            </p:nvSpPr>
            <p:spPr>
              <a:xfrm rot="16200000">
                <a:off x="1244878" y="1475195"/>
                <a:ext cx="1445623" cy="707886"/>
              </a:xfrm>
              <a:prstGeom prst="rect">
                <a:avLst/>
              </a:prstGeom>
              <a:noFill/>
            </p:spPr>
            <p:txBody>
              <a:bodyPr wrap="square" rtlCol="0">
                <a:spAutoFit/>
              </a:bodyPr>
              <a:lstStyle/>
              <a:p>
                <a:pPr algn="ctr"/>
                <a:r>
                  <a:rPr lang="en-US" sz="2000" dirty="0">
                    <a:latin typeface="Harrington" panose="04040505050A02020702" pitchFamily="82" charset="0"/>
                  </a:rPr>
                  <a:t>1 Chronicles</a:t>
                </a:r>
              </a:p>
            </p:txBody>
          </p:sp>
          <p:sp>
            <p:nvSpPr>
              <p:cNvPr id="26" name="TextBox 25"/>
              <p:cNvSpPr txBox="1"/>
              <p:nvPr/>
            </p:nvSpPr>
            <p:spPr>
              <a:xfrm rot="16200000">
                <a:off x="1809384" y="1436006"/>
                <a:ext cx="1524000" cy="707886"/>
              </a:xfrm>
              <a:prstGeom prst="rect">
                <a:avLst/>
              </a:prstGeom>
              <a:noFill/>
            </p:spPr>
            <p:txBody>
              <a:bodyPr wrap="square" rtlCol="0">
                <a:spAutoFit/>
              </a:bodyPr>
              <a:lstStyle/>
              <a:p>
                <a:pPr algn="ctr"/>
                <a:r>
                  <a:rPr lang="en-US" sz="2000" dirty="0">
                    <a:latin typeface="Harrington" panose="04040505050A02020702" pitchFamily="82" charset="0"/>
                  </a:rPr>
                  <a:t>2 Chronicles</a:t>
                </a:r>
              </a:p>
            </p:txBody>
          </p:sp>
          <p:sp>
            <p:nvSpPr>
              <p:cNvPr id="27" name="TextBox 26"/>
              <p:cNvSpPr txBox="1"/>
              <p:nvPr/>
            </p:nvSpPr>
            <p:spPr>
              <a:xfrm rot="16200000">
                <a:off x="2434028" y="1663451"/>
                <a:ext cx="1465773" cy="369332"/>
              </a:xfrm>
              <a:prstGeom prst="rect">
                <a:avLst/>
              </a:prstGeom>
              <a:noFill/>
            </p:spPr>
            <p:txBody>
              <a:bodyPr wrap="square" rtlCol="0">
                <a:spAutoFit/>
              </a:bodyPr>
              <a:lstStyle/>
              <a:p>
                <a:pPr algn="ctr"/>
                <a:r>
                  <a:rPr lang="en-US" dirty="0">
                    <a:latin typeface="Harrington" panose="04040505050A02020702" pitchFamily="82" charset="0"/>
                  </a:rPr>
                  <a:t>Ezra</a:t>
                </a:r>
              </a:p>
            </p:txBody>
          </p:sp>
        </p:grpSp>
        <p:grpSp>
          <p:nvGrpSpPr>
            <p:cNvPr id="7" name="Group 6"/>
            <p:cNvGrpSpPr/>
            <p:nvPr/>
          </p:nvGrpSpPr>
          <p:grpSpPr>
            <a:xfrm>
              <a:off x="6677831" y="1057129"/>
              <a:ext cx="1215358" cy="2497726"/>
              <a:chOff x="5410200" y="1299205"/>
              <a:chExt cx="1215358" cy="2497726"/>
            </a:xfrm>
          </p:grpSpPr>
          <p:grpSp>
            <p:nvGrpSpPr>
              <p:cNvPr id="10" name="Group 9"/>
              <p:cNvGrpSpPr/>
              <p:nvPr/>
            </p:nvGrpSpPr>
            <p:grpSpPr>
              <a:xfrm>
                <a:off x="5410200" y="1299205"/>
                <a:ext cx="607679" cy="2497726"/>
                <a:chOff x="533400" y="381000"/>
                <a:chExt cx="457200" cy="2497726"/>
              </a:xfrm>
            </p:grpSpPr>
            <p:sp>
              <p:nvSpPr>
                <p:cNvPr id="16" name="Oval 15"/>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6017879" y="1299205"/>
                <a:ext cx="607679" cy="2497726"/>
                <a:chOff x="2714897" y="457200"/>
                <a:chExt cx="457200" cy="2497726"/>
              </a:xfrm>
            </p:grpSpPr>
            <p:sp>
              <p:nvSpPr>
                <p:cNvPr id="12" name="Oval 11"/>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 name="TextBox 7"/>
            <p:cNvSpPr txBox="1"/>
            <p:nvPr/>
          </p:nvSpPr>
          <p:spPr>
            <a:xfrm rot="16200000">
              <a:off x="6279699" y="2223308"/>
              <a:ext cx="1332955" cy="400110"/>
            </a:xfrm>
            <a:prstGeom prst="rect">
              <a:avLst/>
            </a:prstGeom>
            <a:noFill/>
          </p:spPr>
          <p:txBody>
            <a:bodyPr wrap="square" rtlCol="0">
              <a:spAutoFit/>
            </a:bodyPr>
            <a:lstStyle/>
            <a:p>
              <a:pPr algn="ctr"/>
              <a:r>
                <a:rPr lang="en-US" sz="2000" dirty="0">
                  <a:latin typeface="Harrington" panose="04040505050A02020702" pitchFamily="82" charset="0"/>
                </a:rPr>
                <a:t>Nehemiah</a:t>
              </a:r>
            </a:p>
          </p:txBody>
        </p:sp>
        <p:sp>
          <p:nvSpPr>
            <p:cNvPr id="9" name="TextBox 8"/>
            <p:cNvSpPr txBox="1"/>
            <p:nvPr/>
          </p:nvSpPr>
          <p:spPr>
            <a:xfrm rot="16200000">
              <a:off x="6928637" y="2258320"/>
              <a:ext cx="1365664" cy="400110"/>
            </a:xfrm>
            <a:prstGeom prst="rect">
              <a:avLst/>
            </a:prstGeom>
            <a:noFill/>
          </p:spPr>
          <p:txBody>
            <a:bodyPr wrap="square" rtlCol="0">
              <a:spAutoFit/>
            </a:bodyPr>
            <a:lstStyle/>
            <a:p>
              <a:pPr algn="ctr"/>
              <a:r>
                <a:rPr lang="en-US" sz="2000" dirty="0">
                  <a:latin typeface="Harrington" panose="04040505050A02020702" pitchFamily="82" charset="0"/>
                </a:rPr>
                <a:t>Ester</a:t>
              </a:r>
            </a:p>
          </p:txBody>
        </p:sp>
      </p:grpSp>
      <p:sp>
        <p:nvSpPr>
          <p:cNvPr id="85" name="TextBox 84"/>
          <p:cNvSpPr txBox="1"/>
          <p:nvPr/>
        </p:nvSpPr>
        <p:spPr>
          <a:xfrm>
            <a:off x="0" y="16239"/>
            <a:ext cx="12191999"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The Book of Judges</a:t>
            </a:r>
          </a:p>
        </p:txBody>
      </p:sp>
      <p:sp>
        <p:nvSpPr>
          <p:cNvPr id="87" name="Rectangle 86"/>
          <p:cNvSpPr/>
          <p:nvPr/>
        </p:nvSpPr>
        <p:spPr>
          <a:xfrm>
            <a:off x="9831935" y="1842928"/>
            <a:ext cx="2367792" cy="1477328"/>
          </a:xfrm>
          <a:prstGeom prst="rect">
            <a:avLst/>
          </a:prstGeom>
        </p:spPr>
        <p:txBody>
          <a:bodyPr wrap="square">
            <a:spAutoFit/>
          </a:bodyPr>
          <a:lstStyle/>
          <a:p>
            <a:r>
              <a:rPr lang="en-US" b="0" i="0" dirty="0">
                <a:solidFill>
                  <a:schemeClr val="bg1"/>
                </a:solidFill>
                <a:effectLst/>
                <a:latin typeface="Calibri" panose="020F0502020204030204" pitchFamily="34" charset="0"/>
              </a:rPr>
              <a:t>These judges were generally military leaders and fighters more than preachers of righteousness</a:t>
            </a:r>
            <a:endParaRPr lang="en-US" dirty="0">
              <a:solidFill>
                <a:schemeClr val="bg1"/>
              </a:solidFill>
            </a:endParaRPr>
          </a:p>
        </p:txBody>
      </p:sp>
      <p:sp>
        <p:nvSpPr>
          <p:cNvPr id="86" name="Rectangle 85"/>
          <p:cNvSpPr/>
          <p:nvPr/>
        </p:nvSpPr>
        <p:spPr>
          <a:xfrm>
            <a:off x="148740" y="1718256"/>
            <a:ext cx="2331054" cy="923330"/>
          </a:xfrm>
          <a:prstGeom prst="rect">
            <a:avLst/>
          </a:prstGeom>
        </p:spPr>
        <p:txBody>
          <a:bodyPr wrap="square">
            <a:spAutoFit/>
          </a:bodyPr>
          <a:lstStyle/>
          <a:p>
            <a:r>
              <a:rPr lang="en-US" b="0" i="0" dirty="0">
                <a:solidFill>
                  <a:schemeClr val="bg1"/>
                </a:solidFill>
                <a:effectLst/>
                <a:latin typeface="Calibri" panose="020F0502020204030204" pitchFamily="34" charset="0"/>
              </a:rPr>
              <a:t>The book of Judges is named for the various rulers, called “judges”</a:t>
            </a:r>
            <a:endParaRPr lang="en-US" dirty="0">
              <a:solidFill>
                <a:schemeClr val="bg1"/>
              </a:solidFill>
            </a:endParaRPr>
          </a:p>
        </p:txBody>
      </p:sp>
      <p:sp>
        <p:nvSpPr>
          <p:cNvPr id="90" name="Rectangle 89"/>
          <p:cNvSpPr/>
          <p:nvPr/>
        </p:nvSpPr>
        <p:spPr>
          <a:xfrm>
            <a:off x="1199670" y="4157149"/>
            <a:ext cx="3475467" cy="1200329"/>
          </a:xfrm>
          <a:prstGeom prst="rect">
            <a:avLst/>
          </a:prstGeom>
        </p:spPr>
        <p:txBody>
          <a:bodyPr wrap="square">
            <a:spAutoFit/>
          </a:bodyPr>
          <a:lstStyle/>
          <a:p>
            <a:r>
              <a:rPr lang="en-US" b="0" i="0" dirty="0">
                <a:solidFill>
                  <a:schemeClr val="bg1"/>
                </a:solidFill>
                <a:effectLst/>
                <a:latin typeface="Calibri" panose="020F0502020204030204" pitchFamily="34" charset="0"/>
              </a:rPr>
              <a:t>We do not know who wrote the book of Judges. One Jewish tradition states that Samuel wrote or compiled the book. </a:t>
            </a:r>
            <a:endParaRPr lang="en-US" dirty="0">
              <a:solidFill>
                <a:schemeClr val="bg1"/>
              </a:solidFill>
            </a:endParaRPr>
          </a:p>
        </p:txBody>
      </p:sp>
      <p:sp>
        <p:nvSpPr>
          <p:cNvPr id="91" name="Rectangle 90"/>
          <p:cNvSpPr/>
          <p:nvPr/>
        </p:nvSpPr>
        <p:spPr>
          <a:xfrm>
            <a:off x="5745561" y="4519010"/>
            <a:ext cx="6096000" cy="1754326"/>
          </a:xfrm>
          <a:prstGeom prst="rect">
            <a:avLst/>
          </a:prstGeom>
        </p:spPr>
        <p:txBody>
          <a:bodyPr>
            <a:spAutoFit/>
          </a:bodyPr>
          <a:lstStyle/>
          <a:p>
            <a:r>
              <a:rPr lang="en-US" b="0" i="0" dirty="0">
                <a:solidFill>
                  <a:schemeClr val="bg1"/>
                </a:solidFill>
                <a:effectLst/>
                <a:latin typeface="Calibri" panose="020F0502020204030204" pitchFamily="34" charset="0"/>
              </a:rPr>
              <a:t>However, the book reflects the perspective of a much later time, after the northern tribes of Israel had been conquered by Assyria around 721 B.C.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This perspective suggests that the author or authors lived long after the time of Samuel.</a:t>
            </a:r>
            <a:endParaRPr lang="en-US" dirty="0">
              <a:solidFill>
                <a:schemeClr val="bg1"/>
              </a:solidFill>
            </a:endParaRPr>
          </a:p>
        </p:txBody>
      </p:sp>
    </p:spTree>
    <p:extLst>
      <p:ext uri="{BB962C8B-B14F-4D97-AF65-F5344CB8AC3E}">
        <p14:creationId xmlns:p14="http://schemas.microsoft.com/office/powerpoint/2010/main" val="102401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90" grpId="0"/>
      <p:bldP spid="9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9004" y="-9053"/>
            <a:ext cx="12213089" cy="6867053"/>
            <a:chOff x="-19004" y="-9053"/>
            <a:chExt cx="12213089" cy="6867053"/>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8" name="Picture 87"/>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grpSp>
      <p:sp>
        <p:nvSpPr>
          <p:cNvPr id="85" name="TextBox 84"/>
          <p:cNvSpPr txBox="1"/>
          <p:nvPr/>
        </p:nvSpPr>
        <p:spPr>
          <a:xfrm>
            <a:off x="0" y="16239"/>
            <a:ext cx="12191999"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The Book of Judges</a:t>
            </a:r>
          </a:p>
        </p:txBody>
      </p:sp>
      <p:sp>
        <p:nvSpPr>
          <p:cNvPr id="86" name="Rectangle 85"/>
          <p:cNvSpPr/>
          <p:nvPr/>
        </p:nvSpPr>
        <p:spPr>
          <a:xfrm>
            <a:off x="920884" y="1405794"/>
            <a:ext cx="7555759" cy="2585323"/>
          </a:xfrm>
          <a:prstGeom prst="rect">
            <a:avLst/>
          </a:prstGeom>
        </p:spPr>
        <p:txBody>
          <a:bodyPr wrap="square">
            <a:spAutoFit/>
          </a:bodyPr>
          <a:lstStyle/>
          <a:p>
            <a:pPr marL="342900" indent="-342900" fontAlgn="base">
              <a:buAutoNum type="arabicPeriod"/>
            </a:pPr>
            <a:r>
              <a:rPr lang="en-US" dirty="0">
                <a:solidFill>
                  <a:schemeClr val="bg1"/>
                </a:solidFill>
              </a:rPr>
              <a:t>Recounts the history of the children of Israel from the time they settled in the land of Canaan after Joshua’s death to the birth of Samuel (approximately 1400–1000 B.C.). </a:t>
            </a:r>
          </a:p>
          <a:p>
            <a:pPr marL="342900" indent="-342900" fontAlgn="base">
              <a:buAutoNum type="arabicPeriod"/>
            </a:pPr>
            <a:endParaRPr lang="en-US" dirty="0">
              <a:solidFill>
                <a:schemeClr val="bg1"/>
              </a:solidFill>
            </a:endParaRPr>
          </a:p>
          <a:p>
            <a:pPr marL="342900" indent="-342900" fontAlgn="base">
              <a:buAutoNum type="arabicPeriod"/>
            </a:pPr>
            <a:r>
              <a:rPr lang="en-US" dirty="0">
                <a:solidFill>
                  <a:schemeClr val="bg1"/>
                </a:solidFill>
              </a:rPr>
              <a:t>Besides the short narrative of the book of Ruth, Judges provides the only biblical account of this time period.</a:t>
            </a:r>
          </a:p>
          <a:p>
            <a:pPr marL="342900" indent="-342900" fontAlgn="base">
              <a:buAutoNum type="arabicPeriod"/>
            </a:pPr>
            <a:endParaRPr lang="en-US" dirty="0">
              <a:solidFill>
                <a:schemeClr val="bg1"/>
              </a:solidFill>
            </a:endParaRPr>
          </a:p>
          <a:p>
            <a:pPr marL="342900" indent="-342900" fontAlgn="base">
              <a:buAutoNum type="arabicPeriod"/>
            </a:pPr>
            <a:r>
              <a:rPr lang="en-US" dirty="0">
                <a:solidFill>
                  <a:schemeClr val="bg1"/>
                </a:solidFill>
              </a:rPr>
              <a:t>The book of Judges describes a cycle that repeated itself multiple time during the reign of the judges.</a:t>
            </a:r>
          </a:p>
        </p:txBody>
      </p:sp>
      <p:sp>
        <p:nvSpPr>
          <p:cNvPr id="2" name="Rectangle 1"/>
          <p:cNvSpPr/>
          <p:nvPr/>
        </p:nvSpPr>
        <p:spPr>
          <a:xfrm>
            <a:off x="5927866" y="4587239"/>
            <a:ext cx="6096000" cy="2031325"/>
          </a:xfrm>
          <a:prstGeom prst="rect">
            <a:avLst/>
          </a:prstGeom>
        </p:spPr>
        <p:txBody>
          <a:bodyPr>
            <a:spAutoFit/>
          </a:bodyPr>
          <a:lstStyle/>
          <a:p>
            <a:pPr fontAlgn="base"/>
            <a:r>
              <a:rPr lang="en-US" dirty="0">
                <a:solidFill>
                  <a:schemeClr val="bg1"/>
                </a:solidFill>
              </a:rPr>
              <a:t>Because the Israelites failed to remove wicked influences from the promised land, they became entangled in sin and were conquered and afflicted by their enemies. </a:t>
            </a:r>
          </a:p>
          <a:p>
            <a:pPr fontAlgn="base"/>
            <a:endParaRPr lang="en-US" dirty="0">
              <a:solidFill>
                <a:schemeClr val="bg1"/>
              </a:solidFill>
            </a:endParaRPr>
          </a:p>
          <a:p>
            <a:pPr fontAlgn="base"/>
            <a:r>
              <a:rPr lang="en-US" dirty="0">
                <a:solidFill>
                  <a:schemeClr val="bg1"/>
                </a:solidFill>
              </a:rPr>
              <a:t>After the Israelites cried unto the Lord for help, He sent judges to deliver them from their enemies. However, the Israelites soon returned to their sins, and this cycle was repeated. </a:t>
            </a:r>
          </a:p>
        </p:txBody>
      </p:sp>
      <p:grpSp>
        <p:nvGrpSpPr>
          <p:cNvPr id="92" name="Group 91"/>
          <p:cNvGrpSpPr/>
          <p:nvPr/>
        </p:nvGrpSpPr>
        <p:grpSpPr>
          <a:xfrm>
            <a:off x="8865009" y="1124235"/>
            <a:ext cx="2940710" cy="2832129"/>
            <a:chOff x="8865009" y="1124235"/>
            <a:chExt cx="1905000" cy="1847851"/>
          </a:xfrm>
        </p:grpSpPr>
        <p:pic>
          <p:nvPicPr>
            <p:cNvPr id="1026" name="Picture 2" descr="http://home.earthlink.net/~ppaluso/sitebuildercontent/sitebuilderpictures/rockcycleani.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865009" y="1124235"/>
              <a:ext cx="1905000" cy="1847851"/>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9568538" y="1854812"/>
              <a:ext cx="497941" cy="45382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8" name="Picture 4" descr="http://www.mormon.org/bc/content/assets/img/Blog/3%20Bible%20stories/Hannah_optimiz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837" y="4173014"/>
            <a:ext cx="4449935" cy="2503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87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animEffect transition="in" filter="fade">
                                      <p:cBhvr>
                                        <p:cTn id="9" dur="500"/>
                                        <p:tgtEl>
                                          <p:spTgt spid="102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6">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6">
                                            <p:txEl>
                                              <p:pRg st="4" end="4"/>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92"/>
                                        </p:tgtEl>
                                        <p:attrNameLst>
                                          <p:attrName>style.visibility</p:attrName>
                                        </p:attrNameLst>
                                      </p:cBhvr>
                                      <p:to>
                                        <p:strVal val="visible"/>
                                      </p:to>
                                    </p:set>
                                    <p:animEffect transition="in" filter="fade">
                                      <p:cBhvr>
                                        <p:cTn id="20" dur="500"/>
                                        <p:tgtEl>
                                          <p:spTgt spid="9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9004" y="-9053"/>
            <a:ext cx="12213089" cy="6867053"/>
            <a:chOff x="-19004" y="-9053"/>
            <a:chExt cx="12213089" cy="6867053"/>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8" name="Picture 87"/>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grpSp>
      <p:sp>
        <p:nvSpPr>
          <p:cNvPr id="85" name="TextBox 84"/>
          <p:cNvSpPr txBox="1"/>
          <p:nvPr/>
        </p:nvSpPr>
        <p:spPr>
          <a:xfrm>
            <a:off x="0" y="16239"/>
            <a:ext cx="12191999"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The Judges—To Govern</a:t>
            </a:r>
          </a:p>
        </p:txBody>
      </p:sp>
      <p:sp>
        <p:nvSpPr>
          <p:cNvPr id="86" name="Rectangle 85"/>
          <p:cNvSpPr/>
          <p:nvPr/>
        </p:nvSpPr>
        <p:spPr>
          <a:xfrm>
            <a:off x="1810813" y="1025548"/>
            <a:ext cx="9204115" cy="646331"/>
          </a:xfrm>
          <a:prstGeom prst="rect">
            <a:avLst/>
          </a:prstGeom>
        </p:spPr>
        <p:txBody>
          <a:bodyPr wrap="square">
            <a:spAutoFit/>
          </a:bodyPr>
          <a:lstStyle/>
          <a:p>
            <a:pPr fontAlgn="base"/>
            <a:r>
              <a:rPr lang="en-US">
                <a:solidFill>
                  <a:schemeClr val="bg1"/>
                </a:solidFill>
              </a:rPr>
              <a:t>The book mentions the names of 12 judges who ruled with various degrees of effectiveness. </a:t>
            </a:r>
          </a:p>
          <a:p>
            <a:pPr fontAlgn="base"/>
            <a:endParaRPr lang="en-US" dirty="0">
              <a:solidFill>
                <a:schemeClr val="bg1"/>
              </a:solidFill>
            </a:endParaRPr>
          </a:p>
        </p:txBody>
      </p:sp>
      <p:sp>
        <p:nvSpPr>
          <p:cNvPr id="2" name="Rectangle 1"/>
          <p:cNvSpPr/>
          <p:nvPr/>
        </p:nvSpPr>
        <p:spPr>
          <a:xfrm>
            <a:off x="868079" y="1617244"/>
            <a:ext cx="3461441" cy="1200329"/>
          </a:xfrm>
          <a:prstGeom prst="rect">
            <a:avLst/>
          </a:prstGeom>
        </p:spPr>
        <p:txBody>
          <a:bodyPr wrap="square">
            <a:spAutoFit/>
          </a:bodyPr>
          <a:lstStyle/>
          <a:p>
            <a:r>
              <a:rPr lang="en-US" dirty="0">
                <a:solidFill>
                  <a:schemeClr val="bg1"/>
                </a:solidFill>
                <a:latin typeface="Calibri" panose="020F0502020204030204" pitchFamily="34" charset="0"/>
              </a:rPr>
              <a:t>The so-called judges, according to the record, appear to be more military heroes rather than officers of the judiciary.</a:t>
            </a:r>
            <a:endParaRPr lang="en-US" dirty="0">
              <a:solidFill>
                <a:schemeClr val="bg1"/>
              </a:solidFill>
            </a:endParaRPr>
          </a:p>
        </p:txBody>
      </p:sp>
      <p:sp>
        <p:nvSpPr>
          <p:cNvPr id="3" name="Rectangle 2"/>
          <p:cNvSpPr/>
          <p:nvPr/>
        </p:nvSpPr>
        <p:spPr>
          <a:xfrm>
            <a:off x="5293260" y="1743461"/>
            <a:ext cx="6898739" cy="2862322"/>
          </a:xfrm>
          <a:prstGeom prst="rect">
            <a:avLst/>
          </a:prstGeom>
        </p:spPr>
        <p:txBody>
          <a:bodyPr wrap="square">
            <a:spAutoFit/>
          </a:bodyPr>
          <a:lstStyle/>
          <a:p>
            <a:r>
              <a:rPr lang="en-US" dirty="0">
                <a:solidFill>
                  <a:schemeClr val="bg1"/>
                </a:solidFill>
                <a:latin typeface="Calibri" panose="020F0502020204030204" pitchFamily="34" charset="0"/>
              </a:rPr>
              <a:t>“The English word ‘judge’ doesn’t well describe these leaders. Though the root of the Hebrew word used means primarily ‘to judge,’ it is used secondarily also in the extended meaning ‘to govern.’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Most of the ‘judging’ done in this period was a matter of giving advice and rendering decisions.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Regular court procedures are nowhere described for the times of the Judges in Israel. In fact, the most common function they are seen to perform is that of military leadership.”</a:t>
            </a:r>
            <a:endParaRPr lang="en-US" dirty="0">
              <a:solidFill>
                <a:schemeClr val="bg1"/>
              </a:solidFill>
            </a:endParaRPr>
          </a:p>
        </p:txBody>
      </p:sp>
      <p:sp>
        <p:nvSpPr>
          <p:cNvPr id="5" name="Rectangle 4"/>
          <p:cNvSpPr/>
          <p:nvPr/>
        </p:nvSpPr>
        <p:spPr>
          <a:xfrm>
            <a:off x="633743" y="4976510"/>
            <a:ext cx="5688595" cy="1754326"/>
          </a:xfrm>
          <a:prstGeom prst="rect">
            <a:avLst/>
          </a:prstGeom>
        </p:spPr>
        <p:txBody>
          <a:bodyPr wrap="square">
            <a:spAutoFit/>
          </a:bodyPr>
          <a:lstStyle/>
          <a:p>
            <a:r>
              <a:rPr lang="en-US" dirty="0">
                <a:solidFill>
                  <a:schemeClr val="bg1"/>
                </a:solidFill>
                <a:latin typeface="Calibri" panose="020F0502020204030204" pitchFamily="34" charset="0"/>
              </a:rPr>
              <a:t>The judges did not reign over all of unified Israel during their period of leadership. The chronicler of these stories likely took the choicest of the heroes from each of the tribes during this generally apostate period and combined into one book their righteous achievements and their moral lessons for Israel.</a:t>
            </a:r>
            <a:endParaRPr lang="en-US" dirty="0">
              <a:solidFill>
                <a:schemeClr val="bg1"/>
              </a:solidFill>
            </a:endParaRPr>
          </a:p>
        </p:txBody>
      </p:sp>
      <p:sp>
        <p:nvSpPr>
          <p:cNvPr id="6" name="Rectangle 5"/>
          <p:cNvSpPr/>
          <p:nvPr/>
        </p:nvSpPr>
        <p:spPr>
          <a:xfrm>
            <a:off x="11486739" y="6394940"/>
            <a:ext cx="495649" cy="369332"/>
          </a:xfrm>
          <a:prstGeom prst="rect">
            <a:avLst/>
          </a:prstGeom>
        </p:spPr>
        <p:txBody>
          <a:bodyPr wrap="none">
            <a:spAutoFit/>
          </a:bodyPr>
          <a:lstStyle/>
          <a:p>
            <a:r>
              <a:rPr lang="en-US" dirty="0">
                <a:solidFill>
                  <a:schemeClr val="bg1"/>
                </a:solidFill>
                <a:latin typeface="Calibri" panose="020F0502020204030204" pitchFamily="34" charset="0"/>
              </a:rPr>
              <a:t> (1)</a:t>
            </a:r>
            <a:endParaRPr lang="en-US" dirty="0">
              <a:solidFill>
                <a:schemeClr val="bg1"/>
              </a:solidFill>
            </a:endParaRPr>
          </a:p>
        </p:txBody>
      </p:sp>
      <p:grpSp>
        <p:nvGrpSpPr>
          <p:cNvPr id="7" name="Group 6"/>
          <p:cNvGrpSpPr/>
          <p:nvPr/>
        </p:nvGrpSpPr>
        <p:grpSpPr>
          <a:xfrm>
            <a:off x="3842414" y="2334638"/>
            <a:ext cx="326472" cy="2591176"/>
            <a:chOff x="3842414" y="2334638"/>
            <a:chExt cx="326472" cy="2591176"/>
          </a:xfrm>
        </p:grpSpPr>
        <p:grpSp>
          <p:nvGrpSpPr>
            <p:cNvPr id="12" name="Group 11"/>
            <p:cNvGrpSpPr/>
            <p:nvPr/>
          </p:nvGrpSpPr>
          <p:grpSpPr>
            <a:xfrm rot="2261285">
              <a:off x="3842414" y="2369642"/>
              <a:ext cx="268063" cy="2556172"/>
              <a:chOff x="2286000" y="1349828"/>
              <a:chExt cx="609600" cy="5812972"/>
            </a:xfrm>
          </p:grpSpPr>
          <p:sp>
            <p:nvSpPr>
              <p:cNvPr id="13" name="Pentagon 12"/>
              <p:cNvSpPr/>
              <p:nvPr/>
            </p:nvSpPr>
            <p:spPr>
              <a:xfrm rot="16200000">
                <a:off x="613561" y="3241961"/>
                <a:ext cx="3962400" cy="178133"/>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438400" y="5791200"/>
                <a:ext cx="304800" cy="1371600"/>
              </a:xfrm>
              <a:prstGeom prst="rect">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ross 14"/>
              <p:cNvSpPr/>
              <p:nvPr/>
            </p:nvSpPr>
            <p:spPr>
              <a:xfrm>
                <a:off x="2286000" y="5181600"/>
                <a:ext cx="609600" cy="609600"/>
              </a:xfrm>
              <a:prstGeom prst="plus">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nut 15"/>
              <p:cNvSpPr/>
              <p:nvPr/>
            </p:nvSpPr>
            <p:spPr>
              <a:xfrm>
                <a:off x="2362200" y="5257800"/>
                <a:ext cx="457200" cy="457200"/>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Donut 16"/>
              <p:cNvSpPr/>
              <p:nvPr/>
            </p:nvSpPr>
            <p:spPr>
              <a:xfrm>
                <a:off x="2438400" y="5105400"/>
                <a:ext cx="292925" cy="292925"/>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 name="Group 17"/>
            <p:cNvGrpSpPr/>
            <p:nvPr/>
          </p:nvGrpSpPr>
          <p:grpSpPr>
            <a:xfrm rot="19601052">
              <a:off x="3900823" y="2334638"/>
              <a:ext cx="268063" cy="2556172"/>
              <a:chOff x="2286000" y="1349828"/>
              <a:chExt cx="609600" cy="5812972"/>
            </a:xfrm>
          </p:grpSpPr>
          <p:sp>
            <p:nvSpPr>
              <p:cNvPr id="19" name="Pentagon 18"/>
              <p:cNvSpPr/>
              <p:nvPr/>
            </p:nvSpPr>
            <p:spPr>
              <a:xfrm rot="16200000">
                <a:off x="613561" y="3241961"/>
                <a:ext cx="3962400" cy="178133"/>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438400" y="5791200"/>
                <a:ext cx="304800" cy="1371600"/>
              </a:xfrm>
              <a:prstGeom prst="rect">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ross 20"/>
              <p:cNvSpPr/>
              <p:nvPr/>
            </p:nvSpPr>
            <p:spPr>
              <a:xfrm>
                <a:off x="2286000" y="5181600"/>
                <a:ext cx="609600" cy="609600"/>
              </a:xfrm>
              <a:prstGeom prst="plus">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nut 21"/>
              <p:cNvSpPr/>
              <p:nvPr/>
            </p:nvSpPr>
            <p:spPr>
              <a:xfrm>
                <a:off x="2362200" y="5257800"/>
                <a:ext cx="457200" cy="457200"/>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onut 22"/>
              <p:cNvSpPr/>
              <p:nvPr/>
            </p:nvSpPr>
            <p:spPr>
              <a:xfrm>
                <a:off x="2438400" y="5105400"/>
                <a:ext cx="292925" cy="292925"/>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4" name="Group 30"/>
          <p:cNvGrpSpPr/>
          <p:nvPr/>
        </p:nvGrpSpPr>
        <p:grpSpPr>
          <a:xfrm rot="6582136">
            <a:off x="1485969" y="-128937"/>
            <a:ext cx="788202" cy="1244590"/>
            <a:chOff x="3429000" y="2743200"/>
            <a:chExt cx="1447800" cy="2363802"/>
          </a:xfrm>
        </p:grpSpPr>
        <p:sp>
          <p:nvSpPr>
            <p:cNvPr id="25" name="Rounded Rectangle 24"/>
            <p:cNvSpPr/>
            <p:nvPr/>
          </p:nvSpPr>
          <p:spPr>
            <a:xfrm rot="5400000">
              <a:off x="3268088" y="4123310"/>
              <a:ext cx="1678002" cy="289382"/>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3429000" y="2743200"/>
              <a:ext cx="1447800"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3657600" y="2745971"/>
              <a:ext cx="232756"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4343400" y="2743200"/>
              <a:ext cx="199505"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2207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9004" y="-9053"/>
            <a:ext cx="12213089" cy="6867053"/>
            <a:chOff x="-19004" y="-9053"/>
            <a:chExt cx="12213089" cy="6867053"/>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8" name="Picture 87"/>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grpSp>
      <p:sp>
        <p:nvSpPr>
          <p:cNvPr id="85" name="TextBox 84"/>
          <p:cNvSpPr txBox="1"/>
          <p:nvPr/>
        </p:nvSpPr>
        <p:spPr>
          <a:xfrm>
            <a:off x="0" y="16239"/>
            <a:ext cx="12191999"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After Joshua’s Death</a:t>
            </a:r>
          </a:p>
        </p:txBody>
      </p:sp>
      <p:sp>
        <p:nvSpPr>
          <p:cNvPr id="36" name="Rectangle 35"/>
          <p:cNvSpPr/>
          <p:nvPr/>
        </p:nvSpPr>
        <p:spPr>
          <a:xfrm>
            <a:off x="168878" y="6416068"/>
            <a:ext cx="6545655" cy="369332"/>
          </a:xfrm>
          <a:prstGeom prst="rect">
            <a:avLst/>
          </a:prstGeom>
        </p:spPr>
        <p:txBody>
          <a:bodyPr wrap="square">
            <a:spAutoFit/>
          </a:bodyPr>
          <a:lstStyle/>
          <a:p>
            <a:r>
              <a:rPr lang="en-US" dirty="0">
                <a:solidFill>
                  <a:schemeClr val="bg1"/>
                </a:solidFill>
                <a:latin typeface="Calibri" panose="020F0502020204030204" pitchFamily="34" charset="0"/>
              </a:rPr>
              <a:t>Judges 1</a:t>
            </a:r>
            <a:endParaRPr lang="en-US" dirty="0">
              <a:solidFill>
                <a:schemeClr val="bg1"/>
              </a:solidFill>
            </a:endParaRPr>
          </a:p>
        </p:txBody>
      </p:sp>
      <p:grpSp>
        <p:nvGrpSpPr>
          <p:cNvPr id="10" name="Group 9"/>
          <p:cNvGrpSpPr/>
          <p:nvPr/>
        </p:nvGrpSpPr>
        <p:grpSpPr>
          <a:xfrm>
            <a:off x="7742029" y="1124235"/>
            <a:ext cx="3908196" cy="5480159"/>
            <a:chOff x="2352738" y="1010310"/>
            <a:chExt cx="3908196" cy="5480159"/>
          </a:xfrm>
        </p:grpSpPr>
        <p:sp>
          <p:nvSpPr>
            <p:cNvPr id="6" name="Rectangle 5"/>
            <p:cNvSpPr/>
            <p:nvPr/>
          </p:nvSpPr>
          <p:spPr>
            <a:xfrm>
              <a:off x="2503746" y="1225623"/>
              <a:ext cx="3757188" cy="5264846"/>
            </a:xfrm>
            <a:prstGeom prst="rect">
              <a:avLst/>
            </a:prstGeom>
            <a:solidFill>
              <a:srgbClr val="C99F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2446563" y="1010310"/>
              <a:ext cx="1957131" cy="4308190"/>
            </a:xfrm>
            <a:custGeom>
              <a:avLst/>
              <a:gdLst>
                <a:gd name="connsiteX0" fmla="*/ 1828800 w 1957131"/>
                <a:gd name="connsiteY0" fmla="*/ 206970 h 4308190"/>
                <a:gd name="connsiteX1" fmla="*/ 1810693 w 1957131"/>
                <a:gd name="connsiteY1" fmla="*/ 297505 h 4308190"/>
                <a:gd name="connsiteX2" fmla="*/ 1774479 w 1957131"/>
                <a:gd name="connsiteY2" fmla="*/ 351826 h 4308190"/>
                <a:gd name="connsiteX3" fmla="*/ 1756372 w 1957131"/>
                <a:gd name="connsiteY3" fmla="*/ 378986 h 4308190"/>
                <a:gd name="connsiteX4" fmla="*/ 1711105 w 1957131"/>
                <a:gd name="connsiteY4" fmla="*/ 460467 h 4308190"/>
                <a:gd name="connsiteX5" fmla="*/ 1692998 w 1957131"/>
                <a:gd name="connsiteY5" fmla="*/ 487628 h 4308190"/>
                <a:gd name="connsiteX6" fmla="*/ 1665838 w 1957131"/>
                <a:gd name="connsiteY6" fmla="*/ 569109 h 4308190"/>
                <a:gd name="connsiteX7" fmla="*/ 1656784 w 1957131"/>
                <a:gd name="connsiteY7" fmla="*/ 596269 h 4308190"/>
                <a:gd name="connsiteX8" fmla="*/ 1638677 w 1957131"/>
                <a:gd name="connsiteY8" fmla="*/ 623429 h 4308190"/>
                <a:gd name="connsiteX9" fmla="*/ 1620570 w 1957131"/>
                <a:gd name="connsiteY9" fmla="*/ 677750 h 4308190"/>
                <a:gd name="connsiteX10" fmla="*/ 1611517 w 1957131"/>
                <a:gd name="connsiteY10" fmla="*/ 723018 h 4308190"/>
                <a:gd name="connsiteX11" fmla="*/ 1593410 w 1957131"/>
                <a:gd name="connsiteY11" fmla="*/ 777338 h 4308190"/>
                <a:gd name="connsiteX12" fmla="*/ 1575303 w 1957131"/>
                <a:gd name="connsiteY12" fmla="*/ 958408 h 4308190"/>
                <a:gd name="connsiteX13" fmla="*/ 1557196 w 1957131"/>
                <a:gd name="connsiteY13" fmla="*/ 985568 h 4308190"/>
                <a:gd name="connsiteX14" fmla="*/ 1530036 w 1957131"/>
                <a:gd name="connsiteY14" fmla="*/ 1012728 h 4308190"/>
                <a:gd name="connsiteX15" fmla="*/ 1502875 w 1957131"/>
                <a:gd name="connsiteY15" fmla="*/ 1030835 h 4308190"/>
                <a:gd name="connsiteX16" fmla="*/ 1475715 w 1957131"/>
                <a:gd name="connsiteY16" fmla="*/ 1067049 h 4308190"/>
                <a:gd name="connsiteX17" fmla="*/ 1448555 w 1957131"/>
                <a:gd name="connsiteY17" fmla="*/ 1094210 h 4308190"/>
                <a:gd name="connsiteX18" fmla="*/ 1412341 w 1957131"/>
                <a:gd name="connsiteY18" fmla="*/ 1139477 h 4308190"/>
                <a:gd name="connsiteX19" fmla="*/ 1403287 w 1957131"/>
                <a:gd name="connsiteY19" fmla="*/ 1166637 h 4308190"/>
                <a:gd name="connsiteX20" fmla="*/ 1385180 w 1957131"/>
                <a:gd name="connsiteY20" fmla="*/ 1284332 h 4308190"/>
                <a:gd name="connsiteX21" fmla="*/ 1376127 w 1957131"/>
                <a:gd name="connsiteY21" fmla="*/ 1338653 h 4308190"/>
                <a:gd name="connsiteX22" fmla="*/ 1358020 w 1957131"/>
                <a:gd name="connsiteY22" fmla="*/ 1420134 h 4308190"/>
                <a:gd name="connsiteX23" fmla="*/ 1339913 w 1957131"/>
                <a:gd name="connsiteY23" fmla="*/ 1474455 h 4308190"/>
                <a:gd name="connsiteX24" fmla="*/ 1330860 w 1957131"/>
                <a:gd name="connsiteY24" fmla="*/ 1501616 h 4308190"/>
                <a:gd name="connsiteX25" fmla="*/ 1312753 w 1957131"/>
                <a:gd name="connsiteY25" fmla="*/ 1555936 h 4308190"/>
                <a:gd name="connsiteX26" fmla="*/ 1303699 w 1957131"/>
                <a:gd name="connsiteY26" fmla="*/ 1583097 h 4308190"/>
                <a:gd name="connsiteX27" fmla="*/ 1285592 w 1957131"/>
                <a:gd name="connsiteY27" fmla="*/ 1610257 h 4308190"/>
                <a:gd name="connsiteX28" fmla="*/ 1240325 w 1957131"/>
                <a:gd name="connsiteY28" fmla="*/ 1682685 h 4308190"/>
                <a:gd name="connsiteX29" fmla="*/ 1213164 w 1957131"/>
                <a:gd name="connsiteY29" fmla="*/ 1691738 h 4308190"/>
                <a:gd name="connsiteX30" fmla="*/ 1204111 w 1957131"/>
                <a:gd name="connsiteY30" fmla="*/ 1746059 h 4308190"/>
                <a:gd name="connsiteX31" fmla="*/ 1186004 w 1957131"/>
                <a:gd name="connsiteY31" fmla="*/ 1800380 h 4308190"/>
                <a:gd name="connsiteX32" fmla="*/ 1167897 w 1957131"/>
                <a:gd name="connsiteY32" fmla="*/ 1881861 h 4308190"/>
                <a:gd name="connsiteX33" fmla="*/ 1149790 w 1957131"/>
                <a:gd name="connsiteY33" fmla="*/ 1909022 h 4308190"/>
                <a:gd name="connsiteX34" fmla="*/ 1122630 w 1957131"/>
                <a:gd name="connsiteY34" fmla="*/ 1999556 h 4308190"/>
                <a:gd name="connsiteX35" fmla="*/ 1113576 w 1957131"/>
                <a:gd name="connsiteY35" fmla="*/ 2026717 h 4308190"/>
                <a:gd name="connsiteX36" fmla="*/ 1104523 w 1957131"/>
                <a:gd name="connsiteY36" fmla="*/ 2053877 h 4308190"/>
                <a:gd name="connsiteX37" fmla="*/ 1086416 w 1957131"/>
                <a:gd name="connsiteY37" fmla="*/ 2081037 h 4308190"/>
                <a:gd name="connsiteX38" fmla="*/ 1077362 w 1957131"/>
                <a:gd name="connsiteY38" fmla="*/ 2406962 h 4308190"/>
                <a:gd name="connsiteX39" fmla="*/ 1059256 w 1957131"/>
                <a:gd name="connsiteY39" fmla="*/ 2515604 h 4308190"/>
                <a:gd name="connsiteX40" fmla="*/ 1050202 w 1957131"/>
                <a:gd name="connsiteY40" fmla="*/ 2588031 h 4308190"/>
                <a:gd name="connsiteX41" fmla="*/ 1041149 w 1957131"/>
                <a:gd name="connsiteY41" fmla="*/ 2624245 h 4308190"/>
                <a:gd name="connsiteX42" fmla="*/ 1032095 w 1957131"/>
                <a:gd name="connsiteY42" fmla="*/ 2678566 h 4308190"/>
                <a:gd name="connsiteX43" fmla="*/ 1023042 w 1957131"/>
                <a:gd name="connsiteY43" fmla="*/ 2714780 h 4308190"/>
                <a:gd name="connsiteX44" fmla="*/ 1013988 w 1957131"/>
                <a:gd name="connsiteY44" fmla="*/ 2769101 h 4308190"/>
                <a:gd name="connsiteX45" fmla="*/ 995881 w 1957131"/>
                <a:gd name="connsiteY45" fmla="*/ 2823422 h 4308190"/>
                <a:gd name="connsiteX46" fmla="*/ 986828 w 1957131"/>
                <a:gd name="connsiteY46" fmla="*/ 2850582 h 4308190"/>
                <a:gd name="connsiteX47" fmla="*/ 977774 w 1957131"/>
                <a:gd name="connsiteY47" fmla="*/ 2877742 h 4308190"/>
                <a:gd name="connsiteX48" fmla="*/ 941560 w 1957131"/>
                <a:gd name="connsiteY48" fmla="*/ 2950170 h 4308190"/>
                <a:gd name="connsiteX49" fmla="*/ 923454 w 1957131"/>
                <a:gd name="connsiteY49" fmla="*/ 3013544 h 4308190"/>
                <a:gd name="connsiteX50" fmla="*/ 914400 w 1957131"/>
                <a:gd name="connsiteY50" fmla="*/ 3040705 h 4308190"/>
                <a:gd name="connsiteX51" fmla="*/ 896293 w 1957131"/>
                <a:gd name="connsiteY51" fmla="*/ 3122186 h 4308190"/>
                <a:gd name="connsiteX52" fmla="*/ 878186 w 1957131"/>
                <a:gd name="connsiteY52" fmla="*/ 3176507 h 4308190"/>
                <a:gd name="connsiteX53" fmla="*/ 860079 w 1957131"/>
                <a:gd name="connsiteY53" fmla="*/ 3203667 h 4308190"/>
                <a:gd name="connsiteX54" fmla="*/ 814812 w 1957131"/>
                <a:gd name="connsiteY54" fmla="*/ 3285148 h 4308190"/>
                <a:gd name="connsiteX55" fmla="*/ 778598 w 1957131"/>
                <a:gd name="connsiteY55" fmla="*/ 3357576 h 4308190"/>
                <a:gd name="connsiteX56" fmla="*/ 733331 w 1957131"/>
                <a:gd name="connsiteY56" fmla="*/ 3420950 h 4308190"/>
                <a:gd name="connsiteX57" fmla="*/ 706170 w 1957131"/>
                <a:gd name="connsiteY57" fmla="*/ 3448111 h 4308190"/>
                <a:gd name="connsiteX58" fmla="*/ 697117 w 1957131"/>
                <a:gd name="connsiteY58" fmla="*/ 3475271 h 4308190"/>
                <a:gd name="connsiteX59" fmla="*/ 679010 w 1957131"/>
                <a:gd name="connsiteY59" fmla="*/ 3502431 h 4308190"/>
                <a:gd name="connsiteX60" fmla="*/ 660903 w 1957131"/>
                <a:gd name="connsiteY60" fmla="*/ 3574859 h 4308190"/>
                <a:gd name="connsiteX61" fmla="*/ 642796 w 1957131"/>
                <a:gd name="connsiteY61" fmla="*/ 3611073 h 4308190"/>
                <a:gd name="connsiteX62" fmla="*/ 624689 w 1957131"/>
                <a:gd name="connsiteY62" fmla="*/ 3665394 h 4308190"/>
                <a:gd name="connsiteX63" fmla="*/ 588475 w 1957131"/>
                <a:gd name="connsiteY63" fmla="*/ 3719715 h 4308190"/>
                <a:gd name="connsiteX64" fmla="*/ 534155 w 1957131"/>
                <a:gd name="connsiteY64" fmla="*/ 3810249 h 4308190"/>
                <a:gd name="connsiteX65" fmla="*/ 516048 w 1957131"/>
                <a:gd name="connsiteY65" fmla="*/ 3837410 h 4308190"/>
                <a:gd name="connsiteX66" fmla="*/ 488887 w 1957131"/>
                <a:gd name="connsiteY66" fmla="*/ 3855517 h 4308190"/>
                <a:gd name="connsiteX67" fmla="*/ 461727 w 1957131"/>
                <a:gd name="connsiteY67" fmla="*/ 3909837 h 4308190"/>
                <a:gd name="connsiteX68" fmla="*/ 443620 w 1957131"/>
                <a:gd name="connsiteY68" fmla="*/ 3936998 h 4308190"/>
                <a:gd name="connsiteX69" fmla="*/ 434566 w 1957131"/>
                <a:gd name="connsiteY69" fmla="*/ 3964158 h 4308190"/>
                <a:gd name="connsiteX70" fmla="*/ 398353 w 1957131"/>
                <a:gd name="connsiteY70" fmla="*/ 4018479 h 4308190"/>
                <a:gd name="connsiteX71" fmla="*/ 371192 w 1957131"/>
                <a:gd name="connsiteY71" fmla="*/ 4072800 h 4308190"/>
                <a:gd name="connsiteX72" fmla="*/ 344032 w 1957131"/>
                <a:gd name="connsiteY72" fmla="*/ 4127121 h 4308190"/>
                <a:gd name="connsiteX73" fmla="*/ 316871 w 1957131"/>
                <a:gd name="connsiteY73" fmla="*/ 4154281 h 4308190"/>
                <a:gd name="connsiteX74" fmla="*/ 289711 w 1957131"/>
                <a:gd name="connsiteY74" fmla="*/ 4190495 h 4308190"/>
                <a:gd name="connsiteX75" fmla="*/ 235390 w 1957131"/>
                <a:gd name="connsiteY75" fmla="*/ 4208602 h 4308190"/>
                <a:gd name="connsiteX76" fmla="*/ 208230 w 1957131"/>
                <a:gd name="connsiteY76" fmla="*/ 4217655 h 4308190"/>
                <a:gd name="connsiteX77" fmla="*/ 181069 w 1957131"/>
                <a:gd name="connsiteY77" fmla="*/ 4235762 h 4308190"/>
                <a:gd name="connsiteX78" fmla="*/ 126749 w 1957131"/>
                <a:gd name="connsiteY78" fmla="*/ 4253869 h 4308190"/>
                <a:gd name="connsiteX79" fmla="*/ 99588 w 1957131"/>
                <a:gd name="connsiteY79" fmla="*/ 4271976 h 4308190"/>
                <a:gd name="connsiteX80" fmla="*/ 72428 w 1957131"/>
                <a:gd name="connsiteY80" fmla="*/ 4281029 h 4308190"/>
                <a:gd name="connsiteX81" fmla="*/ 45267 w 1957131"/>
                <a:gd name="connsiteY81" fmla="*/ 4308190 h 4308190"/>
                <a:gd name="connsiteX82" fmla="*/ 36214 w 1957131"/>
                <a:gd name="connsiteY82" fmla="*/ 4281029 h 4308190"/>
                <a:gd name="connsiteX83" fmla="*/ 54321 w 1957131"/>
                <a:gd name="connsiteY83" fmla="*/ 4090907 h 4308190"/>
                <a:gd name="connsiteX84" fmla="*/ 54321 w 1957131"/>
                <a:gd name="connsiteY84" fmla="*/ 3728768 h 4308190"/>
                <a:gd name="connsiteX85" fmla="*/ 36214 w 1957131"/>
                <a:gd name="connsiteY85" fmla="*/ 3656340 h 4308190"/>
                <a:gd name="connsiteX86" fmla="*/ 27160 w 1957131"/>
                <a:gd name="connsiteY86" fmla="*/ 3592966 h 4308190"/>
                <a:gd name="connsiteX87" fmla="*/ 54321 w 1957131"/>
                <a:gd name="connsiteY87" fmla="*/ 2053877 h 4308190"/>
                <a:gd name="connsiteX88" fmla="*/ 45267 w 1957131"/>
                <a:gd name="connsiteY88" fmla="*/ 1601204 h 4308190"/>
                <a:gd name="connsiteX89" fmla="*/ 36214 w 1957131"/>
                <a:gd name="connsiteY89" fmla="*/ 1537829 h 4308190"/>
                <a:gd name="connsiteX90" fmla="*/ 18107 w 1957131"/>
                <a:gd name="connsiteY90" fmla="*/ 1483509 h 4308190"/>
                <a:gd name="connsiteX91" fmla="*/ 0 w 1957131"/>
                <a:gd name="connsiteY91" fmla="*/ 1347707 h 4308190"/>
                <a:gd name="connsiteX92" fmla="*/ 9054 w 1957131"/>
                <a:gd name="connsiteY92" fmla="*/ 433307 h 4308190"/>
                <a:gd name="connsiteX93" fmla="*/ 18107 w 1957131"/>
                <a:gd name="connsiteY93" fmla="*/ 397093 h 4308190"/>
                <a:gd name="connsiteX94" fmla="*/ 36214 w 1957131"/>
                <a:gd name="connsiteY94" fmla="*/ 351826 h 4308190"/>
                <a:gd name="connsiteX95" fmla="*/ 1828800 w 1957131"/>
                <a:gd name="connsiteY95" fmla="*/ 206970 h 430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957131" h="4308190">
                  <a:moveTo>
                    <a:pt x="1828800" y="206970"/>
                  </a:moveTo>
                  <a:cubicBezTo>
                    <a:pt x="2124546" y="197917"/>
                    <a:pt x="1817447" y="283996"/>
                    <a:pt x="1810693" y="297505"/>
                  </a:cubicBezTo>
                  <a:cubicBezTo>
                    <a:pt x="1800961" y="316969"/>
                    <a:pt x="1786550" y="333719"/>
                    <a:pt x="1774479" y="351826"/>
                  </a:cubicBezTo>
                  <a:lnTo>
                    <a:pt x="1756372" y="378986"/>
                  </a:lnTo>
                  <a:cubicBezTo>
                    <a:pt x="1740437" y="426792"/>
                    <a:pt x="1752613" y="398205"/>
                    <a:pt x="1711105" y="460467"/>
                  </a:cubicBezTo>
                  <a:lnTo>
                    <a:pt x="1692998" y="487628"/>
                  </a:lnTo>
                  <a:lnTo>
                    <a:pt x="1665838" y="569109"/>
                  </a:lnTo>
                  <a:cubicBezTo>
                    <a:pt x="1662820" y="578162"/>
                    <a:pt x="1662078" y="588329"/>
                    <a:pt x="1656784" y="596269"/>
                  </a:cubicBezTo>
                  <a:lnTo>
                    <a:pt x="1638677" y="623429"/>
                  </a:lnTo>
                  <a:cubicBezTo>
                    <a:pt x="1632641" y="641536"/>
                    <a:pt x="1624313" y="659034"/>
                    <a:pt x="1620570" y="677750"/>
                  </a:cubicBezTo>
                  <a:cubicBezTo>
                    <a:pt x="1617552" y="692839"/>
                    <a:pt x="1615566" y="708172"/>
                    <a:pt x="1611517" y="723018"/>
                  </a:cubicBezTo>
                  <a:cubicBezTo>
                    <a:pt x="1606495" y="741432"/>
                    <a:pt x="1593410" y="777338"/>
                    <a:pt x="1593410" y="777338"/>
                  </a:cubicBezTo>
                  <a:cubicBezTo>
                    <a:pt x="1592880" y="786343"/>
                    <a:pt x="1598922" y="911171"/>
                    <a:pt x="1575303" y="958408"/>
                  </a:cubicBezTo>
                  <a:cubicBezTo>
                    <a:pt x="1570437" y="968140"/>
                    <a:pt x="1564162" y="977209"/>
                    <a:pt x="1557196" y="985568"/>
                  </a:cubicBezTo>
                  <a:cubicBezTo>
                    <a:pt x="1548999" y="995404"/>
                    <a:pt x="1539872" y="1004532"/>
                    <a:pt x="1530036" y="1012728"/>
                  </a:cubicBezTo>
                  <a:cubicBezTo>
                    <a:pt x="1521677" y="1019694"/>
                    <a:pt x="1511929" y="1024799"/>
                    <a:pt x="1502875" y="1030835"/>
                  </a:cubicBezTo>
                  <a:cubicBezTo>
                    <a:pt x="1493822" y="1042906"/>
                    <a:pt x="1485535" y="1055592"/>
                    <a:pt x="1475715" y="1067049"/>
                  </a:cubicBezTo>
                  <a:cubicBezTo>
                    <a:pt x="1467383" y="1076770"/>
                    <a:pt x="1455657" y="1083557"/>
                    <a:pt x="1448555" y="1094210"/>
                  </a:cubicBezTo>
                  <a:cubicBezTo>
                    <a:pt x="1413572" y="1146685"/>
                    <a:pt x="1473082" y="1098982"/>
                    <a:pt x="1412341" y="1139477"/>
                  </a:cubicBezTo>
                  <a:cubicBezTo>
                    <a:pt x="1409323" y="1148530"/>
                    <a:pt x="1405602" y="1157379"/>
                    <a:pt x="1403287" y="1166637"/>
                  </a:cubicBezTo>
                  <a:cubicBezTo>
                    <a:pt x="1391762" y="1212736"/>
                    <a:pt x="1392507" y="1233044"/>
                    <a:pt x="1385180" y="1284332"/>
                  </a:cubicBezTo>
                  <a:cubicBezTo>
                    <a:pt x="1382584" y="1302504"/>
                    <a:pt x="1379411" y="1320592"/>
                    <a:pt x="1376127" y="1338653"/>
                  </a:cubicBezTo>
                  <a:cubicBezTo>
                    <a:pt x="1372152" y="1360513"/>
                    <a:pt x="1364725" y="1397784"/>
                    <a:pt x="1358020" y="1420134"/>
                  </a:cubicBezTo>
                  <a:cubicBezTo>
                    <a:pt x="1352536" y="1438416"/>
                    <a:pt x="1345949" y="1456348"/>
                    <a:pt x="1339913" y="1474455"/>
                  </a:cubicBezTo>
                  <a:lnTo>
                    <a:pt x="1330860" y="1501616"/>
                  </a:lnTo>
                  <a:lnTo>
                    <a:pt x="1312753" y="1555936"/>
                  </a:lnTo>
                  <a:cubicBezTo>
                    <a:pt x="1309735" y="1564990"/>
                    <a:pt x="1308993" y="1575156"/>
                    <a:pt x="1303699" y="1583097"/>
                  </a:cubicBezTo>
                  <a:lnTo>
                    <a:pt x="1285592" y="1610257"/>
                  </a:lnTo>
                  <a:cubicBezTo>
                    <a:pt x="1269078" y="1659799"/>
                    <a:pt x="1280496" y="1662600"/>
                    <a:pt x="1240325" y="1682685"/>
                  </a:cubicBezTo>
                  <a:cubicBezTo>
                    <a:pt x="1231789" y="1686953"/>
                    <a:pt x="1222218" y="1688720"/>
                    <a:pt x="1213164" y="1691738"/>
                  </a:cubicBezTo>
                  <a:cubicBezTo>
                    <a:pt x="1210146" y="1709845"/>
                    <a:pt x="1208563" y="1728250"/>
                    <a:pt x="1204111" y="1746059"/>
                  </a:cubicBezTo>
                  <a:cubicBezTo>
                    <a:pt x="1199482" y="1764576"/>
                    <a:pt x="1186004" y="1800380"/>
                    <a:pt x="1186004" y="1800380"/>
                  </a:cubicBezTo>
                  <a:cubicBezTo>
                    <a:pt x="1182526" y="1821250"/>
                    <a:pt x="1179042" y="1859570"/>
                    <a:pt x="1167897" y="1881861"/>
                  </a:cubicBezTo>
                  <a:cubicBezTo>
                    <a:pt x="1163031" y="1891593"/>
                    <a:pt x="1155826" y="1899968"/>
                    <a:pt x="1149790" y="1909022"/>
                  </a:cubicBezTo>
                  <a:cubicBezTo>
                    <a:pt x="1136109" y="1963749"/>
                    <a:pt x="1144671" y="1933434"/>
                    <a:pt x="1122630" y="1999556"/>
                  </a:cubicBezTo>
                  <a:lnTo>
                    <a:pt x="1113576" y="2026717"/>
                  </a:lnTo>
                  <a:cubicBezTo>
                    <a:pt x="1110558" y="2035770"/>
                    <a:pt x="1109817" y="2045937"/>
                    <a:pt x="1104523" y="2053877"/>
                  </a:cubicBezTo>
                  <a:lnTo>
                    <a:pt x="1086416" y="2081037"/>
                  </a:lnTo>
                  <a:cubicBezTo>
                    <a:pt x="1083398" y="2189679"/>
                    <a:pt x="1084141" y="2298490"/>
                    <a:pt x="1077362" y="2406962"/>
                  </a:cubicBezTo>
                  <a:cubicBezTo>
                    <a:pt x="1075072" y="2443604"/>
                    <a:pt x="1064702" y="2479297"/>
                    <a:pt x="1059256" y="2515604"/>
                  </a:cubicBezTo>
                  <a:cubicBezTo>
                    <a:pt x="1055647" y="2539665"/>
                    <a:pt x="1054202" y="2564032"/>
                    <a:pt x="1050202" y="2588031"/>
                  </a:cubicBezTo>
                  <a:cubicBezTo>
                    <a:pt x="1048156" y="2600305"/>
                    <a:pt x="1043589" y="2612044"/>
                    <a:pt x="1041149" y="2624245"/>
                  </a:cubicBezTo>
                  <a:cubicBezTo>
                    <a:pt x="1037549" y="2642245"/>
                    <a:pt x="1035695" y="2660566"/>
                    <a:pt x="1032095" y="2678566"/>
                  </a:cubicBezTo>
                  <a:cubicBezTo>
                    <a:pt x="1029655" y="2690767"/>
                    <a:pt x="1025482" y="2702579"/>
                    <a:pt x="1023042" y="2714780"/>
                  </a:cubicBezTo>
                  <a:cubicBezTo>
                    <a:pt x="1019442" y="2732780"/>
                    <a:pt x="1018440" y="2751292"/>
                    <a:pt x="1013988" y="2769101"/>
                  </a:cubicBezTo>
                  <a:cubicBezTo>
                    <a:pt x="1009359" y="2787618"/>
                    <a:pt x="1001917" y="2805315"/>
                    <a:pt x="995881" y="2823422"/>
                  </a:cubicBezTo>
                  <a:lnTo>
                    <a:pt x="986828" y="2850582"/>
                  </a:lnTo>
                  <a:cubicBezTo>
                    <a:pt x="983810" y="2859635"/>
                    <a:pt x="983068" y="2869802"/>
                    <a:pt x="977774" y="2877742"/>
                  </a:cubicBezTo>
                  <a:cubicBezTo>
                    <a:pt x="952771" y="2915246"/>
                    <a:pt x="960543" y="2899547"/>
                    <a:pt x="941560" y="2950170"/>
                  </a:cubicBezTo>
                  <a:cubicBezTo>
                    <a:pt x="928536" y="2984901"/>
                    <a:pt x="934869" y="2973592"/>
                    <a:pt x="923454" y="3013544"/>
                  </a:cubicBezTo>
                  <a:cubicBezTo>
                    <a:pt x="920832" y="3022720"/>
                    <a:pt x="916715" y="3031447"/>
                    <a:pt x="914400" y="3040705"/>
                  </a:cubicBezTo>
                  <a:cubicBezTo>
                    <a:pt x="901472" y="3092416"/>
                    <a:pt x="910239" y="3075699"/>
                    <a:pt x="896293" y="3122186"/>
                  </a:cubicBezTo>
                  <a:cubicBezTo>
                    <a:pt x="890808" y="3140467"/>
                    <a:pt x="888773" y="3160626"/>
                    <a:pt x="878186" y="3176507"/>
                  </a:cubicBezTo>
                  <a:lnTo>
                    <a:pt x="860079" y="3203667"/>
                  </a:lnTo>
                  <a:cubicBezTo>
                    <a:pt x="835045" y="3278775"/>
                    <a:pt x="877070" y="3160632"/>
                    <a:pt x="814812" y="3285148"/>
                  </a:cubicBezTo>
                  <a:cubicBezTo>
                    <a:pt x="802741" y="3309291"/>
                    <a:pt x="793571" y="3335117"/>
                    <a:pt x="778598" y="3357576"/>
                  </a:cubicBezTo>
                  <a:cubicBezTo>
                    <a:pt x="764270" y="3379068"/>
                    <a:pt x="750172" y="3401302"/>
                    <a:pt x="733331" y="3420950"/>
                  </a:cubicBezTo>
                  <a:cubicBezTo>
                    <a:pt x="724998" y="3430671"/>
                    <a:pt x="715224" y="3439057"/>
                    <a:pt x="706170" y="3448111"/>
                  </a:cubicBezTo>
                  <a:cubicBezTo>
                    <a:pt x="703152" y="3457164"/>
                    <a:pt x="701385" y="3466735"/>
                    <a:pt x="697117" y="3475271"/>
                  </a:cubicBezTo>
                  <a:cubicBezTo>
                    <a:pt x="692251" y="3485003"/>
                    <a:pt x="682728" y="3492205"/>
                    <a:pt x="679010" y="3502431"/>
                  </a:cubicBezTo>
                  <a:cubicBezTo>
                    <a:pt x="670505" y="3525818"/>
                    <a:pt x="666939" y="3550716"/>
                    <a:pt x="660903" y="3574859"/>
                  </a:cubicBezTo>
                  <a:cubicBezTo>
                    <a:pt x="657630" y="3587952"/>
                    <a:pt x="647808" y="3598542"/>
                    <a:pt x="642796" y="3611073"/>
                  </a:cubicBezTo>
                  <a:cubicBezTo>
                    <a:pt x="635707" y="3628794"/>
                    <a:pt x="635276" y="3649513"/>
                    <a:pt x="624689" y="3665394"/>
                  </a:cubicBezTo>
                  <a:cubicBezTo>
                    <a:pt x="612618" y="3683501"/>
                    <a:pt x="598207" y="3700251"/>
                    <a:pt x="588475" y="3719715"/>
                  </a:cubicBezTo>
                  <a:cubicBezTo>
                    <a:pt x="560636" y="3775392"/>
                    <a:pt x="577854" y="3744699"/>
                    <a:pt x="534155" y="3810249"/>
                  </a:cubicBezTo>
                  <a:cubicBezTo>
                    <a:pt x="528119" y="3819303"/>
                    <a:pt x="525102" y="3831374"/>
                    <a:pt x="516048" y="3837410"/>
                  </a:cubicBezTo>
                  <a:lnTo>
                    <a:pt x="488887" y="3855517"/>
                  </a:lnTo>
                  <a:cubicBezTo>
                    <a:pt x="436998" y="3933350"/>
                    <a:pt x="499207" y="3834876"/>
                    <a:pt x="461727" y="3909837"/>
                  </a:cubicBezTo>
                  <a:cubicBezTo>
                    <a:pt x="456861" y="3919569"/>
                    <a:pt x="448486" y="3927266"/>
                    <a:pt x="443620" y="3936998"/>
                  </a:cubicBezTo>
                  <a:cubicBezTo>
                    <a:pt x="439352" y="3945534"/>
                    <a:pt x="439201" y="3955816"/>
                    <a:pt x="434566" y="3964158"/>
                  </a:cubicBezTo>
                  <a:cubicBezTo>
                    <a:pt x="423998" y="3983181"/>
                    <a:pt x="405235" y="3997834"/>
                    <a:pt x="398353" y="4018479"/>
                  </a:cubicBezTo>
                  <a:cubicBezTo>
                    <a:pt x="385858" y="4055962"/>
                    <a:pt x="394593" y="4037699"/>
                    <a:pt x="371192" y="4072800"/>
                  </a:cubicBezTo>
                  <a:cubicBezTo>
                    <a:pt x="362119" y="4100020"/>
                    <a:pt x="363532" y="4103721"/>
                    <a:pt x="344032" y="4127121"/>
                  </a:cubicBezTo>
                  <a:cubicBezTo>
                    <a:pt x="335835" y="4136957"/>
                    <a:pt x="325203" y="4144560"/>
                    <a:pt x="316871" y="4154281"/>
                  </a:cubicBezTo>
                  <a:cubicBezTo>
                    <a:pt x="307051" y="4165737"/>
                    <a:pt x="302266" y="4182125"/>
                    <a:pt x="289711" y="4190495"/>
                  </a:cubicBezTo>
                  <a:cubicBezTo>
                    <a:pt x="273830" y="4201082"/>
                    <a:pt x="253497" y="4202566"/>
                    <a:pt x="235390" y="4208602"/>
                  </a:cubicBezTo>
                  <a:lnTo>
                    <a:pt x="208230" y="4217655"/>
                  </a:lnTo>
                  <a:cubicBezTo>
                    <a:pt x="199176" y="4223691"/>
                    <a:pt x="191012" y="4231343"/>
                    <a:pt x="181069" y="4235762"/>
                  </a:cubicBezTo>
                  <a:cubicBezTo>
                    <a:pt x="163628" y="4243514"/>
                    <a:pt x="126749" y="4253869"/>
                    <a:pt x="126749" y="4253869"/>
                  </a:cubicBezTo>
                  <a:cubicBezTo>
                    <a:pt x="117695" y="4259905"/>
                    <a:pt x="109320" y="4267110"/>
                    <a:pt x="99588" y="4271976"/>
                  </a:cubicBezTo>
                  <a:cubicBezTo>
                    <a:pt x="91052" y="4276244"/>
                    <a:pt x="80368" y="4275735"/>
                    <a:pt x="72428" y="4281029"/>
                  </a:cubicBezTo>
                  <a:cubicBezTo>
                    <a:pt x="61775" y="4288131"/>
                    <a:pt x="54321" y="4299136"/>
                    <a:pt x="45267" y="4308190"/>
                  </a:cubicBezTo>
                  <a:cubicBezTo>
                    <a:pt x="42249" y="4299136"/>
                    <a:pt x="36214" y="4290572"/>
                    <a:pt x="36214" y="4281029"/>
                  </a:cubicBezTo>
                  <a:cubicBezTo>
                    <a:pt x="36214" y="4137283"/>
                    <a:pt x="29743" y="4164637"/>
                    <a:pt x="54321" y="4090907"/>
                  </a:cubicBezTo>
                  <a:cubicBezTo>
                    <a:pt x="73195" y="3939907"/>
                    <a:pt x="72721" y="3974100"/>
                    <a:pt x="54321" y="3728768"/>
                  </a:cubicBezTo>
                  <a:cubicBezTo>
                    <a:pt x="52460" y="3703952"/>
                    <a:pt x="41095" y="3680742"/>
                    <a:pt x="36214" y="3656340"/>
                  </a:cubicBezTo>
                  <a:cubicBezTo>
                    <a:pt x="32029" y="3635415"/>
                    <a:pt x="30178" y="3614091"/>
                    <a:pt x="27160" y="3592966"/>
                  </a:cubicBezTo>
                  <a:cubicBezTo>
                    <a:pt x="45727" y="2126182"/>
                    <a:pt x="5664" y="2637726"/>
                    <a:pt x="54321" y="2053877"/>
                  </a:cubicBezTo>
                  <a:cubicBezTo>
                    <a:pt x="51303" y="1902986"/>
                    <a:pt x="50559" y="1752032"/>
                    <a:pt x="45267" y="1601204"/>
                  </a:cubicBezTo>
                  <a:cubicBezTo>
                    <a:pt x="44519" y="1579878"/>
                    <a:pt x="41012" y="1558622"/>
                    <a:pt x="36214" y="1537829"/>
                  </a:cubicBezTo>
                  <a:cubicBezTo>
                    <a:pt x="31922" y="1519232"/>
                    <a:pt x="18107" y="1483509"/>
                    <a:pt x="18107" y="1483509"/>
                  </a:cubicBezTo>
                  <a:cubicBezTo>
                    <a:pt x="12005" y="1446897"/>
                    <a:pt x="0" y="1380941"/>
                    <a:pt x="0" y="1347707"/>
                  </a:cubicBezTo>
                  <a:cubicBezTo>
                    <a:pt x="0" y="1042892"/>
                    <a:pt x="3249" y="738067"/>
                    <a:pt x="9054" y="433307"/>
                  </a:cubicBezTo>
                  <a:cubicBezTo>
                    <a:pt x="9291" y="420866"/>
                    <a:pt x="14172" y="408897"/>
                    <a:pt x="18107" y="397093"/>
                  </a:cubicBezTo>
                  <a:cubicBezTo>
                    <a:pt x="23246" y="381676"/>
                    <a:pt x="30178" y="366915"/>
                    <a:pt x="36214" y="351826"/>
                  </a:cubicBezTo>
                  <a:cubicBezTo>
                    <a:pt x="90167" y="-349603"/>
                    <a:pt x="1533054" y="216023"/>
                    <a:pt x="1828800" y="206970"/>
                  </a:cubicBez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4275363" y="2122366"/>
              <a:ext cx="416460" cy="3630700"/>
            </a:xfrm>
            <a:custGeom>
              <a:avLst/>
              <a:gdLst>
                <a:gd name="connsiteX0" fmla="*/ 316871 w 416460"/>
                <a:gd name="connsiteY0" fmla="*/ 27421 h 3630700"/>
                <a:gd name="connsiteX1" fmla="*/ 362139 w 416460"/>
                <a:gd name="connsiteY1" fmla="*/ 9314 h 3630700"/>
                <a:gd name="connsiteX2" fmla="*/ 398353 w 416460"/>
                <a:gd name="connsiteY2" fmla="*/ 81742 h 3630700"/>
                <a:gd name="connsiteX3" fmla="*/ 380246 w 416460"/>
                <a:gd name="connsiteY3" fmla="*/ 235651 h 3630700"/>
                <a:gd name="connsiteX4" fmla="*/ 362139 w 416460"/>
                <a:gd name="connsiteY4" fmla="*/ 289972 h 3630700"/>
                <a:gd name="connsiteX5" fmla="*/ 371192 w 416460"/>
                <a:gd name="connsiteY5" fmla="*/ 434827 h 3630700"/>
                <a:gd name="connsiteX6" fmla="*/ 389299 w 416460"/>
                <a:gd name="connsiteY6" fmla="*/ 489148 h 3630700"/>
                <a:gd name="connsiteX7" fmla="*/ 407406 w 416460"/>
                <a:gd name="connsiteY7" fmla="*/ 543469 h 3630700"/>
                <a:gd name="connsiteX8" fmla="*/ 416460 w 416460"/>
                <a:gd name="connsiteY8" fmla="*/ 597789 h 3630700"/>
                <a:gd name="connsiteX9" fmla="*/ 380246 w 416460"/>
                <a:gd name="connsiteY9" fmla="*/ 733591 h 3630700"/>
                <a:gd name="connsiteX10" fmla="*/ 353085 w 416460"/>
                <a:gd name="connsiteY10" fmla="*/ 760752 h 3630700"/>
                <a:gd name="connsiteX11" fmla="*/ 344032 w 416460"/>
                <a:gd name="connsiteY11" fmla="*/ 787912 h 3630700"/>
                <a:gd name="connsiteX12" fmla="*/ 344032 w 416460"/>
                <a:gd name="connsiteY12" fmla="*/ 1195318 h 3630700"/>
                <a:gd name="connsiteX13" fmla="*/ 334978 w 416460"/>
                <a:gd name="connsiteY13" fmla="*/ 1475975 h 3630700"/>
                <a:gd name="connsiteX14" fmla="*/ 325925 w 416460"/>
                <a:gd name="connsiteY14" fmla="*/ 1512189 h 3630700"/>
                <a:gd name="connsiteX15" fmla="*/ 298764 w 416460"/>
                <a:gd name="connsiteY15" fmla="*/ 1666098 h 3630700"/>
                <a:gd name="connsiteX16" fmla="*/ 289711 w 416460"/>
                <a:gd name="connsiteY16" fmla="*/ 1792847 h 3630700"/>
                <a:gd name="connsiteX17" fmla="*/ 271604 w 416460"/>
                <a:gd name="connsiteY17" fmla="*/ 1928649 h 3630700"/>
                <a:gd name="connsiteX18" fmla="*/ 280658 w 416460"/>
                <a:gd name="connsiteY18" fmla="*/ 2037290 h 3630700"/>
                <a:gd name="connsiteX19" fmla="*/ 289711 w 416460"/>
                <a:gd name="connsiteY19" fmla="*/ 2073504 h 3630700"/>
                <a:gd name="connsiteX20" fmla="*/ 298764 w 416460"/>
                <a:gd name="connsiteY20" fmla="*/ 2308894 h 3630700"/>
                <a:gd name="connsiteX21" fmla="*/ 307818 w 416460"/>
                <a:gd name="connsiteY21" fmla="*/ 2345108 h 3630700"/>
                <a:gd name="connsiteX22" fmla="*/ 325925 w 416460"/>
                <a:gd name="connsiteY22" fmla="*/ 2372269 h 3630700"/>
                <a:gd name="connsiteX23" fmla="*/ 325925 w 416460"/>
                <a:gd name="connsiteY23" fmla="*/ 2770621 h 3630700"/>
                <a:gd name="connsiteX24" fmla="*/ 307818 w 416460"/>
                <a:gd name="connsiteY24" fmla="*/ 2824942 h 3630700"/>
                <a:gd name="connsiteX25" fmla="*/ 316871 w 416460"/>
                <a:gd name="connsiteY25" fmla="*/ 2960744 h 3630700"/>
                <a:gd name="connsiteX26" fmla="*/ 325925 w 416460"/>
                <a:gd name="connsiteY26" fmla="*/ 2987904 h 3630700"/>
                <a:gd name="connsiteX27" fmla="*/ 316871 w 416460"/>
                <a:gd name="connsiteY27" fmla="*/ 3150867 h 3630700"/>
                <a:gd name="connsiteX28" fmla="*/ 307818 w 416460"/>
                <a:gd name="connsiteY28" fmla="*/ 3178027 h 3630700"/>
                <a:gd name="connsiteX29" fmla="*/ 280658 w 416460"/>
                <a:gd name="connsiteY29" fmla="*/ 3187080 h 3630700"/>
                <a:gd name="connsiteX30" fmla="*/ 135802 w 416460"/>
                <a:gd name="connsiteY30" fmla="*/ 3196134 h 3630700"/>
                <a:gd name="connsiteX31" fmla="*/ 144856 w 416460"/>
                <a:gd name="connsiteY31" fmla="*/ 3259508 h 3630700"/>
                <a:gd name="connsiteX32" fmla="*/ 172016 w 416460"/>
                <a:gd name="connsiteY32" fmla="*/ 3277615 h 3630700"/>
                <a:gd name="connsiteX33" fmla="*/ 226337 w 416460"/>
                <a:gd name="connsiteY33" fmla="*/ 3295722 h 3630700"/>
                <a:gd name="connsiteX34" fmla="*/ 253497 w 416460"/>
                <a:gd name="connsiteY34" fmla="*/ 3313829 h 3630700"/>
                <a:gd name="connsiteX35" fmla="*/ 262551 w 416460"/>
                <a:gd name="connsiteY35" fmla="*/ 3340989 h 3630700"/>
                <a:gd name="connsiteX36" fmla="*/ 253497 w 416460"/>
                <a:gd name="connsiteY36" fmla="*/ 3549219 h 3630700"/>
                <a:gd name="connsiteX37" fmla="*/ 217283 w 416460"/>
                <a:gd name="connsiteY37" fmla="*/ 3603540 h 3630700"/>
                <a:gd name="connsiteX38" fmla="*/ 162962 w 416460"/>
                <a:gd name="connsiteY38" fmla="*/ 3630700 h 3630700"/>
                <a:gd name="connsiteX39" fmla="*/ 36214 w 416460"/>
                <a:gd name="connsiteY39" fmla="*/ 3621647 h 3630700"/>
                <a:gd name="connsiteX40" fmla="*/ 27160 w 416460"/>
                <a:gd name="connsiteY40" fmla="*/ 3594486 h 3630700"/>
                <a:gd name="connsiteX41" fmla="*/ 36214 w 416460"/>
                <a:gd name="connsiteY41" fmla="*/ 3404364 h 3630700"/>
                <a:gd name="connsiteX42" fmla="*/ 45267 w 416460"/>
                <a:gd name="connsiteY42" fmla="*/ 3377203 h 3630700"/>
                <a:gd name="connsiteX43" fmla="*/ 54321 w 416460"/>
                <a:gd name="connsiteY43" fmla="*/ 3331936 h 3630700"/>
                <a:gd name="connsiteX44" fmla="*/ 45267 w 416460"/>
                <a:gd name="connsiteY44" fmla="*/ 3087492 h 3630700"/>
                <a:gd name="connsiteX45" fmla="*/ 36214 w 416460"/>
                <a:gd name="connsiteY45" fmla="*/ 3024118 h 3630700"/>
                <a:gd name="connsiteX46" fmla="*/ 18107 w 416460"/>
                <a:gd name="connsiteY46" fmla="*/ 2951690 h 3630700"/>
                <a:gd name="connsiteX47" fmla="*/ 9054 w 416460"/>
                <a:gd name="connsiteY47" fmla="*/ 2870209 h 3630700"/>
                <a:gd name="connsiteX48" fmla="*/ 0 w 416460"/>
                <a:gd name="connsiteY48" fmla="*/ 2806835 h 3630700"/>
                <a:gd name="connsiteX49" fmla="*/ 9054 w 416460"/>
                <a:gd name="connsiteY49" fmla="*/ 2689140 h 3630700"/>
                <a:gd name="connsiteX50" fmla="*/ 27160 w 416460"/>
                <a:gd name="connsiteY50" fmla="*/ 2661979 h 3630700"/>
                <a:gd name="connsiteX51" fmla="*/ 81481 w 416460"/>
                <a:gd name="connsiteY51" fmla="*/ 2616712 h 3630700"/>
                <a:gd name="connsiteX52" fmla="*/ 108642 w 416460"/>
                <a:gd name="connsiteY52" fmla="*/ 2562391 h 3630700"/>
                <a:gd name="connsiteX53" fmla="*/ 117695 w 416460"/>
                <a:gd name="connsiteY53" fmla="*/ 2535231 h 3630700"/>
                <a:gd name="connsiteX54" fmla="*/ 126749 w 416460"/>
                <a:gd name="connsiteY54" fmla="*/ 2499017 h 3630700"/>
                <a:gd name="connsiteX55" fmla="*/ 172016 w 416460"/>
                <a:gd name="connsiteY55" fmla="*/ 2417536 h 3630700"/>
                <a:gd name="connsiteX56" fmla="*/ 181069 w 416460"/>
                <a:gd name="connsiteY56" fmla="*/ 2354162 h 3630700"/>
                <a:gd name="connsiteX57" fmla="*/ 199176 w 416460"/>
                <a:gd name="connsiteY57" fmla="*/ 2281734 h 3630700"/>
                <a:gd name="connsiteX58" fmla="*/ 208230 w 416460"/>
                <a:gd name="connsiteY58" fmla="*/ 2227413 h 3630700"/>
                <a:gd name="connsiteX59" fmla="*/ 217283 w 416460"/>
                <a:gd name="connsiteY59" fmla="*/ 2164039 h 3630700"/>
                <a:gd name="connsiteX60" fmla="*/ 226337 w 416460"/>
                <a:gd name="connsiteY60" fmla="*/ 2136878 h 3630700"/>
                <a:gd name="connsiteX61" fmla="*/ 244444 w 416460"/>
                <a:gd name="connsiteY61" fmla="*/ 1439762 h 3630700"/>
                <a:gd name="connsiteX62" fmla="*/ 253497 w 416460"/>
                <a:gd name="connsiteY62" fmla="*/ 1385441 h 3630700"/>
                <a:gd name="connsiteX63" fmla="*/ 262551 w 416460"/>
                <a:gd name="connsiteY63" fmla="*/ 1340173 h 3630700"/>
                <a:gd name="connsiteX64" fmla="*/ 271604 w 416460"/>
                <a:gd name="connsiteY64" fmla="*/ 1303960 h 3630700"/>
                <a:gd name="connsiteX65" fmla="*/ 280658 w 416460"/>
                <a:gd name="connsiteY65" fmla="*/ 1240585 h 3630700"/>
                <a:gd name="connsiteX66" fmla="*/ 280658 w 416460"/>
                <a:gd name="connsiteY66" fmla="*/ 950874 h 3630700"/>
                <a:gd name="connsiteX67" fmla="*/ 253497 w 416460"/>
                <a:gd name="connsiteY67" fmla="*/ 851286 h 3630700"/>
                <a:gd name="connsiteX68" fmla="*/ 235390 w 416460"/>
                <a:gd name="connsiteY68" fmla="*/ 516308 h 3630700"/>
                <a:gd name="connsiteX69" fmla="*/ 226337 w 416460"/>
                <a:gd name="connsiteY69" fmla="*/ 489148 h 3630700"/>
                <a:gd name="connsiteX70" fmla="*/ 271604 w 416460"/>
                <a:gd name="connsiteY70" fmla="*/ 389560 h 3630700"/>
                <a:gd name="connsiteX71" fmla="*/ 298764 w 416460"/>
                <a:gd name="connsiteY71" fmla="*/ 380506 h 3630700"/>
                <a:gd name="connsiteX72" fmla="*/ 344032 w 416460"/>
                <a:gd name="connsiteY72" fmla="*/ 299025 h 3630700"/>
                <a:gd name="connsiteX73" fmla="*/ 316871 w 416460"/>
                <a:gd name="connsiteY73" fmla="*/ 27421 h 363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16460" h="3630700">
                  <a:moveTo>
                    <a:pt x="316871" y="27421"/>
                  </a:moveTo>
                  <a:cubicBezTo>
                    <a:pt x="319889" y="-20864"/>
                    <a:pt x="345887" y="9314"/>
                    <a:pt x="362139" y="9314"/>
                  </a:cubicBezTo>
                  <a:cubicBezTo>
                    <a:pt x="399857" y="9314"/>
                    <a:pt x="395465" y="64415"/>
                    <a:pt x="398353" y="81742"/>
                  </a:cubicBezTo>
                  <a:cubicBezTo>
                    <a:pt x="392401" y="159108"/>
                    <a:pt x="397559" y="177941"/>
                    <a:pt x="380246" y="235651"/>
                  </a:cubicBezTo>
                  <a:cubicBezTo>
                    <a:pt x="374762" y="253933"/>
                    <a:pt x="362139" y="289972"/>
                    <a:pt x="362139" y="289972"/>
                  </a:cubicBezTo>
                  <a:cubicBezTo>
                    <a:pt x="365157" y="338257"/>
                    <a:pt x="364655" y="386891"/>
                    <a:pt x="371192" y="434827"/>
                  </a:cubicBezTo>
                  <a:cubicBezTo>
                    <a:pt x="373771" y="453738"/>
                    <a:pt x="383263" y="471041"/>
                    <a:pt x="389299" y="489148"/>
                  </a:cubicBezTo>
                  <a:cubicBezTo>
                    <a:pt x="389303" y="489159"/>
                    <a:pt x="407404" y="543458"/>
                    <a:pt x="407406" y="543469"/>
                  </a:cubicBezTo>
                  <a:lnTo>
                    <a:pt x="416460" y="597789"/>
                  </a:lnTo>
                  <a:cubicBezTo>
                    <a:pt x="404677" y="668487"/>
                    <a:pt x="416314" y="690310"/>
                    <a:pt x="380246" y="733591"/>
                  </a:cubicBezTo>
                  <a:cubicBezTo>
                    <a:pt x="372049" y="743427"/>
                    <a:pt x="362139" y="751698"/>
                    <a:pt x="353085" y="760752"/>
                  </a:cubicBezTo>
                  <a:cubicBezTo>
                    <a:pt x="350067" y="769805"/>
                    <a:pt x="346102" y="778596"/>
                    <a:pt x="344032" y="787912"/>
                  </a:cubicBezTo>
                  <a:cubicBezTo>
                    <a:pt x="314642" y="920166"/>
                    <a:pt x="340790" y="1068877"/>
                    <a:pt x="344032" y="1195318"/>
                  </a:cubicBezTo>
                  <a:cubicBezTo>
                    <a:pt x="341014" y="1288870"/>
                    <a:pt x="340318" y="1382526"/>
                    <a:pt x="334978" y="1475975"/>
                  </a:cubicBezTo>
                  <a:cubicBezTo>
                    <a:pt x="334268" y="1488398"/>
                    <a:pt x="328532" y="1500022"/>
                    <a:pt x="325925" y="1512189"/>
                  </a:cubicBezTo>
                  <a:cubicBezTo>
                    <a:pt x="306818" y="1601359"/>
                    <a:pt x="309963" y="1587712"/>
                    <a:pt x="298764" y="1666098"/>
                  </a:cubicBezTo>
                  <a:cubicBezTo>
                    <a:pt x="295746" y="1708348"/>
                    <a:pt x="293089" y="1750625"/>
                    <a:pt x="289711" y="1792847"/>
                  </a:cubicBezTo>
                  <a:cubicBezTo>
                    <a:pt x="281328" y="1897642"/>
                    <a:pt x="288072" y="1862780"/>
                    <a:pt x="271604" y="1928649"/>
                  </a:cubicBezTo>
                  <a:cubicBezTo>
                    <a:pt x="274622" y="1964863"/>
                    <a:pt x="276151" y="2001231"/>
                    <a:pt x="280658" y="2037290"/>
                  </a:cubicBezTo>
                  <a:cubicBezTo>
                    <a:pt x="282201" y="2049637"/>
                    <a:pt x="288883" y="2061089"/>
                    <a:pt x="289711" y="2073504"/>
                  </a:cubicBezTo>
                  <a:cubicBezTo>
                    <a:pt x="294934" y="2151851"/>
                    <a:pt x="293541" y="2230547"/>
                    <a:pt x="298764" y="2308894"/>
                  </a:cubicBezTo>
                  <a:cubicBezTo>
                    <a:pt x="299592" y="2321309"/>
                    <a:pt x="302916" y="2333671"/>
                    <a:pt x="307818" y="2345108"/>
                  </a:cubicBezTo>
                  <a:cubicBezTo>
                    <a:pt x="312104" y="2355109"/>
                    <a:pt x="319889" y="2363215"/>
                    <a:pt x="325925" y="2372269"/>
                  </a:cubicBezTo>
                  <a:cubicBezTo>
                    <a:pt x="378532" y="2530087"/>
                    <a:pt x="355955" y="2440289"/>
                    <a:pt x="325925" y="2770621"/>
                  </a:cubicBezTo>
                  <a:cubicBezTo>
                    <a:pt x="324197" y="2789629"/>
                    <a:pt x="307818" y="2824942"/>
                    <a:pt x="307818" y="2824942"/>
                  </a:cubicBezTo>
                  <a:cubicBezTo>
                    <a:pt x="310836" y="2870209"/>
                    <a:pt x="311861" y="2915654"/>
                    <a:pt x="316871" y="2960744"/>
                  </a:cubicBezTo>
                  <a:cubicBezTo>
                    <a:pt x="317925" y="2970229"/>
                    <a:pt x="325925" y="2978361"/>
                    <a:pt x="325925" y="2987904"/>
                  </a:cubicBezTo>
                  <a:cubicBezTo>
                    <a:pt x="325925" y="3042309"/>
                    <a:pt x="322029" y="3096707"/>
                    <a:pt x="316871" y="3150867"/>
                  </a:cubicBezTo>
                  <a:cubicBezTo>
                    <a:pt x="315966" y="3160367"/>
                    <a:pt x="314566" y="3171279"/>
                    <a:pt x="307818" y="3178027"/>
                  </a:cubicBezTo>
                  <a:cubicBezTo>
                    <a:pt x="301070" y="3184775"/>
                    <a:pt x="290149" y="3186081"/>
                    <a:pt x="280658" y="3187080"/>
                  </a:cubicBezTo>
                  <a:cubicBezTo>
                    <a:pt x="232544" y="3192145"/>
                    <a:pt x="184087" y="3193116"/>
                    <a:pt x="135802" y="3196134"/>
                  </a:cubicBezTo>
                  <a:cubicBezTo>
                    <a:pt x="138820" y="3217259"/>
                    <a:pt x="136189" y="3240008"/>
                    <a:pt x="144856" y="3259508"/>
                  </a:cubicBezTo>
                  <a:cubicBezTo>
                    <a:pt x="149275" y="3269451"/>
                    <a:pt x="162073" y="3273196"/>
                    <a:pt x="172016" y="3277615"/>
                  </a:cubicBezTo>
                  <a:cubicBezTo>
                    <a:pt x="189457" y="3285367"/>
                    <a:pt x="226337" y="3295722"/>
                    <a:pt x="226337" y="3295722"/>
                  </a:cubicBezTo>
                  <a:cubicBezTo>
                    <a:pt x="235390" y="3301758"/>
                    <a:pt x="246700" y="3305333"/>
                    <a:pt x="253497" y="3313829"/>
                  </a:cubicBezTo>
                  <a:cubicBezTo>
                    <a:pt x="259459" y="3321281"/>
                    <a:pt x="262551" y="3331446"/>
                    <a:pt x="262551" y="3340989"/>
                  </a:cubicBezTo>
                  <a:cubicBezTo>
                    <a:pt x="262551" y="3410465"/>
                    <a:pt x="265302" y="3480754"/>
                    <a:pt x="253497" y="3549219"/>
                  </a:cubicBezTo>
                  <a:cubicBezTo>
                    <a:pt x="249799" y="3570664"/>
                    <a:pt x="235390" y="3591469"/>
                    <a:pt x="217283" y="3603540"/>
                  </a:cubicBezTo>
                  <a:cubicBezTo>
                    <a:pt x="182183" y="3626941"/>
                    <a:pt x="200446" y="3618206"/>
                    <a:pt x="162962" y="3630700"/>
                  </a:cubicBezTo>
                  <a:cubicBezTo>
                    <a:pt x="120713" y="3627682"/>
                    <a:pt x="77141" y="3632561"/>
                    <a:pt x="36214" y="3621647"/>
                  </a:cubicBezTo>
                  <a:cubicBezTo>
                    <a:pt x="26993" y="3619188"/>
                    <a:pt x="27160" y="3604029"/>
                    <a:pt x="27160" y="3594486"/>
                  </a:cubicBezTo>
                  <a:cubicBezTo>
                    <a:pt x="27160" y="3531040"/>
                    <a:pt x="30945" y="3467591"/>
                    <a:pt x="36214" y="3404364"/>
                  </a:cubicBezTo>
                  <a:cubicBezTo>
                    <a:pt x="37007" y="3394854"/>
                    <a:pt x="42952" y="3386461"/>
                    <a:pt x="45267" y="3377203"/>
                  </a:cubicBezTo>
                  <a:cubicBezTo>
                    <a:pt x="48999" y="3362275"/>
                    <a:pt x="51303" y="3347025"/>
                    <a:pt x="54321" y="3331936"/>
                  </a:cubicBezTo>
                  <a:cubicBezTo>
                    <a:pt x="51303" y="3250455"/>
                    <a:pt x="50055" y="3168889"/>
                    <a:pt x="45267" y="3087492"/>
                  </a:cubicBezTo>
                  <a:cubicBezTo>
                    <a:pt x="44014" y="3066190"/>
                    <a:pt x="40399" y="3045043"/>
                    <a:pt x="36214" y="3024118"/>
                  </a:cubicBezTo>
                  <a:cubicBezTo>
                    <a:pt x="15149" y="2918792"/>
                    <a:pt x="40553" y="3108817"/>
                    <a:pt x="18107" y="2951690"/>
                  </a:cubicBezTo>
                  <a:cubicBezTo>
                    <a:pt x="14243" y="2924637"/>
                    <a:pt x="12444" y="2897325"/>
                    <a:pt x="9054" y="2870209"/>
                  </a:cubicBezTo>
                  <a:cubicBezTo>
                    <a:pt x="6407" y="2849035"/>
                    <a:pt x="3018" y="2827960"/>
                    <a:pt x="0" y="2806835"/>
                  </a:cubicBezTo>
                  <a:cubicBezTo>
                    <a:pt x="3018" y="2767603"/>
                    <a:pt x="1803" y="2727814"/>
                    <a:pt x="9054" y="2689140"/>
                  </a:cubicBezTo>
                  <a:cubicBezTo>
                    <a:pt x="11059" y="2678445"/>
                    <a:pt x="20194" y="2670338"/>
                    <a:pt x="27160" y="2661979"/>
                  </a:cubicBezTo>
                  <a:cubicBezTo>
                    <a:pt x="48941" y="2635841"/>
                    <a:pt x="54778" y="2634514"/>
                    <a:pt x="81481" y="2616712"/>
                  </a:cubicBezTo>
                  <a:cubicBezTo>
                    <a:pt x="104241" y="2548438"/>
                    <a:pt x="73538" y="2632600"/>
                    <a:pt x="108642" y="2562391"/>
                  </a:cubicBezTo>
                  <a:cubicBezTo>
                    <a:pt x="112910" y="2553855"/>
                    <a:pt x="115073" y="2544407"/>
                    <a:pt x="117695" y="2535231"/>
                  </a:cubicBezTo>
                  <a:cubicBezTo>
                    <a:pt x="121113" y="2523267"/>
                    <a:pt x="121184" y="2510146"/>
                    <a:pt x="126749" y="2499017"/>
                  </a:cubicBezTo>
                  <a:cubicBezTo>
                    <a:pt x="189013" y="2374488"/>
                    <a:pt x="146977" y="2492647"/>
                    <a:pt x="172016" y="2417536"/>
                  </a:cubicBezTo>
                  <a:cubicBezTo>
                    <a:pt x="175034" y="2396411"/>
                    <a:pt x="176884" y="2375087"/>
                    <a:pt x="181069" y="2354162"/>
                  </a:cubicBezTo>
                  <a:cubicBezTo>
                    <a:pt x="185949" y="2329760"/>
                    <a:pt x="195085" y="2306281"/>
                    <a:pt x="199176" y="2281734"/>
                  </a:cubicBezTo>
                  <a:cubicBezTo>
                    <a:pt x="202194" y="2263627"/>
                    <a:pt x="205439" y="2245556"/>
                    <a:pt x="208230" y="2227413"/>
                  </a:cubicBezTo>
                  <a:cubicBezTo>
                    <a:pt x="211475" y="2206322"/>
                    <a:pt x="213098" y="2184964"/>
                    <a:pt x="217283" y="2164039"/>
                  </a:cubicBezTo>
                  <a:cubicBezTo>
                    <a:pt x="219155" y="2154681"/>
                    <a:pt x="223319" y="2145932"/>
                    <a:pt x="226337" y="2136878"/>
                  </a:cubicBezTo>
                  <a:cubicBezTo>
                    <a:pt x="232373" y="1904506"/>
                    <a:pt x="236048" y="1672061"/>
                    <a:pt x="244444" y="1439762"/>
                  </a:cubicBezTo>
                  <a:cubicBezTo>
                    <a:pt x="245107" y="1421417"/>
                    <a:pt x="250213" y="1403502"/>
                    <a:pt x="253497" y="1385441"/>
                  </a:cubicBezTo>
                  <a:cubicBezTo>
                    <a:pt x="256250" y="1370301"/>
                    <a:pt x="259213" y="1355195"/>
                    <a:pt x="262551" y="1340173"/>
                  </a:cubicBezTo>
                  <a:cubicBezTo>
                    <a:pt x="265250" y="1328027"/>
                    <a:pt x="269378" y="1316202"/>
                    <a:pt x="271604" y="1303960"/>
                  </a:cubicBezTo>
                  <a:cubicBezTo>
                    <a:pt x="275421" y="1282965"/>
                    <a:pt x="277640" y="1261710"/>
                    <a:pt x="280658" y="1240585"/>
                  </a:cubicBezTo>
                  <a:cubicBezTo>
                    <a:pt x="288705" y="1111828"/>
                    <a:pt x="296752" y="1079631"/>
                    <a:pt x="280658" y="950874"/>
                  </a:cubicBezTo>
                  <a:cubicBezTo>
                    <a:pt x="276574" y="918199"/>
                    <a:pt x="264155" y="883260"/>
                    <a:pt x="253497" y="851286"/>
                  </a:cubicBezTo>
                  <a:cubicBezTo>
                    <a:pt x="248574" y="688807"/>
                    <a:pt x="268047" y="630607"/>
                    <a:pt x="235390" y="516308"/>
                  </a:cubicBezTo>
                  <a:cubicBezTo>
                    <a:pt x="232768" y="507132"/>
                    <a:pt x="229355" y="498201"/>
                    <a:pt x="226337" y="489148"/>
                  </a:cubicBezTo>
                  <a:cubicBezTo>
                    <a:pt x="241444" y="421166"/>
                    <a:pt x="223390" y="413668"/>
                    <a:pt x="271604" y="389560"/>
                  </a:cubicBezTo>
                  <a:cubicBezTo>
                    <a:pt x="280140" y="385292"/>
                    <a:pt x="289711" y="383524"/>
                    <a:pt x="298764" y="380506"/>
                  </a:cubicBezTo>
                  <a:cubicBezTo>
                    <a:pt x="305558" y="370315"/>
                    <a:pt x="343319" y="323996"/>
                    <a:pt x="344032" y="299025"/>
                  </a:cubicBezTo>
                  <a:cubicBezTo>
                    <a:pt x="346790" y="202494"/>
                    <a:pt x="313853" y="75706"/>
                    <a:pt x="316871" y="27421"/>
                  </a:cubicBez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ame 7"/>
            <p:cNvSpPr/>
            <p:nvPr/>
          </p:nvSpPr>
          <p:spPr>
            <a:xfrm>
              <a:off x="2352738" y="1010310"/>
              <a:ext cx="3908196" cy="5480159"/>
            </a:xfrm>
            <a:prstGeom prst="frame">
              <a:avLst>
                <a:gd name="adj1" fmla="val 5507"/>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0" name="Rectangle 29"/>
          <p:cNvSpPr/>
          <p:nvPr/>
        </p:nvSpPr>
        <p:spPr>
          <a:xfrm>
            <a:off x="3041330" y="3278330"/>
            <a:ext cx="4681695" cy="2585323"/>
          </a:xfrm>
          <a:prstGeom prst="rect">
            <a:avLst/>
          </a:prstGeom>
        </p:spPr>
        <p:txBody>
          <a:bodyPr wrap="square">
            <a:spAutoFit/>
          </a:bodyPr>
          <a:lstStyle/>
          <a:p>
            <a:r>
              <a:rPr lang="en-US" dirty="0">
                <a:solidFill>
                  <a:schemeClr val="bg1"/>
                </a:solidFill>
                <a:latin typeface="Calibri" panose="020F0502020204030204" pitchFamily="34" charset="0"/>
              </a:rPr>
              <a:t>The sea coast population:</a:t>
            </a:r>
          </a:p>
          <a:p>
            <a:r>
              <a:rPr lang="en-US" dirty="0">
                <a:solidFill>
                  <a:schemeClr val="bg1"/>
                </a:solidFill>
                <a:latin typeface="Calibri" panose="020F0502020204030204" pitchFamily="34" charset="0"/>
              </a:rPr>
              <a:t>Philistines, </a:t>
            </a:r>
            <a:r>
              <a:rPr lang="en-US" dirty="0" err="1">
                <a:solidFill>
                  <a:schemeClr val="bg1"/>
                </a:solidFill>
                <a:latin typeface="Calibri" panose="020F0502020204030204" pitchFamily="34" charset="0"/>
              </a:rPr>
              <a:t>Cannanites</a:t>
            </a:r>
            <a:r>
              <a:rPr lang="en-US" dirty="0">
                <a:solidFill>
                  <a:schemeClr val="bg1"/>
                </a:solidFill>
                <a:latin typeface="Calibri" panose="020F0502020204030204" pitchFamily="34" charset="0"/>
              </a:rPr>
              <a:t>, and Phoenicians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They maintained professional armies</a:t>
            </a:r>
          </a:p>
          <a:p>
            <a:r>
              <a:rPr lang="en-US" dirty="0">
                <a:solidFill>
                  <a:schemeClr val="bg1"/>
                </a:solidFill>
                <a:latin typeface="Calibri" panose="020F0502020204030204" pitchFamily="34" charset="0"/>
              </a:rPr>
              <a:t>They lived in walled cities</a:t>
            </a:r>
          </a:p>
          <a:p>
            <a:r>
              <a:rPr lang="en-US" dirty="0">
                <a:solidFill>
                  <a:schemeClr val="bg1"/>
                </a:solidFill>
                <a:latin typeface="Calibri" panose="020F0502020204030204" pitchFamily="34" charset="0"/>
              </a:rPr>
              <a:t>They had vast material wealth to protect.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Phoenicians purchased their security from Egypt and given a monopoly in Egyptian trade.</a:t>
            </a:r>
            <a:endParaRPr lang="en-US" dirty="0">
              <a:solidFill>
                <a:schemeClr val="bg1"/>
              </a:solidFill>
            </a:endParaRPr>
          </a:p>
        </p:txBody>
      </p:sp>
      <p:cxnSp>
        <p:nvCxnSpPr>
          <p:cNvPr id="12" name="Straight Arrow Connector 11"/>
          <p:cNvCxnSpPr/>
          <p:nvPr/>
        </p:nvCxnSpPr>
        <p:spPr>
          <a:xfrm>
            <a:off x="7371921" y="3626603"/>
            <a:ext cx="1326638" cy="11505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438557" y="1131686"/>
            <a:ext cx="4851920" cy="1477328"/>
          </a:xfrm>
          <a:prstGeom prst="rect">
            <a:avLst/>
          </a:prstGeom>
        </p:spPr>
        <p:txBody>
          <a:bodyPr wrap="square">
            <a:spAutoFit/>
          </a:bodyPr>
          <a:lstStyle/>
          <a:p>
            <a:r>
              <a:rPr lang="en-US" dirty="0">
                <a:solidFill>
                  <a:schemeClr val="bg1"/>
                </a:solidFill>
                <a:latin typeface="Calibri" panose="020F0502020204030204" pitchFamily="34" charset="0"/>
              </a:rPr>
              <a:t>The crusade into Canaan had dwindled. </a:t>
            </a:r>
          </a:p>
          <a:p>
            <a:r>
              <a:rPr lang="en-US" dirty="0">
                <a:solidFill>
                  <a:schemeClr val="bg1"/>
                </a:solidFill>
                <a:latin typeface="Calibri" panose="020F0502020204030204" pitchFamily="34" charset="0"/>
              </a:rPr>
              <a:t>Some of the tribes failed to drive out all the inhabitants.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Instead they put the Canaanites under tribute</a:t>
            </a:r>
            <a:endParaRPr lang="en-US" dirty="0">
              <a:solidFill>
                <a:schemeClr val="bg1"/>
              </a:solidFill>
            </a:endParaRPr>
          </a:p>
        </p:txBody>
      </p:sp>
    </p:spTree>
    <p:extLst>
      <p:ext uri="{BB962C8B-B14F-4D97-AF65-F5344CB8AC3E}">
        <p14:creationId xmlns:p14="http://schemas.microsoft.com/office/powerpoint/2010/main" val="320769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9004" y="-9053"/>
            <a:ext cx="12213089" cy="6867053"/>
            <a:chOff x="-19004" y="-9053"/>
            <a:chExt cx="12213089" cy="6867053"/>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8" name="Picture 87"/>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grpSp>
      <p:sp>
        <p:nvSpPr>
          <p:cNvPr id="85" name="TextBox 84"/>
          <p:cNvSpPr txBox="1"/>
          <p:nvPr/>
        </p:nvSpPr>
        <p:spPr>
          <a:xfrm>
            <a:off x="0" y="16239"/>
            <a:ext cx="12191999"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Conquests and Failures of The Tribes</a:t>
            </a:r>
          </a:p>
        </p:txBody>
      </p:sp>
      <p:sp>
        <p:nvSpPr>
          <p:cNvPr id="36" name="Rectangle 35"/>
          <p:cNvSpPr/>
          <p:nvPr/>
        </p:nvSpPr>
        <p:spPr>
          <a:xfrm>
            <a:off x="168878" y="6416068"/>
            <a:ext cx="6545655" cy="369332"/>
          </a:xfrm>
          <a:prstGeom prst="rect">
            <a:avLst/>
          </a:prstGeom>
        </p:spPr>
        <p:txBody>
          <a:bodyPr wrap="square">
            <a:spAutoFit/>
          </a:bodyPr>
          <a:lstStyle/>
          <a:p>
            <a:r>
              <a:rPr lang="en-US" dirty="0">
                <a:solidFill>
                  <a:schemeClr val="bg1"/>
                </a:solidFill>
                <a:latin typeface="Calibri" panose="020F0502020204030204" pitchFamily="34" charset="0"/>
              </a:rPr>
              <a:t>Judges 1</a:t>
            </a:r>
            <a:endParaRPr lang="en-US" dirty="0">
              <a:solidFill>
                <a:schemeClr val="bg1"/>
              </a:solidFill>
            </a:endParaRPr>
          </a:p>
        </p:txBody>
      </p:sp>
      <p:grpSp>
        <p:nvGrpSpPr>
          <p:cNvPr id="597" name="Group 596"/>
          <p:cNvGrpSpPr/>
          <p:nvPr/>
        </p:nvGrpSpPr>
        <p:grpSpPr>
          <a:xfrm>
            <a:off x="728109" y="1096955"/>
            <a:ext cx="3235178" cy="2780070"/>
            <a:chOff x="728109" y="1096955"/>
            <a:chExt cx="3235178" cy="2780070"/>
          </a:xfrm>
        </p:grpSpPr>
        <p:sp>
          <p:nvSpPr>
            <p:cNvPr id="30" name="Rectangle 29"/>
            <p:cNvSpPr/>
            <p:nvPr/>
          </p:nvSpPr>
          <p:spPr>
            <a:xfrm>
              <a:off x="728109" y="2087340"/>
              <a:ext cx="1114791" cy="369332"/>
            </a:xfrm>
            <a:prstGeom prst="rect">
              <a:avLst/>
            </a:prstGeom>
          </p:spPr>
          <p:txBody>
            <a:bodyPr wrap="square">
              <a:spAutoFit/>
            </a:bodyPr>
            <a:lstStyle/>
            <a:p>
              <a:pPr algn="ctr"/>
              <a:r>
                <a:rPr lang="en-US" dirty="0">
                  <a:solidFill>
                    <a:schemeClr val="bg1"/>
                  </a:solidFill>
                  <a:latin typeface="Calibri" panose="020F0502020204030204" pitchFamily="34" charset="0"/>
                </a:rPr>
                <a:t>Judah</a:t>
              </a:r>
              <a:endParaRPr lang="en-US" dirty="0">
                <a:solidFill>
                  <a:schemeClr val="bg1"/>
                </a:solidFill>
              </a:endParaRPr>
            </a:p>
          </p:txBody>
        </p:sp>
        <p:grpSp>
          <p:nvGrpSpPr>
            <p:cNvPr id="25" name="Group 24"/>
            <p:cNvGrpSpPr/>
            <p:nvPr/>
          </p:nvGrpSpPr>
          <p:grpSpPr>
            <a:xfrm>
              <a:off x="1908615" y="1107854"/>
              <a:ext cx="916066" cy="970332"/>
              <a:chOff x="7001463" y="2112155"/>
              <a:chExt cx="459033" cy="507700"/>
            </a:xfrm>
          </p:grpSpPr>
          <p:grpSp>
            <p:nvGrpSpPr>
              <p:cNvPr id="26" name="Group 25"/>
              <p:cNvGrpSpPr/>
              <p:nvPr/>
            </p:nvGrpSpPr>
            <p:grpSpPr>
              <a:xfrm>
                <a:off x="7001463" y="2112155"/>
                <a:ext cx="459033" cy="507700"/>
                <a:chOff x="6812404" y="4014427"/>
                <a:chExt cx="1532462" cy="1723166"/>
              </a:xfrm>
            </p:grpSpPr>
            <p:sp>
              <p:nvSpPr>
                <p:cNvPr id="109" name="Rectangle 108"/>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10" name="Frame 109"/>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27" name="Group 26"/>
              <p:cNvGrpSpPr/>
              <p:nvPr/>
            </p:nvGrpSpPr>
            <p:grpSpPr>
              <a:xfrm>
                <a:off x="7063108" y="2172832"/>
                <a:ext cx="360734" cy="404463"/>
                <a:chOff x="1497157" y="344790"/>
                <a:chExt cx="1300625" cy="1383924"/>
              </a:xfrm>
            </p:grpSpPr>
            <p:sp>
              <p:nvSpPr>
                <p:cNvPr id="28" name="Trapezoid 27"/>
                <p:cNvSpPr/>
                <p:nvPr/>
              </p:nvSpPr>
              <p:spPr>
                <a:xfrm>
                  <a:off x="1787005" y="1377927"/>
                  <a:ext cx="738929" cy="350787"/>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nvGrpSpPr>
                <p:cNvPr id="29" name="Group 28"/>
                <p:cNvGrpSpPr/>
                <p:nvPr/>
              </p:nvGrpSpPr>
              <p:grpSpPr>
                <a:xfrm>
                  <a:off x="1497157" y="344790"/>
                  <a:ext cx="1300625" cy="1347713"/>
                  <a:chOff x="1735183" y="108823"/>
                  <a:chExt cx="1300625" cy="1347713"/>
                </a:xfrm>
              </p:grpSpPr>
              <p:sp>
                <p:nvSpPr>
                  <p:cNvPr id="31" name="Cloud 30"/>
                  <p:cNvSpPr/>
                  <p:nvPr/>
                </p:nvSpPr>
                <p:spPr>
                  <a:xfrm rot="671737">
                    <a:off x="1735183" y="451856"/>
                    <a:ext cx="501137" cy="902142"/>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Cloud 31"/>
                  <p:cNvSpPr/>
                  <p:nvPr/>
                </p:nvSpPr>
                <p:spPr>
                  <a:xfrm rot="20706537">
                    <a:off x="2496199" y="491108"/>
                    <a:ext cx="539609" cy="802580"/>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Isosceles Triangle 32"/>
                  <p:cNvSpPr/>
                  <p:nvPr/>
                </p:nvSpPr>
                <p:spPr>
                  <a:xfrm rot="10800000" flipH="1">
                    <a:off x="2231135" y="1071953"/>
                    <a:ext cx="287588" cy="384583"/>
                  </a:xfrm>
                  <a:prstGeom prst="triangl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Oval 33"/>
                  <p:cNvSpPr/>
                  <p:nvPr/>
                </p:nvSpPr>
                <p:spPr>
                  <a:xfrm flipH="1">
                    <a:off x="1999926" y="281675"/>
                    <a:ext cx="795059" cy="961460"/>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Cloud 34"/>
                  <p:cNvSpPr/>
                  <p:nvPr/>
                </p:nvSpPr>
                <p:spPr>
                  <a:xfrm rot="16200000">
                    <a:off x="2130462" y="-102101"/>
                    <a:ext cx="521118" cy="942966"/>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ounded Rectangle 36"/>
                  <p:cNvSpPr/>
                  <p:nvPr/>
                </p:nvSpPr>
                <p:spPr>
                  <a:xfrm>
                    <a:off x="1880583" y="328556"/>
                    <a:ext cx="969159" cy="229914"/>
                  </a:xfrm>
                  <a:prstGeom prst="roundRect">
                    <a:avLst>
                      <a:gd name="adj" fmla="val 25101"/>
                    </a:avLst>
                  </a:prstGeom>
                  <a:solidFill>
                    <a:srgbClr val="F5DE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8" name="Group 37"/>
                  <p:cNvGrpSpPr/>
                  <p:nvPr/>
                </p:nvGrpSpPr>
                <p:grpSpPr>
                  <a:xfrm>
                    <a:off x="1891332" y="305708"/>
                    <a:ext cx="933596" cy="288192"/>
                    <a:chOff x="3811872" y="17998"/>
                    <a:chExt cx="805120" cy="270515"/>
                  </a:xfrm>
                </p:grpSpPr>
                <p:grpSp>
                  <p:nvGrpSpPr>
                    <p:cNvPr id="39" name="Group 38"/>
                    <p:cNvGrpSpPr/>
                    <p:nvPr/>
                  </p:nvGrpSpPr>
                  <p:grpSpPr>
                    <a:xfrm>
                      <a:off x="3811872" y="17998"/>
                      <a:ext cx="627615" cy="262087"/>
                      <a:chOff x="4649991" y="5423557"/>
                      <a:chExt cx="2704332" cy="1129307"/>
                    </a:xfrm>
                  </p:grpSpPr>
                  <p:grpSp>
                    <p:nvGrpSpPr>
                      <p:cNvPr id="53" name="Group 52"/>
                      <p:cNvGrpSpPr/>
                      <p:nvPr/>
                    </p:nvGrpSpPr>
                    <p:grpSpPr>
                      <a:xfrm>
                        <a:off x="4649991" y="5427911"/>
                        <a:ext cx="516959" cy="1119063"/>
                        <a:chOff x="4649991" y="5427911"/>
                        <a:chExt cx="516959" cy="1119063"/>
                      </a:xfrm>
                    </p:grpSpPr>
                    <p:grpSp>
                      <p:nvGrpSpPr>
                        <p:cNvPr id="97" name="Group 118"/>
                        <p:cNvGrpSpPr/>
                        <p:nvPr/>
                      </p:nvGrpSpPr>
                      <p:grpSpPr>
                        <a:xfrm rot="1912894">
                          <a:off x="4649991" y="5427911"/>
                          <a:ext cx="321016" cy="1106001"/>
                          <a:chOff x="2438400" y="990600"/>
                          <a:chExt cx="762000" cy="3200400"/>
                        </a:xfrm>
                      </p:grpSpPr>
                      <p:sp>
                        <p:nvSpPr>
                          <p:cNvPr id="104" name="Pentagon 103"/>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5" name="Plaque 104"/>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6" name="Rounded Rectangle 105"/>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7" name="Donut 106"/>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08" name="Donut 107"/>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98" name="Group 118"/>
                        <p:cNvGrpSpPr/>
                        <p:nvPr/>
                      </p:nvGrpSpPr>
                      <p:grpSpPr>
                        <a:xfrm rot="19542321">
                          <a:off x="4845934" y="5440973"/>
                          <a:ext cx="321016" cy="1106001"/>
                          <a:chOff x="2438400" y="990600"/>
                          <a:chExt cx="762000" cy="3200400"/>
                        </a:xfrm>
                      </p:grpSpPr>
                      <p:sp>
                        <p:nvSpPr>
                          <p:cNvPr id="99" name="Pentagon 98"/>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 name="Plaque 99"/>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 name="Rounded Rectangle 100"/>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 name="Donut 101"/>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03" name="Donut 102"/>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grpSp>
                    <p:nvGrpSpPr>
                      <p:cNvPr id="54" name="Group 53"/>
                      <p:cNvGrpSpPr/>
                      <p:nvPr/>
                    </p:nvGrpSpPr>
                    <p:grpSpPr>
                      <a:xfrm rot="10800000">
                        <a:off x="5378679" y="5433801"/>
                        <a:ext cx="516959" cy="1119063"/>
                        <a:chOff x="4649991" y="5427911"/>
                        <a:chExt cx="516959" cy="1119063"/>
                      </a:xfrm>
                    </p:grpSpPr>
                    <p:grpSp>
                      <p:nvGrpSpPr>
                        <p:cNvPr id="81" name="Group 118"/>
                        <p:cNvGrpSpPr/>
                        <p:nvPr/>
                      </p:nvGrpSpPr>
                      <p:grpSpPr>
                        <a:xfrm rot="1912894">
                          <a:off x="4649991" y="5427911"/>
                          <a:ext cx="321016" cy="1106001"/>
                          <a:chOff x="2438400" y="990600"/>
                          <a:chExt cx="762000" cy="3200400"/>
                        </a:xfrm>
                      </p:grpSpPr>
                      <p:sp>
                        <p:nvSpPr>
                          <p:cNvPr id="92" name="Pentagon 91"/>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 name="Plaque 92"/>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 name="Rounded Rectangle 93"/>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Donut 94"/>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96" name="Donut 95"/>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82" name="Group 118"/>
                        <p:cNvGrpSpPr/>
                        <p:nvPr/>
                      </p:nvGrpSpPr>
                      <p:grpSpPr>
                        <a:xfrm rot="19542321">
                          <a:off x="4845934" y="5440973"/>
                          <a:ext cx="321016" cy="1106001"/>
                          <a:chOff x="2438400" y="990600"/>
                          <a:chExt cx="762000" cy="3200400"/>
                        </a:xfrm>
                      </p:grpSpPr>
                      <p:sp>
                        <p:nvSpPr>
                          <p:cNvPr id="83" name="Pentagon 82"/>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6" name="Plaque 85"/>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7" name="Rounded Rectangle 86"/>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0" name="Donut 89"/>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91" name="Donut 90"/>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grpSp>
                    <p:nvGrpSpPr>
                      <p:cNvPr id="55" name="Group 54"/>
                      <p:cNvGrpSpPr/>
                      <p:nvPr/>
                    </p:nvGrpSpPr>
                    <p:grpSpPr>
                      <a:xfrm>
                        <a:off x="6108676" y="5423557"/>
                        <a:ext cx="516959" cy="1119063"/>
                        <a:chOff x="4649991" y="5427911"/>
                        <a:chExt cx="516959" cy="1119063"/>
                      </a:xfrm>
                    </p:grpSpPr>
                    <p:grpSp>
                      <p:nvGrpSpPr>
                        <p:cNvPr id="69" name="Group 118"/>
                        <p:cNvGrpSpPr/>
                        <p:nvPr/>
                      </p:nvGrpSpPr>
                      <p:grpSpPr>
                        <a:xfrm rot="1912894">
                          <a:off x="4649991" y="5427911"/>
                          <a:ext cx="321016" cy="1106001"/>
                          <a:chOff x="2438400" y="990600"/>
                          <a:chExt cx="762000" cy="3200400"/>
                        </a:xfrm>
                      </p:grpSpPr>
                      <p:sp>
                        <p:nvSpPr>
                          <p:cNvPr id="76" name="Pentagon 75"/>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 name="Plaque 76"/>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8" name="Rounded Rectangle 77"/>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9" name="Donut 78"/>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80" name="Donut 79"/>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70" name="Group 118"/>
                        <p:cNvGrpSpPr/>
                        <p:nvPr/>
                      </p:nvGrpSpPr>
                      <p:grpSpPr>
                        <a:xfrm rot="19542321">
                          <a:off x="4845934" y="5440973"/>
                          <a:ext cx="321016" cy="1106001"/>
                          <a:chOff x="2438400" y="990600"/>
                          <a:chExt cx="762000" cy="3200400"/>
                        </a:xfrm>
                      </p:grpSpPr>
                      <p:sp>
                        <p:nvSpPr>
                          <p:cNvPr id="71" name="Pentagon 70"/>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Plaque 71"/>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3" name="Rounded Rectangle 72"/>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Donut 73"/>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75" name="Donut 74"/>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grpSp>
                    <p:nvGrpSpPr>
                      <p:cNvPr id="56" name="Group 55"/>
                      <p:cNvGrpSpPr/>
                      <p:nvPr/>
                    </p:nvGrpSpPr>
                    <p:grpSpPr>
                      <a:xfrm rot="10800000">
                        <a:off x="6837364" y="5429447"/>
                        <a:ext cx="516959" cy="1119063"/>
                        <a:chOff x="4649991" y="5427911"/>
                        <a:chExt cx="516959" cy="1119063"/>
                      </a:xfrm>
                    </p:grpSpPr>
                    <p:grpSp>
                      <p:nvGrpSpPr>
                        <p:cNvPr id="57" name="Group 118"/>
                        <p:cNvGrpSpPr/>
                        <p:nvPr/>
                      </p:nvGrpSpPr>
                      <p:grpSpPr>
                        <a:xfrm rot="1912894">
                          <a:off x="4649991" y="5427911"/>
                          <a:ext cx="321016" cy="1106001"/>
                          <a:chOff x="2438400" y="990600"/>
                          <a:chExt cx="762000" cy="3200400"/>
                        </a:xfrm>
                      </p:grpSpPr>
                      <p:sp>
                        <p:nvSpPr>
                          <p:cNvPr id="64" name="Pentagon 63"/>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Plaque 64"/>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Rounded Rectangle 65"/>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Donut 66"/>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8" name="Donut 67"/>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58" name="Group 118"/>
                        <p:cNvGrpSpPr/>
                        <p:nvPr/>
                      </p:nvGrpSpPr>
                      <p:grpSpPr>
                        <a:xfrm rot="19542321">
                          <a:off x="4845934" y="5440973"/>
                          <a:ext cx="321016" cy="1106001"/>
                          <a:chOff x="2438400" y="990600"/>
                          <a:chExt cx="762000" cy="3200400"/>
                        </a:xfrm>
                      </p:grpSpPr>
                      <p:sp>
                        <p:nvSpPr>
                          <p:cNvPr id="59" name="Pentagon 58"/>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Plaque 59"/>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Rounded Rectangle 60"/>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Donut 61"/>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3" name="Donut 62"/>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grpSp>
                <p:grpSp>
                  <p:nvGrpSpPr>
                    <p:cNvPr id="40" name="Group 39"/>
                    <p:cNvGrpSpPr/>
                    <p:nvPr/>
                  </p:nvGrpSpPr>
                  <p:grpSpPr>
                    <a:xfrm>
                      <a:off x="4497017" y="28803"/>
                      <a:ext cx="119975" cy="259710"/>
                      <a:chOff x="4649991" y="5427911"/>
                      <a:chExt cx="516959" cy="1119063"/>
                    </a:xfrm>
                  </p:grpSpPr>
                  <p:grpSp>
                    <p:nvGrpSpPr>
                      <p:cNvPr id="41" name="Group 118"/>
                      <p:cNvGrpSpPr/>
                      <p:nvPr/>
                    </p:nvGrpSpPr>
                    <p:grpSpPr>
                      <a:xfrm rot="1912894">
                        <a:off x="4649991" y="5427911"/>
                        <a:ext cx="321016" cy="1106001"/>
                        <a:chOff x="2438400" y="990600"/>
                        <a:chExt cx="762000" cy="3200400"/>
                      </a:xfrm>
                    </p:grpSpPr>
                    <p:sp>
                      <p:nvSpPr>
                        <p:cNvPr id="48" name="Pentagon 47"/>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Plaque 48"/>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 name="Rounded Rectangle 49"/>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Donut 50"/>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52" name="Donut 51"/>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42" name="Group 118"/>
                      <p:cNvGrpSpPr/>
                      <p:nvPr/>
                    </p:nvGrpSpPr>
                    <p:grpSpPr>
                      <a:xfrm rot="19542321">
                        <a:off x="4845934" y="5440973"/>
                        <a:ext cx="321016" cy="1106001"/>
                        <a:chOff x="2438400" y="990600"/>
                        <a:chExt cx="762000" cy="3200400"/>
                      </a:xfrm>
                    </p:grpSpPr>
                    <p:sp>
                      <p:nvSpPr>
                        <p:cNvPr id="43" name="Pentagon 42"/>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Plaque 43"/>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Rounded Rectangle 44"/>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Donut 45"/>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47" name="Donut 46"/>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grpSp>
            </p:grpSp>
          </p:grpSp>
        </p:grpSp>
        <p:grpSp>
          <p:nvGrpSpPr>
            <p:cNvPr id="111" name="Group 110"/>
            <p:cNvGrpSpPr/>
            <p:nvPr/>
          </p:nvGrpSpPr>
          <p:grpSpPr>
            <a:xfrm>
              <a:off x="853459" y="1096955"/>
              <a:ext cx="913728" cy="981231"/>
              <a:chOff x="9490279" y="3972469"/>
              <a:chExt cx="472773" cy="507700"/>
            </a:xfrm>
          </p:grpSpPr>
          <p:grpSp>
            <p:nvGrpSpPr>
              <p:cNvPr id="112" name="Group 111"/>
              <p:cNvGrpSpPr/>
              <p:nvPr/>
            </p:nvGrpSpPr>
            <p:grpSpPr>
              <a:xfrm>
                <a:off x="9490279" y="3972469"/>
                <a:ext cx="459033" cy="507700"/>
                <a:chOff x="6812404" y="4014427"/>
                <a:chExt cx="1532462" cy="1723166"/>
              </a:xfrm>
            </p:grpSpPr>
            <p:sp>
              <p:nvSpPr>
                <p:cNvPr id="314" name="Rectangle 313"/>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15" name="Frame 314"/>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113" name="Group 112"/>
              <p:cNvGrpSpPr/>
              <p:nvPr/>
            </p:nvGrpSpPr>
            <p:grpSpPr>
              <a:xfrm>
                <a:off x="9502359" y="4000177"/>
                <a:ext cx="460693" cy="456361"/>
                <a:chOff x="4420561" y="478856"/>
                <a:chExt cx="1493146" cy="1479106"/>
              </a:xfrm>
            </p:grpSpPr>
            <p:sp>
              <p:nvSpPr>
                <p:cNvPr id="114" name="Trapezoid 113"/>
                <p:cNvSpPr/>
                <p:nvPr/>
              </p:nvSpPr>
              <p:spPr>
                <a:xfrm rot="10800000">
                  <a:off x="4795899" y="1330558"/>
                  <a:ext cx="797728" cy="627404"/>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5" name="Regular Pentagon 114"/>
                <p:cNvSpPr/>
                <p:nvPr/>
              </p:nvSpPr>
              <p:spPr>
                <a:xfrm rot="10800000">
                  <a:off x="4978838" y="1027573"/>
                  <a:ext cx="435125" cy="892730"/>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6" name="Oval 115"/>
                <p:cNvSpPr/>
                <p:nvPr/>
              </p:nvSpPr>
              <p:spPr>
                <a:xfrm flipH="1">
                  <a:off x="4685965" y="712144"/>
                  <a:ext cx="995337" cy="10582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grpSp>
              <p:nvGrpSpPr>
                <p:cNvPr id="117" name="Group 70"/>
                <p:cNvGrpSpPr/>
                <p:nvPr/>
              </p:nvGrpSpPr>
              <p:grpSpPr>
                <a:xfrm>
                  <a:off x="4512033" y="552733"/>
                  <a:ext cx="1377894" cy="962821"/>
                  <a:chOff x="2731569" y="4101704"/>
                  <a:chExt cx="2435810" cy="2042401"/>
                </a:xfrm>
              </p:grpSpPr>
              <p:sp>
                <p:nvSpPr>
                  <p:cNvPr id="305" name="Moon 68"/>
                  <p:cNvSpPr/>
                  <p:nvPr/>
                </p:nvSpPr>
                <p:spPr>
                  <a:xfrm rot="9849500">
                    <a:off x="4439437" y="4238028"/>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6" name="Moon 67"/>
                  <p:cNvSpPr/>
                  <p:nvPr/>
                </p:nvSpPr>
                <p:spPr>
                  <a:xfrm rot="833472">
                    <a:off x="2744907" y="4239105"/>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7" name="Moon 61"/>
                  <p:cNvSpPr/>
                  <p:nvPr/>
                </p:nvSpPr>
                <p:spPr>
                  <a:xfrm>
                    <a:off x="3581400" y="4191000"/>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8" name="Moon 62"/>
                  <p:cNvSpPr/>
                  <p:nvPr/>
                </p:nvSpPr>
                <p:spPr>
                  <a:xfrm rot="20163857">
                    <a:off x="3829522" y="4247461"/>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9" name="Moon 63"/>
                  <p:cNvSpPr/>
                  <p:nvPr/>
                </p:nvSpPr>
                <p:spPr>
                  <a:xfrm rot="1214739">
                    <a:off x="3266487" y="4101704"/>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0" name="Moon 64"/>
                  <p:cNvSpPr/>
                  <p:nvPr/>
                </p:nvSpPr>
                <p:spPr>
                  <a:xfrm rot="6545841">
                    <a:off x="4176779" y="378900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1" name="Moon 65"/>
                  <p:cNvSpPr/>
                  <p:nvPr/>
                </p:nvSpPr>
                <p:spPr>
                  <a:xfrm rot="8444331">
                    <a:off x="4175211" y="4152889"/>
                    <a:ext cx="609600" cy="1371600"/>
                  </a:xfrm>
                  <a:prstGeom prst="moon">
                    <a:avLst>
                      <a:gd name="adj" fmla="val 65904"/>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2" name="Moon 66"/>
                  <p:cNvSpPr/>
                  <p:nvPr/>
                </p:nvSpPr>
                <p:spPr>
                  <a:xfrm rot="4022086">
                    <a:off x="3112569" y="390102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3" name="Oval 69"/>
                  <p:cNvSpPr/>
                  <p:nvPr/>
                </p:nvSpPr>
                <p:spPr>
                  <a:xfrm>
                    <a:off x="3048000" y="4267200"/>
                    <a:ext cx="1828800" cy="990600"/>
                  </a:xfrm>
                  <a:prstGeom prst="ellipse">
                    <a:avLst/>
                  </a:prstGeom>
                  <a:solidFill>
                    <a:srgbClr val="3D28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18" name="Group 125"/>
                <p:cNvGrpSpPr/>
                <p:nvPr/>
              </p:nvGrpSpPr>
              <p:grpSpPr>
                <a:xfrm flipV="1">
                  <a:off x="4512032" y="899906"/>
                  <a:ext cx="1305373" cy="168627"/>
                  <a:chOff x="5029200" y="838200"/>
                  <a:chExt cx="1905000" cy="457200"/>
                </a:xfrm>
              </p:grpSpPr>
              <p:sp>
                <p:nvSpPr>
                  <p:cNvPr id="294" name="Rounded Rectangle 293"/>
                  <p:cNvSpPr/>
                  <p:nvPr/>
                </p:nvSpPr>
                <p:spPr>
                  <a:xfrm>
                    <a:off x="5029200" y="838200"/>
                    <a:ext cx="1905000" cy="457200"/>
                  </a:xfrm>
                  <a:prstGeom prst="roundRect">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95" name="Group 114"/>
                  <p:cNvGrpSpPr/>
                  <p:nvPr/>
                </p:nvGrpSpPr>
                <p:grpSpPr>
                  <a:xfrm rot="10800000">
                    <a:off x="5334000" y="914400"/>
                    <a:ext cx="1211525" cy="322729"/>
                    <a:chOff x="6019800" y="5334000"/>
                    <a:chExt cx="2590800" cy="914400"/>
                  </a:xfrm>
                </p:grpSpPr>
                <p:grpSp>
                  <p:nvGrpSpPr>
                    <p:cNvPr id="296" name="Group 79"/>
                    <p:cNvGrpSpPr/>
                    <p:nvPr/>
                  </p:nvGrpSpPr>
                  <p:grpSpPr>
                    <a:xfrm>
                      <a:off x="6019800" y="5334000"/>
                      <a:ext cx="914400" cy="914400"/>
                      <a:chOff x="6019800" y="5334000"/>
                      <a:chExt cx="914400" cy="914400"/>
                    </a:xfrm>
                  </p:grpSpPr>
                  <p:sp>
                    <p:nvSpPr>
                      <p:cNvPr id="303" name="Quad Arrow 302"/>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4" name="Diamond 303"/>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97" name="Group 80"/>
                    <p:cNvGrpSpPr/>
                    <p:nvPr/>
                  </p:nvGrpSpPr>
                  <p:grpSpPr>
                    <a:xfrm>
                      <a:off x="6858000" y="5334000"/>
                      <a:ext cx="914400" cy="914400"/>
                      <a:chOff x="6019800" y="5334000"/>
                      <a:chExt cx="914400" cy="914400"/>
                    </a:xfrm>
                  </p:grpSpPr>
                  <p:sp>
                    <p:nvSpPr>
                      <p:cNvPr id="301" name="Quad Arrow 300"/>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2" name="Diamond 301"/>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98" name="Group 83"/>
                    <p:cNvGrpSpPr/>
                    <p:nvPr/>
                  </p:nvGrpSpPr>
                  <p:grpSpPr>
                    <a:xfrm>
                      <a:off x="7696200" y="5334000"/>
                      <a:ext cx="914400" cy="914400"/>
                      <a:chOff x="6019800" y="5334000"/>
                      <a:chExt cx="914400" cy="914400"/>
                    </a:xfrm>
                  </p:grpSpPr>
                  <p:sp>
                    <p:nvSpPr>
                      <p:cNvPr id="299" name="Quad Arrow 298"/>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0" name="Diamond 299"/>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119" name="Group 118"/>
                <p:cNvGrpSpPr/>
                <p:nvPr/>
              </p:nvGrpSpPr>
              <p:grpSpPr>
                <a:xfrm>
                  <a:off x="4420561" y="478856"/>
                  <a:ext cx="1493146" cy="652928"/>
                  <a:chOff x="4823577" y="4053405"/>
                  <a:chExt cx="2270956" cy="1287310"/>
                </a:xfrm>
              </p:grpSpPr>
              <p:grpSp>
                <p:nvGrpSpPr>
                  <p:cNvPr id="120" name="Group 113"/>
                  <p:cNvGrpSpPr/>
                  <p:nvPr/>
                </p:nvGrpSpPr>
                <p:grpSpPr>
                  <a:xfrm>
                    <a:off x="4823577" y="4493188"/>
                    <a:ext cx="1404453" cy="847527"/>
                    <a:chOff x="5334000" y="1676401"/>
                    <a:chExt cx="3200400" cy="2295940"/>
                  </a:xfrm>
                </p:grpSpPr>
                <p:grpSp>
                  <p:nvGrpSpPr>
                    <p:cNvPr id="237" name="Group 59"/>
                    <p:cNvGrpSpPr/>
                    <p:nvPr/>
                  </p:nvGrpSpPr>
                  <p:grpSpPr>
                    <a:xfrm>
                      <a:off x="5334000" y="1676401"/>
                      <a:ext cx="3200400" cy="2295940"/>
                      <a:chOff x="3329709" y="1676400"/>
                      <a:chExt cx="5204691" cy="3733801"/>
                    </a:xfrm>
                  </p:grpSpPr>
                  <p:grpSp>
                    <p:nvGrpSpPr>
                      <p:cNvPr id="241" name="Group 139"/>
                      <p:cNvGrpSpPr/>
                      <p:nvPr/>
                    </p:nvGrpSpPr>
                    <p:grpSpPr>
                      <a:xfrm>
                        <a:off x="5784951" y="1676400"/>
                        <a:ext cx="2749449" cy="2932281"/>
                        <a:chOff x="4370181" y="2237947"/>
                        <a:chExt cx="1395285" cy="1533800"/>
                      </a:xfrm>
                      <a:solidFill>
                        <a:schemeClr val="accent6">
                          <a:lumMod val="50000"/>
                        </a:schemeClr>
                      </a:solidFill>
                    </p:grpSpPr>
                    <p:sp>
                      <p:nvSpPr>
                        <p:cNvPr id="273"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74" name="Group 122"/>
                        <p:cNvGrpSpPr/>
                        <p:nvPr/>
                      </p:nvGrpSpPr>
                      <p:grpSpPr>
                        <a:xfrm>
                          <a:off x="4975163" y="2434420"/>
                          <a:ext cx="790303" cy="409072"/>
                          <a:chOff x="4975163" y="2434420"/>
                          <a:chExt cx="790303" cy="409072"/>
                        </a:xfrm>
                        <a:grpFill/>
                      </p:grpSpPr>
                      <p:sp>
                        <p:nvSpPr>
                          <p:cNvPr id="291"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2"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3"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75" name="Group 123"/>
                        <p:cNvGrpSpPr/>
                        <p:nvPr/>
                      </p:nvGrpSpPr>
                      <p:grpSpPr>
                        <a:xfrm>
                          <a:off x="4842164" y="2673927"/>
                          <a:ext cx="856672" cy="364837"/>
                          <a:chOff x="4975163" y="2434420"/>
                          <a:chExt cx="790303" cy="409072"/>
                        </a:xfrm>
                        <a:grpFill/>
                      </p:grpSpPr>
                      <p:sp>
                        <p:nvSpPr>
                          <p:cNvPr id="288"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9"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0"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76" name="Group 127"/>
                        <p:cNvGrpSpPr/>
                        <p:nvPr/>
                      </p:nvGrpSpPr>
                      <p:grpSpPr>
                        <a:xfrm>
                          <a:off x="4702690" y="2882384"/>
                          <a:ext cx="790303" cy="409072"/>
                          <a:chOff x="4975163" y="2434420"/>
                          <a:chExt cx="790303" cy="409072"/>
                        </a:xfrm>
                        <a:grpFill/>
                      </p:grpSpPr>
                      <p:sp>
                        <p:nvSpPr>
                          <p:cNvPr id="285"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6"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7"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77" name="Group 131"/>
                        <p:cNvGrpSpPr/>
                        <p:nvPr/>
                      </p:nvGrpSpPr>
                      <p:grpSpPr>
                        <a:xfrm>
                          <a:off x="4545672" y="3122529"/>
                          <a:ext cx="790303" cy="409072"/>
                          <a:chOff x="4975163" y="2434420"/>
                          <a:chExt cx="790303" cy="409072"/>
                        </a:xfrm>
                        <a:grpFill/>
                      </p:grpSpPr>
                      <p:sp>
                        <p:nvSpPr>
                          <p:cNvPr id="282"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3"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4"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78" name="Group 135"/>
                        <p:cNvGrpSpPr/>
                        <p:nvPr/>
                      </p:nvGrpSpPr>
                      <p:grpSpPr>
                        <a:xfrm rot="1269795">
                          <a:off x="4370181" y="3362675"/>
                          <a:ext cx="790303" cy="409072"/>
                          <a:chOff x="4975163" y="2434420"/>
                          <a:chExt cx="790303" cy="409072"/>
                        </a:xfrm>
                        <a:grpFill/>
                      </p:grpSpPr>
                      <p:sp>
                        <p:nvSpPr>
                          <p:cNvPr id="279"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0"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1"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242" name="Group 140"/>
                      <p:cNvGrpSpPr/>
                      <p:nvPr/>
                    </p:nvGrpSpPr>
                    <p:grpSpPr>
                      <a:xfrm flipH="1">
                        <a:off x="3329709" y="1768267"/>
                        <a:ext cx="2749449" cy="2932281"/>
                        <a:chOff x="4370181" y="2237947"/>
                        <a:chExt cx="1395285" cy="1533800"/>
                      </a:xfrm>
                      <a:solidFill>
                        <a:schemeClr val="accent6">
                          <a:lumMod val="50000"/>
                        </a:schemeClr>
                      </a:solidFill>
                    </p:grpSpPr>
                    <p:sp>
                      <p:nvSpPr>
                        <p:cNvPr id="252" name="Rounded Rectangle 251"/>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53" name="Group 122"/>
                        <p:cNvGrpSpPr/>
                        <p:nvPr/>
                      </p:nvGrpSpPr>
                      <p:grpSpPr>
                        <a:xfrm>
                          <a:off x="4975163" y="2434420"/>
                          <a:ext cx="790303" cy="409072"/>
                          <a:chOff x="4975163" y="2434420"/>
                          <a:chExt cx="790303" cy="409072"/>
                        </a:xfrm>
                        <a:grpFill/>
                      </p:grpSpPr>
                      <p:sp>
                        <p:nvSpPr>
                          <p:cNvPr id="270"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1"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2"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54" name="Group 123"/>
                        <p:cNvGrpSpPr/>
                        <p:nvPr/>
                      </p:nvGrpSpPr>
                      <p:grpSpPr>
                        <a:xfrm>
                          <a:off x="4842164" y="2673927"/>
                          <a:ext cx="856672" cy="364837"/>
                          <a:chOff x="4975163" y="2434420"/>
                          <a:chExt cx="790303" cy="409072"/>
                        </a:xfrm>
                        <a:grpFill/>
                      </p:grpSpPr>
                      <p:sp>
                        <p:nvSpPr>
                          <p:cNvPr id="267"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8"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9"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55" name="Group 127"/>
                        <p:cNvGrpSpPr/>
                        <p:nvPr/>
                      </p:nvGrpSpPr>
                      <p:grpSpPr>
                        <a:xfrm>
                          <a:off x="4702690" y="2882384"/>
                          <a:ext cx="790303" cy="409072"/>
                          <a:chOff x="4975163" y="2434420"/>
                          <a:chExt cx="790303" cy="409072"/>
                        </a:xfrm>
                        <a:grpFill/>
                      </p:grpSpPr>
                      <p:sp>
                        <p:nvSpPr>
                          <p:cNvPr id="264"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5" name="Moon 26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6" name="Moon 26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56" name="Group 131"/>
                        <p:cNvGrpSpPr/>
                        <p:nvPr/>
                      </p:nvGrpSpPr>
                      <p:grpSpPr>
                        <a:xfrm>
                          <a:off x="4545672" y="3122529"/>
                          <a:ext cx="790303" cy="409072"/>
                          <a:chOff x="4975163" y="2434420"/>
                          <a:chExt cx="790303" cy="409072"/>
                        </a:xfrm>
                        <a:grpFill/>
                      </p:grpSpPr>
                      <p:sp>
                        <p:nvSpPr>
                          <p:cNvPr id="261" name="Moon 26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2" name="Moon 26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3"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57" name="Group 135"/>
                        <p:cNvGrpSpPr/>
                        <p:nvPr/>
                      </p:nvGrpSpPr>
                      <p:grpSpPr>
                        <a:xfrm rot="1269795">
                          <a:off x="4370181" y="3362675"/>
                          <a:ext cx="790303" cy="409072"/>
                          <a:chOff x="4975163" y="2434420"/>
                          <a:chExt cx="790303" cy="409072"/>
                        </a:xfrm>
                        <a:grpFill/>
                      </p:grpSpPr>
                      <p:sp>
                        <p:nvSpPr>
                          <p:cNvPr id="258" name="Moon 25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9" name="Moon 25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0" name="Moon 25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243" name="Group 162"/>
                      <p:cNvGrpSpPr/>
                      <p:nvPr/>
                    </p:nvGrpSpPr>
                    <p:grpSpPr>
                      <a:xfrm rot="4467257">
                        <a:off x="4822952" y="4237309"/>
                        <a:ext cx="1510882" cy="806088"/>
                        <a:chOff x="4975163" y="2434420"/>
                        <a:chExt cx="790303" cy="409072"/>
                      </a:xfrm>
                      <a:solidFill>
                        <a:schemeClr val="accent6">
                          <a:lumMod val="50000"/>
                        </a:schemeClr>
                      </a:solidFill>
                    </p:grpSpPr>
                    <p:sp>
                      <p:nvSpPr>
                        <p:cNvPr id="249" name="Moon 248"/>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0"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1"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44"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246"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7" name="Moon 24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8"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45" name="Oval 244"/>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38" name="Group 110"/>
                    <p:cNvGrpSpPr/>
                    <p:nvPr/>
                  </p:nvGrpSpPr>
                  <p:grpSpPr>
                    <a:xfrm>
                      <a:off x="6705600" y="2819400"/>
                      <a:ext cx="457200" cy="457200"/>
                      <a:chOff x="6019800" y="5334000"/>
                      <a:chExt cx="914400" cy="914400"/>
                    </a:xfrm>
                  </p:grpSpPr>
                  <p:sp>
                    <p:nvSpPr>
                      <p:cNvPr id="239" name="Quad Arrow 238"/>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0" name="Diamond 239"/>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121" name="Group 113"/>
                  <p:cNvGrpSpPr/>
                  <p:nvPr/>
                </p:nvGrpSpPr>
                <p:grpSpPr>
                  <a:xfrm rot="10800000">
                    <a:off x="5254651" y="4053405"/>
                    <a:ext cx="1404453" cy="847527"/>
                    <a:chOff x="5334000" y="1676401"/>
                    <a:chExt cx="3200400" cy="2295940"/>
                  </a:xfrm>
                </p:grpSpPr>
                <p:grpSp>
                  <p:nvGrpSpPr>
                    <p:cNvPr id="180" name="Group 59"/>
                    <p:cNvGrpSpPr/>
                    <p:nvPr/>
                  </p:nvGrpSpPr>
                  <p:grpSpPr>
                    <a:xfrm>
                      <a:off x="5334000" y="1676401"/>
                      <a:ext cx="3200400" cy="2295940"/>
                      <a:chOff x="3329709" y="1676400"/>
                      <a:chExt cx="5204691" cy="3733801"/>
                    </a:xfrm>
                  </p:grpSpPr>
                  <p:grpSp>
                    <p:nvGrpSpPr>
                      <p:cNvPr id="184" name="Group 139"/>
                      <p:cNvGrpSpPr/>
                      <p:nvPr/>
                    </p:nvGrpSpPr>
                    <p:grpSpPr>
                      <a:xfrm>
                        <a:off x="5784951" y="1676400"/>
                        <a:ext cx="2749449" cy="2932281"/>
                        <a:chOff x="4370181" y="2237947"/>
                        <a:chExt cx="1395285" cy="1533800"/>
                      </a:xfrm>
                      <a:solidFill>
                        <a:schemeClr val="accent6">
                          <a:lumMod val="50000"/>
                        </a:schemeClr>
                      </a:solidFill>
                    </p:grpSpPr>
                    <p:sp>
                      <p:nvSpPr>
                        <p:cNvPr id="216"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17" name="Group 122"/>
                        <p:cNvGrpSpPr/>
                        <p:nvPr/>
                      </p:nvGrpSpPr>
                      <p:grpSpPr>
                        <a:xfrm>
                          <a:off x="4975163" y="2434420"/>
                          <a:ext cx="790303" cy="409072"/>
                          <a:chOff x="4975163" y="2434420"/>
                          <a:chExt cx="790303" cy="409072"/>
                        </a:xfrm>
                        <a:grpFill/>
                      </p:grpSpPr>
                      <p:sp>
                        <p:nvSpPr>
                          <p:cNvPr id="234"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5"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6"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18" name="Group 123"/>
                        <p:cNvGrpSpPr/>
                        <p:nvPr/>
                      </p:nvGrpSpPr>
                      <p:grpSpPr>
                        <a:xfrm>
                          <a:off x="4842164" y="2673927"/>
                          <a:ext cx="856672" cy="364837"/>
                          <a:chOff x="4975163" y="2434420"/>
                          <a:chExt cx="790303" cy="409072"/>
                        </a:xfrm>
                        <a:grpFill/>
                      </p:grpSpPr>
                      <p:sp>
                        <p:nvSpPr>
                          <p:cNvPr id="231"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2"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3"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19" name="Group 127"/>
                        <p:cNvGrpSpPr/>
                        <p:nvPr/>
                      </p:nvGrpSpPr>
                      <p:grpSpPr>
                        <a:xfrm>
                          <a:off x="4702690" y="2882384"/>
                          <a:ext cx="790303" cy="409072"/>
                          <a:chOff x="4975163" y="2434420"/>
                          <a:chExt cx="790303" cy="409072"/>
                        </a:xfrm>
                        <a:grpFill/>
                      </p:grpSpPr>
                      <p:sp>
                        <p:nvSpPr>
                          <p:cNvPr id="228"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9"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0"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20" name="Group 131"/>
                        <p:cNvGrpSpPr/>
                        <p:nvPr/>
                      </p:nvGrpSpPr>
                      <p:grpSpPr>
                        <a:xfrm>
                          <a:off x="4545672" y="3122529"/>
                          <a:ext cx="790303" cy="409072"/>
                          <a:chOff x="4975163" y="2434420"/>
                          <a:chExt cx="790303" cy="409072"/>
                        </a:xfrm>
                        <a:grpFill/>
                      </p:grpSpPr>
                      <p:sp>
                        <p:nvSpPr>
                          <p:cNvPr id="225"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6"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7"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21" name="Group 135"/>
                        <p:cNvGrpSpPr/>
                        <p:nvPr/>
                      </p:nvGrpSpPr>
                      <p:grpSpPr>
                        <a:xfrm rot="1269795">
                          <a:off x="4370181" y="3362675"/>
                          <a:ext cx="790303" cy="409072"/>
                          <a:chOff x="4975163" y="2434420"/>
                          <a:chExt cx="790303" cy="409072"/>
                        </a:xfrm>
                        <a:grpFill/>
                      </p:grpSpPr>
                      <p:sp>
                        <p:nvSpPr>
                          <p:cNvPr id="222"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3"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4"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185" name="Group 140"/>
                      <p:cNvGrpSpPr/>
                      <p:nvPr/>
                    </p:nvGrpSpPr>
                    <p:grpSpPr>
                      <a:xfrm flipH="1">
                        <a:off x="3329709" y="1768267"/>
                        <a:ext cx="2749449" cy="2932281"/>
                        <a:chOff x="4370181" y="2237947"/>
                        <a:chExt cx="1395285" cy="1533800"/>
                      </a:xfrm>
                      <a:solidFill>
                        <a:schemeClr val="accent6">
                          <a:lumMod val="50000"/>
                        </a:schemeClr>
                      </a:solidFill>
                    </p:grpSpPr>
                    <p:sp>
                      <p:nvSpPr>
                        <p:cNvPr id="195" name="Rounded Rectangle 194"/>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96" name="Group 122"/>
                        <p:cNvGrpSpPr/>
                        <p:nvPr/>
                      </p:nvGrpSpPr>
                      <p:grpSpPr>
                        <a:xfrm>
                          <a:off x="4975163" y="2434420"/>
                          <a:ext cx="790303" cy="409072"/>
                          <a:chOff x="4975163" y="2434420"/>
                          <a:chExt cx="790303" cy="409072"/>
                        </a:xfrm>
                        <a:grpFill/>
                      </p:grpSpPr>
                      <p:sp>
                        <p:nvSpPr>
                          <p:cNvPr id="213"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4"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5"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97" name="Group 123"/>
                        <p:cNvGrpSpPr/>
                        <p:nvPr/>
                      </p:nvGrpSpPr>
                      <p:grpSpPr>
                        <a:xfrm>
                          <a:off x="4842164" y="2673927"/>
                          <a:ext cx="856672" cy="364837"/>
                          <a:chOff x="4975163" y="2434420"/>
                          <a:chExt cx="790303" cy="409072"/>
                        </a:xfrm>
                        <a:grpFill/>
                      </p:grpSpPr>
                      <p:sp>
                        <p:nvSpPr>
                          <p:cNvPr id="210"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1"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2"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98" name="Group 127"/>
                        <p:cNvGrpSpPr/>
                        <p:nvPr/>
                      </p:nvGrpSpPr>
                      <p:grpSpPr>
                        <a:xfrm>
                          <a:off x="4702690" y="2882384"/>
                          <a:ext cx="790303" cy="409072"/>
                          <a:chOff x="4975163" y="2434420"/>
                          <a:chExt cx="790303" cy="409072"/>
                        </a:xfrm>
                        <a:grpFill/>
                      </p:grpSpPr>
                      <p:sp>
                        <p:nvSpPr>
                          <p:cNvPr id="207"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8" name="Moon 20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9" name="Moon 20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99" name="Group 131"/>
                        <p:cNvGrpSpPr/>
                        <p:nvPr/>
                      </p:nvGrpSpPr>
                      <p:grpSpPr>
                        <a:xfrm>
                          <a:off x="4545672" y="3122529"/>
                          <a:ext cx="790303" cy="409072"/>
                          <a:chOff x="4975163" y="2434420"/>
                          <a:chExt cx="790303" cy="409072"/>
                        </a:xfrm>
                        <a:grpFill/>
                      </p:grpSpPr>
                      <p:sp>
                        <p:nvSpPr>
                          <p:cNvPr id="204" name="Moon 20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5" name="Moon 20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6"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00" name="Group 135"/>
                        <p:cNvGrpSpPr/>
                        <p:nvPr/>
                      </p:nvGrpSpPr>
                      <p:grpSpPr>
                        <a:xfrm rot="1269795">
                          <a:off x="4370181" y="3362675"/>
                          <a:ext cx="790303" cy="409072"/>
                          <a:chOff x="4975163" y="2434420"/>
                          <a:chExt cx="790303" cy="409072"/>
                        </a:xfrm>
                        <a:grpFill/>
                      </p:grpSpPr>
                      <p:sp>
                        <p:nvSpPr>
                          <p:cNvPr id="201" name="Moon 20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2" name="Moon 20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3" name="Moon 20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186" name="Group 162"/>
                      <p:cNvGrpSpPr/>
                      <p:nvPr/>
                    </p:nvGrpSpPr>
                    <p:grpSpPr>
                      <a:xfrm rot="4467257">
                        <a:off x="4822952" y="4237309"/>
                        <a:ext cx="1510882" cy="806088"/>
                        <a:chOff x="4975163" y="2434420"/>
                        <a:chExt cx="790303" cy="409072"/>
                      </a:xfrm>
                      <a:solidFill>
                        <a:schemeClr val="accent6">
                          <a:lumMod val="50000"/>
                        </a:schemeClr>
                      </a:solidFill>
                    </p:grpSpPr>
                    <p:sp>
                      <p:nvSpPr>
                        <p:cNvPr id="192" name="Moon 19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3"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4"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87"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189"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0" name="Moon 18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1"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88" name="Oval 187"/>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81" name="Group 110"/>
                    <p:cNvGrpSpPr/>
                    <p:nvPr/>
                  </p:nvGrpSpPr>
                  <p:grpSpPr>
                    <a:xfrm>
                      <a:off x="6705600" y="2819400"/>
                      <a:ext cx="457200" cy="457200"/>
                      <a:chOff x="6019800" y="5334000"/>
                      <a:chExt cx="914400" cy="914400"/>
                    </a:xfrm>
                  </p:grpSpPr>
                  <p:sp>
                    <p:nvSpPr>
                      <p:cNvPr id="182" name="Quad Arrow 181"/>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3" name="Diamond 182"/>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122" name="Group 113"/>
                  <p:cNvGrpSpPr/>
                  <p:nvPr/>
                </p:nvGrpSpPr>
                <p:grpSpPr>
                  <a:xfrm>
                    <a:off x="5690080" y="4462708"/>
                    <a:ext cx="1404453" cy="847527"/>
                    <a:chOff x="5334000" y="1676401"/>
                    <a:chExt cx="3200400" cy="2295940"/>
                  </a:xfrm>
                </p:grpSpPr>
                <p:grpSp>
                  <p:nvGrpSpPr>
                    <p:cNvPr id="123" name="Group 59"/>
                    <p:cNvGrpSpPr/>
                    <p:nvPr/>
                  </p:nvGrpSpPr>
                  <p:grpSpPr>
                    <a:xfrm>
                      <a:off x="5334000" y="1676401"/>
                      <a:ext cx="3200400" cy="2295940"/>
                      <a:chOff x="3329709" y="1676400"/>
                      <a:chExt cx="5204691" cy="3733801"/>
                    </a:xfrm>
                  </p:grpSpPr>
                  <p:grpSp>
                    <p:nvGrpSpPr>
                      <p:cNvPr id="127" name="Group 139"/>
                      <p:cNvGrpSpPr/>
                      <p:nvPr/>
                    </p:nvGrpSpPr>
                    <p:grpSpPr>
                      <a:xfrm>
                        <a:off x="5784951" y="1676400"/>
                        <a:ext cx="2749449" cy="2932281"/>
                        <a:chOff x="4370181" y="2237947"/>
                        <a:chExt cx="1395285" cy="1533800"/>
                      </a:xfrm>
                      <a:solidFill>
                        <a:schemeClr val="accent6">
                          <a:lumMod val="50000"/>
                        </a:schemeClr>
                      </a:solidFill>
                    </p:grpSpPr>
                    <p:sp>
                      <p:nvSpPr>
                        <p:cNvPr id="159"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60" name="Group 122"/>
                        <p:cNvGrpSpPr/>
                        <p:nvPr/>
                      </p:nvGrpSpPr>
                      <p:grpSpPr>
                        <a:xfrm>
                          <a:off x="4975163" y="2434420"/>
                          <a:ext cx="790303" cy="409072"/>
                          <a:chOff x="4975163" y="2434420"/>
                          <a:chExt cx="790303" cy="409072"/>
                        </a:xfrm>
                        <a:grpFill/>
                      </p:grpSpPr>
                      <p:sp>
                        <p:nvSpPr>
                          <p:cNvPr id="177"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8"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9"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61" name="Group 123"/>
                        <p:cNvGrpSpPr/>
                        <p:nvPr/>
                      </p:nvGrpSpPr>
                      <p:grpSpPr>
                        <a:xfrm>
                          <a:off x="4842164" y="2673927"/>
                          <a:ext cx="856672" cy="364837"/>
                          <a:chOff x="4975163" y="2434420"/>
                          <a:chExt cx="790303" cy="409072"/>
                        </a:xfrm>
                        <a:grpFill/>
                      </p:grpSpPr>
                      <p:sp>
                        <p:nvSpPr>
                          <p:cNvPr id="174"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5"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6"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62" name="Group 127"/>
                        <p:cNvGrpSpPr/>
                        <p:nvPr/>
                      </p:nvGrpSpPr>
                      <p:grpSpPr>
                        <a:xfrm>
                          <a:off x="4702690" y="2882384"/>
                          <a:ext cx="790303" cy="409072"/>
                          <a:chOff x="4975163" y="2434420"/>
                          <a:chExt cx="790303" cy="409072"/>
                        </a:xfrm>
                        <a:grpFill/>
                      </p:grpSpPr>
                      <p:sp>
                        <p:nvSpPr>
                          <p:cNvPr id="171"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2"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3"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63" name="Group 131"/>
                        <p:cNvGrpSpPr/>
                        <p:nvPr/>
                      </p:nvGrpSpPr>
                      <p:grpSpPr>
                        <a:xfrm>
                          <a:off x="4545672" y="3122529"/>
                          <a:ext cx="790303" cy="409072"/>
                          <a:chOff x="4975163" y="2434420"/>
                          <a:chExt cx="790303" cy="409072"/>
                        </a:xfrm>
                        <a:grpFill/>
                      </p:grpSpPr>
                      <p:sp>
                        <p:nvSpPr>
                          <p:cNvPr id="168"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9"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0"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64" name="Group 135"/>
                        <p:cNvGrpSpPr/>
                        <p:nvPr/>
                      </p:nvGrpSpPr>
                      <p:grpSpPr>
                        <a:xfrm rot="1269795">
                          <a:off x="4370181" y="3362675"/>
                          <a:ext cx="790303" cy="409072"/>
                          <a:chOff x="4975163" y="2434420"/>
                          <a:chExt cx="790303" cy="409072"/>
                        </a:xfrm>
                        <a:grpFill/>
                      </p:grpSpPr>
                      <p:sp>
                        <p:nvSpPr>
                          <p:cNvPr id="165"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6"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7"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128" name="Group 140"/>
                      <p:cNvGrpSpPr/>
                      <p:nvPr/>
                    </p:nvGrpSpPr>
                    <p:grpSpPr>
                      <a:xfrm flipH="1">
                        <a:off x="3329709" y="1768267"/>
                        <a:ext cx="2749449" cy="2932281"/>
                        <a:chOff x="4370181" y="2237947"/>
                        <a:chExt cx="1395285" cy="1533800"/>
                      </a:xfrm>
                      <a:solidFill>
                        <a:schemeClr val="accent6">
                          <a:lumMod val="50000"/>
                        </a:schemeClr>
                      </a:solidFill>
                    </p:grpSpPr>
                    <p:sp>
                      <p:nvSpPr>
                        <p:cNvPr id="138" name="Rounded Rectangle 137"/>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39" name="Group 122"/>
                        <p:cNvGrpSpPr/>
                        <p:nvPr/>
                      </p:nvGrpSpPr>
                      <p:grpSpPr>
                        <a:xfrm>
                          <a:off x="4975163" y="2434420"/>
                          <a:ext cx="790303" cy="409072"/>
                          <a:chOff x="4975163" y="2434420"/>
                          <a:chExt cx="790303" cy="409072"/>
                        </a:xfrm>
                        <a:grpFill/>
                      </p:grpSpPr>
                      <p:sp>
                        <p:nvSpPr>
                          <p:cNvPr id="156"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7"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8"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40" name="Group 123"/>
                        <p:cNvGrpSpPr/>
                        <p:nvPr/>
                      </p:nvGrpSpPr>
                      <p:grpSpPr>
                        <a:xfrm>
                          <a:off x="4842164" y="2673927"/>
                          <a:ext cx="856672" cy="364837"/>
                          <a:chOff x="4975163" y="2434420"/>
                          <a:chExt cx="790303" cy="409072"/>
                        </a:xfrm>
                        <a:grpFill/>
                      </p:grpSpPr>
                      <p:sp>
                        <p:nvSpPr>
                          <p:cNvPr id="153"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4"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5"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41" name="Group 127"/>
                        <p:cNvGrpSpPr/>
                        <p:nvPr/>
                      </p:nvGrpSpPr>
                      <p:grpSpPr>
                        <a:xfrm>
                          <a:off x="4702690" y="2882384"/>
                          <a:ext cx="790303" cy="409072"/>
                          <a:chOff x="4975163" y="2434420"/>
                          <a:chExt cx="790303" cy="409072"/>
                        </a:xfrm>
                        <a:grpFill/>
                      </p:grpSpPr>
                      <p:sp>
                        <p:nvSpPr>
                          <p:cNvPr id="150"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1" name="Moon 150"/>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2" name="Moon 151"/>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42" name="Group 131"/>
                        <p:cNvGrpSpPr/>
                        <p:nvPr/>
                      </p:nvGrpSpPr>
                      <p:grpSpPr>
                        <a:xfrm>
                          <a:off x="4545672" y="3122529"/>
                          <a:ext cx="790303" cy="409072"/>
                          <a:chOff x="4975163" y="2434420"/>
                          <a:chExt cx="790303" cy="409072"/>
                        </a:xfrm>
                        <a:grpFill/>
                      </p:grpSpPr>
                      <p:sp>
                        <p:nvSpPr>
                          <p:cNvPr id="147" name="Moon 14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8" name="Moon 14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9"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43" name="Group 135"/>
                        <p:cNvGrpSpPr/>
                        <p:nvPr/>
                      </p:nvGrpSpPr>
                      <p:grpSpPr>
                        <a:xfrm rot="1269795">
                          <a:off x="4370181" y="3362675"/>
                          <a:ext cx="790303" cy="409072"/>
                          <a:chOff x="4975163" y="2434420"/>
                          <a:chExt cx="790303" cy="409072"/>
                        </a:xfrm>
                        <a:grpFill/>
                      </p:grpSpPr>
                      <p:sp>
                        <p:nvSpPr>
                          <p:cNvPr id="144" name="Moon 14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5" name="Moon 14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6" name="Moon 14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129" name="Group 162"/>
                      <p:cNvGrpSpPr/>
                      <p:nvPr/>
                    </p:nvGrpSpPr>
                    <p:grpSpPr>
                      <a:xfrm rot="4467257">
                        <a:off x="4822952" y="4237309"/>
                        <a:ext cx="1510882" cy="806088"/>
                        <a:chOff x="4975163" y="2434420"/>
                        <a:chExt cx="790303" cy="409072"/>
                      </a:xfrm>
                      <a:solidFill>
                        <a:schemeClr val="accent6">
                          <a:lumMod val="50000"/>
                        </a:schemeClr>
                      </a:solidFill>
                    </p:grpSpPr>
                    <p:sp>
                      <p:nvSpPr>
                        <p:cNvPr id="135" name="Moon 13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6"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7"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30"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132"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3" name="Moon 13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4"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31" name="Oval 130"/>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24" name="Group 110"/>
                    <p:cNvGrpSpPr/>
                    <p:nvPr/>
                  </p:nvGrpSpPr>
                  <p:grpSpPr>
                    <a:xfrm>
                      <a:off x="6705600" y="2819400"/>
                      <a:ext cx="457200" cy="457200"/>
                      <a:chOff x="6019800" y="5334000"/>
                      <a:chExt cx="914400" cy="914400"/>
                    </a:xfrm>
                  </p:grpSpPr>
                  <p:sp>
                    <p:nvSpPr>
                      <p:cNvPr id="125" name="Quad Arrow 124"/>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6" name="Diamond 125"/>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grpSp>
        <p:grpSp>
          <p:nvGrpSpPr>
            <p:cNvPr id="316" name="Group 315"/>
            <p:cNvGrpSpPr/>
            <p:nvPr/>
          </p:nvGrpSpPr>
          <p:grpSpPr>
            <a:xfrm>
              <a:off x="3019037" y="1101261"/>
              <a:ext cx="904559" cy="1000460"/>
              <a:chOff x="3610691" y="5574235"/>
              <a:chExt cx="994737" cy="1100199"/>
            </a:xfrm>
          </p:grpSpPr>
          <p:sp>
            <p:nvSpPr>
              <p:cNvPr id="317" name="Rectangle 316"/>
              <p:cNvSpPr/>
              <p:nvPr/>
            </p:nvSpPr>
            <p:spPr>
              <a:xfrm>
                <a:off x="3665605" y="5621902"/>
                <a:ext cx="915355" cy="103679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nvGrpSpPr>
              <p:cNvPr id="318" name="Group 317"/>
              <p:cNvGrpSpPr/>
              <p:nvPr/>
            </p:nvGrpSpPr>
            <p:grpSpPr>
              <a:xfrm>
                <a:off x="3610691" y="5574235"/>
                <a:ext cx="994737" cy="1100199"/>
                <a:chOff x="3610691" y="5574235"/>
                <a:chExt cx="994737" cy="1100199"/>
              </a:xfrm>
            </p:grpSpPr>
            <p:sp>
              <p:nvSpPr>
                <p:cNvPr id="319" name="Frame 318"/>
                <p:cNvSpPr/>
                <p:nvPr/>
              </p:nvSpPr>
              <p:spPr>
                <a:xfrm>
                  <a:off x="3610691" y="5574235"/>
                  <a:ext cx="994737" cy="1100199"/>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nvGrpSpPr>
                <p:cNvPr id="320" name="Group 319"/>
                <p:cNvGrpSpPr/>
                <p:nvPr/>
              </p:nvGrpSpPr>
              <p:grpSpPr>
                <a:xfrm>
                  <a:off x="3750538" y="5687398"/>
                  <a:ext cx="719315" cy="910388"/>
                  <a:chOff x="1979967" y="5182650"/>
                  <a:chExt cx="852026" cy="1078351"/>
                </a:xfrm>
              </p:grpSpPr>
              <p:sp>
                <p:nvSpPr>
                  <p:cNvPr id="321" name="Trapezoid 320"/>
                  <p:cNvSpPr/>
                  <p:nvPr/>
                </p:nvSpPr>
                <p:spPr>
                  <a:xfrm flipH="1">
                    <a:off x="2077506" y="5542094"/>
                    <a:ext cx="616142" cy="718907"/>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2" name="Isosceles Triangle 321"/>
                  <p:cNvSpPr/>
                  <p:nvPr/>
                </p:nvSpPr>
                <p:spPr>
                  <a:xfrm rot="10800000">
                    <a:off x="2270945" y="5927342"/>
                    <a:ext cx="228381" cy="246086"/>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3" name="Group 322"/>
                  <p:cNvGrpSpPr/>
                  <p:nvPr/>
                </p:nvGrpSpPr>
                <p:grpSpPr>
                  <a:xfrm>
                    <a:off x="1979967" y="5182650"/>
                    <a:ext cx="852026" cy="861944"/>
                    <a:chOff x="1238801" y="686440"/>
                    <a:chExt cx="1515213" cy="1532853"/>
                  </a:xfrm>
                </p:grpSpPr>
                <p:sp>
                  <p:nvSpPr>
                    <p:cNvPr id="324" name="Round Diagonal Corner Rectangle 323"/>
                    <p:cNvSpPr/>
                    <p:nvPr/>
                  </p:nvSpPr>
                  <p:spPr>
                    <a:xfrm rot="3691160" flipH="1">
                      <a:off x="2088645" y="1270630"/>
                      <a:ext cx="712151" cy="618586"/>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5" name="Round Diagonal Corner Rectangle 324"/>
                    <p:cNvSpPr/>
                    <p:nvPr/>
                  </p:nvSpPr>
                  <p:spPr>
                    <a:xfrm rot="13069477" flipH="1">
                      <a:off x="1238801" y="1302790"/>
                      <a:ext cx="608934" cy="622102"/>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6" name="Oval 325"/>
                    <p:cNvSpPr/>
                    <p:nvPr/>
                  </p:nvSpPr>
                  <p:spPr>
                    <a:xfrm flipH="1">
                      <a:off x="1475313" y="879776"/>
                      <a:ext cx="985624" cy="1339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7" name="Round Diagonal Corner Rectangle 326"/>
                    <p:cNvSpPr/>
                    <p:nvPr/>
                  </p:nvSpPr>
                  <p:spPr>
                    <a:xfrm rot="20363465" flipH="1">
                      <a:off x="1966746" y="686440"/>
                      <a:ext cx="564930" cy="73950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8" name="Round Diagonal Corner Rectangle 327"/>
                    <p:cNvSpPr/>
                    <p:nvPr/>
                  </p:nvSpPr>
                  <p:spPr>
                    <a:xfrm rot="16523337" flipH="1">
                      <a:off x="1390766" y="808506"/>
                      <a:ext cx="640667" cy="651227"/>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9" name="Oval 328"/>
                    <p:cNvSpPr/>
                    <p:nvPr/>
                  </p:nvSpPr>
                  <p:spPr>
                    <a:xfrm flipH="1">
                      <a:off x="1771000" y="786154"/>
                      <a:ext cx="492812" cy="46811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0" name="Oval 329"/>
                    <p:cNvSpPr/>
                    <p:nvPr/>
                  </p:nvSpPr>
                  <p:spPr>
                    <a:xfrm rot="3657975" flipH="1">
                      <a:off x="2233148" y="1103431"/>
                      <a:ext cx="492812" cy="18089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1" name="Oval 330"/>
                    <p:cNvSpPr/>
                    <p:nvPr/>
                  </p:nvSpPr>
                  <p:spPr>
                    <a:xfrm rot="17249456" flipH="1">
                      <a:off x="1184821" y="1234739"/>
                      <a:ext cx="492812" cy="9180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332" name="Group 331"/>
                    <p:cNvGrpSpPr/>
                    <p:nvPr/>
                  </p:nvGrpSpPr>
                  <p:grpSpPr>
                    <a:xfrm>
                      <a:off x="1361620" y="1073300"/>
                      <a:ext cx="1251291" cy="220840"/>
                      <a:chOff x="3431377" y="2577520"/>
                      <a:chExt cx="2319927" cy="361305"/>
                    </a:xfrm>
                  </p:grpSpPr>
                  <p:sp>
                    <p:nvSpPr>
                      <p:cNvPr id="333" name="Rounded Rectangle 332"/>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4" name="Group 333"/>
                      <p:cNvGrpSpPr/>
                      <p:nvPr/>
                    </p:nvGrpSpPr>
                    <p:grpSpPr>
                      <a:xfrm>
                        <a:off x="3657600" y="2599731"/>
                        <a:ext cx="1892332" cy="330385"/>
                        <a:chOff x="3970020" y="4948646"/>
                        <a:chExt cx="6939523" cy="1211581"/>
                      </a:xfrm>
                    </p:grpSpPr>
                    <p:grpSp>
                      <p:nvGrpSpPr>
                        <p:cNvPr id="335" name="Group 334"/>
                        <p:cNvGrpSpPr/>
                        <p:nvPr/>
                      </p:nvGrpSpPr>
                      <p:grpSpPr>
                        <a:xfrm>
                          <a:off x="3970020" y="4953000"/>
                          <a:ext cx="2080259" cy="1207227"/>
                          <a:chOff x="4551318" y="4950687"/>
                          <a:chExt cx="2080259" cy="1207227"/>
                        </a:xfrm>
                      </p:grpSpPr>
                      <p:sp>
                        <p:nvSpPr>
                          <p:cNvPr id="352" name="Rectangle 351"/>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ectangle 352"/>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Left-Right Arrow Callout 353"/>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Diamond 354"/>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Diamond 355"/>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Diamond 356"/>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6" name="Diamond 335"/>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7" name="Group 336"/>
                        <p:cNvGrpSpPr/>
                        <p:nvPr/>
                      </p:nvGrpSpPr>
                      <p:grpSpPr>
                        <a:xfrm>
                          <a:off x="6395357" y="4948646"/>
                          <a:ext cx="2080259" cy="1207227"/>
                          <a:chOff x="4551318" y="4950687"/>
                          <a:chExt cx="2080259" cy="1207227"/>
                        </a:xfrm>
                      </p:grpSpPr>
                      <p:sp>
                        <p:nvSpPr>
                          <p:cNvPr id="346" name="Rectangle 345"/>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ectangle 346"/>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Left-Right Arrow Callout 347"/>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Diamond 348"/>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Diamond 349"/>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Diamond 350"/>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8" name="Diamond 337"/>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9" name="Group 338"/>
                        <p:cNvGrpSpPr/>
                        <p:nvPr/>
                      </p:nvGrpSpPr>
                      <p:grpSpPr>
                        <a:xfrm>
                          <a:off x="8829284" y="4948646"/>
                          <a:ext cx="2080259" cy="1207227"/>
                          <a:chOff x="4551318" y="4950687"/>
                          <a:chExt cx="2080259" cy="1207227"/>
                        </a:xfrm>
                      </p:grpSpPr>
                      <p:sp>
                        <p:nvSpPr>
                          <p:cNvPr id="340" name="Rectangle 339"/>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Rectangle 340"/>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Left-Right Arrow Callout 341"/>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Diamond 342"/>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Diamond 343"/>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Diamond 344"/>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grpSp>
        <p:sp>
          <p:nvSpPr>
            <p:cNvPr id="358" name="Rectangle 357"/>
            <p:cNvSpPr/>
            <p:nvPr/>
          </p:nvSpPr>
          <p:spPr>
            <a:xfrm>
              <a:off x="1758629" y="2085133"/>
              <a:ext cx="1114791" cy="369332"/>
            </a:xfrm>
            <a:prstGeom prst="rect">
              <a:avLst/>
            </a:prstGeom>
          </p:spPr>
          <p:txBody>
            <a:bodyPr wrap="square">
              <a:spAutoFit/>
            </a:bodyPr>
            <a:lstStyle/>
            <a:p>
              <a:pPr algn="ctr"/>
              <a:r>
                <a:rPr lang="en-US" dirty="0">
                  <a:solidFill>
                    <a:schemeClr val="bg1"/>
                  </a:solidFill>
                  <a:latin typeface="Calibri" panose="020F0502020204030204" pitchFamily="34" charset="0"/>
                </a:rPr>
                <a:t>Simeon </a:t>
              </a:r>
              <a:endParaRPr lang="en-US" dirty="0">
                <a:solidFill>
                  <a:schemeClr val="bg1"/>
                </a:solidFill>
              </a:endParaRPr>
            </a:p>
          </p:txBody>
        </p:sp>
        <p:sp>
          <p:nvSpPr>
            <p:cNvPr id="359" name="Rectangle 358"/>
            <p:cNvSpPr/>
            <p:nvPr/>
          </p:nvSpPr>
          <p:spPr>
            <a:xfrm>
              <a:off x="2848496" y="2076410"/>
              <a:ext cx="1114791" cy="369332"/>
            </a:xfrm>
            <a:prstGeom prst="rect">
              <a:avLst/>
            </a:prstGeom>
          </p:spPr>
          <p:txBody>
            <a:bodyPr wrap="square">
              <a:spAutoFit/>
            </a:bodyPr>
            <a:lstStyle/>
            <a:p>
              <a:pPr algn="ctr"/>
              <a:r>
                <a:rPr lang="en-US" dirty="0">
                  <a:solidFill>
                    <a:schemeClr val="bg1"/>
                  </a:solidFill>
                  <a:latin typeface="Calibri" panose="020F0502020204030204" pitchFamily="34" charset="0"/>
                </a:rPr>
                <a:t>Joseph</a:t>
              </a:r>
              <a:endParaRPr lang="en-US" dirty="0">
                <a:solidFill>
                  <a:schemeClr val="bg1"/>
                </a:solidFill>
              </a:endParaRPr>
            </a:p>
          </p:txBody>
        </p:sp>
        <p:sp>
          <p:nvSpPr>
            <p:cNvPr id="5" name="Right Brace 4"/>
            <p:cNvSpPr/>
            <p:nvPr/>
          </p:nvSpPr>
          <p:spPr>
            <a:xfrm rot="5400000">
              <a:off x="2052929" y="1659205"/>
              <a:ext cx="643299" cy="2287809"/>
            </a:xfrm>
            <a:prstGeom prst="rightBrace">
              <a:avLst>
                <a:gd name="adj1" fmla="val 36480"/>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0" name="Rectangle 359"/>
            <p:cNvSpPr/>
            <p:nvPr/>
          </p:nvSpPr>
          <p:spPr>
            <a:xfrm>
              <a:off x="1266623" y="3230694"/>
              <a:ext cx="2227760" cy="646331"/>
            </a:xfrm>
            <a:prstGeom prst="rect">
              <a:avLst/>
            </a:prstGeom>
          </p:spPr>
          <p:txBody>
            <a:bodyPr wrap="square">
              <a:spAutoFit/>
            </a:bodyPr>
            <a:lstStyle/>
            <a:p>
              <a:pPr algn="ctr"/>
              <a:r>
                <a:rPr lang="en-US" dirty="0">
                  <a:solidFill>
                    <a:schemeClr val="bg1"/>
                  </a:solidFill>
                  <a:latin typeface="Calibri" panose="020F0502020204030204" pitchFamily="34" charset="0"/>
                </a:rPr>
                <a:t>Continued to conquer Canaanites</a:t>
              </a:r>
              <a:endParaRPr lang="en-US" dirty="0">
                <a:solidFill>
                  <a:schemeClr val="bg1"/>
                </a:solidFill>
              </a:endParaRPr>
            </a:p>
          </p:txBody>
        </p:sp>
      </p:grpSp>
      <p:grpSp>
        <p:nvGrpSpPr>
          <p:cNvPr id="13" name="Group 12"/>
          <p:cNvGrpSpPr/>
          <p:nvPr/>
        </p:nvGrpSpPr>
        <p:grpSpPr>
          <a:xfrm>
            <a:off x="7116951" y="1186262"/>
            <a:ext cx="3371878" cy="1649071"/>
            <a:chOff x="8021370" y="1794598"/>
            <a:chExt cx="3371878" cy="1649071"/>
          </a:xfrm>
        </p:grpSpPr>
        <p:sp>
          <p:nvSpPr>
            <p:cNvPr id="9" name="TextBox 8"/>
            <p:cNvSpPr txBox="1"/>
            <p:nvPr/>
          </p:nvSpPr>
          <p:spPr>
            <a:xfrm>
              <a:off x="10198190" y="3061015"/>
              <a:ext cx="1195058" cy="369332"/>
            </a:xfrm>
            <a:prstGeom prst="rect">
              <a:avLst/>
            </a:prstGeom>
            <a:noFill/>
          </p:spPr>
          <p:txBody>
            <a:bodyPr wrap="square" rtlCol="0">
              <a:spAutoFit/>
            </a:bodyPr>
            <a:lstStyle/>
            <a:p>
              <a:r>
                <a:rPr lang="en-US" dirty="0">
                  <a:solidFill>
                    <a:schemeClr val="bg1"/>
                  </a:solidFill>
                </a:rPr>
                <a:t>Judge</a:t>
              </a:r>
            </a:p>
          </p:txBody>
        </p:sp>
        <p:grpSp>
          <p:nvGrpSpPr>
            <p:cNvPr id="11" name="Group 10"/>
            <p:cNvGrpSpPr/>
            <p:nvPr/>
          </p:nvGrpSpPr>
          <p:grpSpPr>
            <a:xfrm>
              <a:off x="8021370" y="1794598"/>
              <a:ext cx="2386746" cy="1649071"/>
              <a:chOff x="8021370" y="1794598"/>
              <a:chExt cx="2386746" cy="1649071"/>
            </a:xfrm>
          </p:grpSpPr>
          <p:grpSp>
            <p:nvGrpSpPr>
              <p:cNvPr id="7" name="Group 6"/>
              <p:cNvGrpSpPr/>
              <p:nvPr/>
            </p:nvGrpSpPr>
            <p:grpSpPr>
              <a:xfrm>
                <a:off x="8021370" y="1794598"/>
                <a:ext cx="2155435" cy="1649071"/>
                <a:chOff x="8021370" y="1794598"/>
                <a:chExt cx="2155435" cy="1649071"/>
              </a:xfrm>
            </p:grpSpPr>
            <p:grpSp>
              <p:nvGrpSpPr>
                <p:cNvPr id="14" name="Group 13"/>
                <p:cNvGrpSpPr/>
                <p:nvPr/>
              </p:nvGrpSpPr>
              <p:grpSpPr>
                <a:xfrm>
                  <a:off x="8021370" y="1794598"/>
                  <a:ext cx="2155435" cy="1649071"/>
                  <a:chOff x="5360317" y="722426"/>
                  <a:chExt cx="2581096" cy="2000370"/>
                </a:xfrm>
              </p:grpSpPr>
              <p:sp>
                <p:nvSpPr>
                  <p:cNvPr id="15" name="Rectangle 14"/>
                  <p:cNvSpPr/>
                  <p:nvPr/>
                </p:nvSpPr>
                <p:spPr>
                  <a:xfrm>
                    <a:off x="5360317" y="2388352"/>
                    <a:ext cx="1392028"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Achsah</a:t>
                    </a:r>
                    <a:endParaRPr lang="en-US" dirty="0"/>
                  </a:p>
                </p:txBody>
              </p:sp>
              <p:sp>
                <p:nvSpPr>
                  <p:cNvPr id="16" name="Rectangle 15"/>
                  <p:cNvSpPr/>
                  <p:nvPr/>
                </p:nvSpPr>
                <p:spPr>
                  <a:xfrm>
                    <a:off x="5521451" y="722426"/>
                    <a:ext cx="2017981" cy="623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Tribe of Judah</a:t>
                    </a:r>
                  </a:p>
                </p:txBody>
              </p:sp>
              <p:sp>
                <p:nvSpPr>
                  <p:cNvPr id="17" name="Rectangle 16"/>
                  <p:cNvSpPr/>
                  <p:nvPr/>
                </p:nvSpPr>
                <p:spPr>
                  <a:xfrm>
                    <a:off x="6871656" y="2365067"/>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Othniel</a:t>
                    </a:r>
                    <a:endParaRPr lang="en-US" dirty="0"/>
                  </a:p>
                </p:txBody>
              </p:sp>
              <p:sp>
                <p:nvSpPr>
                  <p:cNvPr id="18" name="Rectangle 17"/>
                  <p:cNvSpPr/>
                  <p:nvPr/>
                </p:nvSpPr>
                <p:spPr>
                  <a:xfrm>
                    <a:off x="5476433" y="1664484"/>
                    <a:ext cx="1069757"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Caleb</a:t>
                    </a:r>
                  </a:p>
                </p:txBody>
              </p:sp>
              <p:cxnSp>
                <p:nvCxnSpPr>
                  <p:cNvPr id="21" name="Straight Arrow Connector 20"/>
                  <p:cNvCxnSpPr/>
                  <p:nvPr/>
                </p:nvCxnSpPr>
                <p:spPr>
                  <a:xfrm flipH="1">
                    <a:off x="6006495" y="137447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6004345" y="2052861"/>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7328298" y="2019719"/>
                    <a:ext cx="2149"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61" name="Rectangle 360"/>
                <p:cNvSpPr/>
                <p:nvPr/>
              </p:nvSpPr>
              <p:spPr>
                <a:xfrm>
                  <a:off x="9187309" y="2555690"/>
                  <a:ext cx="893338" cy="27571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Kenaz</a:t>
                  </a:r>
                  <a:endParaRPr lang="en-US" dirty="0"/>
                </a:p>
              </p:txBody>
            </p:sp>
          </p:grpSp>
          <p:sp>
            <p:nvSpPr>
              <p:cNvPr id="363" name="TextBox 362"/>
              <p:cNvSpPr txBox="1"/>
              <p:nvPr/>
            </p:nvSpPr>
            <p:spPr>
              <a:xfrm>
                <a:off x="9213058" y="2291853"/>
                <a:ext cx="1195058" cy="307777"/>
              </a:xfrm>
              <a:prstGeom prst="rect">
                <a:avLst/>
              </a:prstGeom>
              <a:noFill/>
            </p:spPr>
            <p:txBody>
              <a:bodyPr wrap="square" rtlCol="0">
                <a:spAutoFit/>
              </a:bodyPr>
              <a:lstStyle/>
              <a:p>
                <a:r>
                  <a:rPr lang="en-US" sz="1400" dirty="0">
                    <a:solidFill>
                      <a:schemeClr val="bg1"/>
                    </a:solidFill>
                  </a:rPr>
                  <a:t>Brother</a:t>
                </a:r>
              </a:p>
            </p:txBody>
          </p:sp>
        </p:grpSp>
      </p:grpSp>
      <p:grpSp>
        <p:nvGrpSpPr>
          <p:cNvPr id="604" name="Group 603"/>
          <p:cNvGrpSpPr/>
          <p:nvPr/>
        </p:nvGrpSpPr>
        <p:grpSpPr>
          <a:xfrm>
            <a:off x="3790382" y="3156367"/>
            <a:ext cx="6653138" cy="3062334"/>
            <a:chOff x="5435708" y="3260855"/>
            <a:chExt cx="6653138" cy="3062334"/>
          </a:xfrm>
        </p:grpSpPr>
        <p:grpSp>
          <p:nvGrpSpPr>
            <p:cNvPr id="24" name="Group 23"/>
            <p:cNvGrpSpPr/>
            <p:nvPr/>
          </p:nvGrpSpPr>
          <p:grpSpPr>
            <a:xfrm>
              <a:off x="5568799" y="3260855"/>
              <a:ext cx="6365926" cy="3062334"/>
              <a:chOff x="5568799" y="3260855"/>
              <a:chExt cx="6365926" cy="3062334"/>
            </a:xfrm>
          </p:grpSpPr>
          <p:grpSp>
            <p:nvGrpSpPr>
              <p:cNvPr id="364" name="Group 363"/>
              <p:cNvGrpSpPr/>
              <p:nvPr/>
            </p:nvGrpSpPr>
            <p:grpSpPr>
              <a:xfrm>
                <a:off x="5568799" y="3260855"/>
                <a:ext cx="909905" cy="1006373"/>
                <a:chOff x="10201461" y="5510756"/>
                <a:chExt cx="459033" cy="507700"/>
              </a:xfrm>
            </p:grpSpPr>
            <p:grpSp>
              <p:nvGrpSpPr>
                <p:cNvPr id="365" name="Group 364"/>
                <p:cNvGrpSpPr/>
                <p:nvPr/>
              </p:nvGrpSpPr>
              <p:grpSpPr>
                <a:xfrm>
                  <a:off x="10201461" y="5510756"/>
                  <a:ext cx="459033" cy="507700"/>
                  <a:chOff x="6812404" y="4014427"/>
                  <a:chExt cx="1532462" cy="1723166"/>
                </a:xfrm>
              </p:grpSpPr>
              <p:sp>
                <p:nvSpPr>
                  <p:cNvPr id="388" name="Rectangle 387"/>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89" name="Frame 388"/>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366" name="Group 365"/>
                <p:cNvGrpSpPr/>
                <p:nvPr/>
              </p:nvGrpSpPr>
              <p:grpSpPr>
                <a:xfrm>
                  <a:off x="10248523" y="5549774"/>
                  <a:ext cx="388601" cy="453646"/>
                  <a:chOff x="8741000" y="2944622"/>
                  <a:chExt cx="1483387" cy="1661455"/>
                </a:xfrm>
              </p:grpSpPr>
              <p:sp>
                <p:nvSpPr>
                  <p:cNvPr id="367" name="Trapezoid 366"/>
                  <p:cNvSpPr/>
                  <p:nvPr/>
                </p:nvSpPr>
                <p:spPr>
                  <a:xfrm>
                    <a:off x="8897157" y="4163822"/>
                    <a:ext cx="1219200" cy="442255"/>
                  </a:xfrm>
                  <a:prstGeom prst="trapezoid">
                    <a:avLst>
                      <a:gd name="adj" fmla="val 8702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8" name="Oval 367"/>
                  <p:cNvSpPr/>
                  <p:nvPr/>
                </p:nvSpPr>
                <p:spPr>
                  <a:xfrm>
                    <a:off x="9028126" y="3046842"/>
                    <a:ext cx="881063" cy="143107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9" name="Cloud 368"/>
                  <p:cNvSpPr/>
                  <p:nvPr/>
                </p:nvSpPr>
                <p:spPr>
                  <a:xfrm rot="18173890">
                    <a:off x="8582359" y="3403049"/>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0" name="Cloud 369"/>
                  <p:cNvSpPr/>
                  <p:nvPr/>
                </p:nvSpPr>
                <p:spPr>
                  <a:xfrm rot="3426110" flipH="1">
                    <a:off x="9551527" y="3403049"/>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1" name="Cloud 370"/>
                  <p:cNvSpPr/>
                  <p:nvPr/>
                </p:nvSpPr>
                <p:spPr>
                  <a:xfrm>
                    <a:off x="8940020" y="2944622"/>
                    <a:ext cx="1057275" cy="61331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72" name="Group 371"/>
                  <p:cNvGrpSpPr/>
                  <p:nvPr/>
                </p:nvGrpSpPr>
                <p:grpSpPr>
                  <a:xfrm>
                    <a:off x="8820957" y="3249422"/>
                    <a:ext cx="1295400" cy="228600"/>
                    <a:chOff x="4267200" y="3733800"/>
                    <a:chExt cx="1981200" cy="1524000"/>
                  </a:xfrm>
                </p:grpSpPr>
                <p:sp>
                  <p:nvSpPr>
                    <p:cNvPr id="373" name="Rectangle 372"/>
                    <p:cNvSpPr/>
                    <p:nvPr/>
                  </p:nvSpPr>
                  <p:spPr>
                    <a:xfrm>
                      <a:off x="4267200" y="3733800"/>
                      <a:ext cx="1981200" cy="1524000"/>
                    </a:xfrm>
                    <a:prstGeom prst="rect">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74" name="Group 373"/>
                    <p:cNvGrpSpPr/>
                    <p:nvPr/>
                  </p:nvGrpSpPr>
                  <p:grpSpPr>
                    <a:xfrm>
                      <a:off x="4438482" y="3818965"/>
                      <a:ext cx="1706545" cy="1362635"/>
                      <a:chOff x="4438482" y="3818965"/>
                      <a:chExt cx="1706545" cy="1362635"/>
                    </a:xfrm>
                  </p:grpSpPr>
                  <p:grpSp>
                    <p:nvGrpSpPr>
                      <p:cNvPr id="375" name="Group 374"/>
                      <p:cNvGrpSpPr/>
                      <p:nvPr/>
                    </p:nvGrpSpPr>
                    <p:grpSpPr>
                      <a:xfrm>
                        <a:off x="4438482" y="4052314"/>
                        <a:ext cx="536650" cy="863189"/>
                        <a:chOff x="4438482" y="4052314"/>
                        <a:chExt cx="536650" cy="863189"/>
                      </a:xfrm>
                    </p:grpSpPr>
                    <p:sp>
                      <p:nvSpPr>
                        <p:cNvPr id="386" name="Chevron 385"/>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87" name="Chevron 386"/>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376" name="Group 375"/>
                      <p:cNvGrpSpPr/>
                      <p:nvPr/>
                    </p:nvGrpSpPr>
                    <p:grpSpPr>
                      <a:xfrm>
                        <a:off x="5025671" y="4043350"/>
                        <a:ext cx="536650" cy="863189"/>
                        <a:chOff x="4438482" y="4052314"/>
                        <a:chExt cx="536650" cy="863189"/>
                      </a:xfrm>
                    </p:grpSpPr>
                    <p:sp>
                      <p:nvSpPr>
                        <p:cNvPr id="384" name="Chevron 383"/>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85" name="Chevron 384"/>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377" name="Group 376"/>
                      <p:cNvGrpSpPr/>
                      <p:nvPr/>
                    </p:nvGrpSpPr>
                    <p:grpSpPr>
                      <a:xfrm>
                        <a:off x="5608377" y="4038867"/>
                        <a:ext cx="536650" cy="863189"/>
                        <a:chOff x="4438482" y="4052314"/>
                        <a:chExt cx="536650" cy="863189"/>
                      </a:xfrm>
                    </p:grpSpPr>
                    <p:sp>
                      <p:nvSpPr>
                        <p:cNvPr id="382" name="Chevron 381"/>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83" name="Chevron 382"/>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378" name="Diamond 377"/>
                      <p:cNvSpPr/>
                      <p:nvPr/>
                    </p:nvSpPr>
                    <p:spPr>
                      <a:xfrm>
                        <a:off x="4845424" y="3845859"/>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9" name="Diamond 378"/>
                      <p:cNvSpPr/>
                      <p:nvPr/>
                    </p:nvSpPr>
                    <p:spPr>
                      <a:xfrm>
                        <a:off x="5428130" y="3818965"/>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0" name="Diamond 379"/>
                      <p:cNvSpPr/>
                      <p:nvPr/>
                    </p:nvSpPr>
                    <p:spPr>
                      <a:xfrm>
                        <a:off x="4836459" y="455407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1" name="Diamond 380"/>
                      <p:cNvSpPr/>
                      <p:nvPr/>
                    </p:nvSpPr>
                    <p:spPr>
                      <a:xfrm>
                        <a:off x="5410200" y="457200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sp>
            <p:nvSpPr>
              <p:cNvPr id="390" name="Right Brace 389"/>
              <p:cNvSpPr/>
              <p:nvPr/>
            </p:nvSpPr>
            <p:spPr>
              <a:xfrm rot="5400000">
                <a:off x="8395983" y="2193201"/>
                <a:ext cx="643299" cy="5383033"/>
              </a:xfrm>
              <a:prstGeom prst="rightBrace">
                <a:avLst>
                  <a:gd name="adj1" fmla="val 36480"/>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91" name="Group 390"/>
              <p:cNvGrpSpPr/>
              <p:nvPr/>
            </p:nvGrpSpPr>
            <p:grpSpPr>
              <a:xfrm>
                <a:off x="6714533" y="3264043"/>
                <a:ext cx="953752" cy="1054870"/>
                <a:chOff x="5679008" y="4907252"/>
                <a:chExt cx="459033" cy="507700"/>
              </a:xfrm>
            </p:grpSpPr>
            <p:grpSp>
              <p:nvGrpSpPr>
                <p:cNvPr id="392" name="Group 391"/>
                <p:cNvGrpSpPr/>
                <p:nvPr/>
              </p:nvGrpSpPr>
              <p:grpSpPr>
                <a:xfrm>
                  <a:off x="5679008" y="4907252"/>
                  <a:ext cx="459033" cy="507700"/>
                  <a:chOff x="6812404" y="4014427"/>
                  <a:chExt cx="1532462" cy="1723166"/>
                </a:xfrm>
              </p:grpSpPr>
              <p:sp>
                <p:nvSpPr>
                  <p:cNvPr id="423" name="Rectangle 422"/>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24" name="Frame 423"/>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393" name="Group 392"/>
                <p:cNvGrpSpPr/>
                <p:nvPr/>
              </p:nvGrpSpPr>
              <p:grpSpPr>
                <a:xfrm>
                  <a:off x="5727564" y="4934139"/>
                  <a:ext cx="365417" cy="441315"/>
                  <a:chOff x="9490957" y="3436938"/>
                  <a:chExt cx="1208250" cy="1401894"/>
                </a:xfrm>
              </p:grpSpPr>
              <p:sp>
                <p:nvSpPr>
                  <p:cNvPr id="394" name="Oval 393"/>
                  <p:cNvSpPr/>
                  <p:nvPr/>
                </p:nvSpPr>
                <p:spPr>
                  <a:xfrm rot="208670" flipH="1">
                    <a:off x="9490957" y="3569590"/>
                    <a:ext cx="1208250" cy="1181927"/>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5" name="Trapezoid 394"/>
                  <p:cNvSpPr/>
                  <p:nvPr/>
                </p:nvSpPr>
                <p:spPr>
                  <a:xfrm flipH="1">
                    <a:off x="9761425" y="4471457"/>
                    <a:ext cx="595321" cy="367375"/>
                  </a:xfrm>
                  <a:prstGeom prst="trapezoid">
                    <a:avLst>
                      <a:gd name="adj" fmla="val 42251"/>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6" name="Oval 395"/>
                  <p:cNvSpPr/>
                  <p:nvPr/>
                </p:nvSpPr>
                <p:spPr>
                  <a:xfrm flipH="1">
                    <a:off x="9651145" y="3585700"/>
                    <a:ext cx="850460" cy="10517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7" name="Round Diagonal Corner Rectangle 396"/>
                  <p:cNvSpPr/>
                  <p:nvPr/>
                </p:nvSpPr>
                <p:spPr>
                  <a:xfrm rot="20363465" flipH="1">
                    <a:off x="10056824" y="3436938"/>
                    <a:ext cx="487458" cy="485692"/>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8" name="Round Diagonal Corner Rectangle 397"/>
                  <p:cNvSpPr/>
                  <p:nvPr/>
                </p:nvSpPr>
                <p:spPr>
                  <a:xfrm rot="16523337" flipH="1">
                    <a:off x="9648148" y="3463773"/>
                    <a:ext cx="421330" cy="561921"/>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9" name="Oval 398"/>
                  <p:cNvSpPr/>
                  <p:nvPr/>
                </p:nvSpPr>
                <p:spPr>
                  <a:xfrm flipH="1">
                    <a:off x="9906283" y="3512191"/>
                    <a:ext cx="425230" cy="36754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0" name="Oval 399"/>
                  <p:cNvSpPr/>
                  <p:nvPr/>
                </p:nvSpPr>
                <p:spPr>
                  <a:xfrm flipH="1">
                    <a:off x="9775358" y="4161868"/>
                    <a:ext cx="563487" cy="562764"/>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1" name="Oval 400"/>
                  <p:cNvSpPr/>
                  <p:nvPr/>
                </p:nvSpPr>
                <p:spPr>
                  <a:xfrm flipH="1">
                    <a:off x="9892939" y="4245025"/>
                    <a:ext cx="302542" cy="1832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02" name="Group 57"/>
                  <p:cNvGrpSpPr/>
                  <p:nvPr/>
                </p:nvGrpSpPr>
                <p:grpSpPr>
                  <a:xfrm rot="10800000">
                    <a:off x="9501077" y="3729182"/>
                    <a:ext cx="1150804" cy="171151"/>
                    <a:chOff x="6096000" y="1376597"/>
                    <a:chExt cx="3810000" cy="1867525"/>
                  </a:xfrm>
                </p:grpSpPr>
                <p:grpSp>
                  <p:nvGrpSpPr>
                    <p:cNvPr id="403" name="Group 34"/>
                    <p:cNvGrpSpPr/>
                    <p:nvPr/>
                  </p:nvGrpSpPr>
                  <p:grpSpPr>
                    <a:xfrm>
                      <a:off x="6096000" y="1447800"/>
                      <a:ext cx="3810000" cy="1752600"/>
                      <a:chOff x="4800600" y="183630"/>
                      <a:chExt cx="5791200" cy="1311639"/>
                    </a:xfrm>
                  </p:grpSpPr>
                  <p:grpSp>
                    <p:nvGrpSpPr>
                      <p:cNvPr id="414" name="Group 28"/>
                      <p:cNvGrpSpPr/>
                      <p:nvPr/>
                    </p:nvGrpSpPr>
                    <p:grpSpPr>
                      <a:xfrm>
                        <a:off x="4800600" y="184879"/>
                        <a:ext cx="2895600" cy="1295400"/>
                        <a:chOff x="4800600" y="184879"/>
                        <a:chExt cx="2895600" cy="1295400"/>
                      </a:xfrm>
                    </p:grpSpPr>
                    <p:sp>
                      <p:nvSpPr>
                        <p:cNvPr id="420" name="Flowchart: Decision 419"/>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1" name="Flowchart: Decision 420"/>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2" name="4-Point Star 421"/>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15" name="Group 29"/>
                      <p:cNvGrpSpPr/>
                      <p:nvPr/>
                    </p:nvGrpSpPr>
                    <p:grpSpPr>
                      <a:xfrm>
                        <a:off x="7696200" y="183630"/>
                        <a:ext cx="2895600" cy="1295400"/>
                        <a:chOff x="4800600" y="184879"/>
                        <a:chExt cx="2895600" cy="1295400"/>
                      </a:xfrm>
                    </p:grpSpPr>
                    <p:sp>
                      <p:nvSpPr>
                        <p:cNvPr id="417" name="Flowchart: Decision 416"/>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8" name="Flowchart: Decision 417"/>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9" name="4-Point Star 418"/>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16" name="4-Point Star 415"/>
                      <p:cNvSpPr/>
                      <p:nvPr/>
                    </p:nvSpPr>
                    <p:spPr>
                      <a:xfrm>
                        <a:off x="6961682" y="19986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04" name="Oval 403"/>
                    <p:cNvSpPr/>
                    <p:nvPr/>
                  </p:nvSpPr>
                  <p:spPr>
                    <a:xfrm>
                      <a:off x="6248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5" name="Oval 404"/>
                    <p:cNvSpPr/>
                    <p:nvPr/>
                  </p:nvSpPr>
                  <p:spPr>
                    <a:xfrm>
                      <a:off x="72390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6" name="Oval 405"/>
                    <p:cNvSpPr/>
                    <p:nvPr/>
                  </p:nvSpPr>
                  <p:spPr>
                    <a:xfrm>
                      <a:off x="8153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7" name="Oval 406"/>
                    <p:cNvSpPr/>
                    <p:nvPr/>
                  </p:nvSpPr>
                  <p:spPr>
                    <a:xfrm>
                      <a:off x="9231443" y="20948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8" name="Oval 407"/>
                    <p:cNvSpPr/>
                    <p:nvPr/>
                  </p:nvSpPr>
                  <p:spPr>
                    <a:xfrm>
                      <a:off x="6785548" y="1376597"/>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9" name="Oval 408"/>
                    <p:cNvSpPr/>
                    <p:nvPr/>
                  </p:nvSpPr>
                  <p:spPr>
                    <a:xfrm>
                      <a:off x="774741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0" name="Oval 409"/>
                    <p:cNvSpPr/>
                    <p:nvPr/>
                  </p:nvSpPr>
                  <p:spPr>
                    <a:xfrm>
                      <a:off x="869179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1" name="Oval 410"/>
                    <p:cNvSpPr/>
                    <p:nvPr/>
                  </p:nvSpPr>
                  <p:spPr>
                    <a:xfrm>
                      <a:off x="6773056" y="2863122"/>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2" name="Oval 411"/>
                    <p:cNvSpPr/>
                    <p:nvPr/>
                  </p:nvSpPr>
                  <p:spPr>
                    <a:xfrm>
                      <a:off x="7762407" y="286312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3" name="Oval 412"/>
                    <p:cNvSpPr/>
                    <p:nvPr/>
                  </p:nvSpPr>
                  <p:spPr>
                    <a:xfrm>
                      <a:off x="8706788" y="283314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425" name="Group 424"/>
              <p:cNvGrpSpPr/>
              <p:nvPr/>
            </p:nvGrpSpPr>
            <p:grpSpPr>
              <a:xfrm>
                <a:off x="7845688" y="3276164"/>
                <a:ext cx="986654" cy="1042750"/>
                <a:chOff x="743475" y="5949315"/>
                <a:chExt cx="459033" cy="507700"/>
              </a:xfrm>
            </p:grpSpPr>
            <p:grpSp>
              <p:nvGrpSpPr>
                <p:cNvPr id="426" name="Group 425"/>
                <p:cNvGrpSpPr/>
                <p:nvPr/>
              </p:nvGrpSpPr>
              <p:grpSpPr>
                <a:xfrm>
                  <a:off x="743475" y="5949315"/>
                  <a:ext cx="459033" cy="507700"/>
                  <a:chOff x="6812404" y="4014427"/>
                  <a:chExt cx="1532462" cy="1723166"/>
                </a:xfrm>
              </p:grpSpPr>
              <p:sp>
                <p:nvSpPr>
                  <p:cNvPr id="455" name="Rectangle 454"/>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56" name="Frame 455"/>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427" name="Group 426"/>
                <p:cNvGrpSpPr/>
                <p:nvPr/>
              </p:nvGrpSpPr>
              <p:grpSpPr>
                <a:xfrm>
                  <a:off x="796704" y="6028949"/>
                  <a:ext cx="364033" cy="380905"/>
                  <a:chOff x="9045034" y="3188136"/>
                  <a:chExt cx="1533708" cy="1576241"/>
                </a:xfrm>
              </p:grpSpPr>
              <p:sp>
                <p:nvSpPr>
                  <p:cNvPr id="428" name="Round Diagonal Corner Rectangle 427"/>
                  <p:cNvSpPr/>
                  <p:nvPr/>
                </p:nvSpPr>
                <p:spPr>
                  <a:xfrm rot="14715899" flipH="1">
                    <a:off x="8955340" y="3642904"/>
                    <a:ext cx="1066800" cy="770644"/>
                  </a:xfrm>
                  <a:prstGeom prst="round2DiagRect">
                    <a:avLst>
                      <a:gd name="adj1" fmla="val 50000"/>
                      <a:gd name="adj2"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29" name="Round Diagonal Corner Rectangle 428"/>
                  <p:cNvSpPr/>
                  <p:nvPr/>
                </p:nvSpPr>
                <p:spPr>
                  <a:xfrm rot="17609948">
                    <a:off x="9592016" y="3621586"/>
                    <a:ext cx="1066800" cy="770644"/>
                  </a:xfrm>
                  <a:prstGeom prst="round2DiagRect">
                    <a:avLst>
                      <a:gd name="adj1" fmla="val 50000"/>
                      <a:gd name="adj2"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v</a:t>
                    </a:r>
                  </a:p>
                </p:txBody>
              </p:sp>
              <p:sp>
                <p:nvSpPr>
                  <p:cNvPr id="430" name="Trapezoid 429"/>
                  <p:cNvSpPr/>
                  <p:nvPr/>
                </p:nvSpPr>
                <p:spPr>
                  <a:xfrm>
                    <a:off x="9450450" y="4135161"/>
                    <a:ext cx="680598" cy="62921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1" name="Oval 430"/>
                  <p:cNvSpPr/>
                  <p:nvPr/>
                </p:nvSpPr>
                <p:spPr>
                  <a:xfrm>
                    <a:off x="9633711" y="4256811"/>
                    <a:ext cx="330974" cy="3870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2" name="Oval 431"/>
                  <p:cNvSpPr/>
                  <p:nvPr/>
                </p:nvSpPr>
                <p:spPr>
                  <a:xfrm>
                    <a:off x="9417979" y="3342073"/>
                    <a:ext cx="799168" cy="11397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33" name="Group 46"/>
                  <p:cNvGrpSpPr/>
                  <p:nvPr/>
                </p:nvGrpSpPr>
                <p:grpSpPr>
                  <a:xfrm>
                    <a:off x="9045034" y="3188136"/>
                    <a:ext cx="1533708" cy="744487"/>
                    <a:chOff x="518540" y="1084217"/>
                    <a:chExt cx="2193567" cy="1008603"/>
                  </a:xfrm>
                  <a:solidFill>
                    <a:srgbClr val="663300"/>
                  </a:solidFill>
                </p:grpSpPr>
                <p:sp>
                  <p:nvSpPr>
                    <p:cNvPr id="446" name="Moon 445"/>
                    <p:cNvSpPr/>
                    <p:nvPr/>
                  </p:nvSpPr>
                  <p:spPr>
                    <a:xfrm rot="11330407" flipH="1">
                      <a:off x="1256173" y="1163792"/>
                      <a:ext cx="427636" cy="799712"/>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7" name="Moon 446"/>
                    <p:cNvSpPr/>
                    <p:nvPr/>
                  </p:nvSpPr>
                  <p:spPr>
                    <a:xfrm rot="10269593">
                      <a:off x="1478527" y="1236244"/>
                      <a:ext cx="427636" cy="799712"/>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8" name="Moon 447"/>
                    <p:cNvSpPr/>
                    <p:nvPr/>
                  </p:nvSpPr>
                  <p:spPr>
                    <a:xfrm rot="7949056">
                      <a:off x="1504138" y="942187"/>
                      <a:ext cx="476935" cy="1156867"/>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9" name="Moon 448"/>
                    <p:cNvSpPr/>
                    <p:nvPr/>
                  </p:nvSpPr>
                  <p:spPr>
                    <a:xfrm rot="2951385">
                      <a:off x="1415446" y="972167"/>
                      <a:ext cx="476935" cy="1156867"/>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0" name="Moon 449"/>
                    <p:cNvSpPr/>
                    <p:nvPr/>
                  </p:nvSpPr>
                  <p:spPr>
                    <a:xfrm rot="5057621">
                      <a:off x="1239664" y="485246"/>
                      <a:ext cx="721072" cy="1919014"/>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1" name="Moon 450"/>
                    <p:cNvSpPr/>
                    <p:nvPr/>
                  </p:nvSpPr>
                  <p:spPr>
                    <a:xfrm rot="6757078">
                      <a:off x="1392064" y="637646"/>
                      <a:ext cx="721072" cy="1919014"/>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2" name="Moon 451"/>
                    <p:cNvSpPr/>
                    <p:nvPr/>
                  </p:nvSpPr>
                  <p:spPr>
                    <a:xfrm rot="3854531">
                      <a:off x="1117511" y="772777"/>
                      <a:ext cx="721072" cy="1919014"/>
                    </a:xfrm>
                    <a:prstGeom prst="moon">
                      <a:avLst>
                        <a:gd name="adj" fmla="val 479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3" name="Moon 452"/>
                    <p:cNvSpPr/>
                    <p:nvPr/>
                  </p:nvSpPr>
                  <p:spPr>
                    <a:xfrm rot="16200000">
                      <a:off x="1358623" y="843960"/>
                      <a:ext cx="484534" cy="1517624"/>
                    </a:xfrm>
                    <a:prstGeom prst="moon">
                      <a:avLst>
                        <a:gd name="adj" fmla="val 875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4" name="Oval 453"/>
                    <p:cNvSpPr/>
                    <p:nvPr/>
                  </p:nvSpPr>
                  <p:spPr>
                    <a:xfrm>
                      <a:off x="993098" y="1147996"/>
                      <a:ext cx="1219200" cy="60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34" name="Group 433"/>
                  <p:cNvGrpSpPr/>
                  <p:nvPr/>
                </p:nvGrpSpPr>
                <p:grpSpPr>
                  <a:xfrm>
                    <a:off x="9124272" y="3468485"/>
                    <a:ext cx="1371051" cy="192879"/>
                    <a:chOff x="4492674" y="468559"/>
                    <a:chExt cx="2030314" cy="440258"/>
                  </a:xfrm>
                </p:grpSpPr>
                <p:grpSp>
                  <p:nvGrpSpPr>
                    <p:cNvPr id="435" name="Group 434"/>
                    <p:cNvGrpSpPr/>
                    <p:nvPr/>
                  </p:nvGrpSpPr>
                  <p:grpSpPr>
                    <a:xfrm>
                      <a:off x="4492674" y="468559"/>
                      <a:ext cx="724258" cy="436918"/>
                      <a:chOff x="4492674" y="468559"/>
                      <a:chExt cx="724258" cy="436918"/>
                    </a:xfrm>
                  </p:grpSpPr>
                  <p:sp>
                    <p:nvSpPr>
                      <p:cNvPr id="443" name="Hexagon 442"/>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4" name="Diamond 443"/>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5" name="Diamond 444"/>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36" name="Group 435"/>
                    <p:cNvGrpSpPr/>
                    <p:nvPr/>
                  </p:nvGrpSpPr>
                  <p:grpSpPr>
                    <a:xfrm>
                      <a:off x="5229042" y="471899"/>
                      <a:ext cx="724258" cy="436918"/>
                      <a:chOff x="4492674" y="468559"/>
                      <a:chExt cx="724258" cy="436918"/>
                    </a:xfrm>
                  </p:grpSpPr>
                  <p:sp>
                    <p:nvSpPr>
                      <p:cNvPr id="440" name="Hexagon 439"/>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1" name="Diamond 440"/>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2" name="Diamond 441"/>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37" name="Group 436"/>
                    <p:cNvGrpSpPr/>
                    <p:nvPr/>
                  </p:nvGrpSpPr>
                  <p:grpSpPr>
                    <a:xfrm>
                      <a:off x="5960371" y="491492"/>
                      <a:ext cx="562617" cy="394746"/>
                      <a:chOff x="4492674" y="499522"/>
                      <a:chExt cx="562617" cy="394746"/>
                    </a:xfrm>
                  </p:grpSpPr>
                  <p:sp>
                    <p:nvSpPr>
                      <p:cNvPr id="438" name="Hexagon 437"/>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9" name="Diamond 438"/>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grpSp>
            <p:nvGrpSpPr>
              <p:cNvPr id="503" name="Group 502"/>
              <p:cNvGrpSpPr/>
              <p:nvPr/>
            </p:nvGrpSpPr>
            <p:grpSpPr>
              <a:xfrm>
                <a:off x="8947218" y="3293070"/>
                <a:ext cx="922793" cy="1020627"/>
                <a:chOff x="8742190" y="5136297"/>
                <a:chExt cx="459033" cy="507700"/>
              </a:xfrm>
            </p:grpSpPr>
            <p:grpSp>
              <p:nvGrpSpPr>
                <p:cNvPr id="504" name="Group 503"/>
                <p:cNvGrpSpPr/>
                <p:nvPr/>
              </p:nvGrpSpPr>
              <p:grpSpPr>
                <a:xfrm>
                  <a:off x="8742190" y="5136297"/>
                  <a:ext cx="459033" cy="507700"/>
                  <a:chOff x="6812404" y="4014427"/>
                  <a:chExt cx="1532462" cy="1723166"/>
                </a:xfrm>
              </p:grpSpPr>
              <p:sp>
                <p:nvSpPr>
                  <p:cNvPr id="536" name="Rectangle 535"/>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37" name="Frame 536"/>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505" name="Group 504"/>
                <p:cNvGrpSpPr/>
                <p:nvPr/>
              </p:nvGrpSpPr>
              <p:grpSpPr>
                <a:xfrm>
                  <a:off x="8799969" y="5187182"/>
                  <a:ext cx="315668" cy="438380"/>
                  <a:chOff x="7879965" y="906115"/>
                  <a:chExt cx="975921" cy="1277288"/>
                </a:xfrm>
              </p:grpSpPr>
              <p:sp>
                <p:nvSpPr>
                  <p:cNvPr id="506" name="Cloud 505"/>
                  <p:cNvSpPr/>
                  <p:nvPr/>
                </p:nvSpPr>
                <p:spPr>
                  <a:xfrm rot="17452337">
                    <a:off x="7831982" y="972052"/>
                    <a:ext cx="1071888" cy="975921"/>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07" name="Group 506"/>
                  <p:cNvGrpSpPr/>
                  <p:nvPr/>
                </p:nvGrpSpPr>
                <p:grpSpPr>
                  <a:xfrm>
                    <a:off x="7971578" y="906115"/>
                    <a:ext cx="757705" cy="1277288"/>
                    <a:chOff x="9076117" y="3567575"/>
                    <a:chExt cx="757705" cy="1277288"/>
                  </a:xfrm>
                </p:grpSpPr>
                <p:sp>
                  <p:nvSpPr>
                    <p:cNvPr id="508" name="Trapezoid 507"/>
                    <p:cNvSpPr/>
                    <p:nvPr/>
                  </p:nvSpPr>
                  <p:spPr>
                    <a:xfrm rot="10800000">
                      <a:off x="9123592" y="4438229"/>
                      <a:ext cx="679021" cy="406634"/>
                    </a:xfrm>
                    <a:prstGeom prst="trapezoid">
                      <a:avLst>
                        <a:gd name="adj" fmla="val 21938"/>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9" name="Trapezoid 508"/>
                    <p:cNvSpPr/>
                    <p:nvPr/>
                  </p:nvSpPr>
                  <p:spPr>
                    <a:xfrm rot="10800000">
                      <a:off x="9305985" y="4325746"/>
                      <a:ext cx="317799" cy="414597"/>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0" name="Oval 509"/>
                    <p:cNvSpPr/>
                    <p:nvPr/>
                  </p:nvSpPr>
                  <p:spPr>
                    <a:xfrm>
                      <a:off x="9140501" y="3613615"/>
                      <a:ext cx="635600" cy="9950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1" name="Cloud 510"/>
                    <p:cNvSpPr/>
                    <p:nvPr/>
                  </p:nvSpPr>
                  <p:spPr>
                    <a:xfrm>
                      <a:off x="9100776" y="3572156"/>
                      <a:ext cx="476699" cy="373138"/>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2" name="Cloud 511"/>
                    <p:cNvSpPr/>
                    <p:nvPr/>
                  </p:nvSpPr>
                  <p:spPr>
                    <a:xfrm rot="2597059">
                      <a:off x="9357123" y="3567575"/>
                      <a:ext cx="476699" cy="373138"/>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3" name="Oval 512"/>
                    <p:cNvSpPr/>
                    <p:nvPr/>
                  </p:nvSpPr>
                  <p:spPr>
                    <a:xfrm rot="4422778">
                      <a:off x="9283753" y="3570622"/>
                      <a:ext cx="229920" cy="281603"/>
                    </a:xfrm>
                    <a:prstGeom prst="ellipse">
                      <a:avLst/>
                    </a:prstGeom>
                    <a:solidFill>
                      <a:srgbClr val="635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4" name="Rounded Rectangle 513"/>
                    <p:cNvSpPr/>
                    <p:nvPr/>
                  </p:nvSpPr>
                  <p:spPr>
                    <a:xfrm rot="10800000">
                      <a:off x="9076117" y="3691954"/>
                      <a:ext cx="754774" cy="290218"/>
                    </a:xfrm>
                    <a:prstGeom prst="round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15" name="Group 514"/>
                    <p:cNvGrpSpPr/>
                    <p:nvPr/>
                  </p:nvGrpSpPr>
                  <p:grpSpPr>
                    <a:xfrm>
                      <a:off x="9091606" y="3716708"/>
                      <a:ext cx="716666" cy="260068"/>
                      <a:chOff x="4720480" y="4388132"/>
                      <a:chExt cx="1756255" cy="533320"/>
                    </a:xfrm>
                  </p:grpSpPr>
                  <p:grpSp>
                    <p:nvGrpSpPr>
                      <p:cNvPr id="516" name="Group 515"/>
                      <p:cNvGrpSpPr/>
                      <p:nvPr/>
                    </p:nvGrpSpPr>
                    <p:grpSpPr>
                      <a:xfrm>
                        <a:off x="4720480" y="4427320"/>
                        <a:ext cx="471740" cy="446235"/>
                        <a:chOff x="5108731" y="4165198"/>
                        <a:chExt cx="1206700" cy="1141460"/>
                      </a:xfrm>
                    </p:grpSpPr>
                    <p:sp>
                      <p:nvSpPr>
                        <p:cNvPr id="533" name="Right Triangle 532"/>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4" name="Right Triangle 533"/>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5" name="Diagonal Stripe 534"/>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517" name="Group 516"/>
                      <p:cNvGrpSpPr/>
                      <p:nvPr/>
                    </p:nvGrpSpPr>
                    <p:grpSpPr>
                      <a:xfrm rot="10800000">
                        <a:off x="5064468" y="4388132"/>
                        <a:ext cx="471740" cy="446235"/>
                        <a:chOff x="5108731" y="4165198"/>
                        <a:chExt cx="1206700" cy="1141460"/>
                      </a:xfrm>
                    </p:grpSpPr>
                    <p:sp>
                      <p:nvSpPr>
                        <p:cNvPr id="530" name="Right Triangle 529"/>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1" name="Right Triangle 530"/>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2" name="Diagonal Stripe 531"/>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518" name="Group 517"/>
                      <p:cNvGrpSpPr/>
                      <p:nvPr/>
                    </p:nvGrpSpPr>
                    <p:grpSpPr>
                      <a:xfrm>
                        <a:off x="5360560" y="4449092"/>
                        <a:ext cx="471740" cy="446235"/>
                        <a:chOff x="5108731" y="4165198"/>
                        <a:chExt cx="1206700" cy="1141460"/>
                      </a:xfrm>
                    </p:grpSpPr>
                    <p:sp>
                      <p:nvSpPr>
                        <p:cNvPr id="527" name="Right Triangle 526"/>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8" name="Right Triangle 527"/>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9" name="Diagonal Stripe 528"/>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519" name="Group 518"/>
                      <p:cNvGrpSpPr/>
                      <p:nvPr/>
                    </p:nvGrpSpPr>
                    <p:grpSpPr>
                      <a:xfrm rot="10800000">
                        <a:off x="5704548" y="4409904"/>
                        <a:ext cx="471740" cy="446235"/>
                        <a:chOff x="5108731" y="4165198"/>
                        <a:chExt cx="1206700" cy="1141460"/>
                      </a:xfrm>
                    </p:grpSpPr>
                    <p:sp>
                      <p:nvSpPr>
                        <p:cNvPr id="524" name="Right Triangle 523"/>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5" name="Right Triangle 524"/>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6" name="Diagonal Stripe 525"/>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520" name="Group 519"/>
                      <p:cNvGrpSpPr/>
                      <p:nvPr/>
                    </p:nvGrpSpPr>
                    <p:grpSpPr>
                      <a:xfrm>
                        <a:off x="6004995" y="4475217"/>
                        <a:ext cx="471740" cy="446235"/>
                        <a:chOff x="5108731" y="4165198"/>
                        <a:chExt cx="1206700" cy="1141460"/>
                      </a:xfrm>
                    </p:grpSpPr>
                    <p:sp>
                      <p:nvSpPr>
                        <p:cNvPr id="521" name="Right Triangle 520"/>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2" name="Right Triangle 521"/>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3" name="Diagonal Stripe 522"/>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grpSp>
            </p:grpSp>
          </p:grpSp>
          <p:grpSp>
            <p:nvGrpSpPr>
              <p:cNvPr id="538" name="Group 537"/>
              <p:cNvGrpSpPr/>
              <p:nvPr/>
            </p:nvGrpSpPr>
            <p:grpSpPr>
              <a:xfrm>
                <a:off x="9982774" y="3295243"/>
                <a:ext cx="887321" cy="981394"/>
                <a:chOff x="6709871" y="4952518"/>
                <a:chExt cx="459033" cy="507700"/>
              </a:xfrm>
            </p:grpSpPr>
            <p:grpSp>
              <p:nvGrpSpPr>
                <p:cNvPr id="539" name="Group 538"/>
                <p:cNvGrpSpPr/>
                <p:nvPr/>
              </p:nvGrpSpPr>
              <p:grpSpPr>
                <a:xfrm>
                  <a:off x="6709871" y="4952518"/>
                  <a:ext cx="459033" cy="507700"/>
                  <a:chOff x="6812404" y="4014427"/>
                  <a:chExt cx="1532462" cy="1723166"/>
                </a:xfrm>
              </p:grpSpPr>
              <p:sp>
                <p:nvSpPr>
                  <p:cNvPr id="575" name="Rectangle 574"/>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76" name="Frame 575"/>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540" name="Group 539"/>
                <p:cNvGrpSpPr/>
                <p:nvPr/>
              </p:nvGrpSpPr>
              <p:grpSpPr>
                <a:xfrm>
                  <a:off x="6793637" y="5004838"/>
                  <a:ext cx="259014" cy="418188"/>
                  <a:chOff x="5409227" y="3337761"/>
                  <a:chExt cx="866744" cy="1375844"/>
                </a:xfrm>
              </p:grpSpPr>
              <p:sp>
                <p:nvSpPr>
                  <p:cNvPr id="541" name="Trapezoid 540"/>
                  <p:cNvSpPr/>
                  <p:nvPr/>
                </p:nvSpPr>
                <p:spPr>
                  <a:xfrm flipH="1">
                    <a:off x="5601217" y="4541625"/>
                    <a:ext cx="457430" cy="171980"/>
                  </a:xfrm>
                  <a:prstGeom prst="trapezoid">
                    <a:avLst>
                      <a:gd name="adj" fmla="val 28925"/>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2" name="Oval 541"/>
                  <p:cNvSpPr/>
                  <p:nvPr/>
                </p:nvSpPr>
                <p:spPr>
                  <a:xfrm>
                    <a:off x="5448179" y="3466746"/>
                    <a:ext cx="776806" cy="121075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43" name="Group 284"/>
                  <p:cNvGrpSpPr/>
                  <p:nvPr/>
                </p:nvGrpSpPr>
                <p:grpSpPr>
                  <a:xfrm flipH="1">
                    <a:off x="5417436" y="3337761"/>
                    <a:ext cx="844513" cy="587871"/>
                    <a:chOff x="3818466" y="457200"/>
                    <a:chExt cx="1547496" cy="1041881"/>
                  </a:xfrm>
                </p:grpSpPr>
                <p:grpSp>
                  <p:nvGrpSpPr>
                    <p:cNvPr id="556" name="Group 18"/>
                    <p:cNvGrpSpPr/>
                    <p:nvPr/>
                  </p:nvGrpSpPr>
                  <p:grpSpPr>
                    <a:xfrm flipH="1">
                      <a:off x="3847638" y="457200"/>
                      <a:ext cx="1518324" cy="1041881"/>
                      <a:chOff x="4850118" y="788842"/>
                      <a:chExt cx="2160282" cy="1573358"/>
                    </a:xfrm>
                  </p:grpSpPr>
                  <p:grpSp>
                    <p:nvGrpSpPr>
                      <p:cNvPr id="559" name="Group 10"/>
                      <p:cNvGrpSpPr/>
                      <p:nvPr/>
                    </p:nvGrpSpPr>
                    <p:grpSpPr>
                      <a:xfrm rot="10800000">
                        <a:off x="5181600" y="1371600"/>
                        <a:ext cx="1295400" cy="990600"/>
                        <a:chOff x="4850118" y="788842"/>
                        <a:chExt cx="2160282" cy="1497158"/>
                      </a:xfrm>
                    </p:grpSpPr>
                    <p:sp>
                      <p:nvSpPr>
                        <p:cNvPr id="568" name="Moon 567"/>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9" name="Moon 568"/>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0" name="Moon 1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1" name="Moon 1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2" name="Moon 1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3" name="Moon 1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4" name="Oval 17"/>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60" name="Group 9"/>
                      <p:cNvGrpSpPr/>
                      <p:nvPr/>
                    </p:nvGrpSpPr>
                    <p:grpSpPr>
                      <a:xfrm>
                        <a:off x="4850118" y="788842"/>
                        <a:ext cx="2160282" cy="1497158"/>
                        <a:chOff x="4850118" y="788842"/>
                        <a:chExt cx="2160282" cy="1497158"/>
                      </a:xfrm>
                    </p:grpSpPr>
                    <p:sp>
                      <p:nvSpPr>
                        <p:cNvPr id="561" name="Moon 560"/>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2"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3"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4"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5" name="Moon 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6"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7"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557" name="Oval 556"/>
                    <p:cNvSpPr/>
                    <p:nvPr/>
                  </p:nvSpPr>
                  <p:spPr>
                    <a:xfrm flipH="1">
                      <a:off x="4441206" y="762000"/>
                      <a:ext cx="854057" cy="625863"/>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8" name="Oval 557"/>
                    <p:cNvSpPr/>
                    <p:nvPr/>
                  </p:nvSpPr>
                  <p:spPr>
                    <a:xfrm rot="17723225" flipH="1">
                      <a:off x="3695325" y="895013"/>
                      <a:ext cx="625863" cy="379581"/>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44" name="Group 543"/>
                  <p:cNvGrpSpPr/>
                  <p:nvPr/>
                </p:nvGrpSpPr>
                <p:grpSpPr>
                  <a:xfrm>
                    <a:off x="5409227" y="3671706"/>
                    <a:ext cx="866744" cy="176920"/>
                    <a:chOff x="6598652" y="3262350"/>
                    <a:chExt cx="1132641" cy="460283"/>
                  </a:xfrm>
                </p:grpSpPr>
                <p:sp>
                  <p:nvSpPr>
                    <p:cNvPr id="545" name="Rounded Rectangle 544"/>
                    <p:cNvSpPr/>
                    <p:nvPr/>
                  </p:nvSpPr>
                  <p:spPr>
                    <a:xfrm>
                      <a:off x="6598652" y="3262350"/>
                      <a:ext cx="1132641" cy="460283"/>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46" name="Group 545"/>
                    <p:cNvGrpSpPr/>
                    <p:nvPr/>
                  </p:nvGrpSpPr>
                  <p:grpSpPr>
                    <a:xfrm>
                      <a:off x="6701427" y="3319491"/>
                      <a:ext cx="1023542" cy="303832"/>
                      <a:chOff x="6545687" y="3859098"/>
                      <a:chExt cx="1578458" cy="468555"/>
                    </a:xfrm>
                  </p:grpSpPr>
                  <p:grpSp>
                    <p:nvGrpSpPr>
                      <p:cNvPr id="547" name="Group 546"/>
                      <p:cNvGrpSpPr/>
                      <p:nvPr/>
                    </p:nvGrpSpPr>
                    <p:grpSpPr>
                      <a:xfrm flipH="1">
                        <a:off x="6545687" y="3863453"/>
                        <a:ext cx="529075" cy="459845"/>
                        <a:chOff x="6545687" y="3863453"/>
                        <a:chExt cx="529075" cy="459845"/>
                      </a:xfrm>
                    </p:grpSpPr>
                    <p:sp>
                      <p:nvSpPr>
                        <p:cNvPr id="554" name="Block Arc 553"/>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555" name="Rounded Rectangle 554"/>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48" name="Group 547"/>
                      <p:cNvGrpSpPr/>
                      <p:nvPr/>
                    </p:nvGrpSpPr>
                    <p:grpSpPr>
                      <a:xfrm flipH="1">
                        <a:off x="7072556" y="3859098"/>
                        <a:ext cx="529075" cy="459845"/>
                        <a:chOff x="6545687" y="3863453"/>
                        <a:chExt cx="529075" cy="459845"/>
                      </a:xfrm>
                    </p:grpSpPr>
                    <p:sp>
                      <p:nvSpPr>
                        <p:cNvPr id="552" name="Block Arc 551"/>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553" name="Rounded Rectangle 552"/>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49" name="Group 548"/>
                      <p:cNvGrpSpPr/>
                      <p:nvPr/>
                    </p:nvGrpSpPr>
                    <p:grpSpPr>
                      <a:xfrm flipH="1">
                        <a:off x="7595070" y="3867808"/>
                        <a:ext cx="529075" cy="459845"/>
                        <a:chOff x="6545687" y="3863453"/>
                        <a:chExt cx="529075" cy="459845"/>
                      </a:xfrm>
                    </p:grpSpPr>
                    <p:sp>
                      <p:nvSpPr>
                        <p:cNvPr id="550" name="Block Arc 549"/>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551" name="Rounded Rectangle 550"/>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grpSp>
          <p:grpSp>
            <p:nvGrpSpPr>
              <p:cNvPr id="577" name="Group 576"/>
              <p:cNvGrpSpPr/>
              <p:nvPr/>
            </p:nvGrpSpPr>
            <p:grpSpPr>
              <a:xfrm>
                <a:off x="11032551" y="3288546"/>
                <a:ext cx="902174" cy="979299"/>
                <a:chOff x="7357172" y="4986485"/>
                <a:chExt cx="501919" cy="555133"/>
              </a:xfrm>
            </p:grpSpPr>
            <p:grpSp>
              <p:nvGrpSpPr>
                <p:cNvPr id="578" name="Group 577"/>
                <p:cNvGrpSpPr/>
                <p:nvPr/>
              </p:nvGrpSpPr>
              <p:grpSpPr>
                <a:xfrm>
                  <a:off x="7357172" y="4986485"/>
                  <a:ext cx="501919" cy="555133"/>
                  <a:chOff x="6669230" y="3853436"/>
                  <a:chExt cx="1675636" cy="1884157"/>
                </a:xfrm>
              </p:grpSpPr>
              <p:sp>
                <p:nvSpPr>
                  <p:cNvPr id="594" name="Rectangle 593"/>
                  <p:cNvSpPr/>
                  <p:nvPr/>
                </p:nvSpPr>
                <p:spPr>
                  <a:xfrm>
                    <a:off x="6732763" y="3886567"/>
                    <a:ext cx="1562378" cy="179913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95" name="Frame 594"/>
                  <p:cNvSpPr/>
                  <p:nvPr/>
                </p:nvSpPr>
                <p:spPr>
                  <a:xfrm>
                    <a:off x="6669230" y="3853436"/>
                    <a:ext cx="1675636" cy="1884157"/>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579" name="Group 578"/>
                <p:cNvGrpSpPr/>
                <p:nvPr/>
              </p:nvGrpSpPr>
              <p:grpSpPr>
                <a:xfrm>
                  <a:off x="7420767" y="5051836"/>
                  <a:ext cx="405481" cy="464307"/>
                  <a:chOff x="6652901" y="3444547"/>
                  <a:chExt cx="1335011" cy="1183516"/>
                </a:xfrm>
              </p:grpSpPr>
              <p:sp>
                <p:nvSpPr>
                  <p:cNvPr id="580" name="Cloud 579"/>
                  <p:cNvSpPr/>
                  <p:nvPr/>
                </p:nvSpPr>
                <p:spPr>
                  <a:xfrm rot="19405997">
                    <a:off x="6652901" y="3532456"/>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1" name="Cloud 580"/>
                  <p:cNvSpPr/>
                  <p:nvPr/>
                </p:nvSpPr>
                <p:spPr>
                  <a:xfrm rot="19405997">
                    <a:off x="7050526" y="3642934"/>
                    <a:ext cx="937386" cy="821401"/>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2" name="Trapezoid 581"/>
                  <p:cNvSpPr/>
                  <p:nvPr/>
                </p:nvSpPr>
                <p:spPr>
                  <a:xfrm>
                    <a:off x="7054262" y="4386134"/>
                    <a:ext cx="493698" cy="241929"/>
                  </a:xfrm>
                  <a:prstGeom prst="trapezoid">
                    <a:avLst>
                      <a:gd name="adj" fmla="val 33441"/>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3" name="Cloud 582"/>
                  <p:cNvSpPr/>
                  <p:nvPr/>
                </p:nvSpPr>
                <p:spPr>
                  <a:xfrm>
                    <a:off x="6908551" y="3444547"/>
                    <a:ext cx="781294" cy="403262"/>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84" name="Group 78"/>
                  <p:cNvGrpSpPr/>
                  <p:nvPr/>
                </p:nvGrpSpPr>
                <p:grpSpPr>
                  <a:xfrm rot="2570505">
                    <a:off x="6737343" y="3557881"/>
                    <a:ext cx="210131" cy="627297"/>
                    <a:chOff x="4876800" y="2209800"/>
                    <a:chExt cx="721689" cy="2209800"/>
                  </a:xfrm>
                  <a:solidFill>
                    <a:schemeClr val="bg1">
                      <a:lumMod val="75000"/>
                    </a:schemeClr>
                  </a:solidFill>
                </p:grpSpPr>
                <p:sp>
                  <p:nvSpPr>
                    <p:cNvPr id="591" name="Moon 590"/>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2" name="Moon 591"/>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3" name="Moon 592"/>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85" name="Group 79"/>
                  <p:cNvGrpSpPr/>
                  <p:nvPr/>
                </p:nvGrpSpPr>
                <p:grpSpPr>
                  <a:xfrm rot="19276754" flipH="1">
                    <a:off x="7712141" y="3559421"/>
                    <a:ext cx="210131" cy="627297"/>
                    <a:chOff x="4876800" y="2209800"/>
                    <a:chExt cx="721689" cy="2209800"/>
                  </a:xfrm>
                  <a:solidFill>
                    <a:schemeClr val="bg1">
                      <a:lumMod val="75000"/>
                    </a:schemeClr>
                  </a:solidFill>
                </p:grpSpPr>
                <p:sp>
                  <p:nvSpPr>
                    <p:cNvPr id="588" name="Moon 587"/>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9" name="Moon 588"/>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0" name="Moon 589"/>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86" name="Oval 585"/>
                  <p:cNvSpPr/>
                  <p:nvPr/>
                </p:nvSpPr>
                <p:spPr>
                  <a:xfrm>
                    <a:off x="6922805" y="3518263"/>
                    <a:ext cx="749446" cy="99152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7" name="Rounded Rectangle 315"/>
                  <p:cNvSpPr/>
                  <p:nvPr/>
                </p:nvSpPr>
                <p:spPr>
                  <a:xfrm>
                    <a:off x="6859229" y="3641833"/>
                    <a:ext cx="789144" cy="98643"/>
                  </a:xfrm>
                  <a:prstGeom prst="roundRect">
                    <a:avLst/>
                  </a:prstGeom>
                  <a:solidFill>
                    <a:srgbClr val="00999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596" name="TextBox 595"/>
              <p:cNvSpPr txBox="1"/>
              <p:nvPr/>
            </p:nvSpPr>
            <p:spPr>
              <a:xfrm>
                <a:off x="6792671" y="5399859"/>
                <a:ext cx="4062953" cy="923330"/>
              </a:xfrm>
              <a:prstGeom prst="rect">
                <a:avLst/>
              </a:prstGeom>
              <a:noFill/>
            </p:spPr>
            <p:txBody>
              <a:bodyPr wrap="square" rtlCol="0">
                <a:spAutoFit/>
              </a:bodyPr>
              <a:lstStyle/>
              <a:p>
                <a:r>
                  <a:rPr lang="en-US" i="1" dirty="0">
                    <a:solidFill>
                      <a:schemeClr val="bg1"/>
                    </a:solidFill>
                  </a:rPr>
                  <a:t>And it came to pass, when Israel was strong, that they put the Canaanites to tribute, and did not utterly drive them out</a:t>
                </a:r>
              </a:p>
            </p:txBody>
          </p:sp>
        </p:grpSp>
        <p:sp>
          <p:nvSpPr>
            <p:cNvPr id="598" name="TextBox 597"/>
            <p:cNvSpPr txBox="1"/>
            <p:nvPr/>
          </p:nvSpPr>
          <p:spPr>
            <a:xfrm>
              <a:off x="5435708" y="4282138"/>
              <a:ext cx="1195058" cy="369332"/>
            </a:xfrm>
            <a:prstGeom prst="rect">
              <a:avLst/>
            </a:prstGeom>
            <a:noFill/>
          </p:spPr>
          <p:txBody>
            <a:bodyPr wrap="square" rtlCol="0">
              <a:spAutoFit/>
            </a:bodyPr>
            <a:lstStyle/>
            <a:p>
              <a:pPr algn="ctr"/>
              <a:r>
                <a:rPr lang="en-US" dirty="0">
                  <a:solidFill>
                    <a:schemeClr val="bg1"/>
                  </a:solidFill>
                </a:rPr>
                <a:t>Benjamin</a:t>
              </a:r>
            </a:p>
          </p:txBody>
        </p:sp>
        <p:sp>
          <p:nvSpPr>
            <p:cNvPr id="599" name="TextBox 598"/>
            <p:cNvSpPr txBox="1"/>
            <p:nvPr/>
          </p:nvSpPr>
          <p:spPr>
            <a:xfrm>
              <a:off x="6623144" y="4288345"/>
              <a:ext cx="1195058" cy="369332"/>
            </a:xfrm>
            <a:prstGeom prst="rect">
              <a:avLst/>
            </a:prstGeom>
            <a:noFill/>
          </p:spPr>
          <p:txBody>
            <a:bodyPr wrap="square" rtlCol="0">
              <a:spAutoFit/>
            </a:bodyPr>
            <a:lstStyle/>
            <a:p>
              <a:pPr algn="ctr"/>
              <a:r>
                <a:rPr lang="en-US" dirty="0">
                  <a:solidFill>
                    <a:schemeClr val="bg1"/>
                  </a:solidFill>
                </a:rPr>
                <a:t>Manasseh</a:t>
              </a:r>
            </a:p>
          </p:txBody>
        </p:sp>
        <p:sp>
          <p:nvSpPr>
            <p:cNvPr id="600" name="TextBox 599"/>
            <p:cNvSpPr txBox="1"/>
            <p:nvPr/>
          </p:nvSpPr>
          <p:spPr>
            <a:xfrm>
              <a:off x="7781048" y="4289546"/>
              <a:ext cx="1195058" cy="369332"/>
            </a:xfrm>
            <a:prstGeom prst="rect">
              <a:avLst/>
            </a:prstGeom>
            <a:noFill/>
          </p:spPr>
          <p:txBody>
            <a:bodyPr wrap="square" rtlCol="0">
              <a:spAutoFit/>
            </a:bodyPr>
            <a:lstStyle/>
            <a:p>
              <a:pPr algn="ctr"/>
              <a:r>
                <a:rPr lang="en-US" dirty="0" err="1">
                  <a:solidFill>
                    <a:schemeClr val="bg1"/>
                  </a:solidFill>
                </a:rPr>
                <a:t>Ephriam</a:t>
              </a:r>
              <a:endParaRPr lang="en-US" dirty="0">
                <a:solidFill>
                  <a:schemeClr val="bg1"/>
                </a:solidFill>
              </a:endParaRPr>
            </a:p>
          </p:txBody>
        </p:sp>
        <p:sp>
          <p:nvSpPr>
            <p:cNvPr id="601" name="TextBox 600"/>
            <p:cNvSpPr txBox="1"/>
            <p:nvPr/>
          </p:nvSpPr>
          <p:spPr>
            <a:xfrm>
              <a:off x="8876321" y="4280497"/>
              <a:ext cx="1195058" cy="369332"/>
            </a:xfrm>
            <a:prstGeom prst="rect">
              <a:avLst/>
            </a:prstGeom>
            <a:noFill/>
          </p:spPr>
          <p:txBody>
            <a:bodyPr wrap="square" rtlCol="0">
              <a:spAutoFit/>
            </a:bodyPr>
            <a:lstStyle/>
            <a:p>
              <a:pPr algn="ctr"/>
              <a:r>
                <a:rPr lang="en-US" dirty="0">
                  <a:solidFill>
                    <a:schemeClr val="bg1"/>
                  </a:solidFill>
                </a:rPr>
                <a:t>Zebulun</a:t>
              </a:r>
            </a:p>
          </p:txBody>
        </p:sp>
        <p:sp>
          <p:nvSpPr>
            <p:cNvPr id="602" name="TextBox 601"/>
            <p:cNvSpPr txBox="1"/>
            <p:nvPr/>
          </p:nvSpPr>
          <p:spPr>
            <a:xfrm>
              <a:off x="9862890" y="4271051"/>
              <a:ext cx="1195058" cy="369332"/>
            </a:xfrm>
            <a:prstGeom prst="rect">
              <a:avLst/>
            </a:prstGeom>
            <a:noFill/>
          </p:spPr>
          <p:txBody>
            <a:bodyPr wrap="square" rtlCol="0">
              <a:spAutoFit/>
            </a:bodyPr>
            <a:lstStyle/>
            <a:p>
              <a:pPr algn="ctr"/>
              <a:r>
                <a:rPr lang="en-US" dirty="0">
                  <a:solidFill>
                    <a:schemeClr val="bg1"/>
                  </a:solidFill>
                </a:rPr>
                <a:t>Asher</a:t>
              </a:r>
            </a:p>
          </p:txBody>
        </p:sp>
        <p:sp>
          <p:nvSpPr>
            <p:cNvPr id="603" name="TextBox 602"/>
            <p:cNvSpPr txBox="1"/>
            <p:nvPr/>
          </p:nvSpPr>
          <p:spPr>
            <a:xfrm>
              <a:off x="10893788" y="4253576"/>
              <a:ext cx="1195058" cy="369332"/>
            </a:xfrm>
            <a:prstGeom prst="rect">
              <a:avLst/>
            </a:prstGeom>
            <a:noFill/>
          </p:spPr>
          <p:txBody>
            <a:bodyPr wrap="square" rtlCol="0">
              <a:spAutoFit/>
            </a:bodyPr>
            <a:lstStyle/>
            <a:p>
              <a:pPr algn="ctr"/>
              <a:r>
                <a:rPr lang="en-US" dirty="0">
                  <a:solidFill>
                    <a:schemeClr val="bg1"/>
                  </a:solidFill>
                </a:rPr>
                <a:t>Naphtali</a:t>
              </a:r>
            </a:p>
          </p:txBody>
        </p:sp>
      </p:grpSp>
      <p:grpSp>
        <p:nvGrpSpPr>
          <p:cNvPr id="605" name="Group 604"/>
          <p:cNvGrpSpPr/>
          <p:nvPr/>
        </p:nvGrpSpPr>
        <p:grpSpPr>
          <a:xfrm>
            <a:off x="10488829" y="4527243"/>
            <a:ext cx="912456" cy="1009194"/>
            <a:chOff x="5477413" y="5902127"/>
            <a:chExt cx="459033" cy="507700"/>
          </a:xfrm>
        </p:grpSpPr>
        <p:grpSp>
          <p:nvGrpSpPr>
            <p:cNvPr id="606" name="Group 605"/>
            <p:cNvGrpSpPr/>
            <p:nvPr/>
          </p:nvGrpSpPr>
          <p:grpSpPr>
            <a:xfrm>
              <a:off x="5477413" y="5902127"/>
              <a:ext cx="459033" cy="507700"/>
              <a:chOff x="6812404" y="4014427"/>
              <a:chExt cx="1532462" cy="1723166"/>
            </a:xfrm>
          </p:grpSpPr>
          <p:sp>
            <p:nvSpPr>
              <p:cNvPr id="627" name="Rectangle 626"/>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28" name="Frame 627"/>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607" name="Group 606"/>
            <p:cNvGrpSpPr/>
            <p:nvPr/>
          </p:nvGrpSpPr>
          <p:grpSpPr>
            <a:xfrm>
              <a:off x="5516479" y="5936642"/>
              <a:ext cx="393516" cy="443747"/>
              <a:chOff x="8414775" y="3915682"/>
              <a:chExt cx="1194375" cy="1346834"/>
            </a:xfrm>
          </p:grpSpPr>
          <p:sp>
            <p:nvSpPr>
              <p:cNvPr id="608" name="Double Wave 607"/>
              <p:cNvSpPr/>
              <p:nvPr/>
            </p:nvSpPr>
            <p:spPr>
              <a:xfrm rot="21312529">
                <a:off x="8526370" y="3915682"/>
                <a:ext cx="75451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9" name="Double Wave 608"/>
              <p:cNvSpPr/>
              <p:nvPr/>
            </p:nvSpPr>
            <p:spPr>
              <a:xfrm rot="5914368" flipH="1">
                <a:off x="8269512" y="4492023"/>
                <a:ext cx="676315" cy="295019"/>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0" name="Double Wave 609"/>
              <p:cNvSpPr/>
              <p:nvPr/>
            </p:nvSpPr>
            <p:spPr>
              <a:xfrm>
                <a:off x="8414775" y="4066619"/>
                <a:ext cx="661388"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1" name="Double Wave 610"/>
              <p:cNvSpPr/>
              <p:nvPr/>
            </p:nvSpPr>
            <p:spPr>
              <a:xfrm rot="15274472">
                <a:off x="8777193" y="4300295"/>
                <a:ext cx="101945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2" name="Trapezoid 611"/>
              <p:cNvSpPr/>
              <p:nvPr/>
            </p:nvSpPr>
            <p:spPr>
              <a:xfrm>
                <a:off x="8654575" y="4776923"/>
                <a:ext cx="683260" cy="485593"/>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3" name="Isosceles Triangle 612"/>
              <p:cNvSpPr/>
              <p:nvPr/>
            </p:nvSpPr>
            <p:spPr>
              <a:xfrm rot="10800000">
                <a:off x="8847932" y="4588696"/>
                <a:ext cx="282680" cy="50048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4" name="Oval 613"/>
              <p:cNvSpPr/>
              <p:nvPr/>
            </p:nvSpPr>
            <p:spPr>
              <a:xfrm>
                <a:off x="8535853" y="4080909"/>
                <a:ext cx="864479" cy="81144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5" name="Double Wave 614"/>
              <p:cNvSpPr/>
              <p:nvPr/>
            </p:nvSpPr>
            <p:spPr>
              <a:xfrm rot="18860797">
                <a:off x="8260611" y="4201135"/>
                <a:ext cx="676315" cy="194526"/>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6" name="Double Wave 615"/>
              <p:cNvSpPr/>
              <p:nvPr/>
            </p:nvSpPr>
            <p:spPr>
              <a:xfrm rot="2136674">
                <a:off x="8947762" y="4207265"/>
                <a:ext cx="661388" cy="17617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7" name="Double Wave 616"/>
              <p:cNvSpPr/>
              <p:nvPr/>
            </p:nvSpPr>
            <p:spPr>
              <a:xfrm>
                <a:off x="8474983" y="3970704"/>
                <a:ext cx="661388" cy="217098"/>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8" name="Oval 617"/>
              <p:cNvSpPr/>
              <p:nvPr/>
            </p:nvSpPr>
            <p:spPr>
              <a:xfrm rot="19309547">
                <a:off x="8530195" y="4066770"/>
                <a:ext cx="427957" cy="147141"/>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9" name="Oval 618"/>
              <p:cNvSpPr/>
              <p:nvPr/>
            </p:nvSpPr>
            <p:spPr>
              <a:xfrm rot="1328677">
                <a:off x="9039848" y="4114180"/>
                <a:ext cx="427957" cy="18563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0" name="Rounded Rectangle 619"/>
              <p:cNvSpPr/>
              <p:nvPr/>
            </p:nvSpPr>
            <p:spPr>
              <a:xfrm>
                <a:off x="8453680" y="4146185"/>
                <a:ext cx="1021656" cy="16553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21" name="Group 91"/>
              <p:cNvGrpSpPr/>
              <p:nvPr/>
            </p:nvGrpSpPr>
            <p:grpSpPr>
              <a:xfrm>
                <a:off x="8531490" y="4146185"/>
                <a:ext cx="894819" cy="156271"/>
                <a:chOff x="4038600" y="287312"/>
                <a:chExt cx="5102902" cy="474688"/>
              </a:xfrm>
              <a:solidFill>
                <a:srgbClr val="996633"/>
              </a:solidFill>
            </p:grpSpPr>
            <p:sp>
              <p:nvSpPr>
                <p:cNvPr id="623" name="Quad Arrow Callout 622"/>
                <p:cNvSpPr/>
                <p:nvPr/>
              </p:nvSpPr>
              <p:spPr>
                <a:xfrm>
                  <a:off x="40386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4" name="Quad Arrow Callout 623"/>
                <p:cNvSpPr/>
                <p:nvPr/>
              </p:nvSpPr>
              <p:spPr>
                <a:xfrm>
                  <a:off x="52578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5" name="Quad Arrow Callout 624"/>
                <p:cNvSpPr/>
                <p:nvPr/>
              </p:nvSpPr>
              <p:spPr>
                <a:xfrm>
                  <a:off x="6551951" y="296056"/>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6" name="Quad Arrow Callout 625"/>
                <p:cNvSpPr/>
                <p:nvPr/>
              </p:nvSpPr>
              <p:spPr>
                <a:xfrm>
                  <a:off x="7846102" y="287312"/>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22" name="Oval 621"/>
              <p:cNvSpPr/>
              <p:nvPr/>
            </p:nvSpPr>
            <p:spPr>
              <a:xfrm>
                <a:off x="8846794" y="3925445"/>
                <a:ext cx="352360" cy="22361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629" name="Rectangle 628"/>
          <p:cNvSpPr/>
          <p:nvPr/>
        </p:nvSpPr>
        <p:spPr>
          <a:xfrm>
            <a:off x="9857937" y="5673918"/>
            <a:ext cx="2227760" cy="1200329"/>
          </a:xfrm>
          <a:prstGeom prst="rect">
            <a:avLst/>
          </a:prstGeom>
        </p:spPr>
        <p:txBody>
          <a:bodyPr wrap="square">
            <a:spAutoFit/>
          </a:bodyPr>
          <a:lstStyle/>
          <a:p>
            <a:pPr algn="ctr"/>
            <a:r>
              <a:rPr lang="en-US" dirty="0">
                <a:solidFill>
                  <a:schemeClr val="bg1"/>
                </a:solidFill>
                <a:latin typeface="Calibri" panose="020F0502020204030204" pitchFamily="34" charset="0"/>
              </a:rPr>
              <a:t>The tribe of Dan was forced into the mountains by the Amorites</a:t>
            </a:r>
            <a:endParaRPr lang="en-US" dirty="0">
              <a:solidFill>
                <a:schemeClr val="bg1"/>
              </a:solidFill>
            </a:endParaRPr>
          </a:p>
        </p:txBody>
      </p:sp>
      <p:grpSp>
        <p:nvGrpSpPr>
          <p:cNvPr id="630" name="Group 629"/>
          <p:cNvGrpSpPr/>
          <p:nvPr/>
        </p:nvGrpSpPr>
        <p:grpSpPr>
          <a:xfrm>
            <a:off x="5897041" y="1619546"/>
            <a:ext cx="929370" cy="1012595"/>
            <a:chOff x="2575830" y="4648200"/>
            <a:chExt cx="929370" cy="1012595"/>
          </a:xfrm>
        </p:grpSpPr>
        <p:sp>
          <p:nvSpPr>
            <p:cNvPr id="631" name="Rectangle 630"/>
            <p:cNvSpPr/>
            <p:nvPr/>
          </p:nvSpPr>
          <p:spPr>
            <a:xfrm>
              <a:off x="2575830" y="4648200"/>
              <a:ext cx="929370" cy="1012595"/>
            </a:xfrm>
            <a:prstGeom prst="rect">
              <a:avLst/>
            </a:prstGeom>
            <a:solidFill>
              <a:schemeClr val="bg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2" name="Group 631"/>
            <p:cNvGrpSpPr/>
            <p:nvPr/>
          </p:nvGrpSpPr>
          <p:grpSpPr>
            <a:xfrm>
              <a:off x="2728333" y="4724300"/>
              <a:ext cx="668757" cy="894277"/>
              <a:chOff x="1797344" y="770929"/>
              <a:chExt cx="2138452" cy="2997325"/>
            </a:xfrm>
          </p:grpSpPr>
          <p:sp>
            <p:nvSpPr>
              <p:cNvPr id="633" name="Cloud 632"/>
              <p:cNvSpPr/>
              <p:nvPr/>
            </p:nvSpPr>
            <p:spPr>
              <a:xfrm rot="18013353">
                <a:off x="1664662" y="1239926"/>
                <a:ext cx="1719366" cy="1454001"/>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Cloud 633"/>
              <p:cNvSpPr/>
              <p:nvPr/>
            </p:nvSpPr>
            <p:spPr>
              <a:xfrm rot="5400000">
                <a:off x="2349113" y="1087295"/>
                <a:ext cx="1719366" cy="1454001"/>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Oval 634"/>
              <p:cNvSpPr/>
              <p:nvPr/>
            </p:nvSpPr>
            <p:spPr>
              <a:xfrm>
                <a:off x="2237326" y="1034433"/>
                <a:ext cx="1314784" cy="18629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Cloud 635"/>
              <p:cNvSpPr/>
              <p:nvPr/>
            </p:nvSpPr>
            <p:spPr>
              <a:xfrm>
                <a:off x="2260048" y="770929"/>
                <a:ext cx="1032213" cy="879231"/>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Trapezoid 636"/>
              <p:cNvSpPr/>
              <p:nvPr/>
            </p:nvSpPr>
            <p:spPr>
              <a:xfrm>
                <a:off x="2238243" y="2717350"/>
                <a:ext cx="1379448" cy="1050904"/>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Oval 637"/>
              <p:cNvSpPr/>
              <p:nvPr/>
            </p:nvSpPr>
            <p:spPr>
              <a:xfrm>
                <a:off x="2674412" y="2563972"/>
                <a:ext cx="464760" cy="67669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Cloud 638"/>
              <p:cNvSpPr/>
              <p:nvPr/>
            </p:nvSpPr>
            <p:spPr>
              <a:xfrm>
                <a:off x="2386840" y="2210140"/>
                <a:ext cx="1032213" cy="879231"/>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Oval 639"/>
              <p:cNvSpPr/>
              <p:nvPr/>
            </p:nvSpPr>
            <p:spPr>
              <a:xfrm>
                <a:off x="2653117" y="2363301"/>
                <a:ext cx="499128" cy="2776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9003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0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0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9004" y="-9053"/>
            <a:ext cx="12213089" cy="6867053"/>
            <a:chOff x="-19004" y="-9053"/>
            <a:chExt cx="12213089" cy="6867053"/>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8" name="Picture 87"/>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grpSp>
      <p:sp>
        <p:nvSpPr>
          <p:cNvPr id="85" name="TextBox 84"/>
          <p:cNvSpPr txBox="1"/>
          <p:nvPr/>
        </p:nvSpPr>
        <p:spPr>
          <a:xfrm>
            <a:off x="0" y="16239"/>
            <a:ext cx="12191999"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Apostasy Among the Israelites</a:t>
            </a:r>
          </a:p>
        </p:txBody>
      </p:sp>
      <p:sp>
        <p:nvSpPr>
          <p:cNvPr id="36" name="Rectangle 35"/>
          <p:cNvSpPr/>
          <p:nvPr/>
        </p:nvSpPr>
        <p:spPr>
          <a:xfrm>
            <a:off x="168878" y="6416068"/>
            <a:ext cx="6545655" cy="369332"/>
          </a:xfrm>
          <a:prstGeom prst="rect">
            <a:avLst/>
          </a:prstGeom>
        </p:spPr>
        <p:txBody>
          <a:bodyPr wrap="square">
            <a:spAutoFit/>
          </a:bodyPr>
          <a:lstStyle/>
          <a:p>
            <a:r>
              <a:rPr lang="en-US" dirty="0">
                <a:solidFill>
                  <a:schemeClr val="bg1"/>
                </a:solidFill>
                <a:latin typeface="Calibri" panose="020F0502020204030204" pitchFamily="34" charset="0"/>
              </a:rPr>
              <a:t>Judges 2</a:t>
            </a:r>
            <a:endParaRPr lang="en-US" dirty="0">
              <a:solidFill>
                <a:schemeClr val="bg1"/>
              </a:solidFill>
            </a:endParaRPr>
          </a:p>
        </p:txBody>
      </p:sp>
      <p:sp>
        <p:nvSpPr>
          <p:cNvPr id="3" name="Rectangle 2"/>
          <p:cNvSpPr/>
          <p:nvPr/>
        </p:nvSpPr>
        <p:spPr>
          <a:xfrm>
            <a:off x="866115" y="1405794"/>
            <a:ext cx="6096000" cy="2308324"/>
          </a:xfrm>
          <a:prstGeom prst="rect">
            <a:avLst/>
          </a:prstGeom>
        </p:spPr>
        <p:txBody>
          <a:bodyPr>
            <a:spAutoFit/>
          </a:bodyPr>
          <a:lstStyle/>
          <a:p>
            <a:r>
              <a:rPr lang="en-US" dirty="0">
                <a:solidFill>
                  <a:schemeClr val="bg1"/>
                </a:solidFill>
                <a:latin typeface="Calibri" panose="020F0502020204030204" pitchFamily="34" charset="0"/>
              </a:rPr>
              <a:t>None of this apostasy needed to happen. The Lord had directed Israel into the promised land and had provided them with a political covenant.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to be their divine sovereign.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Their temporal leaders were to be ruling judges, under whom the people retained religious and political liberties. (2) </a:t>
            </a:r>
            <a:endParaRPr lang="en-US" dirty="0">
              <a:solidFill>
                <a:schemeClr val="bg1"/>
              </a:solidFill>
            </a:endParaRPr>
          </a:p>
        </p:txBody>
      </p:sp>
      <p:grpSp>
        <p:nvGrpSpPr>
          <p:cNvPr id="12" name="Group 11"/>
          <p:cNvGrpSpPr/>
          <p:nvPr/>
        </p:nvGrpSpPr>
        <p:grpSpPr>
          <a:xfrm>
            <a:off x="7052669" y="3744686"/>
            <a:ext cx="3505068" cy="2501531"/>
            <a:chOff x="228600" y="381000"/>
            <a:chExt cx="3505068" cy="2501531"/>
          </a:xfrm>
        </p:grpSpPr>
        <p:grpSp>
          <p:nvGrpSpPr>
            <p:cNvPr id="13" name="Group 12"/>
            <p:cNvGrpSpPr/>
            <p:nvPr/>
          </p:nvGrpSpPr>
          <p:grpSpPr>
            <a:xfrm>
              <a:off x="228600" y="381000"/>
              <a:ext cx="3505068" cy="2501531"/>
              <a:chOff x="534986" y="381000"/>
              <a:chExt cx="2637111" cy="2501531"/>
            </a:xfrm>
          </p:grpSpPr>
          <p:sp>
            <p:nvSpPr>
              <p:cNvPr id="15" name="Rectangle 14"/>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534986" y="384805"/>
                <a:ext cx="457200" cy="2497726"/>
                <a:chOff x="533400" y="381000"/>
                <a:chExt cx="457200" cy="2497726"/>
              </a:xfrm>
            </p:grpSpPr>
            <p:sp>
              <p:nvSpPr>
                <p:cNvPr id="22" name="Oval 2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714897" y="381000"/>
                <a:ext cx="457200" cy="2497726"/>
                <a:chOff x="2714897" y="457200"/>
                <a:chExt cx="457200" cy="2497726"/>
              </a:xfrm>
            </p:grpSpPr>
            <p:sp>
              <p:nvSpPr>
                <p:cNvPr id="18" name="Oval 1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842492" y="1123376"/>
              <a:ext cx="2293346" cy="1077218"/>
            </a:xfrm>
            <a:prstGeom prst="rect">
              <a:avLst/>
            </a:prstGeom>
          </p:spPr>
          <p:txBody>
            <a:bodyPr wrap="square">
              <a:spAutoFit/>
            </a:bodyPr>
            <a:lstStyle/>
            <a:p>
              <a:r>
                <a:rPr lang="en-US" sz="1600" b="1" dirty="0"/>
                <a:t>If we choose to associate with evil influences and temptations, then they may lead us to sin</a:t>
              </a:r>
              <a:endParaRPr lang="en-US" sz="1600" i="1" dirty="0"/>
            </a:p>
          </p:txBody>
        </p:sp>
      </p:grpSp>
    </p:spTree>
    <p:extLst>
      <p:ext uri="{BB962C8B-B14F-4D97-AF65-F5344CB8AC3E}">
        <p14:creationId xmlns:p14="http://schemas.microsoft.com/office/powerpoint/2010/main" val="136770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9004" y="-9053"/>
            <a:ext cx="12213089" cy="6867053"/>
            <a:chOff x="-19004" y="-9053"/>
            <a:chExt cx="12213089" cy="6867053"/>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8" name="Picture 87"/>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grpSp>
      <p:sp>
        <p:nvSpPr>
          <p:cNvPr id="85" name="TextBox 84"/>
          <p:cNvSpPr txBox="1"/>
          <p:nvPr/>
        </p:nvSpPr>
        <p:spPr>
          <a:xfrm>
            <a:off x="0" y="16239"/>
            <a:ext cx="12191999"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Consequences of Disobedience</a:t>
            </a:r>
          </a:p>
        </p:txBody>
      </p:sp>
      <p:sp>
        <p:nvSpPr>
          <p:cNvPr id="36" name="Rectangle 35"/>
          <p:cNvSpPr/>
          <p:nvPr/>
        </p:nvSpPr>
        <p:spPr>
          <a:xfrm>
            <a:off x="168878" y="6416068"/>
            <a:ext cx="6545655" cy="369332"/>
          </a:xfrm>
          <a:prstGeom prst="rect">
            <a:avLst/>
          </a:prstGeom>
        </p:spPr>
        <p:txBody>
          <a:bodyPr wrap="square">
            <a:spAutoFit/>
          </a:bodyPr>
          <a:lstStyle/>
          <a:p>
            <a:r>
              <a:rPr lang="en-US" dirty="0">
                <a:solidFill>
                  <a:schemeClr val="bg1"/>
                </a:solidFill>
                <a:latin typeface="Calibri" panose="020F0502020204030204" pitchFamily="34" charset="0"/>
              </a:rPr>
              <a:t>Judges 2</a:t>
            </a:r>
            <a:endParaRPr lang="en-US" dirty="0">
              <a:solidFill>
                <a:schemeClr val="bg1"/>
              </a:solidFill>
            </a:endParaRPr>
          </a:p>
        </p:txBody>
      </p:sp>
      <p:sp>
        <p:nvSpPr>
          <p:cNvPr id="2" name="Rectangle 1"/>
          <p:cNvSpPr/>
          <p:nvPr/>
        </p:nvSpPr>
        <p:spPr>
          <a:xfrm>
            <a:off x="3039540" y="962136"/>
            <a:ext cx="6096000" cy="646331"/>
          </a:xfrm>
          <a:prstGeom prst="rect">
            <a:avLst/>
          </a:prstGeom>
        </p:spPr>
        <p:txBody>
          <a:bodyPr>
            <a:spAutoFit/>
          </a:bodyPr>
          <a:lstStyle/>
          <a:p>
            <a:r>
              <a:rPr lang="en-US" dirty="0">
                <a:solidFill>
                  <a:schemeClr val="bg1"/>
                </a:solidFill>
                <a:latin typeface="Calibri" panose="020F0502020204030204" pitchFamily="34" charset="0"/>
              </a:rPr>
              <a:t>The Israelites had failed to obey the Lord’s instructions to drive out the wicked people from the promised land.</a:t>
            </a:r>
            <a:endParaRPr lang="en-US" dirty="0">
              <a:solidFill>
                <a:schemeClr val="bg1"/>
              </a:solidFill>
            </a:endParaRPr>
          </a:p>
        </p:txBody>
      </p:sp>
      <p:sp>
        <p:nvSpPr>
          <p:cNvPr id="641" name="Rectangle 640"/>
          <p:cNvSpPr/>
          <p:nvPr/>
        </p:nvSpPr>
        <p:spPr>
          <a:xfrm>
            <a:off x="2928256" y="3254537"/>
            <a:ext cx="7282113" cy="923330"/>
          </a:xfrm>
          <a:prstGeom prst="rect">
            <a:avLst/>
          </a:prstGeom>
        </p:spPr>
        <p:txBody>
          <a:bodyPr wrap="square">
            <a:spAutoFit/>
          </a:bodyPr>
          <a:lstStyle/>
          <a:p>
            <a:r>
              <a:rPr lang="en-US" dirty="0">
                <a:solidFill>
                  <a:schemeClr val="bg1"/>
                </a:solidFill>
                <a:latin typeface="Calibri" panose="020F0502020204030204" pitchFamily="34" charset="0"/>
              </a:rPr>
              <a:t>Eventually all the Israelites who had entered the promised land with Joshua died, and a new generation of Israelites arose who “knew not the Lord, nor … the works which he had done for Israel” </a:t>
            </a:r>
          </a:p>
        </p:txBody>
      </p:sp>
      <p:sp>
        <p:nvSpPr>
          <p:cNvPr id="6" name="Rectangle 5"/>
          <p:cNvSpPr/>
          <p:nvPr/>
        </p:nvSpPr>
        <p:spPr>
          <a:xfrm>
            <a:off x="633743" y="1920608"/>
            <a:ext cx="4155541" cy="923330"/>
          </a:xfrm>
          <a:prstGeom prst="rect">
            <a:avLst/>
          </a:prstGeom>
        </p:spPr>
        <p:txBody>
          <a:bodyPr wrap="square">
            <a:spAutoFit/>
          </a:bodyPr>
          <a:lstStyle/>
          <a:p>
            <a:r>
              <a:rPr lang="en-US" dirty="0">
                <a:solidFill>
                  <a:schemeClr val="bg1"/>
                </a:solidFill>
                <a:latin typeface="Calibri" panose="020F0502020204030204" pitchFamily="34" charset="0"/>
              </a:rPr>
              <a:t>The Lord sent an angel to the Israelites to teach them about the consequences of their disobedience.</a:t>
            </a:r>
            <a:endParaRPr lang="en-US" dirty="0">
              <a:solidFill>
                <a:schemeClr val="bg1"/>
              </a:solidFill>
            </a:endParaRPr>
          </a:p>
        </p:txBody>
      </p:sp>
      <p:sp>
        <p:nvSpPr>
          <p:cNvPr id="8" name="Rectangle 7"/>
          <p:cNvSpPr/>
          <p:nvPr/>
        </p:nvSpPr>
        <p:spPr>
          <a:xfrm>
            <a:off x="1713656" y="4940169"/>
            <a:ext cx="5249386" cy="523220"/>
          </a:xfrm>
          <a:prstGeom prst="rect">
            <a:avLst/>
          </a:prstGeom>
        </p:spPr>
        <p:txBody>
          <a:bodyPr wrap="none">
            <a:spAutoFit/>
          </a:bodyPr>
          <a:lstStyle/>
          <a:p>
            <a:r>
              <a:rPr lang="en-US" sz="2800" dirty="0">
                <a:solidFill>
                  <a:schemeClr val="bg1"/>
                </a:solidFill>
                <a:latin typeface="Calibri" panose="020F0502020204030204" pitchFamily="34" charset="0"/>
              </a:rPr>
              <a:t>“as thorns in [the Israelites’] sides”</a:t>
            </a:r>
            <a:endParaRPr lang="en-US" sz="2800" dirty="0">
              <a:solidFill>
                <a:schemeClr val="bg1"/>
              </a:solidFill>
            </a:endParaRPr>
          </a:p>
        </p:txBody>
      </p:sp>
      <p:pic>
        <p:nvPicPr>
          <p:cNvPr id="5124" name="Picture 4" descr="https://turningtheworldupsidedown.files.wordpress.com/2013/06/thorn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4944" y="4276325"/>
            <a:ext cx="3561191" cy="237412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6242205" y="1784025"/>
            <a:ext cx="4808311" cy="1372054"/>
            <a:chOff x="6242205" y="1784025"/>
            <a:chExt cx="4808311" cy="1372054"/>
          </a:xfrm>
        </p:grpSpPr>
        <p:sp>
          <p:nvSpPr>
            <p:cNvPr id="643" name="Rectangle 642"/>
            <p:cNvSpPr/>
            <p:nvPr/>
          </p:nvSpPr>
          <p:spPr>
            <a:xfrm>
              <a:off x="6242205" y="2019066"/>
              <a:ext cx="1632857" cy="646331"/>
            </a:xfrm>
            <a:prstGeom prst="rect">
              <a:avLst/>
            </a:prstGeom>
          </p:spPr>
          <p:txBody>
            <a:bodyPr wrap="square">
              <a:spAutoFit/>
            </a:bodyPr>
            <a:lstStyle/>
            <a:p>
              <a:r>
                <a:rPr lang="en-US" dirty="0" err="1">
                  <a:solidFill>
                    <a:schemeClr val="bg1"/>
                  </a:solidFill>
                  <a:latin typeface="Calibri" panose="020F0502020204030204" pitchFamily="34" charset="0"/>
                </a:rPr>
                <a:t>Bochim</a:t>
              </a:r>
              <a:r>
                <a:rPr lang="en-US" dirty="0">
                  <a:solidFill>
                    <a:schemeClr val="bg1"/>
                  </a:solidFill>
                  <a:latin typeface="Calibri" panose="020F0502020204030204" pitchFamily="34" charset="0"/>
                </a:rPr>
                <a:t>—place of weeping…</a:t>
              </a:r>
              <a:endParaRPr lang="en-US" dirty="0">
                <a:solidFill>
                  <a:schemeClr val="bg1"/>
                </a:solidFill>
              </a:endParaRPr>
            </a:p>
          </p:txBody>
        </p:sp>
        <p:pic>
          <p:nvPicPr>
            <p:cNvPr id="5128" name="Picture 8" descr="http://www.visualbiblealive.com/image-bin/Public/110/06/110_06_0040_BiblePaintings_prev.jpg"/>
            <p:cNvPicPr>
              <a:picLocks noChangeAspect="1" noChangeArrowheads="1"/>
            </p:cNvPicPr>
            <p:nvPr/>
          </p:nvPicPr>
          <p:blipFill rotWithShape="1">
            <a:blip r:embed="rId4">
              <a:extLst>
                <a:ext uri="{28A0092B-C50C-407E-A947-70E740481C1C}">
                  <a14:useLocalDpi xmlns:a14="http://schemas.microsoft.com/office/drawing/2010/main" val="0"/>
                </a:ext>
              </a:extLst>
            </a:blip>
            <a:srcRect r="4748" b="39729"/>
            <a:stretch/>
          </p:blipFill>
          <p:spPr bwMode="auto">
            <a:xfrm>
              <a:off x="7875062" y="1784025"/>
              <a:ext cx="3175454" cy="137205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310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41"/>
                                        </p:tgtEl>
                                        <p:attrNameLst>
                                          <p:attrName>style.visibility</p:attrName>
                                        </p:attrNameLst>
                                      </p:cBhvr>
                                      <p:to>
                                        <p:strVal val="visible"/>
                                      </p:to>
                                    </p:set>
                                    <p:animEffect transition="in" filter="fade">
                                      <p:cBhvr>
                                        <p:cTn id="16" dur="500"/>
                                        <p:tgtEl>
                                          <p:spTgt spid="64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5124"/>
                                        </p:tgtEl>
                                        <p:attrNameLst>
                                          <p:attrName>style.visibility</p:attrName>
                                        </p:attrNameLst>
                                      </p:cBhvr>
                                      <p:to>
                                        <p:strVal val="visible"/>
                                      </p:to>
                                    </p:set>
                                    <p:animEffect transition="in" filter="fade">
                                      <p:cBhvr>
                                        <p:cTn id="24"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 grpId="0"/>
      <p:bldP spid="6" grpId="0"/>
      <p:bldP spid="8"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TotalTime>
  <Words>4158</Words>
  <Application>Microsoft Office PowerPoint</Application>
  <PresentationFormat>Widescreen</PresentationFormat>
  <Paragraphs>299</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 Black</vt:lpstr>
      <vt:lpstr>Calibri Light</vt:lpstr>
      <vt:lpstr>Agency FB</vt:lpstr>
      <vt:lpstr>Arial</vt:lpstr>
      <vt:lpstr>Matura MT Script Capitals</vt:lpstr>
      <vt:lpstr>Calibri</vt:lpstr>
      <vt:lpstr>Palatino</vt:lpstr>
      <vt:lpstr>Harrington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48</cp:revision>
  <dcterms:created xsi:type="dcterms:W3CDTF">2015-11-30T16:49:31Z</dcterms:created>
  <dcterms:modified xsi:type="dcterms:W3CDTF">2020-11-15T14:28:37Z</dcterms:modified>
</cp:coreProperties>
</file>