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70" r:id="rId10"/>
    <p:sldId id="271" r:id="rId11"/>
    <p:sldId id="272" r:id="rId12"/>
    <p:sldId id="258" r:id="rId13"/>
    <p:sldId id="273" r:id="rId14"/>
  </p:sldIdLst>
  <p:sldSz cx="12192000" cy="6858000"/>
  <p:notesSz cx="6858000" cy="9144000"/>
  <p:embeddedFontLst>
    <p:embeddedFont>
      <p:font typeface="Britannic Bold" panose="020B0903060703020204" pitchFamily="34" charset="0"/>
      <p:regular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eorgia" panose="02040502050405020303" pitchFamily="18"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Palatino" pitchFamily="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5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21500-FA37-42C9-908C-E354E890D7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DF6646-1E2C-4B76-BD12-2E323717C0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B0E7E-7356-4054-A091-903875F92D44}"/>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5" name="Footer Placeholder 4">
            <a:extLst>
              <a:ext uri="{FF2B5EF4-FFF2-40B4-BE49-F238E27FC236}">
                <a16:creationId xmlns:a16="http://schemas.microsoft.com/office/drawing/2014/main" id="{C21EAC5B-BCE6-4192-BCD5-0F83146D0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6BC14-715C-4B65-8E45-3A04082CA8A8}"/>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71068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36F5C-A660-49AD-9145-E3BEB4B5D3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6EA52E-F2B2-4ADE-9FF5-E39611EC93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BB7BA5-F866-4E75-A57E-C2630A911412}"/>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5" name="Footer Placeholder 4">
            <a:extLst>
              <a:ext uri="{FF2B5EF4-FFF2-40B4-BE49-F238E27FC236}">
                <a16:creationId xmlns:a16="http://schemas.microsoft.com/office/drawing/2014/main" id="{290F45AC-A741-4D53-8CAD-F404BCE8A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21FFF8-2050-4356-9D8F-F0BA32A7E636}"/>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4133854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BDE15-B4F0-4199-8C14-34952AE7E2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8C8026-1187-40C2-9819-73C2DE079E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5E64F-4317-412F-9D61-F57319E0E9D4}"/>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5" name="Footer Placeholder 4">
            <a:extLst>
              <a:ext uri="{FF2B5EF4-FFF2-40B4-BE49-F238E27FC236}">
                <a16:creationId xmlns:a16="http://schemas.microsoft.com/office/drawing/2014/main" id="{703DB27F-7A7A-4E3E-AD96-861893ED4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E28FB-B550-4D8F-94E5-3C84767206C0}"/>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124176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8A5F-68B8-4B4A-B57E-CDCBD5B36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0C373-6C4A-4097-AE3A-01EC44FA20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07A91-E5FA-4811-ABF0-39FE95B0540C}"/>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5" name="Footer Placeholder 4">
            <a:extLst>
              <a:ext uri="{FF2B5EF4-FFF2-40B4-BE49-F238E27FC236}">
                <a16:creationId xmlns:a16="http://schemas.microsoft.com/office/drawing/2014/main" id="{6FC1172E-C732-424D-B2DF-70AD057255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501CD-A880-4331-802C-647C41630CE7}"/>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195474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33CDE-22E8-4FFA-B00F-1F3C8E1726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2016E5-F7CA-42E0-B3E6-012857DECC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1A4F39-23E1-4D4D-912F-693E97C46F74}"/>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5" name="Footer Placeholder 4">
            <a:extLst>
              <a:ext uri="{FF2B5EF4-FFF2-40B4-BE49-F238E27FC236}">
                <a16:creationId xmlns:a16="http://schemas.microsoft.com/office/drawing/2014/main" id="{6FF1044E-2A74-48C2-8F9F-714E98FA1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F24C5-1E20-41B7-8E8F-E1D456B35876}"/>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37503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65CB6-A50A-42F1-A71D-DB616025F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47C32A-71AF-4E03-BBFA-AF56A45B96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DB2BB3-77E7-435E-9995-44A530CB1E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53878F-F260-40DB-AD1F-CEBDEDADB54F}"/>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6" name="Footer Placeholder 5">
            <a:extLst>
              <a:ext uri="{FF2B5EF4-FFF2-40B4-BE49-F238E27FC236}">
                <a16:creationId xmlns:a16="http://schemas.microsoft.com/office/drawing/2014/main" id="{BCA6203B-1B3E-41B4-9620-0250D2F68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ECEC4B-A852-4883-8D80-2EEBA1B57643}"/>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361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1AB0-50D5-4085-A225-F8E20D22FC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948610-1BCB-4818-AEFA-4CFB049FE7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A1A451-00CF-4B00-BB75-1A6232F5C9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312092-3A7B-4AD1-BE7C-49EBF5572C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0974492-2994-499D-87EF-EF9F0370C1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AB0A0D-8313-491B-B7BB-FF797A1469EF}"/>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8" name="Footer Placeholder 7">
            <a:extLst>
              <a:ext uri="{FF2B5EF4-FFF2-40B4-BE49-F238E27FC236}">
                <a16:creationId xmlns:a16="http://schemas.microsoft.com/office/drawing/2014/main" id="{62938E63-F5E2-47AF-9995-930FE6A4BA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6F9532-F7F6-44F4-B579-00B8012767F8}"/>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15248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754E-9A01-43CE-86B7-C262D73357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635602-D2FB-45FB-9569-CE5A8539DBE7}"/>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4" name="Footer Placeholder 3">
            <a:extLst>
              <a:ext uri="{FF2B5EF4-FFF2-40B4-BE49-F238E27FC236}">
                <a16:creationId xmlns:a16="http://schemas.microsoft.com/office/drawing/2014/main" id="{09033267-4FA5-4705-A394-0EF4ADCD75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FD4C6F-3AC5-42C5-BFC8-6F789DB2A500}"/>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332752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7867DB-00A4-4855-9B02-E644757073FC}"/>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3" name="Footer Placeholder 2">
            <a:extLst>
              <a:ext uri="{FF2B5EF4-FFF2-40B4-BE49-F238E27FC236}">
                <a16:creationId xmlns:a16="http://schemas.microsoft.com/office/drawing/2014/main" id="{BEBA965B-D79A-41DD-955F-0FD69A37FB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D4CA3F-AF14-4DDD-A5E6-EDB6C2F4EE1F}"/>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309952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0F88-DC8A-4D85-A318-B90B31C8BA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5243F8-C1AA-4C00-BBF1-54C3E3378A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E5390C-9066-4ECE-9A92-809D9179E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5B87D0-8250-41F9-B019-4BED40A77532}"/>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6" name="Footer Placeholder 5">
            <a:extLst>
              <a:ext uri="{FF2B5EF4-FFF2-40B4-BE49-F238E27FC236}">
                <a16:creationId xmlns:a16="http://schemas.microsoft.com/office/drawing/2014/main" id="{905AA4D4-EC59-445A-86D0-FC04AC8A6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7E432-C022-42D3-9C63-E9FE231458B6}"/>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304067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D27D-ED5D-421E-B1BC-F2331719A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6FBD50-0F3E-4E89-B417-16D65A3B94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7FF8D-E6B6-4CBE-89A4-3621AD3A8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EC4183-2F97-4C90-A24A-D7B6A3040977}"/>
              </a:ext>
            </a:extLst>
          </p:cNvPr>
          <p:cNvSpPr>
            <a:spLocks noGrp="1"/>
          </p:cNvSpPr>
          <p:nvPr>
            <p:ph type="dt" sz="half" idx="10"/>
          </p:nvPr>
        </p:nvSpPr>
        <p:spPr/>
        <p:txBody>
          <a:bodyPr/>
          <a:lstStyle/>
          <a:p>
            <a:fld id="{5E832FFC-12F2-45F4-9CBA-AF5C6EC3ABA0}" type="datetimeFigureOut">
              <a:rPr lang="en-US" smtClean="0"/>
              <a:t>11/8/2020</a:t>
            </a:fld>
            <a:endParaRPr lang="en-US"/>
          </a:p>
        </p:txBody>
      </p:sp>
      <p:sp>
        <p:nvSpPr>
          <p:cNvPr id="6" name="Footer Placeholder 5">
            <a:extLst>
              <a:ext uri="{FF2B5EF4-FFF2-40B4-BE49-F238E27FC236}">
                <a16:creationId xmlns:a16="http://schemas.microsoft.com/office/drawing/2014/main" id="{9DB43D65-63D7-47A8-A7B7-C3FACFB5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671D7-B73A-4F54-89ED-8B7007C612D9}"/>
              </a:ext>
            </a:extLst>
          </p:cNvPr>
          <p:cNvSpPr>
            <a:spLocks noGrp="1"/>
          </p:cNvSpPr>
          <p:nvPr>
            <p:ph type="sldNum" sz="quarter" idx="12"/>
          </p:nvPr>
        </p:nvSpPr>
        <p:spPr/>
        <p:txBody>
          <a:bodyPr/>
          <a:lstStyle/>
          <a:p>
            <a:fld id="{C644A365-F339-4C2D-95D6-6A16C6E3828C}" type="slidenum">
              <a:rPr lang="en-US" smtClean="0"/>
              <a:t>‹#›</a:t>
            </a:fld>
            <a:endParaRPr lang="en-US"/>
          </a:p>
        </p:txBody>
      </p:sp>
    </p:spTree>
    <p:extLst>
      <p:ext uri="{BB962C8B-B14F-4D97-AF65-F5344CB8AC3E}">
        <p14:creationId xmlns:p14="http://schemas.microsoft.com/office/powerpoint/2010/main" val="22260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4EAF97-69AD-4062-9629-62B8E21A6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E7172A-1C16-4E8D-B97C-F91748D08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DF9B8-9CB1-4862-87B4-3AD68C31F3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32FFC-12F2-45F4-9CBA-AF5C6EC3ABA0}" type="datetimeFigureOut">
              <a:rPr lang="en-US" smtClean="0"/>
              <a:t>11/8/2020</a:t>
            </a:fld>
            <a:endParaRPr lang="en-US"/>
          </a:p>
        </p:txBody>
      </p:sp>
      <p:sp>
        <p:nvSpPr>
          <p:cNvPr id="5" name="Footer Placeholder 4">
            <a:extLst>
              <a:ext uri="{FF2B5EF4-FFF2-40B4-BE49-F238E27FC236}">
                <a16:creationId xmlns:a16="http://schemas.microsoft.com/office/drawing/2014/main" id="{26910758-8FD3-4DF0-ADAA-392B0469E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71AA6A-B571-467D-9399-D27A02C60A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4A365-F339-4C2D-95D6-6A16C6E3828C}" type="slidenum">
              <a:rPr lang="en-US" smtClean="0"/>
              <a:t>‹#›</a:t>
            </a:fld>
            <a:endParaRPr lang="en-US"/>
          </a:p>
        </p:txBody>
      </p:sp>
    </p:spTree>
    <p:extLst>
      <p:ext uri="{BB962C8B-B14F-4D97-AF65-F5344CB8AC3E}">
        <p14:creationId xmlns:p14="http://schemas.microsoft.com/office/powerpoint/2010/main" val="4135084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lds.org/general-conference/2015/10/turn-to-him-and-answers-will-come?lang=eng"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0FFA34-9C6E-43EA-8D0D-FA85DDF11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6" name="TextBox 5">
            <a:extLst>
              <a:ext uri="{FF2B5EF4-FFF2-40B4-BE49-F238E27FC236}">
                <a16:creationId xmlns:a16="http://schemas.microsoft.com/office/drawing/2014/main" id="{3B0302C3-B4FB-448D-A177-3822C2CC0C4C}"/>
              </a:ext>
            </a:extLst>
          </p:cNvPr>
          <p:cNvSpPr txBox="1"/>
          <p:nvPr/>
        </p:nvSpPr>
        <p:spPr>
          <a:xfrm>
            <a:off x="0" y="19250"/>
            <a:ext cx="1376413" cy="369332"/>
          </a:xfrm>
          <a:prstGeom prst="rect">
            <a:avLst/>
          </a:prstGeom>
          <a:noFill/>
        </p:spPr>
        <p:txBody>
          <a:bodyPr wrap="square" rtlCol="0">
            <a:spAutoFit/>
          </a:bodyPr>
          <a:lstStyle/>
          <a:p>
            <a:r>
              <a:rPr lang="en-US" dirty="0">
                <a:solidFill>
                  <a:schemeClr val="bg1"/>
                </a:solidFill>
              </a:rPr>
              <a:t>Lesson 8</a:t>
            </a:r>
          </a:p>
        </p:txBody>
      </p:sp>
      <p:sp>
        <p:nvSpPr>
          <p:cNvPr id="7" name="TextBox 6">
            <a:extLst>
              <a:ext uri="{FF2B5EF4-FFF2-40B4-BE49-F238E27FC236}">
                <a16:creationId xmlns:a16="http://schemas.microsoft.com/office/drawing/2014/main" id="{5DC008F2-3B0D-4E72-A6B6-1DDE237FBE6B}"/>
              </a:ext>
            </a:extLst>
          </p:cNvPr>
          <p:cNvSpPr txBox="1"/>
          <p:nvPr/>
        </p:nvSpPr>
        <p:spPr>
          <a:xfrm>
            <a:off x="4651408" y="2084175"/>
            <a:ext cx="2889184" cy="2800767"/>
          </a:xfrm>
          <a:prstGeom prst="rect">
            <a:avLst/>
          </a:prstGeom>
          <a:noFill/>
        </p:spPr>
        <p:txBody>
          <a:bodyPr wrap="square" rtlCol="0">
            <a:spAutoFit/>
          </a:bodyPr>
          <a:lstStyle/>
          <a:p>
            <a:pPr algn="ctr"/>
            <a:r>
              <a:rPr lang="en-US" sz="4400" i="1" dirty="0">
                <a:effectLst>
                  <a:reflection blurRad="6350" stA="60000" endA="900" endPos="58000" dir="5400000" sy="-100000" algn="bl" rotWithShape="0"/>
                </a:effectLst>
                <a:latin typeface="Britannic Bold" panose="020B0903060703020204" pitchFamily="34" charset="0"/>
              </a:rPr>
              <a:t>Acquiring Spiritual Knowledge Part 1</a:t>
            </a:r>
          </a:p>
        </p:txBody>
      </p:sp>
    </p:spTree>
    <p:extLst>
      <p:ext uri="{BB962C8B-B14F-4D97-AF65-F5344CB8AC3E}">
        <p14:creationId xmlns:p14="http://schemas.microsoft.com/office/powerpoint/2010/main" val="6779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6" name="TextBox 5">
            <a:extLst>
              <a:ext uri="{FF2B5EF4-FFF2-40B4-BE49-F238E27FC236}">
                <a16:creationId xmlns:a16="http://schemas.microsoft.com/office/drawing/2014/main" id="{3B0302C3-B4FB-448D-A177-3822C2CC0C4C}"/>
              </a:ext>
            </a:extLst>
          </p:cNvPr>
          <p:cNvSpPr txBox="1"/>
          <p:nvPr/>
        </p:nvSpPr>
        <p:spPr>
          <a:xfrm>
            <a:off x="1373206" y="830178"/>
            <a:ext cx="3773103" cy="3693319"/>
          </a:xfrm>
          <a:prstGeom prst="rect">
            <a:avLst/>
          </a:prstGeom>
          <a:noFill/>
        </p:spPr>
        <p:txBody>
          <a:bodyPr wrap="square" rtlCol="0">
            <a:spAutoFit/>
          </a:bodyPr>
          <a:lstStyle/>
          <a:p>
            <a:r>
              <a:rPr lang="en-US" dirty="0">
                <a:solidFill>
                  <a:schemeClr val="bg1"/>
                </a:solidFill>
              </a:rPr>
              <a:t>Eventually I began to be sincere. I remember when the missionary who was teaching me asked if I was ready to be baptized. I replied that I still had some questions. This wise missionary told me that he could answer them but that I would have to answer his question first.</a:t>
            </a:r>
          </a:p>
          <a:p>
            <a:endParaRPr lang="en-US" dirty="0">
              <a:solidFill>
                <a:schemeClr val="bg1"/>
              </a:solidFill>
            </a:endParaRPr>
          </a:p>
          <a:p>
            <a:r>
              <a:rPr lang="en-US" dirty="0">
                <a:solidFill>
                  <a:schemeClr val="bg1"/>
                </a:solidFill>
              </a:rPr>
              <a:t>He asked me if the Book of Mormon was true and if Joseph Smith was a prophet. I told him that I did not know, but I wanted to know.</a:t>
            </a:r>
          </a:p>
        </p:txBody>
      </p:sp>
      <p:pic>
        <p:nvPicPr>
          <p:cNvPr id="3" name="Picture 2">
            <a:extLst>
              <a:ext uri="{FF2B5EF4-FFF2-40B4-BE49-F238E27FC236}">
                <a16:creationId xmlns:a16="http://schemas.microsoft.com/office/drawing/2014/main" id="{7A18460C-F687-4F91-8D01-6D882A801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53" y="196766"/>
            <a:ext cx="952500" cy="1266825"/>
          </a:xfrm>
          <a:prstGeom prst="rect">
            <a:avLst/>
          </a:prstGeom>
        </p:spPr>
      </p:pic>
      <p:sp>
        <p:nvSpPr>
          <p:cNvPr id="15" name="Rectangle 14">
            <a:extLst>
              <a:ext uri="{FF2B5EF4-FFF2-40B4-BE49-F238E27FC236}">
                <a16:creationId xmlns:a16="http://schemas.microsoft.com/office/drawing/2014/main" id="{8C686F79-82A2-4A76-B085-FC9367E7638B}"/>
              </a:ext>
            </a:extLst>
          </p:cNvPr>
          <p:cNvSpPr/>
          <p:nvPr/>
        </p:nvSpPr>
        <p:spPr>
          <a:xfrm>
            <a:off x="2152247" y="5165961"/>
            <a:ext cx="2477505" cy="369332"/>
          </a:xfrm>
          <a:prstGeom prst="rect">
            <a:avLst/>
          </a:prstGeom>
          <a:solidFill>
            <a:srgbClr val="002060"/>
          </a:solidFill>
        </p:spPr>
        <p:txBody>
          <a:bodyPr wrap="square">
            <a:spAutoFit/>
          </a:bodyPr>
          <a:lstStyle/>
          <a:p>
            <a:r>
              <a:rPr lang="en-US" b="0" i="0" dirty="0">
                <a:solidFill>
                  <a:schemeClr val="accent4"/>
                </a:solidFill>
                <a:effectLst/>
                <a:latin typeface="Open Sans"/>
              </a:rPr>
              <a:t>Read Alma 32:27-28</a:t>
            </a:r>
            <a:endParaRPr lang="en-US" dirty="0">
              <a:solidFill>
                <a:schemeClr val="accent4"/>
              </a:solidFill>
            </a:endParaRPr>
          </a:p>
        </p:txBody>
      </p:sp>
      <p:sp>
        <p:nvSpPr>
          <p:cNvPr id="2" name="Rectangle 1">
            <a:extLst>
              <a:ext uri="{FF2B5EF4-FFF2-40B4-BE49-F238E27FC236}">
                <a16:creationId xmlns:a16="http://schemas.microsoft.com/office/drawing/2014/main" id="{19843D79-AB18-483D-BC95-BA1BEAC82F1F}"/>
              </a:ext>
            </a:extLst>
          </p:cNvPr>
          <p:cNvSpPr/>
          <p:nvPr/>
        </p:nvSpPr>
        <p:spPr>
          <a:xfrm>
            <a:off x="5146309" y="3658950"/>
            <a:ext cx="6096000" cy="2862322"/>
          </a:xfrm>
          <a:prstGeom prst="rect">
            <a:avLst/>
          </a:prstGeom>
        </p:spPr>
        <p:txBody>
          <a:bodyPr>
            <a:spAutoFit/>
          </a:bodyPr>
          <a:lstStyle/>
          <a:p>
            <a:r>
              <a:rPr lang="en-US" b="0" i="0" dirty="0">
                <a:solidFill>
                  <a:schemeClr val="bg1"/>
                </a:solidFill>
                <a:effectLst/>
                <a:latin typeface="Open Sans"/>
              </a:rPr>
              <a:t>“My questions led to increased faith. For me, the answer came not as an event but as a process. I noticed that as I did ‘experiment upon [the] words’ and began to ‘exercise a particle of faith,’ the Book of Mormon became ‘delicious to me’ and it did ‘enlighten my understanding’ and truly did ‘enlarge my soul.’ Eventually I had that experience the scriptures describe as a swelling within your breast.</a:t>
            </a:r>
          </a:p>
          <a:p>
            <a:endParaRPr lang="en-US" dirty="0">
              <a:solidFill>
                <a:schemeClr val="bg1"/>
              </a:solidFill>
              <a:latin typeface="Open Sans"/>
            </a:endParaRPr>
          </a:p>
          <a:p>
            <a:r>
              <a:rPr lang="en-US" b="0" i="0" dirty="0">
                <a:solidFill>
                  <a:schemeClr val="bg1"/>
                </a:solidFill>
                <a:effectLst/>
                <a:latin typeface="Open Sans"/>
              </a:rPr>
              <a:t>It was at this point that I desired to be baptized and to commit my life to Jesus Christ.</a:t>
            </a:r>
            <a:endParaRPr lang="en-US" dirty="0">
              <a:solidFill>
                <a:schemeClr val="bg1"/>
              </a:solidFill>
            </a:endParaRPr>
          </a:p>
        </p:txBody>
      </p:sp>
      <p:pic>
        <p:nvPicPr>
          <p:cNvPr id="8" name="Picture 7">
            <a:extLst>
              <a:ext uri="{FF2B5EF4-FFF2-40B4-BE49-F238E27FC236}">
                <a16:creationId xmlns:a16="http://schemas.microsoft.com/office/drawing/2014/main" id="{DC418907-C36C-42D3-838A-5ABD36AB0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693" y="431800"/>
            <a:ext cx="2247900" cy="2997200"/>
          </a:xfrm>
          <a:prstGeom prst="rect">
            <a:avLst/>
          </a:prstGeom>
        </p:spPr>
      </p:pic>
    </p:spTree>
    <p:extLst>
      <p:ext uri="{BB962C8B-B14F-4D97-AF65-F5344CB8AC3E}">
        <p14:creationId xmlns:p14="http://schemas.microsoft.com/office/powerpoint/2010/main" val="167757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Testify</a:t>
            </a:r>
          </a:p>
        </p:txBody>
      </p:sp>
      <p:sp>
        <p:nvSpPr>
          <p:cNvPr id="2" name="Rectangle 1">
            <a:extLst>
              <a:ext uri="{FF2B5EF4-FFF2-40B4-BE49-F238E27FC236}">
                <a16:creationId xmlns:a16="http://schemas.microsoft.com/office/drawing/2014/main" id="{83B8871A-2990-4AAD-B68E-302E3CD9C693}"/>
              </a:ext>
            </a:extLst>
          </p:cNvPr>
          <p:cNvSpPr/>
          <p:nvPr/>
        </p:nvSpPr>
        <p:spPr>
          <a:xfrm>
            <a:off x="727059" y="2025867"/>
            <a:ext cx="4507831" cy="1938992"/>
          </a:xfrm>
          <a:prstGeom prst="rect">
            <a:avLst/>
          </a:prstGeom>
        </p:spPr>
        <p:txBody>
          <a:bodyPr wrap="square">
            <a:spAutoFit/>
          </a:bodyPr>
          <a:lstStyle/>
          <a:p>
            <a:r>
              <a:rPr lang="en-US" b="0" i="0" dirty="0">
                <a:solidFill>
                  <a:schemeClr val="bg1"/>
                </a:solidFill>
                <a:effectLst/>
                <a:latin typeface="Open Sans"/>
              </a:rPr>
              <a:t>“I truly know that the Book of Mormon is the word of God. I know that Joseph Smith was a prophet. Oh, I still have things I do not comprehend, but my testimony of truth draws me closer to the Savior and builds my faith.” </a:t>
            </a:r>
          </a:p>
          <a:p>
            <a:r>
              <a:rPr lang="en-US" sz="1200" b="0" i="0" dirty="0">
                <a:solidFill>
                  <a:schemeClr val="bg1"/>
                </a:solidFill>
                <a:effectLst/>
                <a:latin typeface="Open Sans"/>
              </a:rPr>
              <a:t>James B. Martino</a:t>
            </a:r>
            <a:endParaRPr lang="en-US" sz="1200" dirty="0">
              <a:solidFill>
                <a:schemeClr val="bg1"/>
              </a:solidFill>
            </a:endParaRPr>
          </a:p>
        </p:txBody>
      </p:sp>
      <p:pic>
        <p:nvPicPr>
          <p:cNvPr id="8" name="Picture 7">
            <a:extLst>
              <a:ext uri="{FF2B5EF4-FFF2-40B4-BE49-F238E27FC236}">
                <a16:creationId xmlns:a16="http://schemas.microsoft.com/office/drawing/2014/main" id="{53E0A388-9526-45DD-A4CE-9AA6EE054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355" y="2025867"/>
            <a:ext cx="5619750" cy="3152775"/>
          </a:xfrm>
          <a:prstGeom prst="rect">
            <a:avLst/>
          </a:prstGeom>
        </p:spPr>
      </p:pic>
    </p:spTree>
    <p:extLst>
      <p:ext uri="{BB962C8B-B14F-4D97-AF65-F5344CB8AC3E}">
        <p14:creationId xmlns:p14="http://schemas.microsoft.com/office/powerpoint/2010/main" val="73482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4" name="Rectangle 3">
            <a:extLst>
              <a:ext uri="{FF2B5EF4-FFF2-40B4-BE49-F238E27FC236}">
                <a16:creationId xmlns:a16="http://schemas.microsoft.com/office/drawing/2014/main" id="{71DA9BAC-4113-4E31-B38A-9F8FE354882D}"/>
              </a:ext>
            </a:extLst>
          </p:cNvPr>
          <p:cNvSpPr/>
          <p:nvPr/>
        </p:nvSpPr>
        <p:spPr>
          <a:xfrm>
            <a:off x="83418" y="129419"/>
            <a:ext cx="11986661" cy="3693319"/>
          </a:xfrm>
          <a:prstGeom prst="rect">
            <a:avLst/>
          </a:prstGeom>
        </p:spPr>
        <p:txBody>
          <a:bodyPr wrap="square">
            <a:spAutoFit/>
          </a:bodyPr>
          <a:lstStyle/>
          <a:p>
            <a:r>
              <a:rPr lang="en-US" b="0" i="0" dirty="0">
                <a:solidFill>
                  <a:schemeClr val="bg1"/>
                </a:solidFill>
                <a:effectLst/>
                <a:latin typeface="Open Sans"/>
              </a:rPr>
              <a:t>Sources:</a:t>
            </a:r>
          </a:p>
          <a:p>
            <a:endParaRPr lang="en-US" dirty="0">
              <a:solidFill>
                <a:schemeClr val="bg1"/>
              </a:solidFill>
              <a:latin typeface="Open Sans"/>
            </a:endParaRPr>
          </a:p>
          <a:p>
            <a:r>
              <a:rPr lang="en-US" b="0" i="0" dirty="0">
                <a:solidFill>
                  <a:schemeClr val="bg1"/>
                </a:solidFill>
                <a:effectLst/>
                <a:latin typeface="Open Sans"/>
              </a:rPr>
              <a:t>Suggested Song: “Search, Ponder, and Pray” #109 Children’s Songbook</a:t>
            </a:r>
          </a:p>
          <a:p>
            <a:endParaRPr lang="en-US" dirty="0">
              <a:solidFill>
                <a:schemeClr val="bg1"/>
              </a:solidFill>
              <a:latin typeface="Open Sans"/>
            </a:endParaRPr>
          </a:p>
          <a:p>
            <a:r>
              <a:rPr lang="en-US" b="0" i="0" dirty="0">
                <a:solidFill>
                  <a:schemeClr val="bg1"/>
                </a:solidFill>
                <a:effectLst/>
                <a:latin typeface="Open Sans"/>
              </a:rPr>
              <a:t>Video: </a:t>
            </a:r>
          </a:p>
          <a:p>
            <a:r>
              <a:rPr lang="en-US" dirty="0">
                <a:solidFill>
                  <a:schemeClr val="bg1"/>
                </a:solidFill>
              </a:rPr>
              <a:t> “Turn to Him and Answers Will Come” (8:16–9:30)</a:t>
            </a:r>
            <a:endParaRPr lang="en-US" b="0" i="0" dirty="0">
              <a:solidFill>
                <a:schemeClr val="bg1"/>
              </a:solidFill>
              <a:effectLst/>
              <a:latin typeface="Open Sans"/>
            </a:endParaRPr>
          </a:p>
          <a:p>
            <a:endParaRPr lang="en-US" dirty="0">
              <a:solidFill>
                <a:schemeClr val="bg1"/>
              </a:solidFill>
              <a:latin typeface="Open Sans"/>
            </a:endParaRPr>
          </a:p>
          <a:p>
            <a:r>
              <a:rPr lang="en-US" b="0" i="0" dirty="0">
                <a:solidFill>
                  <a:schemeClr val="bg1"/>
                </a:solidFill>
                <a:effectLst/>
                <a:latin typeface="Open Sans"/>
              </a:rPr>
              <a:t>James B. Martino, </a:t>
            </a:r>
            <a:r>
              <a:rPr lang="en-US" b="0" i="0" u="none" strike="noStrike" dirty="0">
                <a:solidFill>
                  <a:schemeClr val="bg1"/>
                </a:solidFill>
                <a:effectLst/>
                <a:latin typeface="Open Sans"/>
                <a:hlinkClick r:id="rId3">
                  <a:extLst>
                    <a:ext uri="{A12FA001-AC4F-418D-AE19-62706E023703}">
                      <ahyp:hlinkClr xmlns:ahyp="http://schemas.microsoft.com/office/drawing/2018/hyperlinkcolor" val="tx"/>
                    </a:ext>
                  </a:extLst>
                </a:hlinkClick>
              </a:rPr>
              <a:t>“Turn to Him and Answers Will Come,”</a:t>
            </a:r>
            <a:r>
              <a:rPr lang="en-US" b="0" i="0" u="none" strike="noStrike" dirty="0">
                <a:solidFill>
                  <a:schemeClr val="bg1"/>
                </a:solidFill>
                <a:effectLst/>
                <a:latin typeface="Open Sans"/>
              </a:rPr>
              <a:t> </a:t>
            </a:r>
            <a:r>
              <a:rPr lang="en-US" b="0" i="1" dirty="0">
                <a:solidFill>
                  <a:schemeClr val="bg1"/>
                </a:solidFill>
                <a:effectLst/>
                <a:latin typeface="Georgia" panose="02040502050405020303" pitchFamily="18" charset="0"/>
              </a:rPr>
              <a:t>Ensign</a:t>
            </a:r>
            <a:r>
              <a:rPr lang="en-US" b="0" i="0" dirty="0">
                <a:solidFill>
                  <a:schemeClr val="bg1"/>
                </a:solidFill>
                <a:effectLst/>
                <a:latin typeface="Open Sans"/>
              </a:rPr>
              <a:t> or </a:t>
            </a:r>
            <a:r>
              <a:rPr lang="en-US" b="0" i="1" dirty="0">
                <a:solidFill>
                  <a:schemeClr val="bg1"/>
                </a:solidFill>
                <a:effectLst/>
                <a:latin typeface="Georgia" panose="02040502050405020303" pitchFamily="18" charset="0"/>
              </a:rPr>
              <a:t>Liahona,</a:t>
            </a:r>
            <a:r>
              <a:rPr lang="en-US" b="0" i="0" dirty="0">
                <a:solidFill>
                  <a:schemeClr val="bg1"/>
                </a:solidFill>
                <a:effectLst/>
                <a:latin typeface="Open Sans"/>
              </a:rPr>
              <a:t> Nov. 2015, 58).</a:t>
            </a:r>
          </a:p>
          <a:p>
            <a:endParaRPr lang="en-US" b="0" i="0" dirty="0">
              <a:solidFill>
                <a:schemeClr val="bg1"/>
              </a:solidFill>
              <a:effectLst/>
              <a:latin typeface="Open Sans"/>
            </a:endParaRPr>
          </a:p>
          <a:p>
            <a:r>
              <a:rPr lang="en-US" dirty="0">
                <a:solidFill>
                  <a:schemeClr val="bg1"/>
                </a:solidFill>
              </a:rPr>
              <a:t>Elder Jeffrey R. Holland “Lord, I Believe,”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2013, 94).</a:t>
            </a:r>
          </a:p>
          <a:p>
            <a:endParaRPr lang="en-US" dirty="0">
              <a:solidFill>
                <a:schemeClr val="bg1"/>
              </a:solidFill>
            </a:endParaRPr>
          </a:p>
          <a:p>
            <a:r>
              <a:rPr lang="en-US" dirty="0">
                <a:solidFill>
                  <a:schemeClr val="bg1"/>
                </a:solidFill>
                <a:latin typeface="Open Sans"/>
              </a:rPr>
              <a:t>Dieter F. Uchtdorf</a:t>
            </a:r>
            <a:r>
              <a:rPr lang="en-US" b="0" i="0" dirty="0">
                <a:solidFill>
                  <a:schemeClr val="bg1"/>
                </a:solidFill>
                <a:effectLst/>
                <a:latin typeface="Open Sans"/>
              </a:rPr>
              <a:t>, “The Reflection in the Water” [Church Educational System fireside for young adults, Nov. 1, 2009], lds.org/media-library</a:t>
            </a:r>
            <a:endParaRPr lang="en-US" dirty="0">
              <a:solidFill>
                <a:schemeClr val="bg1"/>
              </a:solidFill>
            </a:endParaRPr>
          </a:p>
        </p:txBody>
      </p:sp>
      <p:grpSp>
        <p:nvGrpSpPr>
          <p:cNvPr id="7" name="Group 6">
            <a:extLst>
              <a:ext uri="{FF2B5EF4-FFF2-40B4-BE49-F238E27FC236}">
                <a16:creationId xmlns:a16="http://schemas.microsoft.com/office/drawing/2014/main" id="{163C984D-B0EE-46B4-8630-7671E4D8E498}"/>
              </a:ext>
            </a:extLst>
          </p:cNvPr>
          <p:cNvGrpSpPr/>
          <p:nvPr/>
        </p:nvGrpSpPr>
        <p:grpSpPr>
          <a:xfrm>
            <a:off x="4995253" y="1087308"/>
            <a:ext cx="701661" cy="888770"/>
            <a:chOff x="7543800" y="3810000"/>
            <a:chExt cx="1143000" cy="1447800"/>
          </a:xfrm>
        </p:grpSpPr>
        <p:sp>
          <p:nvSpPr>
            <p:cNvPr id="8" name="Trapezoid 7">
              <a:extLst>
                <a:ext uri="{FF2B5EF4-FFF2-40B4-BE49-F238E27FC236}">
                  <a16:creationId xmlns:a16="http://schemas.microsoft.com/office/drawing/2014/main" id="{4DFB77E1-262E-48B6-A373-5FA5D1323EB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54CA4CD2-7FC7-4471-BD08-B922044FF85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EBEAF5A8-4CD8-49A2-9205-F39CD73DD988}"/>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3A8CDCDF-6AAA-40DB-8351-0025F786254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4AAE2CB-564C-4471-8410-A8E62C0F87D9}"/>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5363DDAC-48D9-4050-886D-2456967EDD50}"/>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A0C790AC-7434-4066-BAF4-0676B185B07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88B0A95-0698-4849-B510-21782B6D5F5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314F82-C1E1-47C3-9D52-F8CEDB76943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1C0D0A2-8E03-4F89-8E37-27FE90B40AE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D0852C46-7A83-4D9B-B837-719E7EADDC5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13A6AA0-E2DB-4790-8BBB-7F8C2035003E}"/>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75003DE3-1AE1-4AD6-B717-4A39209DC5E2}"/>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4B0D8E0E-ACBC-421B-BCBD-75FC2B980BD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13F5615-0419-44B0-945A-FA70D492A0D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9C2618B-378D-4AF0-9A19-BEBE8960A8D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D6A1B91-3665-4F01-8763-45DA72B2690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87AA1033-FB9F-4E6F-AF6F-983364912A7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647F294D-2582-4EFF-84F3-465889BECC54}"/>
              </a:ext>
            </a:extLst>
          </p:cNvPr>
          <p:cNvSpPr>
            <a:spLocks noGrp="1"/>
          </p:cNvSpPr>
          <p:nvPr/>
        </p:nvSpPr>
        <p:spPr>
          <a:xfrm>
            <a:off x="0" y="647362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00774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2ED7AF-C1AD-45F3-BB09-F881B920FE68}"/>
              </a:ext>
            </a:extLst>
          </p:cNvPr>
          <p:cNvSpPr/>
          <p:nvPr/>
        </p:nvSpPr>
        <p:spPr>
          <a:xfrm>
            <a:off x="0" y="0"/>
            <a:ext cx="6096000" cy="2862322"/>
          </a:xfrm>
          <a:prstGeom prst="rect">
            <a:avLst/>
          </a:prstGeom>
          <a:ln>
            <a:solidFill>
              <a:schemeClr val="tx1"/>
            </a:solidFill>
          </a:ln>
        </p:spPr>
        <p:txBody>
          <a:bodyPr>
            <a:spAutoFit/>
          </a:bodyPr>
          <a:lstStyle/>
          <a:p>
            <a:pPr fontAlgn="base"/>
            <a:r>
              <a:rPr lang="en-US" sz="1200" b="1" i="0" dirty="0">
                <a:solidFill>
                  <a:srgbClr val="333333"/>
                </a:solidFill>
                <a:effectLst/>
              </a:rPr>
              <a:t>General Authority Seventy Elder James B. Martino </a:t>
            </a:r>
            <a:r>
              <a:rPr lang="en-US" sz="1200" b="0" i="0" dirty="0">
                <a:solidFill>
                  <a:srgbClr val="333333"/>
                </a:solidFill>
                <a:effectLst/>
              </a:rPr>
              <a:t>was sustained as a General Authority Seventy of The Church of Jesus Christ of Latter-day Saints on April 4, 2009. At the time of his call, he had been serving as a member of the Sixth Quorum of the Seventy in the North America Southwest Area. Elder Martino has served as a member and President of the Central America Area Presidency and as a member of the Europe East Area Presidency. He is currently serving as President of the Europe East Area.</a:t>
            </a:r>
          </a:p>
          <a:p>
            <a:pPr fontAlgn="base"/>
            <a:r>
              <a:rPr lang="en-US" sz="1200" b="0" i="0" dirty="0">
                <a:solidFill>
                  <a:srgbClr val="333333"/>
                </a:solidFill>
                <a:effectLst/>
              </a:rPr>
              <a:t>Elder Martino received a bachelor of science degree in business from Brigham Young University in 1974. After graduation, he began working for Russell-Newman, Inc., an apparel company. He was president and CEO of the company from 1989 to 2000. He served as chairman of the company from 2003 until his retirement in 2009.</a:t>
            </a:r>
          </a:p>
          <a:p>
            <a:pPr fontAlgn="base"/>
            <a:r>
              <a:rPr lang="en-US" sz="1200" b="0" i="0" dirty="0">
                <a:solidFill>
                  <a:srgbClr val="333333"/>
                </a:solidFill>
                <a:effectLst/>
              </a:rPr>
              <a:t>Since joining the Church in 1968, Elder Martino has served in numerous Church callings, including full-time missionary in the Guatemala-El Salvador Mission, stake executive secretary, stake Young Men president, seminary teacher, bishop, stake president, and mission president.</a:t>
            </a:r>
          </a:p>
          <a:p>
            <a:pPr fontAlgn="base"/>
            <a:r>
              <a:rPr lang="en-US" sz="1200" b="0" i="0" dirty="0">
                <a:solidFill>
                  <a:srgbClr val="333333"/>
                </a:solidFill>
                <a:effectLst/>
              </a:rPr>
              <a:t>James Boyd Martino was born in Denton, Texas, on March 28, 1951. He married Jennie Marie Barron in August 1973. They are the parents of five children.</a:t>
            </a:r>
          </a:p>
        </p:txBody>
      </p:sp>
    </p:spTree>
    <p:extLst>
      <p:ext uri="{BB962C8B-B14F-4D97-AF65-F5344CB8AC3E}">
        <p14:creationId xmlns:p14="http://schemas.microsoft.com/office/powerpoint/2010/main" val="2493353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6" name="TextBox 5">
            <a:extLst>
              <a:ext uri="{FF2B5EF4-FFF2-40B4-BE49-F238E27FC236}">
                <a16:creationId xmlns:a16="http://schemas.microsoft.com/office/drawing/2014/main" id="{3B0302C3-B4FB-448D-A177-3822C2CC0C4C}"/>
              </a:ext>
            </a:extLst>
          </p:cNvPr>
          <p:cNvSpPr txBox="1"/>
          <p:nvPr/>
        </p:nvSpPr>
        <p:spPr>
          <a:xfrm>
            <a:off x="1373206" y="830178"/>
            <a:ext cx="3773103" cy="1754326"/>
          </a:xfrm>
          <a:prstGeom prst="rect">
            <a:avLst/>
          </a:prstGeom>
          <a:noFill/>
        </p:spPr>
        <p:txBody>
          <a:bodyPr wrap="square" rtlCol="0">
            <a:spAutoFit/>
          </a:bodyPr>
          <a:lstStyle/>
          <a:p>
            <a:r>
              <a:rPr lang="en-US" dirty="0">
                <a:solidFill>
                  <a:schemeClr val="bg1"/>
                </a:solidFill>
              </a:rPr>
              <a:t>“When I was a young man, my parents joined The Church of Jesus Christ of Latter-day Saints. We knew that the missionaries had been teaching them, but my parents had taken the missionary lessons alone.</a:t>
            </a:r>
          </a:p>
        </p:txBody>
      </p:sp>
      <p:pic>
        <p:nvPicPr>
          <p:cNvPr id="3" name="Picture 2">
            <a:extLst>
              <a:ext uri="{FF2B5EF4-FFF2-40B4-BE49-F238E27FC236}">
                <a16:creationId xmlns:a16="http://schemas.microsoft.com/office/drawing/2014/main" id="{7A18460C-F687-4F91-8D01-6D882A801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53" y="196766"/>
            <a:ext cx="952500" cy="1266825"/>
          </a:xfrm>
          <a:prstGeom prst="rect">
            <a:avLst/>
          </a:prstGeom>
        </p:spPr>
      </p:pic>
      <p:sp>
        <p:nvSpPr>
          <p:cNvPr id="4" name="Rectangle 3">
            <a:extLst>
              <a:ext uri="{FF2B5EF4-FFF2-40B4-BE49-F238E27FC236}">
                <a16:creationId xmlns:a16="http://schemas.microsoft.com/office/drawing/2014/main" id="{71DA9BAC-4113-4E31-B38A-9F8FE354882D}"/>
              </a:ext>
            </a:extLst>
          </p:cNvPr>
          <p:cNvSpPr/>
          <p:nvPr/>
        </p:nvSpPr>
        <p:spPr>
          <a:xfrm>
            <a:off x="4068277" y="3921773"/>
            <a:ext cx="6096000" cy="2031325"/>
          </a:xfrm>
          <a:prstGeom prst="rect">
            <a:avLst/>
          </a:prstGeom>
        </p:spPr>
        <p:txBody>
          <a:bodyPr>
            <a:spAutoFit/>
          </a:bodyPr>
          <a:lstStyle/>
          <a:p>
            <a:r>
              <a:rPr lang="en-US" b="0" i="0" dirty="0">
                <a:solidFill>
                  <a:schemeClr val="bg1"/>
                </a:solidFill>
                <a:effectLst/>
                <a:latin typeface="Open Sans"/>
              </a:rPr>
              <a:t>“After this surprising announcement, my brothers and I began to listen to the missionaries as well, and they each received the message of the Restoration with gladness. Although I was curious, my heart was not into changing my life. I did, however, accept the challenge to pray about whether the </a:t>
            </a:r>
            <a:r>
              <a:rPr lang="en-US" dirty="0">
                <a:solidFill>
                  <a:schemeClr val="bg1"/>
                </a:solidFill>
                <a:latin typeface="Open Sans"/>
              </a:rPr>
              <a:t>Book of Mormon</a:t>
            </a:r>
            <a:r>
              <a:rPr lang="en-US" b="0" i="0" dirty="0">
                <a:solidFill>
                  <a:schemeClr val="bg1"/>
                </a:solidFill>
                <a:effectLst/>
                <a:latin typeface="Open Sans"/>
              </a:rPr>
              <a:t> was the word of God, but I did not receive an answer.”</a:t>
            </a:r>
            <a:endParaRPr lang="en-US" dirty="0">
              <a:solidFill>
                <a:schemeClr val="bg1"/>
              </a:solidFill>
            </a:endParaRPr>
          </a:p>
        </p:txBody>
      </p:sp>
      <p:pic>
        <p:nvPicPr>
          <p:cNvPr id="12" name="Picture 11">
            <a:extLst>
              <a:ext uri="{FF2B5EF4-FFF2-40B4-BE49-F238E27FC236}">
                <a16:creationId xmlns:a16="http://schemas.microsoft.com/office/drawing/2014/main" id="{3F6A0848-CF4F-4486-9921-E4833D01CC94}"/>
              </a:ext>
            </a:extLst>
          </p:cNvPr>
          <p:cNvPicPr>
            <a:picLocks noChangeAspect="1"/>
          </p:cNvPicPr>
          <p:nvPr/>
        </p:nvPicPr>
        <p:blipFill rotWithShape="1">
          <a:blip r:embed="rId4">
            <a:extLst>
              <a:ext uri="{28A0092B-C50C-407E-A947-70E740481C1C}">
                <a14:useLocalDpi xmlns:a14="http://schemas.microsoft.com/office/drawing/2010/main" val="0"/>
              </a:ext>
            </a:extLst>
          </a:blip>
          <a:srcRect l="25804" t="375"/>
          <a:stretch/>
        </p:blipFill>
        <p:spPr>
          <a:xfrm>
            <a:off x="1162853" y="3968924"/>
            <a:ext cx="2371022" cy="1984174"/>
          </a:xfrm>
          <a:prstGeom prst="rect">
            <a:avLst/>
          </a:prstGeom>
        </p:spPr>
      </p:pic>
      <p:pic>
        <p:nvPicPr>
          <p:cNvPr id="14" name="Picture 13">
            <a:extLst>
              <a:ext uri="{FF2B5EF4-FFF2-40B4-BE49-F238E27FC236}">
                <a16:creationId xmlns:a16="http://schemas.microsoft.com/office/drawing/2014/main" id="{94B18DB7-492C-45DB-A853-DCF18FCDA5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5033" y="538414"/>
            <a:ext cx="3854115" cy="2890586"/>
          </a:xfrm>
          <a:prstGeom prst="rect">
            <a:avLst/>
          </a:prstGeom>
        </p:spPr>
      </p:pic>
      <p:sp>
        <p:nvSpPr>
          <p:cNvPr id="15" name="Rectangle 14">
            <a:extLst>
              <a:ext uri="{FF2B5EF4-FFF2-40B4-BE49-F238E27FC236}">
                <a16:creationId xmlns:a16="http://schemas.microsoft.com/office/drawing/2014/main" id="{8C686F79-82A2-4A76-B085-FC9367E7638B}"/>
              </a:ext>
            </a:extLst>
          </p:cNvPr>
          <p:cNvSpPr/>
          <p:nvPr/>
        </p:nvSpPr>
        <p:spPr>
          <a:xfrm>
            <a:off x="3798166" y="6030229"/>
            <a:ext cx="6983247" cy="646331"/>
          </a:xfrm>
          <a:prstGeom prst="rect">
            <a:avLst/>
          </a:prstGeom>
          <a:solidFill>
            <a:srgbClr val="002060"/>
          </a:solidFill>
        </p:spPr>
        <p:txBody>
          <a:bodyPr wrap="square">
            <a:spAutoFit/>
          </a:bodyPr>
          <a:lstStyle/>
          <a:p>
            <a:r>
              <a:rPr lang="en-US" b="0" i="0" dirty="0">
                <a:solidFill>
                  <a:schemeClr val="accent4"/>
                </a:solidFill>
                <a:effectLst/>
                <a:latin typeface="Open Sans"/>
              </a:rPr>
              <a:t> Sometimes those who ask Heavenly Father for spiritual knowledge feel that their prayers are not being answered</a:t>
            </a:r>
            <a:endParaRPr lang="en-US" dirty="0">
              <a:solidFill>
                <a:schemeClr val="accent4"/>
              </a:solidFill>
            </a:endParaRPr>
          </a:p>
        </p:txBody>
      </p:sp>
    </p:spTree>
    <p:extLst>
      <p:ext uri="{BB962C8B-B14F-4D97-AF65-F5344CB8AC3E}">
        <p14:creationId xmlns:p14="http://schemas.microsoft.com/office/powerpoint/2010/main" val="15471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1" presetClass="exit" presetSubtype="0" fill="hold" nodeType="withEffect">
                                  <p:stCondLst>
                                    <p:cond delay="0"/>
                                  </p:stCondLst>
                                  <p:childTnLst>
                                    <p:set>
                                      <p:cBhvr>
                                        <p:cTn id="17" dur="1" fill="hold">
                                          <p:stCondLst>
                                            <p:cond delay="0"/>
                                          </p:stCondLst>
                                        </p:cTn>
                                        <p:tgtEl>
                                          <p:spTgt spid="12"/>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4"/>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4" grpId="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Acquiring Spiritual Knowledge</a:t>
            </a:r>
          </a:p>
        </p:txBody>
      </p:sp>
      <p:sp>
        <p:nvSpPr>
          <p:cNvPr id="2" name="Rectangle 1">
            <a:extLst>
              <a:ext uri="{FF2B5EF4-FFF2-40B4-BE49-F238E27FC236}">
                <a16:creationId xmlns:a16="http://schemas.microsoft.com/office/drawing/2014/main" id="{D840B8EC-3427-4132-865D-7DD4E0CF5844}"/>
              </a:ext>
            </a:extLst>
          </p:cNvPr>
          <p:cNvSpPr/>
          <p:nvPr/>
        </p:nvSpPr>
        <p:spPr>
          <a:xfrm>
            <a:off x="304800" y="1326525"/>
            <a:ext cx="5046846" cy="3693319"/>
          </a:xfrm>
          <a:prstGeom prst="rect">
            <a:avLst/>
          </a:prstGeom>
        </p:spPr>
        <p:txBody>
          <a:bodyPr wrap="square">
            <a:spAutoFit/>
          </a:bodyPr>
          <a:lstStyle/>
          <a:p>
            <a:r>
              <a:rPr lang="en-US" b="0" i="0" dirty="0">
                <a:solidFill>
                  <a:schemeClr val="bg1"/>
                </a:solidFill>
                <a:effectLst/>
                <a:latin typeface="Open Sans"/>
              </a:rPr>
              <a:t>Because our Heavenly Father loves us and wants us to progress toward becoming like Him, He has encouraged us to “seek learning, even by study and also by faith”.</a:t>
            </a:r>
          </a:p>
          <a:p>
            <a:endParaRPr lang="en-US" dirty="0">
              <a:solidFill>
                <a:schemeClr val="bg1"/>
              </a:solidFill>
              <a:latin typeface="Open Sans"/>
            </a:endParaRPr>
          </a:p>
          <a:p>
            <a:r>
              <a:rPr lang="en-US" b="0" i="0" dirty="0">
                <a:solidFill>
                  <a:schemeClr val="bg1"/>
                </a:solidFill>
                <a:effectLst/>
                <a:latin typeface="Open Sans"/>
              </a:rPr>
              <a:t>In our search for truth, we can trust Him completely, relying on His wisdom, His love, and His power to teach and bless us. God knows all things and is the source of all truth.</a:t>
            </a:r>
          </a:p>
          <a:p>
            <a:endParaRPr lang="en-US" dirty="0">
              <a:solidFill>
                <a:schemeClr val="bg1"/>
              </a:solidFill>
              <a:latin typeface="Open Sans"/>
            </a:endParaRPr>
          </a:p>
          <a:p>
            <a:r>
              <a:rPr lang="en-US" b="0" i="0" dirty="0">
                <a:solidFill>
                  <a:schemeClr val="bg1"/>
                </a:solidFill>
                <a:effectLst/>
                <a:latin typeface="Open Sans"/>
              </a:rPr>
              <a:t>He has promised to reveal truth to our minds and hearts through the </a:t>
            </a:r>
            <a:r>
              <a:rPr lang="en-US" dirty="0">
                <a:solidFill>
                  <a:schemeClr val="bg1"/>
                </a:solidFill>
                <a:latin typeface="Open Sans"/>
              </a:rPr>
              <a:t>Holy Ghost</a:t>
            </a:r>
            <a:r>
              <a:rPr lang="en-US" b="0" i="0" dirty="0">
                <a:solidFill>
                  <a:schemeClr val="bg1"/>
                </a:solidFill>
                <a:effectLst/>
                <a:latin typeface="Open Sans"/>
              </a:rPr>
              <a:t> if we will diligently seek Him.</a:t>
            </a:r>
            <a:endParaRPr lang="en-US" dirty="0">
              <a:solidFill>
                <a:schemeClr val="bg1"/>
              </a:solidFill>
            </a:endParaRPr>
          </a:p>
        </p:txBody>
      </p:sp>
      <p:sp>
        <p:nvSpPr>
          <p:cNvPr id="7" name="Rectangle 6">
            <a:extLst>
              <a:ext uri="{FF2B5EF4-FFF2-40B4-BE49-F238E27FC236}">
                <a16:creationId xmlns:a16="http://schemas.microsoft.com/office/drawing/2014/main" id="{9BBD57F6-EE9D-4015-9861-47DE18B791DC}"/>
              </a:ext>
            </a:extLst>
          </p:cNvPr>
          <p:cNvSpPr/>
          <p:nvPr/>
        </p:nvSpPr>
        <p:spPr>
          <a:xfrm>
            <a:off x="3294" y="6343320"/>
            <a:ext cx="3809056" cy="369332"/>
          </a:xfrm>
          <a:prstGeom prst="rect">
            <a:avLst/>
          </a:prstGeom>
        </p:spPr>
        <p:txBody>
          <a:bodyPr wrap="none">
            <a:spAutoFit/>
          </a:bodyPr>
          <a:lstStyle/>
          <a:p>
            <a:r>
              <a:rPr lang="en-US" dirty="0">
                <a:solidFill>
                  <a:schemeClr val="bg1"/>
                </a:solidFill>
                <a:latin typeface="Open Sans"/>
              </a:rPr>
              <a:t>D&amp;C 88:118; Mosiah 4:9; D&amp;C 8:2-3</a:t>
            </a:r>
            <a:endParaRPr lang="en-US" dirty="0"/>
          </a:p>
        </p:txBody>
      </p:sp>
      <p:pic>
        <p:nvPicPr>
          <p:cNvPr id="10" name="Picture 9">
            <a:extLst>
              <a:ext uri="{FF2B5EF4-FFF2-40B4-BE49-F238E27FC236}">
                <a16:creationId xmlns:a16="http://schemas.microsoft.com/office/drawing/2014/main" id="{4B2EAFC4-54DE-4CF5-A98D-88DB3F8D9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06" y="895192"/>
            <a:ext cx="2438400" cy="1591056"/>
          </a:xfrm>
          <a:prstGeom prst="rect">
            <a:avLst/>
          </a:prstGeom>
        </p:spPr>
      </p:pic>
      <p:pic>
        <p:nvPicPr>
          <p:cNvPr id="13" name="Picture 12">
            <a:extLst>
              <a:ext uri="{FF2B5EF4-FFF2-40B4-BE49-F238E27FC236}">
                <a16:creationId xmlns:a16="http://schemas.microsoft.com/office/drawing/2014/main" id="{B1116741-1F3F-46A5-A0B6-EEB80A6FB99B}"/>
              </a:ext>
            </a:extLst>
          </p:cNvPr>
          <p:cNvPicPr>
            <a:picLocks noChangeAspect="1"/>
          </p:cNvPicPr>
          <p:nvPr/>
        </p:nvPicPr>
        <p:blipFill rotWithShape="1">
          <a:blip r:embed="rId4">
            <a:extLst>
              <a:ext uri="{28A0092B-C50C-407E-A947-70E740481C1C}">
                <a14:useLocalDpi xmlns:a14="http://schemas.microsoft.com/office/drawing/2010/main" val="0"/>
              </a:ext>
            </a:extLst>
          </a:blip>
          <a:srcRect l="5875"/>
          <a:stretch/>
        </p:blipFill>
        <p:spPr>
          <a:xfrm>
            <a:off x="7479792" y="4602944"/>
            <a:ext cx="4407408" cy="2007798"/>
          </a:xfrm>
          <a:prstGeom prst="rect">
            <a:avLst/>
          </a:prstGeom>
        </p:spPr>
      </p:pic>
      <p:pic>
        <p:nvPicPr>
          <p:cNvPr id="17" name="Picture 16">
            <a:extLst>
              <a:ext uri="{FF2B5EF4-FFF2-40B4-BE49-F238E27FC236}">
                <a16:creationId xmlns:a16="http://schemas.microsoft.com/office/drawing/2014/main" id="{F5FFC80B-0EFF-489B-B2BC-CDA8D7722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2185" y="4836319"/>
            <a:ext cx="3206323" cy="1729552"/>
          </a:xfrm>
          <a:prstGeom prst="rect">
            <a:avLst/>
          </a:prstGeom>
        </p:spPr>
      </p:pic>
      <p:pic>
        <p:nvPicPr>
          <p:cNvPr id="19" name="Picture 18">
            <a:extLst>
              <a:ext uri="{FF2B5EF4-FFF2-40B4-BE49-F238E27FC236}">
                <a16:creationId xmlns:a16="http://schemas.microsoft.com/office/drawing/2014/main" id="{6965411A-F965-4C83-9CDC-A8D102CBE7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1586" y="85738"/>
            <a:ext cx="2589658" cy="1723388"/>
          </a:xfrm>
          <a:prstGeom prst="rect">
            <a:avLst/>
          </a:prstGeom>
        </p:spPr>
      </p:pic>
      <p:sp>
        <p:nvSpPr>
          <p:cNvPr id="22" name="Rectangle 21">
            <a:extLst>
              <a:ext uri="{FF2B5EF4-FFF2-40B4-BE49-F238E27FC236}">
                <a16:creationId xmlns:a16="http://schemas.microsoft.com/office/drawing/2014/main" id="{80878112-EA21-44B6-B028-0AF2807F0CC3}"/>
              </a:ext>
            </a:extLst>
          </p:cNvPr>
          <p:cNvSpPr/>
          <p:nvPr/>
        </p:nvSpPr>
        <p:spPr>
          <a:xfrm>
            <a:off x="6550462" y="2708167"/>
            <a:ext cx="4807347" cy="1754326"/>
          </a:xfrm>
          <a:prstGeom prst="rect">
            <a:avLst/>
          </a:prstGeom>
          <a:solidFill>
            <a:srgbClr val="002060"/>
          </a:solidFill>
        </p:spPr>
        <p:txBody>
          <a:bodyPr wrap="square">
            <a:spAutoFit/>
          </a:bodyPr>
          <a:lstStyle/>
          <a:p>
            <a:r>
              <a:rPr lang="en-US" b="1" i="0" dirty="0">
                <a:solidFill>
                  <a:schemeClr val="accent4"/>
                </a:solidFill>
                <a:effectLst/>
                <a:latin typeface="Palatino"/>
              </a:rPr>
              <a:t> </a:t>
            </a:r>
            <a:r>
              <a:rPr lang="en-US" b="0" i="0" dirty="0">
                <a:solidFill>
                  <a:schemeClr val="accent4"/>
                </a:solidFill>
                <a:effectLst/>
                <a:latin typeface="Palatino"/>
              </a:rPr>
              <a:t>Believe in God; believe that he is, and that he created all things, both in heaven and in earth; believe that he has all wisdom, and all power, both in heaven and in earth; believe that man doth not comprehend all the things which the Lord can comprehend.</a:t>
            </a:r>
            <a:endParaRPr lang="en-US" dirty="0">
              <a:solidFill>
                <a:schemeClr val="accent4"/>
              </a:solidFill>
            </a:endParaRPr>
          </a:p>
        </p:txBody>
      </p:sp>
    </p:spTree>
    <p:extLst>
      <p:ext uri="{BB962C8B-B14F-4D97-AF65-F5344CB8AC3E}">
        <p14:creationId xmlns:p14="http://schemas.microsoft.com/office/powerpoint/2010/main" val="262829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 presetClass="exit" presetSubtype="0" fill="hold" nodeType="withEffect">
                                  <p:stCondLst>
                                    <p:cond delay="0"/>
                                  </p:stCondLst>
                                  <p:childTnLst>
                                    <p:set>
                                      <p:cBhvr>
                                        <p:cTn id="21" dur="1" fill="hold">
                                          <p:stCondLst>
                                            <p:cond delay="0"/>
                                          </p:stCondLst>
                                        </p:cTn>
                                        <p:tgtEl>
                                          <p:spTgt spid="2">
                                            <p:txEl>
                                              <p:pRg st="0" end="0"/>
                                            </p:txEl>
                                          </p:spTgt>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0"/>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2"/>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2" name="TextBox 1">
            <a:extLst>
              <a:ext uri="{FF2B5EF4-FFF2-40B4-BE49-F238E27FC236}">
                <a16:creationId xmlns:a16="http://schemas.microsoft.com/office/drawing/2014/main" id="{88E76AC8-4628-4F8D-A818-CF2BCA3653C0}"/>
              </a:ext>
            </a:extLst>
          </p:cNvPr>
          <p:cNvSpPr txBox="1"/>
          <p:nvPr/>
        </p:nvSpPr>
        <p:spPr>
          <a:xfrm>
            <a:off x="593558" y="818147"/>
            <a:ext cx="5159141" cy="830997"/>
          </a:xfrm>
          <a:prstGeom prst="rect">
            <a:avLst/>
          </a:prstGeom>
          <a:noFill/>
        </p:spPr>
        <p:txBody>
          <a:bodyPr wrap="square" rtlCol="0">
            <a:spAutoFit/>
          </a:bodyPr>
          <a:lstStyle/>
          <a:p>
            <a:r>
              <a:rPr lang="en-US" sz="2400" dirty="0">
                <a:solidFill>
                  <a:schemeClr val="accent4">
                    <a:lumMod val="40000"/>
                    <a:lumOff val="60000"/>
                  </a:schemeClr>
                </a:solidFill>
              </a:rPr>
              <a:t>What characteristic of God allows us to trust Him when seeking answers?</a:t>
            </a:r>
          </a:p>
        </p:txBody>
      </p:sp>
      <p:sp>
        <p:nvSpPr>
          <p:cNvPr id="3" name="Rectangle 2">
            <a:extLst>
              <a:ext uri="{FF2B5EF4-FFF2-40B4-BE49-F238E27FC236}">
                <a16:creationId xmlns:a16="http://schemas.microsoft.com/office/drawing/2014/main" id="{BB2841DC-6A9F-4698-B1F1-13F5A7BC5C12}"/>
              </a:ext>
            </a:extLst>
          </p:cNvPr>
          <p:cNvSpPr/>
          <p:nvPr/>
        </p:nvSpPr>
        <p:spPr>
          <a:xfrm>
            <a:off x="593558" y="2678577"/>
            <a:ext cx="6096000" cy="1569660"/>
          </a:xfrm>
          <a:prstGeom prst="rect">
            <a:avLst/>
          </a:prstGeom>
        </p:spPr>
        <p:txBody>
          <a:bodyPr>
            <a:spAutoFit/>
          </a:bodyPr>
          <a:lstStyle/>
          <a:p>
            <a:r>
              <a:rPr lang="en-US" sz="2400" b="0" i="0" dirty="0">
                <a:solidFill>
                  <a:schemeClr val="accent4">
                    <a:lumMod val="40000"/>
                    <a:lumOff val="60000"/>
                  </a:schemeClr>
                </a:solidFill>
                <a:effectLst/>
                <a:latin typeface="Open Sans"/>
              </a:rPr>
              <a:t>Why would it be important for a person who is seeking to acquire spiritual knowledge to first understand that God is the source of all truth?</a:t>
            </a:r>
            <a:endParaRPr lang="en-US" sz="2400" dirty="0">
              <a:solidFill>
                <a:schemeClr val="accent4">
                  <a:lumMod val="40000"/>
                  <a:lumOff val="60000"/>
                </a:schemeClr>
              </a:solidFill>
            </a:endParaRPr>
          </a:p>
        </p:txBody>
      </p:sp>
      <p:sp>
        <p:nvSpPr>
          <p:cNvPr id="7" name="Rectangle 6">
            <a:extLst>
              <a:ext uri="{FF2B5EF4-FFF2-40B4-BE49-F238E27FC236}">
                <a16:creationId xmlns:a16="http://schemas.microsoft.com/office/drawing/2014/main" id="{941E53FD-6C7F-481C-B066-04CE43A724E6}"/>
              </a:ext>
            </a:extLst>
          </p:cNvPr>
          <p:cNvSpPr/>
          <p:nvPr/>
        </p:nvSpPr>
        <p:spPr>
          <a:xfrm>
            <a:off x="593558" y="5277670"/>
            <a:ext cx="7244355" cy="461665"/>
          </a:xfrm>
          <a:prstGeom prst="rect">
            <a:avLst/>
          </a:prstGeom>
        </p:spPr>
        <p:txBody>
          <a:bodyPr wrap="none">
            <a:spAutoFit/>
          </a:bodyPr>
          <a:lstStyle/>
          <a:p>
            <a:r>
              <a:rPr lang="en-US" sz="2400" dirty="0">
                <a:solidFill>
                  <a:schemeClr val="accent4">
                    <a:lumMod val="40000"/>
                    <a:lumOff val="60000"/>
                  </a:schemeClr>
                </a:solidFill>
                <a:latin typeface="Open Sans"/>
              </a:rPr>
              <a:t>H</a:t>
            </a:r>
            <a:r>
              <a:rPr lang="en-US" sz="2400" b="0" i="0" dirty="0">
                <a:solidFill>
                  <a:schemeClr val="accent4">
                    <a:lumMod val="40000"/>
                    <a:lumOff val="60000"/>
                  </a:schemeClr>
                </a:solidFill>
                <a:effectLst/>
                <a:latin typeface="Open Sans"/>
              </a:rPr>
              <a:t>ow we should seek to acquire spiritual knowledge?</a:t>
            </a:r>
            <a:endParaRPr lang="en-US" sz="2400" dirty="0">
              <a:solidFill>
                <a:schemeClr val="accent4">
                  <a:lumMod val="40000"/>
                  <a:lumOff val="60000"/>
                </a:schemeClr>
              </a:solidFill>
            </a:endParaRPr>
          </a:p>
        </p:txBody>
      </p:sp>
      <p:pic>
        <p:nvPicPr>
          <p:cNvPr id="8" name="Picture 2" descr="http://www.uni.edu/becker/anImated%20question%20mark%20.gif">
            <a:extLst>
              <a:ext uri="{FF2B5EF4-FFF2-40B4-BE49-F238E27FC236}">
                <a16:creationId xmlns:a16="http://schemas.microsoft.com/office/drawing/2014/main" id="{FF46E8BD-5B67-43AF-B2C0-3D922328E079}"/>
              </a:ext>
            </a:extLst>
          </p:cNvPr>
          <p:cNvPicPr>
            <a:picLocks noChangeAspect="1" noChangeArrowheads="1" noCrop="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31471" y="1233645"/>
            <a:ext cx="2528587" cy="429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74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Pattern</a:t>
            </a:r>
          </a:p>
        </p:txBody>
      </p:sp>
      <p:sp>
        <p:nvSpPr>
          <p:cNvPr id="3" name="Rectangle 2">
            <a:extLst>
              <a:ext uri="{FF2B5EF4-FFF2-40B4-BE49-F238E27FC236}">
                <a16:creationId xmlns:a16="http://schemas.microsoft.com/office/drawing/2014/main" id="{CF9DB7E3-26D6-4E7F-8F9B-02819531AF20}"/>
              </a:ext>
            </a:extLst>
          </p:cNvPr>
          <p:cNvSpPr/>
          <p:nvPr/>
        </p:nvSpPr>
        <p:spPr>
          <a:xfrm>
            <a:off x="1907822" y="791679"/>
            <a:ext cx="8594558" cy="369332"/>
          </a:xfrm>
          <a:prstGeom prst="rect">
            <a:avLst/>
          </a:prstGeom>
        </p:spPr>
        <p:txBody>
          <a:bodyPr wrap="square">
            <a:spAutoFit/>
          </a:bodyPr>
          <a:lstStyle/>
          <a:p>
            <a:r>
              <a:rPr lang="en-US" b="0" i="0" dirty="0">
                <a:solidFill>
                  <a:schemeClr val="bg1"/>
                </a:solidFill>
                <a:effectLst/>
                <a:latin typeface="Open Sans"/>
              </a:rPr>
              <a:t> A model or design that a person can follow or copy in order to create something.</a:t>
            </a:r>
            <a:endParaRPr lang="en-US" dirty="0">
              <a:solidFill>
                <a:schemeClr val="bg1"/>
              </a:solidFill>
            </a:endParaRPr>
          </a:p>
        </p:txBody>
      </p:sp>
      <p:pic>
        <p:nvPicPr>
          <p:cNvPr id="8" name="Picture 7">
            <a:extLst>
              <a:ext uri="{FF2B5EF4-FFF2-40B4-BE49-F238E27FC236}">
                <a16:creationId xmlns:a16="http://schemas.microsoft.com/office/drawing/2014/main" id="{51429BF0-08B2-4B76-B4AB-1CDC28D9E6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437" y="1569769"/>
            <a:ext cx="5953125" cy="4276725"/>
          </a:xfrm>
          <a:prstGeom prst="rect">
            <a:avLst/>
          </a:prstGeom>
        </p:spPr>
      </p:pic>
      <p:sp>
        <p:nvSpPr>
          <p:cNvPr id="11" name="Rectangle 10">
            <a:extLst>
              <a:ext uri="{FF2B5EF4-FFF2-40B4-BE49-F238E27FC236}">
                <a16:creationId xmlns:a16="http://schemas.microsoft.com/office/drawing/2014/main" id="{D0D2B432-7794-4D9C-89A4-3268D558E857}"/>
              </a:ext>
            </a:extLst>
          </p:cNvPr>
          <p:cNvSpPr/>
          <p:nvPr/>
        </p:nvSpPr>
        <p:spPr>
          <a:xfrm>
            <a:off x="285173" y="2551837"/>
            <a:ext cx="2549091" cy="1754326"/>
          </a:xfrm>
          <a:prstGeom prst="rect">
            <a:avLst/>
          </a:prstGeom>
          <a:solidFill>
            <a:schemeClr val="accent4">
              <a:lumMod val="50000"/>
            </a:schemeClr>
          </a:solidFill>
        </p:spPr>
        <p:txBody>
          <a:bodyPr wrap="square">
            <a:spAutoFit/>
          </a:bodyPr>
          <a:lstStyle/>
          <a:p>
            <a:r>
              <a:rPr lang="en-US" b="0" i="0" dirty="0">
                <a:solidFill>
                  <a:schemeClr val="bg1"/>
                </a:solidFill>
                <a:effectLst/>
                <a:latin typeface="Open Sans"/>
              </a:rPr>
              <a:t>If someone knew how to follow this pattern and had the necessary skills and materials, what would he or she likely be able to do?</a:t>
            </a:r>
            <a:endParaRPr lang="en-US" dirty="0">
              <a:solidFill>
                <a:schemeClr val="bg1"/>
              </a:solidFill>
            </a:endParaRPr>
          </a:p>
        </p:txBody>
      </p:sp>
      <p:sp>
        <p:nvSpPr>
          <p:cNvPr id="16" name="Rectangle 15">
            <a:extLst>
              <a:ext uri="{FF2B5EF4-FFF2-40B4-BE49-F238E27FC236}">
                <a16:creationId xmlns:a16="http://schemas.microsoft.com/office/drawing/2014/main" id="{93EA7DC5-EA5D-4B92-8568-6446A2CA49BF}"/>
              </a:ext>
            </a:extLst>
          </p:cNvPr>
          <p:cNvSpPr/>
          <p:nvPr/>
        </p:nvSpPr>
        <p:spPr>
          <a:xfrm>
            <a:off x="9357736" y="2690336"/>
            <a:ext cx="2549091" cy="1477328"/>
          </a:xfrm>
          <a:prstGeom prst="rect">
            <a:avLst/>
          </a:prstGeom>
          <a:solidFill>
            <a:schemeClr val="accent4">
              <a:lumMod val="50000"/>
            </a:schemeClr>
          </a:solidFill>
        </p:spPr>
        <p:txBody>
          <a:bodyPr wrap="square">
            <a:spAutoFit/>
          </a:bodyPr>
          <a:lstStyle/>
          <a:p>
            <a:r>
              <a:rPr lang="en-US" dirty="0">
                <a:solidFill>
                  <a:schemeClr val="bg1"/>
                </a:solidFill>
              </a:rPr>
              <a:t>What problems could result if a person chose not to follow the pattern while trying to make this item?</a:t>
            </a:r>
          </a:p>
        </p:txBody>
      </p:sp>
      <p:sp>
        <p:nvSpPr>
          <p:cNvPr id="12" name="Rectangle 11">
            <a:extLst>
              <a:ext uri="{FF2B5EF4-FFF2-40B4-BE49-F238E27FC236}">
                <a16:creationId xmlns:a16="http://schemas.microsoft.com/office/drawing/2014/main" id="{9D4D46DE-B10E-42DC-A857-42C533B7CCC4}"/>
              </a:ext>
            </a:extLst>
          </p:cNvPr>
          <p:cNvSpPr/>
          <p:nvPr/>
        </p:nvSpPr>
        <p:spPr>
          <a:xfrm>
            <a:off x="1964166" y="6029081"/>
            <a:ext cx="8263665" cy="646331"/>
          </a:xfrm>
          <a:prstGeom prst="rect">
            <a:avLst/>
          </a:prstGeom>
          <a:solidFill>
            <a:srgbClr val="002060"/>
          </a:solidFill>
        </p:spPr>
        <p:txBody>
          <a:bodyPr wrap="square">
            <a:spAutoFit/>
          </a:bodyPr>
          <a:lstStyle/>
          <a:p>
            <a:r>
              <a:rPr lang="en-US" dirty="0">
                <a:solidFill>
                  <a:schemeClr val="accent4"/>
                </a:solidFill>
                <a:latin typeface="Open Sans"/>
              </a:rPr>
              <a:t>I</a:t>
            </a:r>
            <a:r>
              <a:rPr lang="en-US" b="0" i="0" dirty="0">
                <a:solidFill>
                  <a:schemeClr val="accent4"/>
                </a:solidFill>
                <a:effectLst/>
                <a:latin typeface="Open Sans"/>
              </a:rPr>
              <a:t>f we understand God’s pattern for acquiring spiritual knowledge and how to use that pattern, we can obtain and apply spiritual truths.</a:t>
            </a:r>
            <a:endParaRPr lang="en-US" dirty="0">
              <a:solidFill>
                <a:schemeClr val="accent4"/>
              </a:solidFill>
            </a:endParaRPr>
          </a:p>
        </p:txBody>
      </p:sp>
    </p:spTree>
    <p:extLst>
      <p:ext uri="{BB962C8B-B14F-4D97-AF65-F5344CB8AC3E}">
        <p14:creationId xmlns:p14="http://schemas.microsoft.com/office/powerpoint/2010/main" val="417789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 presetClass="exit" presetSubtype="0" fill="hold" grpId="1" nodeType="with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6"/>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8"/>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1" grpId="1" animBg="1"/>
      <p:bldP spid="16" grpId="0" animBg="1"/>
      <p:bldP spid="16"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God’s Pattern</a:t>
            </a:r>
          </a:p>
        </p:txBody>
      </p:sp>
      <p:sp>
        <p:nvSpPr>
          <p:cNvPr id="3" name="Rectangle 2">
            <a:extLst>
              <a:ext uri="{FF2B5EF4-FFF2-40B4-BE49-F238E27FC236}">
                <a16:creationId xmlns:a16="http://schemas.microsoft.com/office/drawing/2014/main" id="{5060888D-AD4D-462C-9E52-7CCAA0231BAD}"/>
              </a:ext>
            </a:extLst>
          </p:cNvPr>
          <p:cNvSpPr/>
          <p:nvPr/>
        </p:nvSpPr>
        <p:spPr>
          <a:xfrm>
            <a:off x="4819688" y="5335692"/>
            <a:ext cx="7350044" cy="1477328"/>
          </a:xfrm>
          <a:prstGeom prst="rect">
            <a:avLst/>
          </a:prstGeom>
          <a:solidFill>
            <a:srgbClr val="002060"/>
          </a:solidFill>
        </p:spPr>
        <p:txBody>
          <a:bodyPr wrap="square">
            <a:spAutoFit/>
          </a:bodyPr>
          <a:lstStyle/>
          <a:p>
            <a:r>
              <a:rPr lang="en-US" b="1" i="1" dirty="0">
                <a:solidFill>
                  <a:srgbClr val="FFFF00"/>
                </a:solidFill>
                <a:latin typeface="Palatino"/>
              </a:rPr>
              <a:t> </a:t>
            </a:r>
            <a:r>
              <a:rPr lang="en-US" i="1" dirty="0">
                <a:solidFill>
                  <a:srgbClr val="FFFF00"/>
                </a:solidFill>
                <a:latin typeface="Palatino"/>
              </a:rPr>
              <a:t>Angels speak by the power of the Holy Ghost; wherefore, they speak the words of Christ. Wherefore, I said unto you, feast upon the words of Christ; for behold, the words of Christ will tell you all things what ye should do. </a:t>
            </a:r>
          </a:p>
          <a:p>
            <a:r>
              <a:rPr lang="en-US" i="1" dirty="0">
                <a:solidFill>
                  <a:srgbClr val="FFFF00"/>
                </a:solidFill>
                <a:latin typeface="Palatino"/>
              </a:rPr>
              <a:t>2 Nephi 32:3</a:t>
            </a:r>
          </a:p>
        </p:txBody>
      </p:sp>
      <p:sp>
        <p:nvSpPr>
          <p:cNvPr id="12" name="Rectangle 11">
            <a:extLst>
              <a:ext uri="{FF2B5EF4-FFF2-40B4-BE49-F238E27FC236}">
                <a16:creationId xmlns:a16="http://schemas.microsoft.com/office/drawing/2014/main" id="{77967DFB-8819-4624-B641-90EC6E1E16D0}"/>
              </a:ext>
            </a:extLst>
          </p:cNvPr>
          <p:cNvSpPr/>
          <p:nvPr/>
        </p:nvSpPr>
        <p:spPr>
          <a:xfrm>
            <a:off x="138979" y="1511190"/>
            <a:ext cx="3650806" cy="646331"/>
          </a:xfrm>
          <a:prstGeom prst="rect">
            <a:avLst/>
          </a:prstGeom>
        </p:spPr>
        <p:txBody>
          <a:bodyPr wrap="square">
            <a:spAutoFit/>
          </a:bodyPr>
          <a:lstStyle/>
          <a:p>
            <a:r>
              <a:rPr lang="en-US" b="0" i="0" dirty="0">
                <a:solidFill>
                  <a:schemeClr val="bg1"/>
                </a:solidFill>
                <a:effectLst/>
                <a:latin typeface="Open Sans"/>
              </a:rPr>
              <a:t>Have an </a:t>
            </a:r>
            <a:r>
              <a:rPr lang="en-US" dirty="0">
                <a:solidFill>
                  <a:schemeClr val="bg1"/>
                </a:solidFill>
                <a:latin typeface="Open Sans"/>
              </a:rPr>
              <a:t>h</a:t>
            </a:r>
            <a:r>
              <a:rPr lang="en-US" b="0" i="0" dirty="0">
                <a:solidFill>
                  <a:schemeClr val="bg1"/>
                </a:solidFill>
                <a:effectLst/>
                <a:latin typeface="Open Sans"/>
              </a:rPr>
              <a:t>onest </a:t>
            </a:r>
            <a:r>
              <a:rPr lang="en-US" dirty="0">
                <a:solidFill>
                  <a:schemeClr val="bg1"/>
                </a:solidFill>
                <a:latin typeface="Open Sans"/>
              </a:rPr>
              <a:t>d</a:t>
            </a:r>
            <a:r>
              <a:rPr lang="en-US" b="0" i="0" dirty="0">
                <a:solidFill>
                  <a:schemeClr val="bg1"/>
                </a:solidFill>
                <a:effectLst/>
                <a:latin typeface="Open Sans"/>
              </a:rPr>
              <a:t>esire to know the truth</a:t>
            </a:r>
            <a:endParaRPr lang="en-US" dirty="0">
              <a:solidFill>
                <a:schemeClr val="bg1"/>
              </a:solidFill>
            </a:endParaRPr>
          </a:p>
        </p:txBody>
      </p:sp>
      <p:sp>
        <p:nvSpPr>
          <p:cNvPr id="4" name="Rectangle 3">
            <a:extLst>
              <a:ext uri="{FF2B5EF4-FFF2-40B4-BE49-F238E27FC236}">
                <a16:creationId xmlns:a16="http://schemas.microsoft.com/office/drawing/2014/main" id="{D22DFB32-71E1-48DC-814B-9A18E4BAB7C4}"/>
              </a:ext>
            </a:extLst>
          </p:cNvPr>
          <p:cNvSpPr/>
          <p:nvPr/>
        </p:nvSpPr>
        <p:spPr>
          <a:xfrm>
            <a:off x="4927547" y="864860"/>
            <a:ext cx="7125473" cy="2031325"/>
          </a:xfrm>
          <a:prstGeom prst="rect">
            <a:avLst/>
          </a:prstGeom>
          <a:solidFill>
            <a:srgbClr val="002060"/>
          </a:solidFill>
        </p:spPr>
        <p:txBody>
          <a:bodyPr wrap="square">
            <a:spAutoFit/>
          </a:bodyPr>
          <a:lstStyle/>
          <a:p>
            <a:pPr fontAlgn="base"/>
            <a:r>
              <a:rPr lang="en-US" b="0" i="1" dirty="0">
                <a:solidFill>
                  <a:srgbClr val="FFFF00"/>
                </a:solidFill>
                <a:effectLst/>
                <a:latin typeface="Palatino"/>
              </a:rPr>
              <a:t>And when ye shall receive these things, I would exhort you that ye would ask God, the Eternal Father, in the name of Christ, if these things are not true; and if ye shall ask with a sincere heart, with real intent, having faith in Christ, he will manifest the truth of it unto you, by the power of the Holy Ghost.</a:t>
            </a:r>
          </a:p>
          <a:p>
            <a:pPr fontAlgn="base"/>
            <a:r>
              <a:rPr lang="en-US" b="0" i="1" dirty="0">
                <a:solidFill>
                  <a:srgbClr val="FFFF00"/>
                </a:solidFill>
                <a:effectLst/>
                <a:latin typeface="Palatino"/>
              </a:rPr>
              <a:t>And by the power of the Holy Ghost ye may know the truth of all things. Moroni 10:4-5</a:t>
            </a:r>
          </a:p>
        </p:txBody>
      </p:sp>
      <p:sp>
        <p:nvSpPr>
          <p:cNvPr id="6" name="Arrow: Right 5">
            <a:extLst>
              <a:ext uri="{FF2B5EF4-FFF2-40B4-BE49-F238E27FC236}">
                <a16:creationId xmlns:a16="http://schemas.microsoft.com/office/drawing/2014/main" id="{6BEFEAEE-7076-46DB-BB71-2E6E5505CD51}"/>
              </a:ext>
            </a:extLst>
          </p:cNvPr>
          <p:cNvSpPr/>
          <p:nvPr/>
        </p:nvSpPr>
        <p:spPr>
          <a:xfrm>
            <a:off x="3789785" y="1462180"/>
            <a:ext cx="952901" cy="517669"/>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437B0D-C0CB-460B-B192-78E88D07360B}"/>
              </a:ext>
            </a:extLst>
          </p:cNvPr>
          <p:cNvSpPr/>
          <p:nvPr/>
        </p:nvSpPr>
        <p:spPr>
          <a:xfrm>
            <a:off x="138979" y="3122434"/>
            <a:ext cx="3835668" cy="646331"/>
          </a:xfrm>
          <a:prstGeom prst="rect">
            <a:avLst/>
          </a:prstGeom>
        </p:spPr>
        <p:txBody>
          <a:bodyPr wrap="square">
            <a:spAutoFit/>
          </a:bodyPr>
          <a:lstStyle/>
          <a:p>
            <a:r>
              <a:rPr lang="en-US" b="0" i="0" dirty="0">
                <a:solidFill>
                  <a:schemeClr val="bg1"/>
                </a:solidFill>
                <a:effectLst/>
                <a:latin typeface="Open Sans"/>
              </a:rPr>
              <a:t>Be willing to live according to that which God has revealed</a:t>
            </a:r>
            <a:endParaRPr lang="en-US" dirty="0">
              <a:solidFill>
                <a:schemeClr val="bg1"/>
              </a:solidFill>
            </a:endParaRPr>
          </a:p>
        </p:txBody>
      </p:sp>
      <p:sp>
        <p:nvSpPr>
          <p:cNvPr id="16" name="Arrow: Right 15">
            <a:extLst>
              <a:ext uri="{FF2B5EF4-FFF2-40B4-BE49-F238E27FC236}">
                <a16:creationId xmlns:a16="http://schemas.microsoft.com/office/drawing/2014/main" id="{5DE76F25-8680-47EA-8DD7-02FEBE8366D9}"/>
              </a:ext>
            </a:extLst>
          </p:cNvPr>
          <p:cNvSpPr/>
          <p:nvPr/>
        </p:nvSpPr>
        <p:spPr>
          <a:xfrm>
            <a:off x="3745750" y="3124840"/>
            <a:ext cx="952901" cy="517669"/>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5784C6-3270-4D09-84D0-418583F9034A}"/>
              </a:ext>
            </a:extLst>
          </p:cNvPr>
          <p:cNvSpPr/>
          <p:nvPr/>
        </p:nvSpPr>
        <p:spPr>
          <a:xfrm>
            <a:off x="4808836" y="3109852"/>
            <a:ext cx="7244184" cy="646331"/>
          </a:xfrm>
          <a:prstGeom prst="rect">
            <a:avLst/>
          </a:prstGeom>
          <a:solidFill>
            <a:srgbClr val="002060"/>
          </a:solidFill>
        </p:spPr>
        <p:txBody>
          <a:bodyPr wrap="square">
            <a:spAutoFit/>
          </a:bodyPr>
          <a:lstStyle/>
          <a:p>
            <a:r>
              <a:rPr lang="en-US" b="1" i="1" dirty="0">
                <a:solidFill>
                  <a:srgbClr val="FFFF00"/>
                </a:solidFill>
                <a:effectLst/>
                <a:latin typeface="Palatino"/>
              </a:rPr>
              <a:t> </a:t>
            </a:r>
            <a:r>
              <a:rPr lang="en-US" b="0" i="1" dirty="0">
                <a:solidFill>
                  <a:srgbClr val="FFFF00"/>
                </a:solidFill>
                <a:effectLst/>
                <a:latin typeface="Palatino"/>
              </a:rPr>
              <a:t>If any man will do his will, he shall know of the doctrine, whether it be of God, or whether I speak of myself. John 7:17</a:t>
            </a:r>
            <a:endParaRPr lang="en-US" i="1" dirty="0">
              <a:solidFill>
                <a:srgbClr val="FFFF00"/>
              </a:solidFill>
            </a:endParaRPr>
          </a:p>
        </p:txBody>
      </p:sp>
      <p:sp>
        <p:nvSpPr>
          <p:cNvPr id="18" name="Rectangle 17">
            <a:extLst>
              <a:ext uri="{FF2B5EF4-FFF2-40B4-BE49-F238E27FC236}">
                <a16:creationId xmlns:a16="http://schemas.microsoft.com/office/drawing/2014/main" id="{1CEDF864-F8F3-4794-8308-D4BB5A1ACEA1}"/>
              </a:ext>
            </a:extLst>
          </p:cNvPr>
          <p:cNvSpPr/>
          <p:nvPr/>
        </p:nvSpPr>
        <p:spPr>
          <a:xfrm>
            <a:off x="138979" y="4230854"/>
            <a:ext cx="3835668" cy="369332"/>
          </a:xfrm>
          <a:prstGeom prst="rect">
            <a:avLst/>
          </a:prstGeom>
        </p:spPr>
        <p:txBody>
          <a:bodyPr wrap="square">
            <a:spAutoFit/>
          </a:bodyPr>
          <a:lstStyle/>
          <a:p>
            <a:r>
              <a:rPr lang="en-US" b="0" i="0" dirty="0">
                <a:solidFill>
                  <a:schemeClr val="bg1"/>
                </a:solidFill>
                <a:effectLst/>
                <a:latin typeface="Open Sans"/>
              </a:rPr>
              <a:t>Seek truth through prayer</a:t>
            </a:r>
            <a:endParaRPr lang="en-US" dirty="0">
              <a:solidFill>
                <a:schemeClr val="bg1"/>
              </a:solidFill>
            </a:endParaRPr>
          </a:p>
        </p:txBody>
      </p:sp>
      <p:sp>
        <p:nvSpPr>
          <p:cNvPr id="20" name="Arrow: Right 19">
            <a:extLst>
              <a:ext uri="{FF2B5EF4-FFF2-40B4-BE49-F238E27FC236}">
                <a16:creationId xmlns:a16="http://schemas.microsoft.com/office/drawing/2014/main" id="{7A594796-6F7C-4D29-AF33-82D3A2F05250}"/>
              </a:ext>
            </a:extLst>
          </p:cNvPr>
          <p:cNvSpPr/>
          <p:nvPr/>
        </p:nvSpPr>
        <p:spPr>
          <a:xfrm>
            <a:off x="3742459" y="4180871"/>
            <a:ext cx="952901" cy="517669"/>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40090ED-1489-419C-8B0D-D1FCF9C38967}"/>
              </a:ext>
            </a:extLst>
          </p:cNvPr>
          <p:cNvSpPr/>
          <p:nvPr/>
        </p:nvSpPr>
        <p:spPr>
          <a:xfrm>
            <a:off x="4808835" y="4055940"/>
            <a:ext cx="7191717" cy="1200329"/>
          </a:xfrm>
          <a:prstGeom prst="rect">
            <a:avLst/>
          </a:prstGeom>
          <a:solidFill>
            <a:srgbClr val="002060"/>
          </a:solidFill>
        </p:spPr>
        <p:txBody>
          <a:bodyPr wrap="square">
            <a:spAutoFit/>
          </a:bodyPr>
          <a:lstStyle/>
          <a:p>
            <a:pPr fontAlgn="base"/>
            <a:r>
              <a:rPr lang="en-US" i="1" dirty="0">
                <a:solidFill>
                  <a:srgbClr val="FFFF00"/>
                </a:solidFill>
                <a:latin typeface="Palatino"/>
              </a:rPr>
              <a:t>If any of you lack wisdom, let him ask of God, that giveth to all men liberally, and </a:t>
            </a:r>
            <a:r>
              <a:rPr lang="en-US" i="1" dirty="0" err="1">
                <a:solidFill>
                  <a:srgbClr val="FFFF00"/>
                </a:solidFill>
                <a:latin typeface="Palatino"/>
              </a:rPr>
              <a:t>upbraideth</a:t>
            </a:r>
            <a:r>
              <a:rPr lang="en-US" i="1" dirty="0">
                <a:solidFill>
                  <a:srgbClr val="FFFF00"/>
                </a:solidFill>
                <a:latin typeface="Palatino"/>
              </a:rPr>
              <a:t> not; and it shall be given him.</a:t>
            </a:r>
          </a:p>
          <a:p>
            <a:pPr fontAlgn="base"/>
            <a:r>
              <a:rPr lang="en-US" b="1" i="1" dirty="0">
                <a:solidFill>
                  <a:srgbClr val="FFFF00"/>
                </a:solidFill>
                <a:latin typeface="Palatino"/>
              </a:rPr>
              <a:t>6 </a:t>
            </a:r>
            <a:r>
              <a:rPr lang="en-US" i="1" dirty="0">
                <a:solidFill>
                  <a:srgbClr val="FFFF00"/>
                </a:solidFill>
                <a:latin typeface="Palatino"/>
              </a:rPr>
              <a:t>But let him ask in faith, nothing wavering. For he that </a:t>
            </a:r>
            <a:r>
              <a:rPr lang="en-US" i="1" dirty="0" err="1">
                <a:solidFill>
                  <a:srgbClr val="FFFF00"/>
                </a:solidFill>
                <a:latin typeface="Palatino"/>
              </a:rPr>
              <a:t>wavereth</a:t>
            </a:r>
            <a:r>
              <a:rPr lang="en-US" i="1" dirty="0">
                <a:solidFill>
                  <a:srgbClr val="FFFF00"/>
                </a:solidFill>
                <a:latin typeface="Palatino"/>
              </a:rPr>
              <a:t> is like a wave of the sea driven with the wind and tossed. James 1:5-6</a:t>
            </a:r>
          </a:p>
        </p:txBody>
      </p:sp>
      <p:sp>
        <p:nvSpPr>
          <p:cNvPr id="23" name="Rectangle 22">
            <a:extLst>
              <a:ext uri="{FF2B5EF4-FFF2-40B4-BE49-F238E27FC236}">
                <a16:creationId xmlns:a16="http://schemas.microsoft.com/office/drawing/2014/main" id="{3AA717EA-3471-42C0-BBA5-D73121C44594}"/>
              </a:ext>
            </a:extLst>
          </p:cNvPr>
          <p:cNvSpPr/>
          <p:nvPr/>
        </p:nvSpPr>
        <p:spPr>
          <a:xfrm>
            <a:off x="138979" y="5812781"/>
            <a:ext cx="3835668" cy="369332"/>
          </a:xfrm>
          <a:prstGeom prst="rect">
            <a:avLst/>
          </a:prstGeom>
        </p:spPr>
        <p:txBody>
          <a:bodyPr wrap="square">
            <a:spAutoFit/>
          </a:bodyPr>
          <a:lstStyle/>
          <a:p>
            <a:r>
              <a:rPr lang="en-US" b="0" i="0" dirty="0">
                <a:solidFill>
                  <a:schemeClr val="bg1"/>
                </a:solidFill>
                <a:effectLst/>
                <a:latin typeface="Open Sans"/>
              </a:rPr>
              <a:t>Seriously study of the word of God</a:t>
            </a:r>
            <a:endParaRPr lang="en-US" dirty="0">
              <a:solidFill>
                <a:schemeClr val="bg1"/>
              </a:solidFill>
            </a:endParaRPr>
          </a:p>
        </p:txBody>
      </p:sp>
      <p:sp>
        <p:nvSpPr>
          <p:cNvPr id="24" name="Arrow: Right 23">
            <a:extLst>
              <a:ext uri="{FF2B5EF4-FFF2-40B4-BE49-F238E27FC236}">
                <a16:creationId xmlns:a16="http://schemas.microsoft.com/office/drawing/2014/main" id="{E28EB3BB-5A60-41F3-BA2D-2F180A7A092D}"/>
              </a:ext>
            </a:extLst>
          </p:cNvPr>
          <p:cNvSpPr/>
          <p:nvPr/>
        </p:nvSpPr>
        <p:spPr>
          <a:xfrm>
            <a:off x="3742458" y="5733365"/>
            <a:ext cx="952901" cy="517669"/>
          </a:xfrm>
          <a:prstGeom prst="right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BD979451-F49C-436D-A540-11A8EF7195C3}"/>
              </a:ext>
            </a:extLst>
          </p:cNvPr>
          <p:cNvGrpSpPr/>
          <p:nvPr/>
        </p:nvGrpSpPr>
        <p:grpSpPr>
          <a:xfrm>
            <a:off x="555742" y="147781"/>
            <a:ext cx="3872895" cy="776037"/>
            <a:chOff x="97616" y="99270"/>
            <a:chExt cx="3872895" cy="776037"/>
          </a:xfrm>
        </p:grpSpPr>
        <p:grpSp>
          <p:nvGrpSpPr>
            <p:cNvPr id="27" name="Group 26">
              <a:extLst>
                <a:ext uri="{FF2B5EF4-FFF2-40B4-BE49-F238E27FC236}">
                  <a16:creationId xmlns:a16="http://schemas.microsoft.com/office/drawing/2014/main" id="{25A2FB25-8B0D-40E2-BF4E-C2FFD871104A}"/>
                </a:ext>
              </a:extLst>
            </p:cNvPr>
            <p:cNvGrpSpPr/>
            <p:nvPr/>
          </p:nvGrpSpPr>
          <p:grpSpPr>
            <a:xfrm>
              <a:off x="97616" y="99271"/>
              <a:ext cx="1050982" cy="765589"/>
              <a:chOff x="97616" y="99271"/>
              <a:chExt cx="1050982" cy="765589"/>
            </a:xfrm>
          </p:grpSpPr>
          <p:grpSp>
            <p:nvGrpSpPr>
              <p:cNvPr id="25" name="Group 24">
                <a:extLst>
                  <a:ext uri="{FF2B5EF4-FFF2-40B4-BE49-F238E27FC236}">
                    <a16:creationId xmlns:a16="http://schemas.microsoft.com/office/drawing/2014/main" id="{DF6B6E3C-B9DF-4FB2-BD33-33AECBE66FCF}"/>
                  </a:ext>
                </a:extLst>
              </p:cNvPr>
              <p:cNvGrpSpPr/>
              <p:nvPr/>
            </p:nvGrpSpPr>
            <p:grpSpPr>
              <a:xfrm>
                <a:off x="97616" y="99271"/>
                <a:ext cx="802585" cy="765589"/>
                <a:chOff x="97616" y="99271"/>
                <a:chExt cx="802585" cy="765589"/>
              </a:xfrm>
            </p:grpSpPr>
            <p:sp>
              <p:nvSpPr>
                <p:cNvPr id="11" name="Callout: Quad Arrow 10">
                  <a:extLst>
                    <a:ext uri="{FF2B5EF4-FFF2-40B4-BE49-F238E27FC236}">
                      <a16:creationId xmlns:a16="http://schemas.microsoft.com/office/drawing/2014/main" id="{9534D89C-F2E7-432D-81FA-AD506B1A895F}"/>
                    </a:ext>
                  </a:extLst>
                </p:cNvPr>
                <p:cNvSpPr/>
                <p:nvPr/>
              </p:nvSpPr>
              <p:spPr>
                <a:xfrm>
                  <a:off x="97616" y="99271"/>
                  <a:ext cx="802585" cy="765589"/>
                </a:xfrm>
                <a:prstGeom prst="quadArrowCallout">
                  <a:avLst>
                    <a:gd name="adj1" fmla="val 34823"/>
                    <a:gd name="adj2" fmla="val 18515"/>
                    <a:gd name="adj3" fmla="val 18515"/>
                    <a:gd name="adj4" fmla="val 48123"/>
                  </a:avLst>
                </a:prstGeom>
                <a:solidFill>
                  <a:srgbClr val="A250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7AB0129F-05DD-4214-BDB5-BFE4732F6F8F}"/>
                    </a:ext>
                  </a:extLst>
                </p:cNvPr>
                <p:cNvSpPr/>
                <p:nvPr/>
              </p:nvSpPr>
              <p:spPr>
                <a:xfrm>
                  <a:off x="346509" y="335824"/>
                  <a:ext cx="301562" cy="301562"/>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Diamond 25">
                <a:extLst>
                  <a:ext uri="{FF2B5EF4-FFF2-40B4-BE49-F238E27FC236}">
                    <a16:creationId xmlns:a16="http://schemas.microsoft.com/office/drawing/2014/main" id="{EC784732-E11F-4B75-BB30-CBD9D0301A3F}"/>
                  </a:ext>
                </a:extLst>
              </p:cNvPr>
              <p:cNvSpPr/>
              <p:nvPr/>
            </p:nvSpPr>
            <p:spPr>
              <a:xfrm>
                <a:off x="847036" y="335824"/>
                <a:ext cx="301562" cy="301562"/>
              </a:xfrm>
              <a:prstGeom prst="diamon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C71DA5E4-9A6B-4BFE-9BB6-8F1AA9B048CF}"/>
                </a:ext>
              </a:extLst>
            </p:cNvPr>
            <p:cNvGrpSpPr/>
            <p:nvPr/>
          </p:nvGrpSpPr>
          <p:grpSpPr>
            <a:xfrm>
              <a:off x="1122901" y="99270"/>
              <a:ext cx="1050982" cy="765589"/>
              <a:chOff x="97616" y="99271"/>
              <a:chExt cx="1050982" cy="765589"/>
            </a:xfrm>
          </p:grpSpPr>
          <p:grpSp>
            <p:nvGrpSpPr>
              <p:cNvPr id="29" name="Group 28">
                <a:extLst>
                  <a:ext uri="{FF2B5EF4-FFF2-40B4-BE49-F238E27FC236}">
                    <a16:creationId xmlns:a16="http://schemas.microsoft.com/office/drawing/2014/main" id="{0BE8091E-4EF2-4883-9AC3-7349BC34DB7C}"/>
                  </a:ext>
                </a:extLst>
              </p:cNvPr>
              <p:cNvGrpSpPr/>
              <p:nvPr/>
            </p:nvGrpSpPr>
            <p:grpSpPr>
              <a:xfrm>
                <a:off x="97616" y="99271"/>
                <a:ext cx="802585" cy="765589"/>
                <a:chOff x="97616" y="99271"/>
                <a:chExt cx="802585" cy="765589"/>
              </a:xfrm>
            </p:grpSpPr>
            <p:sp>
              <p:nvSpPr>
                <p:cNvPr id="31" name="Callout: Quad Arrow 30">
                  <a:extLst>
                    <a:ext uri="{FF2B5EF4-FFF2-40B4-BE49-F238E27FC236}">
                      <a16:creationId xmlns:a16="http://schemas.microsoft.com/office/drawing/2014/main" id="{6EC496F5-AAA5-4AB8-9EF7-54931AAB73BF}"/>
                    </a:ext>
                  </a:extLst>
                </p:cNvPr>
                <p:cNvSpPr/>
                <p:nvPr/>
              </p:nvSpPr>
              <p:spPr>
                <a:xfrm>
                  <a:off x="97616" y="99271"/>
                  <a:ext cx="802585" cy="765589"/>
                </a:xfrm>
                <a:prstGeom prst="quadArrowCallout">
                  <a:avLst>
                    <a:gd name="adj1" fmla="val 34823"/>
                    <a:gd name="adj2" fmla="val 18515"/>
                    <a:gd name="adj3" fmla="val 18515"/>
                    <a:gd name="adj4" fmla="val 48123"/>
                  </a:avLst>
                </a:prstGeom>
                <a:solidFill>
                  <a:srgbClr val="A250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D4C23768-B119-4CCE-9757-AB5BB43E7966}"/>
                    </a:ext>
                  </a:extLst>
                </p:cNvPr>
                <p:cNvSpPr/>
                <p:nvPr/>
              </p:nvSpPr>
              <p:spPr>
                <a:xfrm>
                  <a:off x="346509" y="335824"/>
                  <a:ext cx="301562" cy="301562"/>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Diamond 29">
                <a:extLst>
                  <a:ext uri="{FF2B5EF4-FFF2-40B4-BE49-F238E27FC236}">
                    <a16:creationId xmlns:a16="http://schemas.microsoft.com/office/drawing/2014/main" id="{AB8A08A0-192B-4085-972C-8F0E3D0DC521}"/>
                  </a:ext>
                </a:extLst>
              </p:cNvPr>
              <p:cNvSpPr/>
              <p:nvPr/>
            </p:nvSpPr>
            <p:spPr>
              <a:xfrm>
                <a:off x="847036" y="335824"/>
                <a:ext cx="301562" cy="301562"/>
              </a:xfrm>
              <a:prstGeom prst="diamon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35D0E37C-3532-40B8-A331-678100E170B7}"/>
                </a:ext>
              </a:extLst>
            </p:cNvPr>
            <p:cNvGrpSpPr/>
            <p:nvPr/>
          </p:nvGrpSpPr>
          <p:grpSpPr>
            <a:xfrm>
              <a:off x="2148186" y="101389"/>
              <a:ext cx="1050982" cy="765589"/>
              <a:chOff x="97616" y="99271"/>
              <a:chExt cx="1050982" cy="765589"/>
            </a:xfrm>
          </p:grpSpPr>
          <p:grpSp>
            <p:nvGrpSpPr>
              <p:cNvPr id="34" name="Group 33">
                <a:extLst>
                  <a:ext uri="{FF2B5EF4-FFF2-40B4-BE49-F238E27FC236}">
                    <a16:creationId xmlns:a16="http://schemas.microsoft.com/office/drawing/2014/main" id="{2B8495F4-8652-4700-A2C2-0DA356797FAE}"/>
                  </a:ext>
                </a:extLst>
              </p:cNvPr>
              <p:cNvGrpSpPr/>
              <p:nvPr/>
            </p:nvGrpSpPr>
            <p:grpSpPr>
              <a:xfrm>
                <a:off x="97616" y="99271"/>
                <a:ext cx="802585" cy="765589"/>
                <a:chOff x="97616" y="99271"/>
                <a:chExt cx="802585" cy="765589"/>
              </a:xfrm>
            </p:grpSpPr>
            <p:sp>
              <p:nvSpPr>
                <p:cNvPr id="36" name="Callout: Quad Arrow 35">
                  <a:extLst>
                    <a:ext uri="{FF2B5EF4-FFF2-40B4-BE49-F238E27FC236}">
                      <a16:creationId xmlns:a16="http://schemas.microsoft.com/office/drawing/2014/main" id="{DBA8CBBF-448D-4AC3-8929-D25400786EA7}"/>
                    </a:ext>
                  </a:extLst>
                </p:cNvPr>
                <p:cNvSpPr/>
                <p:nvPr/>
              </p:nvSpPr>
              <p:spPr>
                <a:xfrm>
                  <a:off x="97616" y="99271"/>
                  <a:ext cx="802585" cy="765589"/>
                </a:xfrm>
                <a:prstGeom prst="quadArrowCallout">
                  <a:avLst>
                    <a:gd name="adj1" fmla="val 34823"/>
                    <a:gd name="adj2" fmla="val 18515"/>
                    <a:gd name="adj3" fmla="val 18515"/>
                    <a:gd name="adj4" fmla="val 48123"/>
                  </a:avLst>
                </a:prstGeom>
                <a:solidFill>
                  <a:srgbClr val="A250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07E791BC-7B6B-4D24-B437-2AC2EF60E6C5}"/>
                    </a:ext>
                  </a:extLst>
                </p:cNvPr>
                <p:cNvSpPr/>
                <p:nvPr/>
              </p:nvSpPr>
              <p:spPr>
                <a:xfrm>
                  <a:off x="346509" y="335824"/>
                  <a:ext cx="301562" cy="301562"/>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iamond 34">
                <a:extLst>
                  <a:ext uri="{FF2B5EF4-FFF2-40B4-BE49-F238E27FC236}">
                    <a16:creationId xmlns:a16="http://schemas.microsoft.com/office/drawing/2014/main" id="{F0BDEC20-35EB-4AD4-A457-055FA3547A0C}"/>
                  </a:ext>
                </a:extLst>
              </p:cNvPr>
              <p:cNvSpPr/>
              <p:nvPr/>
            </p:nvSpPr>
            <p:spPr>
              <a:xfrm>
                <a:off x="847036" y="335824"/>
                <a:ext cx="301562" cy="301562"/>
              </a:xfrm>
              <a:prstGeom prst="diamon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6917526C-9F29-45EB-8A74-5E500D76D092}"/>
                </a:ext>
              </a:extLst>
            </p:cNvPr>
            <p:cNvGrpSpPr/>
            <p:nvPr/>
          </p:nvGrpSpPr>
          <p:grpSpPr>
            <a:xfrm>
              <a:off x="3167926" y="109718"/>
              <a:ext cx="802585" cy="765589"/>
              <a:chOff x="97616" y="99271"/>
              <a:chExt cx="802585" cy="765589"/>
            </a:xfrm>
          </p:grpSpPr>
          <p:sp>
            <p:nvSpPr>
              <p:cNvPr id="41" name="Callout: Quad Arrow 40">
                <a:extLst>
                  <a:ext uri="{FF2B5EF4-FFF2-40B4-BE49-F238E27FC236}">
                    <a16:creationId xmlns:a16="http://schemas.microsoft.com/office/drawing/2014/main" id="{CBCABE20-1805-4186-8A1A-12251037C021}"/>
                  </a:ext>
                </a:extLst>
              </p:cNvPr>
              <p:cNvSpPr/>
              <p:nvPr/>
            </p:nvSpPr>
            <p:spPr>
              <a:xfrm>
                <a:off x="97616" y="99271"/>
                <a:ext cx="802585" cy="765589"/>
              </a:xfrm>
              <a:prstGeom prst="quadArrowCallout">
                <a:avLst>
                  <a:gd name="adj1" fmla="val 34823"/>
                  <a:gd name="adj2" fmla="val 18515"/>
                  <a:gd name="adj3" fmla="val 18515"/>
                  <a:gd name="adj4" fmla="val 48123"/>
                </a:avLst>
              </a:prstGeom>
              <a:solidFill>
                <a:srgbClr val="A250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a:extLst>
                  <a:ext uri="{FF2B5EF4-FFF2-40B4-BE49-F238E27FC236}">
                    <a16:creationId xmlns:a16="http://schemas.microsoft.com/office/drawing/2014/main" id="{F46EA4E4-A1D5-4957-9285-CCC88BB42FAC}"/>
                  </a:ext>
                </a:extLst>
              </p:cNvPr>
              <p:cNvSpPr/>
              <p:nvPr/>
            </p:nvSpPr>
            <p:spPr>
              <a:xfrm>
                <a:off x="346509" y="335824"/>
                <a:ext cx="301562" cy="301562"/>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a:extLst>
              <a:ext uri="{FF2B5EF4-FFF2-40B4-BE49-F238E27FC236}">
                <a16:creationId xmlns:a16="http://schemas.microsoft.com/office/drawing/2014/main" id="{101CAEC5-4D7B-4711-9731-5567EB07CD25}"/>
              </a:ext>
            </a:extLst>
          </p:cNvPr>
          <p:cNvGrpSpPr/>
          <p:nvPr/>
        </p:nvGrpSpPr>
        <p:grpSpPr>
          <a:xfrm>
            <a:off x="7763363" y="90963"/>
            <a:ext cx="3872895" cy="776037"/>
            <a:chOff x="97616" y="99270"/>
            <a:chExt cx="3872895" cy="776037"/>
          </a:xfrm>
        </p:grpSpPr>
        <p:grpSp>
          <p:nvGrpSpPr>
            <p:cNvPr id="45" name="Group 44">
              <a:extLst>
                <a:ext uri="{FF2B5EF4-FFF2-40B4-BE49-F238E27FC236}">
                  <a16:creationId xmlns:a16="http://schemas.microsoft.com/office/drawing/2014/main" id="{4EB40797-DA2E-4957-9FE5-235B4F4CA879}"/>
                </a:ext>
              </a:extLst>
            </p:cNvPr>
            <p:cNvGrpSpPr/>
            <p:nvPr/>
          </p:nvGrpSpPr>
          <p:grpSpPr>
            <a:xfrm>
              <a:off x="97616" y="99271"/>
              <a:ext cx="1050982" cy="765589"/>
              <a:chOff x="97616" y="99271"/>
              <a:chExt cx="1050982" cy="765589"/>
            </a:xfrm>
          </p:grpSpPr>
          <p:grpSp>
            <p:nvGrpSpPr>
              <p:cNvPr id="59" name="Group 58">
                <a:extLst>
                  <a:ext uri="{FF2B5EF4-FFF2-40B4-BE49-F238E27FC236}">
                    <a16:creationId xmlns:a16="http://schemas.microsoft.com/office/drawing/2014/main" id="{20E7B6DB-5903-4575-9989-19962666F079}"/>
                  </a:ext>
                </a:extLst>
              </p:cNvPr>
              <p:cNvGrpSpPr/>
              <p:nvPr/>
            </p:nvGrpSpPr>
            <p:grpSpPr>
              <a:xfrm>
                <a:off x="97616" y="99271"/>
                <a:ext cx="802585" cy="765589"/>
                <a:chOff x="97616" y="99271"/>
                <a:chExt cx="802585" cy="765589"/>
              </a:xfrm>
            </p:grpSpPr>
            <p:sp>
              <p:nvSpPr>
                <p:cNvPr id="61" name="Callout: Quad Arrow 60">
                  <a:extLst>
                    <a:ext uri="{FF2B5EF4-FFF2-40B4-BE49-F238E27FC236}">
                      <a16:creationId xmlns:a16="http://schemas.microsoft.com/office/drawing/2014/main" id="{D8EBE3F7-0A88-40AD-920F-15748C1C6D0F}"/>
                    </a:ext>
                  </a:extLst>
                </p:cNvPr>
                <p:cNvSpPr/>
                <p:nvPr/>
              </p:nvSpPr>
              <p:spPr>
                <a:xfrm>
                  <a:off x="97616" y="99271"/>
                  <a:ext cx="802585" cy="765589"/>
                </a:xfrm>
                <a:prstGeom prst="quadArrowCallout">
                  <a:avLst>
                    <a:gd name="adj1" fmla="val 34823"/>
                    <a:gd name="adj2" fmla="val 18515"/>
                    <a:gd name="adj3" fmla="val 18515"/>
                    <a:gd name="adj4" fmla="val 48123"/>
                  </a:avLst>
                </a:prstGeom>
                <a:solidFill>
                  <a:srgbClr val="A250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F24D3F4E-326F-4AD6-8479-190D2AFDF71A}"/>
                    </a:ext>
                  </a:extLst>
                </p:cNvPr>
                <p:cNvSpPr/>
                <p:nvPr/>
              </p:nvSpPr>
              <p:spPr>
                <a:xfrm>
                  <a:off x="346509" y="335824"/>
                  <a:ext cx="301562" cy="301562"/>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Diamond 59">
                <a:extLst>
                  <a:ext uri="{FF2B5EF4-FFF2-40B4-BE49-F238E27FC236}">
                    <a16:creationId xmlns:a16="http://schemas.microsoft.com/office/drawing/2014/main" id="{1D3194D4-23D2-40AB-AD4E-2F5F6027A879}"/>
                  </a:ext>
                </a:extLst>
              </p:cNvPr>
              <p:cNvSpPr/>
              <p:nvPr/>
            </p:nvSpPr>
            <p:spPr>
              <a:xfrm>
                <a:off x="847036" y="335824"/>
                <a:ext cx="301562" cy="301562"/>
              </a:xfrm>
              <a:prstGeom prst="diamon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F8D45B3-14B1-4E43-AE17-251FE7C46855}"/>
                </a:ext>
              </a:extLst>
            </p:cNvPr>
            <p:cNvGrpSpPr/>
            <p:nvPr/>
          </p:nvGrpSpPr>
          <p:grpSpPr>
            <a:xfrm>
              <a:off x="1122901" y="99270"/>
              <a:ext cx="1050982" cy="765589"/>
              <a:chOff x="97616" y="99271"/>
              <a:chExt cx="1050982" cy="765589"/>
            </a:xfrm>
          </p:grpSpPr>
          <p:grpSp>
            <p:nvGrpSpPr>
              <p:cNvPr id="55" name="Group 54">
                <a:extLst>
                  <a:ext uri="{FF2B5EF4-FFF2-40B4-BE49-F238E27FC236}">
                    <a16:creationId xmlns:a16="http://schemas.microsoft.com/office/drawing/2014/main" id="{DD349FD1-90F8-4C04-B528-D15EF599D60B}"/>
                  </a:ext>
                </a:extLst>
              </p:cNvPr>
              <p:cNvGrpSpPr/>
              <p:nvPr/>
            </p:nvGrpSpPr>
            <p:grpSpPr>
              <a:xfrm>
                <a:off x="97616" y="99271"/>
                <a:ext cx="802585" cy="765589"/>
                <a:chOff x="97616" y="99271"/>
                <a:chExt cx="802585" cy="765589"/>
              </a:xfrm>
            </p:grpSpPr>
            <p:sp>
              <p:nvSpPr>
                <p:cNvPr id="57" name="Callout: Quad Arrow 56">
                  <a:extLst>
                    <a:ext uri="{FF2B5EF4-FFF2-40B4-BE49-F238E27FC236}">
                      <a16:creationId xmlns:a16="http://schemas.microsoft.com/office/drawing/2014/main" id="{A333FD04-0FD2-42DE-8D5C-C10CADE8EEE7}"/>
                    </a:ext>
                  </a:extLst>
                </p:cNvPr>
                <p:cNvSpPr/>
                <p:nvPr/>
              </p:nvSpPr>
              <p:spPr>
                <a:xfrm>
                  <a:off x="97616" y="99271"/>
                  <a:ext cx="802585" cy="765589"/>
                </a:xfrm>
                <a:prstGeom prst="quadArrowCallout">
                  <a:avLst>
                    <a:gd name="adj1" fmla="val 34823"/>
                    <a:gd name="adj2" fmla="val 18515"/>
                    <a:gd name="adj3" fmla="val 18515"/>
                    <a:gd name="adj4" fmla="val 48123"/>
                  </a:avLst>
                </a:prstGeom>
                <a:solidFill>
                  <a:srgbClr val="A250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73D66893-DB51-41A3-8EA5-E6809DE606CC}"/>
                    </a:ext>
                  </a:extLst>
                </p:cNvPr>
                <p:cNvSpPr/>
                <p:nvPr/>
              </p:nvSpPr>
              <p:spPr>
                <a:xfrm>
                  <a:off x="346509" y="335824"/>
                  <a:ext cx="301562" cy="301562"/>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Diamond 55">
                <a:extLst>
                  <a:ext uri="{FF2B5EF4-FFF2-40B4-BE49-F238E27FC236}">
                    <a16:creationId xmlns:a16="http://schemas.microsoft.com/office/drawing/2014/main" id="{77BD418B-4D75-4783-B69E-C50C0E90CA19}"/>
                  </a:ext>
                </a:extLst>
              </p:cNvPr>
              <p:cNvSpPr/>
              <p:nvPr/>
            </p:nvSpPr>
            <p:spPr>
              <a:xfrm>
                <a:off x="847036" y="335824"/>
                <a:ext cx="301562" cy="301562"/>
              </a:xfrm>
              <a:prstGeom prst="diamon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07405FF4-25A4-4896-9E5C-2E7BE6D45BAB}"/>
                </a:ext>
              </a:extLst>
            </p:cNvPr>
            <p:cNvGrpSpPr/>
            <p:nvPr/>
          </p:nvGrpSpPr>
          <p:grpSpPr>
            <a:xfrm>
              <a:off x="2148186" y="101389"/>
              <a:ext cx="1050982" cy="765589"/>
              <a:chOff x="97616" y="99271"/>
              <a:chExt cx="1050982" cy="765589"/>
            </a:xfrm>
          </p:grpSpPr>
          <p:grpSp>
            <p:nvGrpSpPr>
              <p:cNvPr id="51" name="Group 50">
                <a:extLst>
                  <a:ext uri="{FF2B5EF4-FFF2-40B4-BE49-F238E27FC236}">
                    <a16:creationId xmlns:a16="http://schemas.microsoft.com/office/drawing/2014/main" id="{758C6A42-B0CE-48B6-B6F9-C29067B47CE3}"/>
                  </a:ext>
                </a:extLst>
              </p:cNvPr>
              <p:cNvGrpSpPr/>
              <p:nvPr/>
            </p:nvGrpSpPr>
            <p:grpSpPr>
              <a:xfrm>
                <a:off x="97616" y="99271"/>
                <a:ext cx="802585" cy="765589"/>
                <a:chOff x="97616" y="99271"/>
                <a:chExt cx="802585" cy="765589"/>
              </a:xfrm>
            </p:grpSpPr>
            <p:sp>
              <p:nvSpPr>
                <p:cNvPr id="53" name="Callout: Quad Arrow 52">
                  <a:extLst>
                    <a:ext uri="{FF2B5EF4-FFF2-40B4-BE49-F238E27FC236}">
                      <a16:creationId xmlns:a16="http://schemas.microsoft.com/office/drawing/2014/main" id="{E357EF2E-A6CE-4069-B3C4-35C8CB3031BD}"/>
                    </a:ext>
                  </a:extLst>
                </p:cNvPr>
                <p:cNvSpPr/>
                <p:nvPr/>
              </p:nvSpPr>
              <p:spPr>
                <a:xfrm>
                  <a:off x="97616" y="99271"/>
                  <a:ext cx="802585" cy="765589"/>
                </a:xfrm>
                <a:prstGeom prst="quadArrowCallout">
                  <a:avLst>
                    <a:gd name="adj1" fmla="val 34823"/>
                    <a:gd name="adj2" fmla="val 18515"/>
                    <a:gd name="adj3" fmla="val 18515"/>
                    <a:gd name="adj4" fmla="val 48123"/>
                  </a:avLst>
                </a:prstGeom>
                <a:solidFill>
                  <a:srgbClr val="A250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402F2A20-BE37-469D-A739-9989B4F54072}"/>
                    </a:ext>
                  </a:extLst>
                </p:cNvPr>
                <p:cNvSpPr/>
                <p:nvPr/>
              </p:nvSpPr>
              <p:spPr>
                <a:xfrm>
                  <a:off x="346509" y="335824"/>
                  <a:ext cx="301562" cy="301562"/>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Diamond 51">
                <a:extLst>
                  <a:ext uri="{FF2B5EF4-FFF2-40B4-BE49-F238E27FC236}">
                    <a16:creationId xmlns:a16="http://schemas.microsoft.com/office/drawing/2014/main" id="{57475023-40F3-4D75-BCB1-8117A61EDD79}"/>
                  </a:ext>
                </a:extLst>
              </p:cNvPr>
              <p:cNvSpPr/>
              <p:nvPr/>
            </p:nvSpPr>
            <p:spPr>
              <a:xfrm>
                <a:off x="847036" y="335824"/>
                <a:ext cx="301562" cy="301562"/>
              </a:xfrm>
              <a:prstGeom prst="diamon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A19B0A25-D5D1-4422-92AA-EB14C101A530}"/>
                </a:ext>
              </a:extLst>
            </p:cNvPr>
            <p:cNvGrpSpPr/>
            <p:nvPr/>
          </p:nvGrpSpPr>
          <p:grpSpPr>
            <a:xfrm>
              <a:off x="3167926" y="109718"/>
              <a:ext cx="802585" cy="765589"/>
              <a:chOff x="97616" y="99271"/>
              <a:chExt cx="802585" cy="765589"/>
            </a:xfrm>
          </p:grpSpPr>
          <p:sp>
            <p:nvSpPr>
              <p:cNvPr id="49" name="Callout: Quad Arrow 48">
                <a:extLst>
                  <a:ext uri="{FF2B5EF4-FFF2-40B4-BE49-F238E27FC236}">
                    <a16:creationId xmlns:a16="http://schemas.microsoft.com/office/drawing/2014/main" id="{DF57DEE7-9DC0-4301-8E3F-A19832D1DB08}"/>
                  </a:ext>
                </a:extLst>
              </p:cNvPr>
              <p:cNvSpPr/>
              <p:nvPr/>
            </p:nvSpPr>
            <p:spPr>
              <a:xfrm>
                <a:off x="97616" y="99271"/>
                <a:ext cx="802585" cy="765589"/>
              </a:xfrm>
              <a:prstGeom prst="quadArrowCallout">
                <a:avLst>
                  <a:gd name="adj1" fmla="val 34823"/>
                  <a:gd name="adj2" fmla="val 18515"/>
                  <a:gd name="adj3" fmla="val 18515"/>
                  <a:gd name="adj4" fmla="val 48123"/>
                </a:avLst>
              </a:prstGeom>
              <a:solidFill>
                <a:srgbClr val="A250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a:extLst>
                  <a:ext uri="{FF2B5EF4-FFF2-40B4-BE49-F238E27FC236}">
                    <a16:creationId xmlns:a16="http://schemas.microsoft.com/office/drawing/2014/main" id="{40986F76-A0AC-4975-8E0F-E8E4EBCD75BC}"/>
                  </a:ext>
                </a:extLst>
              </p:cNvPr>
              <p:cNvSpPr/>
              <p:nvPr/>
            </p:nvSpPr>
            <p:spPr>
              <a:xfrm>
                <a:off x="346509" y="335824"/>
                <a:ext cx="301562" cy="301562"/>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060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0-#ppt_w/2"/>
                                          </p:val>
                                        </p:tav>
                                        <p:tav tm="100000">
                                          <p:val>
                                            <p:strVal val="#ppt_x"/>
                                          </p:val>
                                        </p:tav>
                                      </p:tavLst>
                                    </p:anim>
                                    <p:anim calcmode="lin" valueType="num">
                                      <p:cBhvr additive="base">
                                        <p:cTn id="28" dur="10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0-#ppt_w/2"/>
                                          </p:val>
                                        </p:tav>
                                        <p:tav tm="100000">
                                          <p:val>
                                            <p:strVal val="#ppt_x"/>
                                          </p:val>
                                        </p:tav>
                                      </p:tavLst>
                                    </p:anim>
                                    <p:anim calcmode="lin" valueType="num">
                                      <p:cBhvr additive="base">
                                        <p:cTn id="48" dur="10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1000" fill="hold"/>
                                        <p:tgtEl>
                                          <p:spTgt spid="24"/>
                                        </p:tgtEl>
                                        <p:attrNameLst>
                                          <p:attrName>ppt_x</p:attrName>
                                        </p:attrNameLst>
                                      </p:cBhvr>
                                      <p:tavLst>
                                        <p:tav tm="0">
                                          <p:val>
                                            <p:strVal val="0-#ppt_w/2"/>
                                          </p:val>
                                        </p:tav>
                                        <p:tav tm="100000">
                                          <p:val>
                                            <p:strVal val="#ppt_x"/>
                                          </p:val>
                                        </p:tav>
                                      </p:tavLst>
                                    </p:anim>
                                    <p:anim calcmode="lin" valueType="num">
                                      <p:cBhvr additive="base">
                                        <p:cTn id="68" dur="1000" fill="hold"/>
                                        <p:tgtEl>
                                          <p:spTgt spid="24"/>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1000" fill="hold"/>
                                        <p:tgtEl>
                                          <p:spTgt spid="3"/>
                                        </p:tgtEl>
                                        <p:attrNameLst>
                                          <p:attrName>ppt_x</p:attrName>
                                        </p:attrNameLst>
                                      </p:cBhvr>
                                      <p:tavLst>
                                        <p:tav tm="0">
                                          <p:val>
                                            <p:strVal val="0-#ppt_w/2"/>
                                          </p:val>
                                        </p:tav>
                                        <p:tav tm="100000">
                                          <p:val>
                                            <p:strVal val="#ppt_x"/>
                                          </p:val>
                                        </p:tav>
                                      </p:tavLst>
                                    </p:anim>
                                    <p:anim calcmode="lin" valueType="num">
                                      <p:cBhvr additive="base">
                                        <p:cTn id="72"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4" grpId="0" animBg="1"/>
      <p:bldP spid="4" grpId="1" animBg="1"/>
      <p:bldP spid="6" grpId="0" animBg="1"/>
      <p:bldP spid="6" grpId="1" animBg="1"/>
      <p:bldP spid="15" grpId="0"/>
      <p:bldP spid="15" grpId="1"/>
      <p:bldP spid="16" grpId="0" animBg="1"/>
      <p:bldP spid="16" grpId="1" animBg="1"/>
      <p:bldP spid="8" grpId="0" animBg="1"/>
      <p:bldP spid="8" grpId="1" animBg="1"/>
      <p:bldP spid="18" grpId="0"/>
      <p:bldP spid="18" grpId="1"/>
      <p:bldP spid="20" grpId="0" animBg="1"/>
      <p:bldP spid="20" grpId="1" animBg="1"/>
      <p:bldP spid="21" grpId="0" animBg="1"/>
      <p:bldP spid="21" grpId="1" animBg="1"/>
      <p:bldP spid="2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To Be Prepared</a:t>
            </a:r>
          </a:p>
        </p:txBody>
      </p:sp>
      <p:sp>
        <p:nvSpPr>
          <p:cNvPr id="12" name="Rectangle 11">
            <a:extLst>
              <a:ext uri="{FF2B5EF4-FFF2-40B4-BE49-F238E27FC236}">
                <a16:creationId xmlns:a16="http://schemas.microsoft.com/office/drawing/2014/main" id="{77967DFB-8819-4624-B641-90EC6E1E16D0}"/>
              </a:ext>
            </a:extLst>
          </p:cNvPr>
          <p:cNvSpPr/>
          <p:nvPr/>
        </p:nvSpPr>
        <p:spPr>
          <a:xfrm>
            <a:off x="273732" y="1351508"/>
            <a:ext cx="6386950" cy="4524315"/>
          </a:xfrm>
          <a:prstGeom prst="rect">
            <a:avLst/>
          </a:prstGeom>
        </p:spPr>
        <p:txBody>
          <a:bodyPr wrap="square">
            <a:spAutoFit/>
          </a:bodyPr>
          <a:lstStyle/>
          <a:p>
            <a:pPr fontAlgn="base"/>
            <a:r>
              <a:rPr lang="en-US" sz="2400" dirty="0">
                <a:solidFill>
                  <a:schemeClr val="accent4">
                    <a:lumMod val="40000"/>
                    <a:lumOff val="60000"/>
                  </a:schemeClr>
                </a:solidFill>
              </a:rPr>
              <a:t>Why do you think it is important for us to have an honest desire to know the truth and to be willing to live according to the truth God gives us?</a:t>
            </a:r>
          </a:p>
          <a:p>
            <a:pPr fontAlgn="base"/>
            <a:endParaRPr lang="en-US" sz="2400" dirty="0">
              <a:solidFill>
                <a:schemeClr val="accent4">
                  <a:lumMod val="40000"/>
                  <a:lumOff val="60000"/>
                </a:schemeClr>
              </a:solidFill>
            </a:endParaRPr>
          </a:p>
          <a:p>
            <a:pPr fontAlgn="base"/>
            <a:endParaRPr lang="en-US" sz="2400" dirty="0">
              <a:solidFill>
                <a:schemeClr val="accent4">
                  <a:lumMod val="40000"/>
                  <a:lumOff val="60000"/>
                </a:schemeClr>
              </a:solidFill>
            </a:endParaRPr>
          </a:p>
          <a:p>
            <a:pPr fontAlgn="base"/>
            <a:r>
              <a:rPr lang="en-US" sz="2400" dirty="0">
                <a:solidFill>
                  <a:schemeClr val="accent4">
                    <a:lumMod val="40000"/>
                    <a:lumOff val="60000"/>
                  </a:schemeClr>
                </a:solidFill>
              </a:rPr>
              <a:t>How should we pray in order to receive answers and acquire spiritual knowledge?</a:t>
            </a:r>
          </a:p>
          <a:p>
            <a:pPr fontAlgn="base"/>
            <a:endParaRPr lang="en-US" sz="2400" dirty="0">
              <a:solidFill>
                <a:schemeClr val="accent4">
                  <a:lumMod val="40000"/>
                  <a:lumOff val="60000"/>
                </a:schemeClr>
              </a:solidFill>
            </a:endParaRPr>
          </a:p>
          <a:p>
            <a:pPr fontAlgn="base"/>
            <a:endParaRPr lang="en-US" sz="2400" dirty="0">
              <a:solidFill>
                <a:schemeClr val="accent4">
                  <a:lumMod val="40000"/>
                  <a:lumOff val="60000"/>
                </a:schemeClr>
              </a:solidFill>
            </a:endParaRPr>
          </a:p>
          <a:p>
            <a:pPr fontAlgn="base"/>
            <a:r>
              <a:rPr lang="en-US" sz="2400" dirty="0">
                <a:solidFill>
                  <a:schemeClr val="accent4">
                    <a:lumMod val="40000"/>
                    <a:lumOff val="60000"/>
                  </a:schemeClr>
                </a:solidFill>
              </a:rPr>
              <a:t>How can a serious study of the scriptures and the words of the prophets help us acquire spiritual knowledge?</a:t>
            </a:r>
          </a:p>
        </p:txBody>
      </p:sp>
      <p:pic>
        <p:nvPicPr>
          <p:cNvPr id="63" name="Picture 2" descr="http://www.uni.edu/becker/anImated%20question%20mark%20.gif">
            <a:extLst>
              <a:ext uri="{FF2B5EF4-FFF2-40B4-BE49-F238E27FC236}">
                <a16:creationId xmlns:a16="http://schemas.microsoft.com/office/drawing/2014/main" id="{F68E7433-F9AD-43B9-884C-3D2DD07F85BA}"/>
              </a:ext>
            </a:extLst>
          </p:cNvPr>
          <p:cNvPicPr>
            <a:picLocks noChangeAspect="1" noChangeArrowheads="1" noCrop="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31471" y="1233645"/>
            <a:ext cx="2528587" cy="4291764"/>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a:extLst>
              <a:ext uri="{FF2B5EF4-FFF2-40B4-BE49-F238E27FC236}">
                <a16:creationId xmlns:a16="http://schemas.microsoft.com/office/drawing/2014/main" id="{B969C8F8-AC9B-4C4E-9A36-08870121F4B7}"/>
              </a:ext>
            </a:extLst>
          </p:cNvPr>
          <p:cNvSpPr/>
          <p:nvPr/>
        </p:nvSpPr>
        <p:spPr>
          <a:xfrm>
            <a:off x="635267" y="6043746"/>
            <a:ext cx="10943925" cy="646331"/>
          </a:xfrm>
          <a:prstGeom prst="rect">
            <a:avLst/>
          </a:prstGeom>
          <a:solidFill>
            <a:srgbClr val="002060"/>
          </a:solidFill>
        </p:spPr>
        <p:txBody>
          <a:bodyPr wrap="square">
            <a:spAutoFit/>
          </a:bodyPr>
          <a:lstStyle/>
          <a:p>
            <a:r>
              <a:rPr lang="en-US" dirty="0">
                <a:solidFill>
                  <a:srgbClr val="FFFF00"/>
                </a:solidFill>
              </a:rPr>
              <a:t>If we consistently strive to follow God’s pattern for acquiring spiritual knowledge, we will be much more prepared to receive Heavenly Father’s guidance and direction when difficult situations or questions arise.</a:t>
            </a:r>
          </a:p>
        </p:txBody>
      </p:sp>
    </p:spTree>
    <p:extLst>
      <p:ext uri="{BB962C8B-B14F-4D97-AF65-F5344CB8AC3E}">
        <p14:creationId xmlns:p14="http://schemas.microsoft.com/office/powerpoint/2010/main" val="128771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1000"/>
                                        <p:tgtEl>
                                          <p:spTgt spid="64"/>
                                        </p:tgtEl>
                                      </p:cBhvr>
                                    </p:animEffect>
                                    <p:anim calcmode="lin" valueType="num">
                                      <p:cBhvr>
                                        <p:cTn id="16" dur="1000" fill="hold"/>
                                        <p:tgtEl>
                                          <p:spTgt spid="64"/>
                                        </p:tgtEl>
                                        <p:attrNameLst>
                                          <p:attrName>ppt_x</p:attrName>
                                        </p:attrNameLst>
                                      </p:cBhvr>
                                      <p:tavLst>
                                        <p:tav tm="0">
                                          <p:val>
                                            <p:strVal val="#ppt_x"/>
                                          </p:val>
                                        </p:tav>
                                        <p:tav tm="100000">
                                          <p:val>
                                            <p:strVal val="#ppt_x"/>
                                          </p:val>
                                        </p:tav>
                                      </p:tavLst>
                                    </p:anim>
                                    <p:anim calcmode="lin" valueType="num">
                                      <p:cBhvr>
                                        <p:cTn id="17" dur="1000" fill="hold"/>
                                        <p:tgtEl>
                                          <p:spTgt spid="64"/>
                                        </p:tgtEl>
                                        <p:attrNameLst>
                                          <p:attrName>ppt_y</p:attrName>
                                        </p:attrNameLst>
                                      </p:cBhvr>
                                      <p:tavLst>
                                        <p:tav tm="0">
                                          <p:val>
                                            <p:strVal val="#ppt_y+.1"/>
                                          </p:val>
                                        </p:tav>
                                        <p:tav tm="100000">
                                          <p:val>
                                            <p:strVal val="#ppt_y"/>
                                          </p:val>
                                        </p:tav>
                                      </p:tavLst>
                                    </p:anim>
                                  </p:childTnLst>
                                </p:cTn>
                              </p:par>
                              <p:par>
                                <p:cTn id="18" presetID="1" presetClass="exit" presetSubtype="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12">
                                            <p:txEl>
                                              <p:pRg st="3" end="3"/>
                                            </p:txEl>
                                          </p:spTgt>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12">
                                            <p:txEl>
                                              <p:pRg st="6" end="6"/>
                                            </p:txEl>
                                          </p:spTgt>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9" name="TextBox 8">
            <a:extLst>
              <a:ext uri="{FF2B5EF4-FFF2-40B4-BE49-F238E27FC236}">
                <a16:creationId xmlns:a16="http://schemas.microsoft.com/office/drawing/2014/main" id="{CC798EF2-F1DE-4D54-9EA6-7D73D1E4FA98}"/>
              </a:ext>
            </a:extLst>
          </p:cNvPr>
          <p:cNvSpPr txBox="1"/>
          <p:nvPr/>
        </p:nvSpPr>
        <p:spPr>
          <a:xfrm>
            <a:off x="498909" y="145348"/>
            <a:ext cx="11194181" cy="646331"/>
          </a:xfrm>
          <a:prstGeom prst="rect">
            <a:avLst/>
          </a:prstGeom>
          <a:noFill/>
        </p:spPr>
        <p:txBody>
          <a:bodyPr wrap="square" rtlCol="0">
            <a:spAutoFit/>
          </a:bodyPr>
          <a:lstStyle/>
          <a:p>
            <a:pPr algn="ctr"/>
            <a:r>
              <a:rPr lang="en-US" sz="3600" i="1" dirty="0">
                <a:solidFill>
                  <a:schemeClr val="bg1"/>
                </a:solidFill>
                <a:latin typeface="Britannic Bold" panose="020B0903060703020204" pitchFamily="34" charset="0"/>
              </a:rPr>
              <a:t>Asking Questions and Seeking Answers</a:t>
            </a:r>
          </a:p>
        </p:txBody>
      </p:sp>
      <p:pic>
        <p:nvPicPr>
          <p:cNvPr id="7" name="Picture 2" descr="Image result for 3d people">
            <a:extLst>
              <a:ext uri="{FF2B5EF4-FFF2-40B4-BE49-F238E27FC236}">
                <a16:creationId xmlns:a16="http://schemas.microsoft.com/office/drawing/2014/main" id="{E3699B31-B05D-4F3C-9616-E0D76820AB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48" y="2928005"/>
            <a:ext cx="3090672" cy="30906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http://www.yourwebgraphics.com/gallery/data/thumbnails/392/man-searching.png">
            <a:extLst>
              <a:ext uri="{FF2B5EF4-FFF2-40B4-BE49-F238E27FC236}">
                <a16:creationId xmlns:a16="http://schemas.microsoft.com/office/drawing/2014/main" id="{E70673D1-60CB-4065-B0C5-BD81A77A77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73304" y="3282716"/>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20EE0C3-2180-4B25-92C9-A503FDA3361C}"/>
              </a:ext>
            </a:extLst>
          </p:cNvPr>
          <p:cNvSpPr/>
          <p:nvPr/>
        </p:nvSpPr>
        <p:spPr>
          <a:xfrm>
            <a:off x="4060473" y="791679"/>
            <a:ext cx="4071051" cy="369332"/>
          </a:xfrm>
          <a:prstGeom prst="rect">
            <a:avLst/>
          </a:prstGeom>
        </p:spPr>
        <p:txBody>
          <a:bodyPr wrap="none">
            <a:spAutoFit/>
          </a:bodyPr>
          <a:lstStyle/>
          <a:p>
            <a:r>
              <a:rPr lang="en-US" dirty="0">
                <a:solidFill>
                  <a:schemeClr val="bg1"/>
                </a:solidFill>
                <a:latin typeface="Open Sans"/>
              </a:rPr>
              <a:t>A</a:t>
            </a:r>
            <a:r>
              <a:rPr lang="en-US" b="0" i="0" dirty="0">
                <a:solidFill>
                  <a:schemeClr val="bg1"/>
                </a:solidFill>
                <a:effectLst/>
                <a:latin typeface="Open Sans"/>
              </a:rPr>
              <a:t> vital part of our effort to learn truth </a:t>
            </a:r>
            <a:endParaRPr lang="en-US" dirty="0">
              <a:solidFill>
                <a:schemeClr val="bg1"/>
              </a:solidFill>
            </a:endParaRPr>
          </a:p>
        </p:txBody>
      </p:sp>
      <p:sp>
        <p:nvSpPr>
          <p:cNvPr id="4" name="Rectangle 3">
            <a:extLst>
              <a:ext uri="{FF2B5EF4-FFF2-40B4-BE49-F238E27FC236}">
                <a16:creationId xmlns:a16="http://schemas.microsoft.com/office/drawing/2014/main" id="{F57E3CF1-43B8-4726-A9D2-FB91C5EF817A}"/>
              </a:ext>
            </a:extLst>
          </p:cNvPr>
          <p:cNvSpPr/>
          <p:nvPr/>
        </p:nvSpPr>
        <p:spPr>
          <a:xfrm>
            <a:off x="498909" y="1536676"/>
            <a:ext cx="6096000" cy="646331"/>
          </a:xfrm>
          <a:prstGeom prst="rect">
            <a:avLst/>
          </a:prstGeom>
        </p:spPr>
        <p:txBody>
          <a:bodyPr>
            <a:spAutoFit/>
          </a:bodyPr>
          <a:lstStyle/>
          <a:p>
            <a:r>
              <a:rPr lang="en-US" dirty="0">
                <a:solidFill>
                  <a:schemeClr val="bg1"/>
                </a:solidFill>
              </a:rPr>
              <a:t>Some of the questions that come to our minds may be inspired by the Holy Ghost. </a:t>
            </a:r>
            <a:endParaRPr lang="en-US" sz="1100" dirty="0">
              <a:solidFill>
                <a:schemeClr val="bg1"/>
              </a:solidFill>
            </a:endParaRPr>
          </a:p>
        </p:txBody>
      </p:sp>
      <p:sp>
        <p:nvSpPr>
          <p:cNvPr id="6" name="Rectangle 5">
            <a:extLst>
              <a:ext uri="{FF2B5EF4-FFF2-40B4-BE49-F238E27FC236}">
                <a16:creationId xmlns:a16="http://schemas.microsoft.com/office/drawing/2014/main" id="{DD507BD2-C35E-40B3-BD74-5B7AE0164392}"/>
              </a:ext>
            </a:extLst>
          </p:cNvPr>
          <p:cNvSpPr/>
          <p:nvPr/>
        </p:nvSpPr>
        <p:spPr>
          <a:xfrm>
            <a:off x="2412732" y="2327839"/>
            <a:ext cx="6096000" cy="1200329"/>
          </a:xfrm>
          <a:prstGeom prst="rect">
            <a:avLst/>
          </a:prstGeom>
        </p:spPr>
        <p:txBody>
          <a:bodyPr>
            <a:spAutoFit/>
          </a:bodyPr>
          <a:lstStyle/>
          <a:p>
            <a:r>
              <a:rPr lang="en-US" b="0" i="0" dirty="0">
                <a:solidFill>
                  <a:schemeClr val="bg1"/>
                </a:solidFill>
                <a:effectLst/>
                <a:latin typeface="Open Sans"/>
              </a:rPr>
              <a:t>Inspired questions should be considered gifts from God that provide opportunities for us to increase our understanding and to strengthen our assurance that the Lord is willing to teach us.</a:t>
            </a:r>
            <a:endParaRPr lang="en-US" dirty="0">
              <a:solidFill>
                <a:schemeClr val="bg1"/>
              </a:solidFill>
            </a:endParaRPr>
          </a:p>
        </p:txBody>
      </p:sp>
      <p:sp>
        <p:nvSpPr>
          <p:cNvPr id="10" name="Rectangle 9">
            <a:extLst>
              <a:ext uri="{FF2B5EF4-FFF2-40B4-BE49-F238E27FC236}">
                <a16:creationId xmlns:a16="http://schemas.microsoft.com/office/drawing/2014/main" id="{0DACCC6F-E126-496B-A90E-872F7CEB6B8E}"/>
              </a:ext>
            </a:extLst>
          </p:cNvPr>
          <p:cNvSpPr/>
          <p:nvPr/>
        </p:nvSpPr>
        <p:spPr>
          <a:xfrm>
            <a:off x="2987162" y="4011676"/>
            <a:ext cx="6096000" cy="923330"/>
          </a:xfrm>
          <a:prstGeom prst="rect">
            <a:avLst/>
          </a:prstGeom>
        </p:spPr>
        <p:txBody>
          <a:bodyPr>
            <a:spAutoFit/>
          </a:bodyPr>
          <a:lstStyle/>
          <a:p>
            <a:r>
              <a:rPr lang="en-US" dirty="0">
                <a:solidFill>
                  <a:schemeClr val="bg1"/>
                </a:solidFill>
                <a:latin typeface="Open Sans"/>
              </a:rPr>
              <a:t>W</a:t>
            </a:r>
            <a:r>
              <a:rPr lang="en-US" b="0" i="0" dirty="0">
                <a:solidFill>
                  <a:schemeClr val="bg1"/>
                </a:solidFill>
                <a:effectLst/>
                <a:latin typeface="Open Sans"/>
              </a:rPr>
              <a:t>e have been blessed with the ability to think and reason and to have the Lord’s influence expand our minds and deepen our understanding. </a:t>
            </a:r>
            <a:endParaRPr lang="en-US" dirty="0">
              <a:solidFill>
                <a:schemeClr val="bg1"/>
              </a:solidFill>
            </a:endParaRPr>
          </a:p>
        </p:txBody>
      </p:sp>
      <p:sp>
        <p:nvSpPr>
          <p:cNvPr id="11" name="Rectangle 10">
            <a:extLst>
              <a:ext uri="{FF2B5EF4-FFF2-40B4-BE49-F238E27FC236}">
                <a16:creationId xmlns:a16="http://schemas.microsoft.com/office/drawing/2014/main" id="{43ED9940-21B9-4FDA-A2EB-B818BEBA9555}"/>
              </a:ext>
            </a:extLst>
          </p:cNvPr>
          <p:cNvSpPr/>
          <p:nvPr/>
        </p:nvSpPr>
        <p:spPr>
          <a:xfrm>
            <a:off x="2412732" y="5515009"/>
            <a:ext cx="6096000" cy="923330"/>
          </a:xfrm>
          <a:prstGeom prst="rect">
            <a:avLst/>
          </a:prstGeom>
        </p:spPr>
        <p:txBody>
          <a:bodyPr>
            <a:spAutoFit/>
          </a:bodyPr>
          <a:lstStyle/>
          <a:p>
            <a:r>
              <a:rPr lang="en-US" b="0" i="0" dirty="0">
                <a:solidFill>
                  <a:schemeClr val="bg1"/>
                </a:solidFill>
                <a:effectLst/>
                <a:latin typeface="Open Sans"/>
              </a:rPr>
              <a:t>The attitude and intent with which we ask questions and seek answers will greatly affect our ability to learn through the Holy Ghost.</a:t>
            </a:r>
            <a:endParaRPr lang="en-US" dirty="0">
              <a:solidFill>
                <a:schemeClr val="bg1"/>
              </a:solidFill>
            </a:endParaRPr>
          </a:p>
        </p:txBody>
      </p:sp>
    </p:spTree>
    <p:extLst>
      <p:ext uri="{BB962C8B-B14F-4D97-AF65-F5344CB8AC3E}">
        <p14:creationId xmlns:p14="http://schemas.microsoft.com/office/powerpoint/2010/main" val="84144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2FCA93-1827-4A5D-9772-703793771F9B}"/>
              </a:ext>
            </a:extLst>
          </p:cNvPr>
          <p:cNvPicPr>
            <a:picLocks noChangeAspect="1"/>
          </p:cNvPicPr>
          <p:nvPr/>
        </p:nvPicPr>
        <p:blipFill rotWithShape="1">
          <a:blip r:embed="rId2">
            <a:extLst>
              <a:ext uri="{28A0092B-C50C-407E-A947-70E740481C1C}">
                <a14:useLocalDpi xmlns:a14="http://schemas.microsoft.com/office/drawing/2010/main" val="0"/>
              </a:ext>
            </a:extLst>
          </a:blip>
          <a:srcRect r="70316" b="54341"/>
          <a:stretch/>
        </p:blipFill>
        <p:spPr>
          <a:xfrm>
            <a:off x="0" y="3048"/>
            <a:ext cx="12192000" cy="6854952"/>
          </a:xfrm>
          <a:prstGeom prst="rect">
            <a:avLst/>
          </a:prstGeom>
        </p:spPr>
      </p:pic>
      <p:sp>
        <p:nvSpPr>
          <p:cNvPr id="2" name="Rectangle 1">
            <a:extLst>
              <a:ext uri="{FF2B5EF4-FFF2-40B4-BE49-F238E27FC236}">
                <a16:creationId xmlns:a16="http://schemas.microsoft.com/office/drawing/2014/main" id="{CA595E80-3456-49EB-9BE8-9262B3D4E076}"/>
              </a:ext>
            </a:extLst>
          </p:cNvPr>
          <p:cNvSpPr/>
          <p:nvPr/>
        </p:nvSpPr>
        <p:spPr>
          <a:xfrm>
            <a:off x="375386" y="774341"/>
            <a:ext cx="7103444" cy="5632311"/>
          </a:xfrm>
          <a:prstGeom prst="rect">
            <a:avLst/>
          </a:prstGeom>
        </p:spPr>
        <p:txBody>
          <a:bodyPr wrap="square">
            <a:spAutoFit/>
          </a:bodyPr>
          <a:lstStyle/>
          <a:p>
            <a:pPr fontAlgn="base"/>
            <a:r>
              <a:rPr lang="en-US" b="0" i="0" dirty="0">
                <a:solidFill>
                  <a:schemeClr val="bg1"/>
                </a:solidFill>
                <a:effectLst/>
                <a:latin typeface="Open Sans"/>
              </a:rPr>
              <a:t>“My dear young friends, we are a question-asking people. We have always been, because we know that inquiry leads to truth. …</a:t>
            </a:r>
          </a:p>
          <a:p>
            <a:pPr fontAlgn="base"/>
            <a:endParaRPr lang="en-US" b="0" i="0" dirty="0">
              <a:solidFill>
                <a:schemeClr val="bg1"/>
              </a:solidFill>
              <a:effectLst/>
              <a:latin typeface="Open Sans"/>
            </a:endParaRPr>
          </a:p>
          <a:p>
            <a:pPr fontAlgn="base"/>
            <a:r>
              <a:rPr lang="en-US" b="0" i="0" dirty="0">
                <a:solidFill>
                  <a:schemeClr val="bg1"/>
                </a:solidFill>
                <a:effectLst/>
                <a:latin typeface="Open Sans"/>
              </a:rPr>
              <a:t>“… Inquiry is the birthplace of testimony. Some might feel embarrassed or unworthy because they have searching questions regarding the gospel.</a:t>
            </a:r>
          </a:p>
          <a:p>
            <a:pPr fontAlgn="base"/>
            <a:endParaRPr lang="en-US" b="0" i="0" dirty="0">
              <a:solidFill>
                <a:schemeClr val="bg1"/>
              </a:solidFill>
              <a:effectLst/>
              <a:latin typeface="Open Sans"/>
            </a:endParaRPr>
          </a:p>
          <a:p>
            <a:pPr fontAlgn="base"/>
            <a:r>
              <a:rPr lang="en-US" b="0" i="0" dirty="0">
                <a:solidFill>
                  <a:schemeClr val="bg1"/>
                </a:solidFill>
                <a:effectLst/>
                <a:latin typeface="Open Sans"/>
              </a:rPr>
              <a:t>“But they needn’t feel that way. Asking questions isn’t a sign of weakness. It’s a precursor of growth. </a:t>
            </a:r>
          </a:p>
          <a:p>
            <a:pPr fontAlgn="base"/>
            <a:endParaRPr lang="en-US" dirty="0">
              <a:solidFill>
                <a:schemeClr val="bg1"/>
              </a:solidFill>
              <a:latin typeface="Open Sans"/>
            </a:endParaRPr>
          </a:p>
          <a:p>
            <a:pPr fontAlgn="base"/>
            <a:r>
              <a:rPr lang="en-US" b="0" i="0" dirty="0">
                <a:solidFill>
                  <a:schemeClr val="bg1"/>
                </a:solidFill>
                <a:effectLst/>
                <a:latin typeface="Open Sans"/>
              </a:rPr>
              <a:t>God commands us to seek answers to our questions and asks only that we seek ‘with a sincere heart, with real intent, having faith in Christ’.</a:t>
            </a:r>
          </a:p>
          <a:p>
            <a:pPr fontAlgn="base"/>
            <a:endParaRPr lang="en-US" dirty="0">
              <a:solidFill>
                <a:schemeClr val="bg1"/>
              </a:solidFill>
              <a:latin typeface="Open Sans"/>
            </a:endParaRPr>
          </a:p>
          <a:p>
            <a:pPr fontAlgn="base"/>
            <a:r>
              <a:rPr lang="en-US" b="0" i="0" dirty="0">
                <a:solidFill>
                  <a:schemeClr val="bg1"/>
                </a:solidFill>
                <a:effectLst/>
                <a:latin typeface="Open Sans"/>
              </a:rPr>
              <a:t>When we do so, the truth of all things can be manifested to us ‘by the power of the Holy Ghost’.</a:t>
            </a:r>
          </a:p>
          <a:p>
            <a:pPr fontAlgn="base"/>
            <a:endParaRPr lang="en-US" dirty="0">
              <a:solidFill>
                <a:schemeClr val="bg1"/>
              </a:solidFill>
              <a:latin typeface="Open Sans"/>
            </a:endParaRPr>
          </a:p>
          <a:p>
            <a:pPr fontAlgn="base"/>
            <a:r>
              <a:rPr lang="en-US" b="0" i="0" dirty="0">
                <a:solidFill>
                  <a:schemeClr val="bg1"/>
                </a:solidFill>
                <a:effectLst/>
                <a:latin typeface="Open Sans"/>
              </a:rPr>
              <a:t>Fear not. Ask questions. Be curious, but doubt not. … Always hold fast to faith and to the light you have already received.”</a:t>
            </a:r>
          </a:p>
          <a:p>
            <a:pPr fontAlgn="base"/>
            <a:r>
              <a:rPr lang="en-US" sz="1100" dirty="0">
                <a:solidFill>
                  <a:schemeClr val="bg1"/>
                </a:solidFill>
                <a:latin typeface="Open Sans"/>
              </a:rPr>
              <a:t>Dieter F. Uchtdorf</a:t>
            </a:r>
            <a:endParaRPr lang="en-US" sz="1100" b="0" i="0" dirty="0">
              <a:solidFill>
                <a:schemeClr val="bg1"/>
              </a:solidFill>
              <a:effectLst/>
              <a:latin typeface="Open Sans"/>
            </a:endParaRPr>
          </a:p>
        </p:txBody>
      </p:sp>
      <p:pic>
        <p:nvPicPr>
          <p:cNvPr id="8" name="Picture 7">
            <a:extLst>
              <a:ext uri="{FF2B5EF4-FFF2-40B4-BE49-F238E27FC236}">
                <a16:creationId xmlns:a16="http://schemas.microsoft.com/office/drawing/2014/main" id="{41D81EBA-EA78-4C58-9C31-0B735AC1D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125" y="1639985"/>
            <a:ext cx="2864725" cy="3578030"/>
          </a:xfrm>
          <a:prstGeom prst="rect">
            <a:avLst/>
          </a:prstGeom>
        </p:spPr>
      </p:pic>
    </p:spTree>
    <p:extLst>
      <p:ext uri="{BB962C8B-B14F-4D97-AF65-F5344CB8AC3E}">
        <p14:creationId xmlns:p14="http://schemas.microsoft.com/office/powerpoint/2010/main" val="11711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1697</Words>
  <Application>Microsoft Office PowerPoint</Application>
  <PresentationFormat>Widescreen</PresentationFormat>
  <Paragraphs>87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Britannic Bold</vt:lpstr>
      <vt:lpstr>Open Sans</vt:lpstr>
      <vt:lpstr>Georgia</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23</cp:revision>
  <dcterms:created xsi:type="dcterms:W3CDTF">2019-01-26T17:31:40Z</dcterms:created>
  <dcterms:modified xsi:type="dcterms:W3CDTF">2020-11-08T18:50:24Z</dcterms:modified>
</cp:coreProperties>
</file>