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58" r:id="rId18"/>
  </p:sldIdLst>
  <p:sldSz cx="12192000" cy="6858000"/>
  <p:notesSz cx="6858000" cy="9144000"/>
  <p:embeddedFontLst>
    <p:embeddedFont>
      <p:font typeface="Abadi" panose="020B0604020104020204" pitchFamily="34"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33FF"/>
    <a:srgbClr val="FF66CC"/>
    <a:srgbClr val="66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B8DE-AFDE-4355-9857-5778B88B7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564E7D-9026-44F6-8D28-EF2A2E8E4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E040FC-0C62-4075-9E6A-4C80E5EF07CD}"/>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5" name="Footer Placeholder 4">
            <a:extLst>
              <a:ext uri="{FF2B5EF4-FFF2-40B4-BE49-F238E27FC236}">
                <a16:creationId xmlns:a16="http://schemas.microsoft.com/office/drawing/2014/main" id="{68AACE14-E831-4C9C-87AE-AE7C639CF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DDD3F-CFD4-4BCC-9D91-0764E158C816}"/>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380129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5B9E-CB6B-4FBA-90B7-F034DA3CD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362A52-F8B0-40BF-8105-C61EB641B8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1917F-AE62-49A5-BCCD-937EF1558C5E}"/>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5" name="Footer Placeholder 4">
            <a:extLst>
              <a:ext uri="{FF2B5EF4-FFF2-40B4-BE49-F238E27FC236}">
                <a16:creationId xmlns:a16="http://schemas.microsoft.com/office/drawing/2014/main" id="{B93C1BD6-9DD4-4982-88D0-14E74BF16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D9F06-EE5F-4672-B9C8-0478C07A12BE}"/>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81154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10256-2555-4A68-8517-1CFB7A3BD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F58D9E-8A4F-4D71-958F-52345A27A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FBF78-8920-4125-B438-38C9CEB6E298}"/>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5" name="Footer Placeholder 4">
            <a:extLst>
              <a:ext uri="{FF2B5EF4-FFF2-40B4-BE49-F238E27FC236}">
                <a16:creationId xmlns:a16="http://schemas.microsoft.com/office/drawing/2014/main" id="{2E1E2848-2883-4DE1-A808-7C6F8A96F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27324-65F2-4418-BF76-744A2E484910}"/>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69389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98A8-0B7C-4593-91CB-A4AC14501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A7C64-0A3F-49E8-A99B-672DEB3FE6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1C273-39D7-4277-B3E7-B716EC7D8848}"/>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5" name="Footer Placeholder 4">
            <a:extLst>
              <a:ext uri="{FF2B5EF4-FFF2-40B4-BE49-F238E27FC236}">
                <a16:creationId xmlns:a16="http://schemas.microsoft.com/office/drawing/2014/main" id="{C0A96649-FE20-4A0A-9ABE-28425B3D0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3D8E1-E055-45B7-96CD-AEC180E0C18E}"/>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77897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53ED-93E2-44CA-AE61-E706B9164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0F5E31-4FCC-4C80-9DDE-5910E329D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F7363-3FD5-450B-B3C9-DA16BF2102BA}"/>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5" name="Footer Placeholder 4">
            <a:extLst>
              <a:ext uri="{FF2B5EF4-FFF2-40B4-BE49-F238E27FC236}">
                <a16:creationId xmlns:a16="http://schemas.microsoft.com/office/drawing/2014/main" id="{16EFBB9F-4B8A-4BEB-8E59-F431D29EF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E0032-363A-4869-9AC9-6BA7994E0711}"/>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82848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DC3F-18D0-481B-9CB3-E0328A6D9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E9F79-31F5-4A75-99FF-7F9E32FB77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8C37C-0BC3-4AA6-A3D0-7D7527794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8B179A-79CC-4C65-8AC2-098EB0BB8E43}"/>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6" name="Footer Placeholder 5">
            <a:extLst>
              <a:ext uri="{FF2B5EF4-FFF2-40B4-BE49-F238E27FC236}">
                <a16:creationId xmlns:a16="http://schemas.microsoft.com/office/drawing/2014/main" id="{1758CBFA-9009-41F0-B14C-E8167D854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2CDBE6-18BF-4360-91C7-AF55362379F1}"/>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393253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8189-48AC-4C93-8F2E-A28A31C948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A6472-FE6A-4BF8-9130-8D753F6C8D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2230F-1E9A-40A5-B2C1-6D50B494AE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BA4117-9760-4F0D-B82B-92BA73021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D0B37B-76A5-4596-B089-3E206F4F6A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E92F0-96B0-4B3B-B218-5382BD93E7DB}"/>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8" name="Footer Placeholder 7">
            <a:extLst>
              <a:ext uri="{FF2B5EF4-FFF2-40B4-BE49-F238E27FC236}">
                <a16:creationId xmlns:a16="http://schemas.microsoft.com/office/drawing/2014/main" id="{D93B873D-2AFC-4EAB-9EE0-AF2D30199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6F52C7-02C9-49A6-91C6-14A74D02F03C}"/>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393695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D3DE-5451-4F6F-A8E8-257C8F7737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69F731-CDB3-4CC0-96D2-3C9C4746F304}"/>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4" name="Footer Placeholder 3">
            <a:extLst>
              <a:ext uri="{FF2B5EF4-FFF2-40B4-BE49-F238E27FC236}">
                <a16:creationId xmlns:a16="http://schemas.microsoft.com/office/drawing/2014/main" id="{FC9A6ED7-6FED-421B-A6A4-D05F3AB7F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F06AE-7865-447A-8FA4-1EB90AB35092}"/>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308481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95A55-7310-493A-A3E2-C9C0AC4C6425}"/>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3" name="Footer Placeholder 2">
            <a:extLst>
              <a:ext uri="{FF2B5EF4-FFF2-40B4-BE49-F238E27FC236}">
                <a16:creationId xmlns:a16="http://schemas.microsoft.com/office/drawing/2014/main" id="{00C2C2FA-39FB-4F88-8E17-39C17C426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2436C7-CF51-4CBD-AC92-B18AF57E5F25}"/>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239288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7F8F-5296-437A-AF0E-9A4CFE4AA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3BF53F-1F08-4A54-BA57-463B0EA0D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07D84-DDF0-4F81-AC67-CDE08D58D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89219-DB72-4126-AA93-8400184FB4E1}"/>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6" name="Footer Placeholder 5">
            <a:extLst>
              <a:ext uri="{FF2B5EF4-FFF2-40B4-BE49-F238E27FC236}">
                <a16:creationId xmlns:a16="http://schemas.microsoft.com/office/drawing/2014/main" id="{89EF1F41-8DC3-457D-A13C-81C8195B3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E4DE4-7153-4FF8-9C32-4EBCFFD01E0C}"/>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398162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2F65-4670-48B3-BD9B-E67F263E5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59C0C-2E50-457D-B2D3-1A3584ED8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202680-1D0A-43FA-AF3A-F2CD44371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648C1-C7B5-4BC9-9E95-7AEDFD12A787}"/>
              </a:ext>
            </a:extLst>
          </p:cNvPr>
          <p:cNvSpPr>
            <a:spLocks noGrp="1"/>
          </p:cNvSpPr>
          <p:nvPr>
            <p:ph type="dt" sz="half" idx="10"/>
          </p:nvPr>
        </p:nvSpPr>
        <p:spPr/>
        <p:txBody>
          <a:bodyPr/>
          <a:lstStyle/>
          <a:p>
            <a:fld id="{A2BA0722-A222-4CBD-8D68-8C768FDFE841}" type="datetimeFigureOut">
              <a:rPr lang="en-US" smtClean="0"/>
              <a:t>11/15/2020</a:t>
            </a:fld>
            <a:endParaRPr lang="en-US"/>
          </a:p>
        </p:txBody>
      </p:sp>
      <p:sp>
        <p:nvSpPr>
          <p:cNvPr id="6" name="Footer Placeholder 5">
            <a:extLst>
              <a:ext uri="{FF2B5EF4-FFF2-40B4-BE49-F238E27FC236}">
                <a16:creationId xmlns:a16="http://schemas.microsoft.com/office/drawing/2014/main" id="{C1AB4438-08FF-4D07-8B32-5F51D01A0C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3A419-189B-42DD-9230-3108A0EE5A98}"/>
              </a:ext>
            </a:extLst>
          </p:cNvPr>
          <p:cNvSpPr>
            <a:spLocks noGrp="1"/>
          </p:cNvSpPr>
          <p:nvPr>
            <p:ph type="sldNum" sz="quarter" idx="12"/>
          </p:nvPr>
        </p:nvSpPr>
        <p:spPr/>
        <p:txBody>
          <a:bodyPr/>
          <a:lstStyle/>
          <a:p>
            <a:fld id="{D93A4E37-46B5-463A-841B-8A8E4B9CED5C}" type="slidenum">
              <a:rPr lang="en-US" smtClean="0"/>
              <a:t>‹#›</a:t>
            </a:fld>
            <a:endParaRPr lang="en-US"/>
          </a:p>
        </p:txBody>
      </p:sp>
    </p:spTree>
    <p:extLst>
      <p:ext uri="{BB962C8B-B14F-4D97-AF65-F5344CB8AC3E}">
        <p14:creationId xmlns:p14="http://schemas.microsoft.com/office/powerpoint/2010/main" val="224993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FB0DD-6614-4D82-841A-0486E088D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DB9A1-A88F-471C-A7D4-6CB280C8C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A1BB6-083E-4119-B775-5EE4D1F01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A0722-A222-4CBD-8D68-8C768FDFE841}" type="datetimeFigureOut">
              <a:rPr lang="en-US" smtClean="0"/>
              <a:t>11/15/2020</a:t>
            </a:fld>
            <a:endParaRPr lang="en-US"/>
          </a:p>
        </p:txBody>
      </p:sp>
      <p:sp>
        <p:nvSpPr>
          <p:cNvPr id="5" name="Footer Placeholder 4">
            <a:extLst>
              <a:ext uri="{FF2B5EF4-FFF2-40B4-BE49-F238E27FC236}">
                <a16:creationId xmlns:a16="http://schemas.microsoft.com/office/drawing/2014/main" id="{90E2BC34-6CAB-4842-ABF1-8E85EBE717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67C0A-2926-46B8-8BB5-04F40FF5B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A4E37-46B5-463A-841B-8A8E4B9CED5C}" type="slidenum">
              <a:rPr lang="en-US" smtClean="0"/>
              <a:t>‹#›</a:t>
            </a:fld>
            <a:endParaRPr lang="en-US"/>
          </a:p>
        </p:txBody>
      </p:sp>
    </p:spTree>
    <p:extLst>
      <p:ext uri="{BB962C8B-B14F-4D97-AF65-F5344CB8AC3E}">
        <p14:creationId xmlns:p14="http://schemas.microsoft.com/office/powerpoint/2010/main" val="376168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lds.org/church/news/new-first-presidency-answers-questions-about-churchs-challenges-and-opportuniti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EB34B4-6346-49B3-B7A6-FCF0CFF81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64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Alex Scenario</a:t>
            </a:r>
          </a:p>
        </p:txBody>
      </p:sp>
      <p:sp>
        <p:nvSpPr>
          <p:cNvPr id="5" name="Rectangle 4">
            <a:extLst>
              <a:ext uri="{FF2B5EF4-FFF2-40B4-BE49-F238E27FC236}">
                <a16:creationId xmlns:a16="http://schemas.microsoft.com/office/drawing/2014/main" id="{E307FF28-8864-4237-8C22-B7E30495ECFC}"/>
              </a:ext>
            </a:extLst>
          </p:cNvPr>
          <p:cNvSpPr/>
          <p:nvPr/>
        </p:nvSpPr>
        <p:spPr>
          <a:xfrm>
            <a:off x="718159" y="1785778"/>
            <a:ext cx="4455090" cy="3046988"/>
          </a:xfrm>
          <a:prstGeom prst="rect">
            <a:avLst/>
          </a:prstGeom>
        </p:spPr>
        <p:txBody>
          <a:bodyPr wrap="square">
            <a:spAutoFit/>
          </a:bodyPr>
          <a:lstStyle/>
          <a:p>
            <a:r>
              <a:rPr lang="en-US" sz="2400" dirty="0">
                <a:solidFill>
                  <a:schemeClr val="bg1"/>
                </a:solidFill>
              </a:rPr>
              <a:t>As you are watching general conference with your family, the time comes to sustain the leaders of the Church. </a:t>
            </a:r>
          </a:p>
          <a:p>
            <a:endParaRPr lang="en-US" sz="2400" dirty="0">
              <a:solidFill>
                <a:schemeClr val="bg1"/>
              </a:solidFill>
            </a:endParaRPr>
          </a:p>
          <a:p>
            <a:r>
              <a:rPr lang="en-US" sz="2400" dirty="0">
                <a:solidFill>
                  <a:schemeClr val="bg1"/>
                </a:solidFill>
              </a:rPr>
              <a:t>After the sustaining is finished, your brother Alex begins to look a little concerned.</a:t>
            </a:r>
          </a:p>
        </p:txBody>
      </p:sp>
      <p:grpSp>
        <p:nvGrpSpPr>
          <p:cNvPr id="6" name="Group 5">
            <a:extLst>
              <a:ext uri="{FF2B5EF4-FFF2-40B4-BE49-F238E27FC236}">
                <a16:creationId xmlns:a16="http://schemas.microsoft.com/office/drawing/2014/main" id="{94AFEC0B-1D20-437F-A8CA-2E73A78B6B32}"/>
              </a:ext>
            </a:extLst>
          </p:cNvPr>
          <p:cNvGrpSpPr/>
          <p:nvPr/>
        </p:nvGrpSpPr>
        <p:grpSpPr>
          <a:xfrm>
            <a:off x="6096000" y="1444668"/>
            <a:ext cx="4543796" cy="3578268"/>
            <a:chOff x="-125260" y="1219200"/>
            <a:chExt cx="6297460" cy="4959290"/>
          </a:xfrm>
        </p:grpSpPr>
        <p:grpSp>
          <p:nvGrpSpPr>
            <p:cNvPr id="22" name="Group 21">
              <a:extLst>
                <a:ext uri="{FF2B5EF4-FFF2-40B4-BE49-F238E27FC236}">
                  <a16:creationId xmlns:a16="http://schemas.microsoft.com/office/drawing/2014/main" id="{E1799005-738A-4C26-A2F5-65931C67B9F0}"/>
                </a:ext>
              </a:extLst>
            </p:cNvPr>
            <p:cNvGrpSpPr/>
            <p:nvPr/>
          </p:nvGrpSpPr>
          <p:grpSpPr>
            <a:xfrm>
              <a:off x="-125260" y="1219200"/>
              <a:ext cx="6297460" cy="4959290"/>
              <a:chOff x="1371600" y="1219200"/>
              <a:chExt cx="4800600" cy="3780503"/>
            </a:xfrm>
          </p:grpSpPr>
          <p:sp>
            <p:nvSpPr>
              <p:cNvPr id="24" name="Rounded Rectangle 3">
                <a:extLst>
                  <a:ext uri="{FF2B5EF4-FFF2-40B4-BE49-F238E27FC236}">
                    <a16:creationId xmlns:a16="http://schemas.microsoft.com/office/drawing/2014/main" id="{3205C1E3-41BE-4EF7-9D1D-0499C855BA45}"/>
                  </a:ext>
                </a:extLst>
              </p:cNvPr>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
                <a:extLst>
                  <a:ext uri="{FF2B5EF4-FFF2-40B4-BE49-F238E27FC236}">
                    <a16:creationId xmlns:a16="http://schemas.microsoft.com/office/drawing/2014/main" id="{6AFBA64B-A0A9-437E-BBDF-8EE272DF7AF2}"/>
                  </a:ext>
                </a:extLst>
              </p:cNvPr>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F382D7B5-FCAA-470F-8BA5-09E93A27FBBE}"/>
                  </a:ext>
                </a:extLst>
              </p:cNvPr>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
                <a:extLst>
                  <a:ext uri="{FF2B5EF4-FFF2-40B4-BE49-F238E27FC236}">
                    <a16:creationId xmlns:a16="http://schemas.microsoft.com/office/drawing/2014/main" id="{4E143F4F-2533-4235-89BB-06BBFD34EF00}"/>
                  </a:ext>
                </a:extLst>
              </p:cNvPr>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Image result for general conference lds">
              <a:extLst>
                <a:ext uri="{FF2B5EF4-FFF2-40B4-BE49-F238E27FC236}">
                  <a16:creationId xmlns:a16="http://schemas.microsoft.com/office/drawing/2014/main" id="{55F607CF-131D-4BB6-A3E4-D0C13747E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4" y="1419119"/>
              <a:ext cx="5975189" cy="3199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D4C3AE52-8FDB-481D-ABB2-9C929BA08602}"/>
              </a:ext>
            </a:extLst>
          </p:cNvPr>
          <p:cNvSpPr/>
          <p:nvPr/>
        </p:nvSpPr>
        <p:spPr>
          <a:xfrm>
            <a:off x="1340439" y="5228198"/>
            <a:ext cx="6096000" cy="1200329"/>
          </a:xfrm>
          <a:prstGeom prst="rect">
            <a:avLst/>
          </a:prstGeom>
        </p:spPr>
        <p:txBody>
          <a:bodyPr>
            <a:spAutoFit/>
          </a:bodyPr>
          <a:lstStyle/>
          <a:p>
            <a:r>
              <a:rPr lang="en-US" sz="2400" dirty="0">
                <a:solidFill>
                  <a:schemeClr val="bg1"/>
                </a:solidFill>
              </a:rPr>
              <a:t>You notice that he continues to seem bothered throughout the remainder of the session, so when it is over you ask him what is wrong.</a:t>
            </a:r>
          </a:p>
        </p:txBody>
      </p:sp>
    </p:spTree>
    <p:extLst>
      <p:ext uri="{BB962C8B-B14F-4D97-AF65-F5344CB8AC3E}">
        <p14:creationId xmlns:p14="http://schemas.microsoft.com/office/powerpoint/2010/main" val="27155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Alex Scenario</a:t>
            </a:r>
          </a:p>
        </p:txBody>
      </p:sp>
      <p:sp>
        <p:nvSpPr>
          <p:cNvPr id="5" name="Rectangle 4">
            <a:extLst>
              <a:ext uri="{FF2B5EF4-FFF2-40B4-BE49-F238E27FC236}">
                <a16:creationId xmlns:a16="http://schemas.microsoft.com/office/drawing/2014/main" id="{E307FF28-8864-4237-8C22-B7E30495ECFC}"/>
              </a:ext>
            </a:extLst>
          </p:cNvPr>
          <p:cNvSpPr/>
          <p:nvPr/>
        </p:nvSpPr>
        <p:spPr>
          <a:xfrm>
            <a:off x="431204" y="1588915"/>
            <a:ext cx="5233593" cy="3785652"/>
          </a:xfrm>
          <a:prstGeom prst="rect">
            <a:avLst/>
          </a:prstGeom>
        </p:spPr>
        <p:txBody>
          <a:bodyPr wrap="square">
            <a:spAutoFit/>
          </a:bodyPr>
          <a:lstStyle/>
          <a:p>
            <a:r>
              <a:rPr lang="en-US" sz="2400" dirty="0">
                <a:solidFill>
                  <a:schemeClr val="bg1"/>
                </a:solidFill>
              </a:rPr>
              <a:t>Alex responds by saying that while the Church leaders were being sustained, he noticed that most of the members of the First Presidency and the Quorum of the Twelve Apostles seem to have come from similar cultural backgrounds. </a:t>
            </a:r>
          </a:p>
          <a:p>
            <a:endParaRPr lang="en-US" sz="2400" dirty="0">
              <a:solidFill>
                <a:schemeClr val="bg1"/>
              </a:solidFill>
            </a:endParaRPr>
          </a:p>
          <a:p>
            <a:r>
              <a:rPr lang="en-US" sz="2400" dirty="0">
                <a:solidFill>
                  <a:schemeClr val="bg1"/>
                </a:solidFill>
              </a:rPr>
              <a:t>He asks, “Why aren’t there more Apostles from other cultures or countries? Isn’t this a global church?”</a:t>
            </a:r>
          </a:p>
        </p:txBody>
      </p:sp>
      <p:grpSp>
        <p:nvGrpSpPr>
          <p:cNvPr id="22" name="Group 21">
            <a:extLst>
              <a:ext uri="{FF2B5EF4-FFF2-40B4-BE49-F238E27FC236}">
                <a16:creationId xmlns:a16="http://schemas.microsoft.com/office/drawing/2014/main" id="{E1799005-738A-4C26-A2F5-65931C67B9F0}"/>
              </a:ext>
            </a:extLst>
          </p:cNvPr>
          <p:cNvGrpSpPr/>
          <p:nvPr/>
        </p:nvGrpSpPr>
        <p:grpSpPr>
          <a:xfrm>
            <a:off x="6096000" y="1444668"/>
            <a:ext cx="4543796" cy="3578268"/>
            <a:chOff x="1371600" y="1219200"/>
            <a:chExt cx="4800600" cy="3780503"/>
          </a:xfrm>
        </p:grpSpPr>
        <p:sp>
          <p:nvSpPr>
            <p:cNvPr id="24" name="Rounded Rectangle 3">
              <a:extLst>
                <a:ext uri="{FF2B5EF4-FFF2-40B4-BE49-F238E27FC236}">
                  <a16:creationId xmlns:a16="http://schemas.microsoft.com/office/drawing/2014/main" id="{3205C1E3-41BE-4EF7-9D1D-0499C855BA45}"/>
                </a:ext>
              </a:extLst>
            </p:cNvPr>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
              <a:extLst>
                <a:ext uri="{FF2B5EF4-FFF2-40B4-BE49-F238E27FC236}">
                  <a16:creationId xmlns:a16="http://schemas.microsoft.com/office/drawing/2014/main" id="{6AFBA64B-A0A9-437E-BBDF-8EE272DF7AF2}"/>
                </a:ext>
              </a:extLst>
            </p:cNvPr>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
              <a:extLst>
                <a:ext uri="{FF2B5EF4-FFF2-40B4-BE49-F238E27FC236}">
                  <a16:creationId xmlns:a16="http://schemas.microsoft.com/office/drawing/2014/main" id="{F382D7B5-FCAA-470F-8BA5-09E93A27FBBE}"/>
                </a:ext>
              </a:extLst>
            </p:cNvPr>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
              <a:extLst>
                <a:ext uri="{FF2B5EF4-FFF2-40B4-BE49-F238E27FC236}">
                  <a16:creationId xmlns:a16="http://schemas.microsoft.com/office/drawing/2014/main" id="{4E143F4F-2533-4235-89BB-06BBFD34EF00}"/>
                </a:ext>
              </a:extLst>
            </p:cNvPr>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Image result for sustaining lds">
            <a:extLst>
              <a:ext uri="{FF2B5EF4-FFF2-40B4-BE49-F238E27FC236}">
                <a16:creationId xmlns:a16="http://schemas.microsoft.com/office/drawing/2014/main" id="{556E580F-B225-4B3D-A129-1EC5EAB02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247" y="1513879"/>
            <a:ext cx="4255301" cy="2394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Eternal Perspective</a:t>
            </a:r>
          </a:p>
        </p:txBody>
      </p:sp>
      <p:sp>
        <p:nvSpPr>
          <p:cNvPr id="3" name="Rectangle 2">
            <a:extLst>
              <a:ext uri="{FF2B5EF4-FFF2-40B4-BE49-F238E27FC236}">
                <a16:creationId xmlns:a16="http://schemas.microsoft.com/office/drawing/2014/main" id="{B0BEE4F8-8497-4F8A-A2F6-EA96ADD05E96}"/>
              </a:ext>
            </a:extLst>
          </p:cNvPr>
          <p:cNvSpPr/>
          <p:nvPr/>
        </p:nvSpPr>
        <p:spPr>
          <a:xfrm>
            <a:off x="601250" y="1775936"/>
            <a:ext cx="7741085" cy="4031873"/>
          </a:xfrm>
          <a:prstGeom prst="rect">
            <a:avLst/>
          </a:prstGeom>
        </p:spPr>
        <p:txBody>
          <a:bodyPr wrap="square">
            <a:spAutoFit/>
          </a:bodyPr>
          <a:lstStyle/>
          <a:p>
            <a:pPr fontAlgn="base"/>
            <a:r>
              <a:rPr lang="en-US" sz="3200" dirty="0">
                <a:solidFill>
                  <a:schemeClr val="bg1"/>
                </a:solidFill>
              </a:rPr>
              <a:t>What truths do you know about prophets and apostles and the way in which they are called that could help Alex see his question with an eternal perspective?</a:t>
            </a:r>
          </a:p>
          <a:p>
            <a:pPr fontAlgn="base"/>
            <a:endParaRPr lang="en-US" sz="3200" dirty="0">
              <a:solidFill>
                <a:schemeClr val="bg1"/>
              </a:solidFill>
            </a:endParaRPr>
          </a:p>
          <a:p>
            <a:pPr fontAlgn="base"/>
            <a:endParaRPr lang="en-US" sz="3200" dirty="0">
              <a:solidFill>
                <a:schemeClr val="bg1"/>
              </a:solidFill>
            </a:endParaRPr>
          </a:p>
          <a:p>
            <a:pPr fontAlgn="base"/>
            <a:r>
              <a:rPr lang="en-US" sz="3200" dirty="0">
                <a:solidFill>
                  <a:schemeClr val="bg1"/>
                </a:solidFill>
              </a:rPr>
              <a:t>What scripture passages can you think of that might be helpful to Alex?</a:t>
            </a:r>
            <a:endParaRPr lang="en-US" sz="3200" b="0" i="0" dirty="0">
              <a:solidFill>
                <a:schemeClr val="bg1"/>
              </a:solidFill>
              <a:effectLst/>
            </a:endParaRPr>
          </a:p>
        </p:txBody>
      </p:sp>
      <p:pic>
        <p:nvPicPr>
          <p:cNvPr id="12" name="Picture 2" descr="http://www.uni.edu/becker/anImated%20question%20mark%20.gif">
            <a:extLst>
              <a:ext uri="{FF2B5EF4-FFF2-40B4-BE49-F238E27FC236}">
                <a16:creationId xmlns:a16="http://schemas.microsoft.com/office/drawing/2014/main" id="{8F72D781-E9D4-4EE2-A6E7-8E797C137228}"/>
              </a:ext>
            </a:extLst>
          </p:cNvPr>
          <p:cNvPicPr>
            <a:picLocks noChangeAspect="1" noChangeArrowheads="1" noCrop="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73840" y="1775936"/>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Chosen</a:t>
            </a:r>
          </a:p>
        </p:txBody>
      </p:sp>
      <p:sp>
        <p:nvSpPr>
          <p:cNvPr id="3" name="Rectangle 2">
            <a:extLst>
              <a:ext uri="{FF2B5EF4-FFF2-40B4-BE49-F238E27FC236}">
                <a16:creationId xmlns:a16="http://schemas.microsoft.com/office/drawing/2014/main" id="{B0BEE4F8-8497-4F8A-A2F6-EA96ADD05E96}"/>
              </a:ext>
            </a:extLst>
          </p:cNvPr>
          <p:cNvSpPr/>
          <p:nvPr/>
        </p:nvSpPr>
        <p:spPr>
          <a:xfrm>
            <a:off x="2475008" y="2033068"/>
            <a:ext cx="7741085" cy="1569660"/>
          </a:xfrm>
          <a:prstGeom prst="rect">
            <a:avLst/>
          </a:prstGeom>
        </p:spPr>
        <p:txBody>
          <a:bodyPr wrap="square">
            <a:spAutoFit/>
          </a:bodyPr>
          <a:lstStyle/>
          <a:p>
            <a:pPr fontAlgn="base"/>
            <a:r>
              <a:rPr lang="en-US" sz="2400" dirty="0">
                <a:solidFill>
                  <a:srgbClr val="FFFF00"/>
                </a:solidFill>
              </a:rPr>
              <a:t>Before I formed thee in the belly I knew thee; and before thou </a:t>
            </a:r>
            <a:r>
              <a:rPr lang="en-US" sz="2400" dirty="0" err="1">
                <a:solidFill>
                  <a:srgbClr val="FFFF00"/>
                </a:solidFill>
              </a:rPr>
              <a:t>cames</a:t>
            </a:r>
            <a:r>
              <a:rPr lang="en-US" sz="2400" dirty="0">
                <a:solidFill>
                  <a:srgbClr val="FFFF00"/>
                </a:solidFill>
              </a:rPr>
              <a:t> forth out of the womb I sanctified thee, and I ordained thee a prophet unto the nations.</a:t>
            </a:r>
          </a:p>
          <a:p>
            <a:pPr fontAlgn="base"/>
            <a:r>
              <a:rPr lang="en-US" sz="2400" b="0" i="0" dirty="0">
                <a:solidFill>
                  <a:srgbClr val="FFFF00"/>
                </a:solidFill>
                <a:effectLst/>
              </a:rPr>
              <a:t>Jeremiah 1:5</a:t>
            </a:r>
          </a:p>
        </p:txBody>
      </p:sp>
      <p:grpSp>
        <p:nvGrpSpPr>
          <p:cNvPr id="6" name="Group 5">
            <a:extLst>
              <a:ext uri="{FF2B5EF4-FFF2-40B4-BE49-F238E27FC236}">
                <a16:creationId xmlns:a16="http://schemas.microsoft.com/office/drawing/2014/main" id="{A1E73320-EED2-47D9-8B8F-30C6B6D19ED7}"/>
              </a:ext>
            </a:extLst>
          </p:cNvPr>
          <p:cNvGrpSpPr/>
          <p:nvPr/>
        </p:nvGrpSpPr>
        <p:grpSpPr>
          <a:xfrm>
            <a:off x="736234" y="959446"/>
            <a:ext cx="1727835" cy="3565259"/>
            <a:chOff x="6523258" y="1056356"/>
            <a:chExt cx="1727835" cy="3565259"/>
          </a:xfrm>
        </p:grpSpPr>
        <p:sp>
          <p:nvSpPr>
            <p:cNvPr id="7" name="Oval 6">
              <a:extLst>
                <a:ext uri="{FF2B5EF4-FFF2-40B4-BE49-F238E27FC236}">
                  <a16:creationId xmlns:a16="http://schemas.microsoft.com/office/drawing/2014/main" id="{9B08FAED-5796-49C5-88D2-1B20A62BFC2F}"/>
                </a:ext>
              </a:extLst>
            </p:cNvPr>
            <p:cNvSpPr/>
            <p:nvPr/>
          </p:nvSpPr>
          <p:spPr>
            <a:xfrm rot="2451945">
              <a:off x="7959751" y="3177572"/>
              <a:ext cx="291342" cy="318072"/>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1A62408-4F1D-427C-A11B-69A7ACDA2404}"/>
                </a:ext>
              </a:extLst>
            </p:cNvPr>
            <p:cNvSpPr/>
            <p:nvPr/>
          </p:nvSpPr>
          <p:spPr>
            <a:xfrm rot="19586780">
              <a:off x="6523258" y="3207933"/>
              <a:ext cx="296538" cy="3060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FEBF5A1B-5F56-4DE0-92CA-C2C3C3B535A5}"/>
                </a:ext>
              </a:extLst>
            </p:cNvPr>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587F96F1-FD19-442D-9147-34F6288B4DA4}"/>
                </a:ext>
              </a:extLst>
            </p:cNvPr>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5BE03C-6387-4608-B890-92FDBA8B5FF2}"/>
                </a:ext>
              </a:extLst>
            </p:cNvPr>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313BA0B7-4F59-416B-96A5-61D2DE3A1A5A}"/>
                </a:ext>
              </a:extLst>
            </p:cNvPr>
            <p:cNvSpPr/>
            <p:nvPr/>
          </p:nvSpPr>
          <p:spPr>
            <a:xfrm>
              <a:off x="7083312" y="2128360"/>
              <a:ext cx="581783" cy="260054"/>
            </a:xfrm>
            <a:prstGeom prst="trapezoid">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843EF88-3E83-41C3-B1FB-7E53CFD4CD30}"/>
                </a:ext>
              </a:extLst>
            </p:cNvPr>
            <p:cNvGrpSpPr/>
            <p:nvPr/>
          </p:nvGrpSpPr>
          <p:grpSpPr>
            <a:xfrm>
              <a:off x="6833658" y="4171244"/>
              <a:ext cx="1048088" cy="450371"/>
              <a:chOff x="2553716" y="4097121"/>
              <a:chExt cx="1072559" cy="580393"/>
            </a:xfrm>
          </p:grpSpPr>
          <p:grpSp>
            <p:nvGrpSpPr>
              <p:cNvPr id="44" name="Group 3">
                <a:extLst>
                  <a:ext uri="{FF2B5EF4-FFF2-40B4-BE49-F238E27FC236}">
                    <a16:creationId xmlns:a16="http://schemas.microsoft.com/office/drawing/2014/main" id="{036922F3-0535-4B97-9004-9E6C94D492A8}"/>
                  </a:ext>
                </a:extLst>
              </p:cNvPr>
              <p:cNvGrpSpPr/>
              <p:nvPr/>
            </p:nvGrpSpPr>
            <p:grpSpPr>
              <a:xfrm rot="2754858">
                <a:off x="2662540" y="4014465"/>
                <a:ext cx="362746" cy="580393"/>
                <a:chOff x="1676400" y="2133600"/>
                <a:chExt cx="1447800" cy="2088845"/>
              </a:xfrm>
            </p:grpSpPr>
            <p:sp>
              <p:nvSpPr>
                <p:cNvPr id="49" name="Oval 48">
                  <a:extLst>
                    <a:ext uri="{FF2B5EF4-FFF2-40B4-BE49-F238E27FC236}">
                      <a16:creationId xmlns:a16="http://schemas.microsoft.com/office/drawing/2014/main" id="{0B4BA736-6D0C-46D5-808E-CA2E43661E97}"/>
                    </a:ext>
                  </a:extLst>
                </p:cNvPr>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32FB895D-3964-4B41-BC9B-9A98896710C9}"/>
                    </a:ext>
                  </a:extLst>
                </p:cNvPr>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0D193087-2861-4850-BF1D-76E9DC725442}"/>
                    </a:ext>
                  </a:extLst>
                </p:cNvPr>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8">
                <a:extLst>
                  <a:ext uri="{FF2B5EF4-FFF2-40B4-BE49-F238E27FC236}">
                    <a16:creationId xmlns:a16="http://schemas.microsoft.com/office/drawing/2014/main" id="{650C5B0E-0005-4514-98EC-412C07C32715}"/>
                  </a:ext>
                </a:extLst>
              </p:cNvPr>
              <p:cNvGrpSpPr/>
              <p:nvPr/>
            </p:nvGrpSpPr>
            <p:grpSpPr>
              <a:xfrm rot="19182012">
                <a:off x="3263529" y="4097121"/>
                <a:ext cx="362746" cy="580393"/>
                <a:chOff x="1676400" y="2133600"/>
                <a:chExt cx="1447800" cy="2088845"/>
              </a:xfrm>
            </p:grpSpPr>
            <p:sp>
              <p:nvSpPr>
                <p:cNvPr id="46" name="Oval 45">
                  <a:extLst>
                    <a:ext uri="{FF2B5EF4-FFF2-40B4-BE49-F238E27FC236}">
                      <a16:creationId xmlns:a16="http://schemas.microsoft.com/office/drawing/2014/main" id="{A509339A-25D8-4447-8B65-4E0A3F850D8A}"/>
                    </a:ext>
                  </a:extLst>
                </p:cNvPr>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a:extLst>
                    <a:ext uri="{FF2B5EF4-FFF2-40B4-BE49-F238E27FC236}">
                      <a16:creationId xmlns:a16="http://schemas.microsoft.com/office/drawing/2014/main" id="{3D073D75-F05C-4909-AA26-B385731E45E0}"/>
                    </a:ext>
                  </a:extLst>
                </p:cNvPr>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711C4EE3-8310-418E-918F-BAFED438FC0B}"/>
                    </a:ext>
                  </a:extLst>
                </p:cNvPr>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rapezoid 14">
              <a:extLst>
                <a:ext uri="{FF2B5EF4-FFF2-40B4-BE49-F238E27FC236}">
                  <a16:creationId xmlns:a16="http://schemas.microsoft.com/office/drawing/2014/main" id="{C25CBC5F-4019-4EE9-93F7-282AD5AE15D1}"/>
                </a:ext>
              </a:extLst>
            </p:cNvPr>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1F83C7D-01EA-467C-9C36-E62FEA17AE3C}"/>
                </a:ext>
              </a:extLst>
            </p:cNvPr>
            <p:cNvSpPr/>
            <p:nvPr/>
          </p:nvSpPr>
          <p:spPr>
            <a:xfrm>
              <a:off x="6873690" y="1199200"/>
              <a:ext cx="1037808" cy="10478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38">
              <a:extLst>
                <a:ext uri="{FF2B5EF4-FFF2-40B4-BE49-F238E27FC236}">
                  <a16:creationId xmlns:a16="http://schemas.microsoft.com/office/drawing/2014/main" id="{AA10752B-1740-4166-B7E4-2F3C318216C6}"/>
                </a:ext>
              </a:extLst>
            </p:cNvPr>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39">
              <a:extLst>
                <a:ext uri="{FF2B5EF4-FFF2-40B4-BE49-F238E27FC236}">
                  <a16:creationId xmlns:a16="http://schemas.microsoft.com/office/drawing/2014/main" id="{78C3338D-BF3D-4B80-A4B7-E43CCB90AC0E}"/>
                </a:ext>
              </a:extLst>
            </p:cNvPr>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40">
              <a:extLst>
                <a:ext uri="{FF2B5EF4-FFF2-40B4-BE49-F238E27FC236}">
                  <a16:creationId xmlns:a16="http://schemas.microsoft.com/office/drawing/2014/main" id="{1BBAE744-0CB6-4EDF-A047-21A725729C21}"/>
                </a:ext>
              </a:extLst>
            </p:cNvPr>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41">
              <a:extLst>
                <a:ext uri="{FF2B5EF4-FFF2-40B4-BE49-F238E27FC236}">
                  <a16:creationId xmlns:a16="http://schemas.microsoft.com/office/drawing/2014/main" id="{01611DB0-63F7-4AEF-9BB1-6E841BA03650}"/>
                </a:ext>
              </a:extLst>
            </p:cNvPr>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E26A53F-82AE-4C92-BB50-F374605A3752}"/>
                </a:ext>
              </a:extLst>
            </p:cNvPr>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17A1529-7F9C-480A-B7EF-00CE99982950}"/>
                </a:ext>
              </a:extLst>
            </p:cNvPr>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07B362-41CF-4252-956E-BD29BCFCE275}"/>
                </a:ext>
              </a:extLst>
            </p:cNvPr>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EB43A276-4F1E-4788-AAD3-EAB7320D624F}"/>
                </a:ext>
              </a:extLst>
            </p:cNvPr>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1">
              <a:extLst>
                <a:ext uri="{FF2B5EF4-FFF2-40B4-BE49-F238E27FC236}">
                  <a16:creationId xmlns:a16="http://schemas.microsoft.com/office/drawing/2014/main" id="{F0771177-4E45-4607-AD6B-213CA36A362E}"/>
                </a:ext>
              </a:extLst>
            </p:cNvPr>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128D0AD-0756-4833-89BB-C27AFA12C929}"/>
                </a:ext>
              </a:extLst>
            </p:cNvPr>
            <p:cNvGrpSpPr/>
            <p:nvPr/>
          </p:nvGrpSpPr>
          <p:grpSpPr>
            <a:xfrm>
              <a:off x="6952896" y="2202573"/>
              <a:ext cx="636861" cy="2098903"/>
              <a:chOff x="6959643" y="2218714"/>
              <a:chExt cx="645186" cy="2113891"/>
            </a:xfrm>
          </p:grpSpPr>
          <p:sp>
            <p:nvSpPr>
              <p:cNvPr id="41" name="Trapezoid 40">
                <a:extLst>
                  <a:ext uri="{FF2B5EF4-FFF2-40B4-BE49-F238E27FC236}">
                    <a16:creationId xmlns:a16="http://schemas.microsoft.com/office/drawing/2014/main" id="{74B71B84-9834-46C5-BFBA-3452F494E67D}"/>
                  </a:ext>
                </a:extLst>
              </p:cNvPr>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a:extLst>
                  <a:ext uri="{FF2B5EF4-FFF2-40B4-BE49-F238E27FC236}">
                    <a16:creationId xmlns:a16="http://schemas.microsoft.com/office/drawing/2014/main" id="{156C76D1-87D9-4AEF-8957-EFA0E3564A0A}"/>
                  </a:ext>
                </a:extLst>
              </p:cNvPr>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a:extLst>
                  <a:ext uri="{FF2B5EF4-FFF2-40B4-BE49-F238E27FC236}">
                    <a16:creationId xmlns:a16="http://schemas.microsoft.com/office/drawing/2014/main" id="{1D2B78E2-6CBD-4D90-8654-380057914CB1}"/>
                  </a:ext>
                </a:extLst>
              </p:cNvPr>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CF985C87-756F-4BFE-B769-0A8D3472D7CD}"/>
                </a:ext>
              </a:extLst>
            </p:cNvPr>
            <p:cNvGrpSpPr/>
            <p:nvPr/>
          </p:nvGrpSpPr>
          <p:grpSpPr>
            <a:xfrm>
              <a:off x="6753934" y="1458100"/>
              <a:ext cx="1286562" cy="216177"/>
              <a:chOff x="6753934" y="1458100"/>
              <a:chExt cx="1286562" cy="216177"/>
            </a:xfrm>
          </p:grpSpPr>
          <p:sp>
            <p:nvSpPr>
              <p:cNvPr id="36" name="Rounded Rectangle 137">
                <a:extLst>
                  <a:ext uri="{FF2B5EF4-FFF2-40B4-BE49-F238E27FC236}">
                    <a16:creationId xmlns:a16="http://schemas.microsoft.com/office/drawing/2014/main" id="{CAC96421-00AA-444C-8240-620CC2590304}"/>
                  </a:ext>
                </a:extLst>
              </p:cNvPr>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205">
                <a:extLst>
                  <a:ext uri="{FF2B5EF4-FFF2-40B4-BE49-F238E27FC236}">
                    <a16:creationId xmlns:a16="http://schemas.microsoft.com/office/drawing/2014/main" id="{4EFB61E2-2CC7-4958-BF97-06C931273D7E}"/>
                  </a:ext>
                </a:extLst>
              </p:cNvPr>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206">
                <a:extLst>
                  <a:ext uri="{FF2B5EF4-FFF2-40B4-BE49-F238E27FC236}">
                    <a16:creationId xmlns:a16="http://schemas.microsoft.com/office/drawing/2014/main" id="{707D997C-D4F4-412D-A743-849EA17A8E63}"/>
                  </a:ext>
                </a:extLst>
              </p:cNvPr>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207">
                <a:extLst>
                  <a:ext uri="{FF2B5EF4-FFF2-40B4-BE49-F238E27FC236}">
                    <a16:creationId xmlns:a16="http://schemas.microsoft.com/office/drawing/2014/main" id="{99B6707B-BFF0-4182-9B03-5F4AC00D0B43}"/>
                  </a:ext>
                </a:extLst>
              </p:cNvPr>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208">
                <a:extLst>
                  <a:ext uri="{FF2B5EF4-FFF2-40B4-BE49-F238E27FC236}">
                    <a16:creationId xmlns:a16="http://schemas.microsoft.com/office/drawing/2014/main" id="{8C545B71-8026-4BB9-A323-253DA894619B}"/>
                  </a:ext>
                </a:extLst>
              </p:cNvPr>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Quad Arrow 209">
              <a:extLst>
                <a:ext uri="{FF2B5EF4-FFF2-40B4-BE49-F238E27FC236}">
                  <a16:creationId xmlns:a16="http://schemas.microsoft.com/office/drawing/2014/main" id="{D2A966D4-E317-4AAF-9CB5-F3894CC4E1B9}"/>
                </a:ext>
              </a:extLst>
            </p:cNvPr>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10">
              <a:extLst>
                <a:ext uri="{FF2B5EF4-FFF2-40B4-BE49-F238E27FC236}">
                  <a16:creationId xmlns:a16="http://schemas.microsoft.com/office/drawing/2014/main" id="{D12C7839-866C-40CC-9801-815DDBD2A687}"/>
                </a:ext>
              </a:extLst>
            </p:cNvPr>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D1BC366-095A-4884-92D2-011D7548DC13}"/>
                </a:ext>
              </a:extLst>
            </p:cNvPr>
            <p:cNvGrpSpPr/>
            <p:nvPr/>
          </p:nvGrpSpPr>
          <p:grpSpPr>
            <a:xfrm>
              <a:off x="7125206" y="2246482"/>
              <a:ext cx="511959" cy="211463"/>
              <a:chOff x="6753934" y="1458100"/>
              <a:chExt cx="1286562" cy="216177"/>
            </a:xfrm>
          </p:grpSpPr>
          <p:sp>
            <p:nvSpPr>
              <p:cNvPr id="31" name="Rounded Rectangle 212">
                <a:extLst>
                  <a:ext uri="{FF2B5EF4-FFF2-40B4-BE49-F238E27FC236}">
                    <a16:creationId xmlns:a16="http://schemas.microsoft.com/office/drawing/2014/main" id="{6E2FF4F2-9FBA-4268-B49B-EFFAD61E6DF4}"/>
                  </a:ext>
                </a:extLst>
              </p:cNvPr>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213">
                <a:extLst>
                  <a:ext uri="{FF2B5EF4-FFF2-40B4-BE49-F238E27FC236}">
                    <a16:creationId xmlns:a16="http://schemas.microsoft.com/office/drawing/2014/main" id="{B8759936-4439-4014-8BF5-4715F26C0D17}"/>
                  </a:ext>
                </a:extLst>
              </p:cNvPr>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214">
                <a:extLst>
                  <a:ext uri="{FF2B5EF4-FFF2-40B4-BE49-F238E27FC236}">
                    <a16:creationId xmlns:a16="http://schemas.microsoft.com/office/drawing/2014/main" id="{7E7A544B-5CB0-48FE-8096-CB6273139C65}"/>
                  </a:ext>
                </a:extLst>
              </p:cNvPr>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215">
                <a:extLst>
                  <a:ext uri="{FF2B5EF4-FFF2-40B4-BE49-F238E27FC236}">
                    <a16:creationId xmlns:a16="http://schemas.microsoft.com/office/drawing/2014/main" id="{97D33E0D-56BB-4918-AA88-750EB5E9011C}"/>
                  </a:ext>
                </a:extLst>
              </p:cNvPr>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216">
                <a:extLst>
                  <a:ext uri="{FF2B5EF4-FFF2-40B4-BE49-F238E27FC236}">
                    <a16:creationId xmlns:a16="http://schemas.microsoft.com/office/drawing/2014/main" id="{EAA9F668-C1E4-4CA8-BA84-1B31D74F28CA}"/>
                  </a:ext>
                </a:extLst>
              </p:cNvPr>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a:extLst>
              <a:ext uri="{FF2B5EF4-FFF2-40B4-BE49-F238E27FC236}">
                <a16:creationId xmlns:a16="http://schemas.microsoft.com/office/drawing/2014/main" id="{6EB39275-BDB6-44A8-964F-93928AACF607}"/>
              </a:ext>
            </a:extLst>
          </p:cNvPr>
          <p:cNvSpPr/>
          <p:nvPr/>
        </p:nvSpPr>
        <p:spPr>
          <a:xfrm>
            <a:off x="2638298" y="3889080"/>
            <a:ext cx="8797324" cy="2677656"/>
          </a:xfrm>
          <a:prstGeom prst="rect">
            <a:avLst/>
          </a:prstGeom>
        </p:spPr>
        <p:txBody>
          <a:bodyPr wrap="square">
            <a:spAutoFit/>
          </a:bodyPr>
          <a:lstStyle/>
          <a:p>
            <a:r>
              <a:rPr lang="en-US" sz="2400" dirty="0">
                <a:solidFill>
                  <a:schemeClr val="bg1"/>
                </a:solidFill>
                <a:latin typeface="Abadi" panose="020B0604020104020204" pitchFamily="34" charset="0"/>
              </a:rPr>
              <a:t>You know that there are other divinely appointed sources that could help answer Alex’s question. However, you can’t think of any at the moment, so you suggest that Alex take some time before the next day’s sessions of general conference to gain additional understanding of this subject by studying and praying about the scriptures and the words of prophets and apostles. You tell him that you will do the same.</a:t>
            </a:r>
            <a:endParaRPr lang="en-US" sz="2400" dirty="0">
              <a:solidFill>
                <a:schemeClr val="bg1"/>
              </a:solidFill>
            </a:endParaRPr>
          </a:p>
        </p:txBody>
      </p:sp>
    </p:spTree>
    <p:extLst>
      <p:ext uri="{BB962C8B-B14F-4D97-AF65-F5344CB8AC3E}">
        <p14:creationId xmlns:p14="http://schemas.microsoft.com/office/powerpoint/2010/main" val="19326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Next Day</a:t>
            </a:r>
          </a:p>
        </p:txBody>
      </p:sp>
      <p:sp>
        <p:nvSpPr>
          <p:cNvPr id="5" name="Rectangle 4">
            <a:extLst>
              <a:ext uri="{FF2B5EF4-FFF2-40B4-BE49-F238E27FC236}">
                <a16:creationId xmlns:a16="http://schemas.microsoft.com/office/drawing/2014/main" id="{6EB39275-BDB6-44A8-964F-93928AACF607}"/>
              </a:ext>
            </a:extLst>
          </p:cNvPr>
          <p:cNvSpPr/>
          <p:nvPr/>
        </p:nvSpPr>
        <p:spPr>
          <a:xfrm>
            <a:off x="550341" y="1396400"/>
            <a:ext cx="5775304" cy="3046988"/>
          </a:xfrm>
          <a:prstGeom prst="rect">
            <a:avLst/>
          </a:prstGeom>
        </p:spPr>
        <p:txBody>
          <a:bodyPr wrap="square">
            <a:spAutoFit/>
          </a:bodyPr>
          <a:lstStyle/>
          <a:p>
            <a:r>
              <a:rPr lang="en-US" sz="2400" dirty="0">
                <a:solidFill>
                  <a:schemeClr val="bg1"/>
                </a:solidFill>
              </a:rPr>
              <a:t>The next day, you and Alex discuss a source each of you has found that testifies of the inspired calling of prophets and apostles. </a:t>
            </a:r>
          </a:p>
          <a:p>
            <a:endParaRPr lang="en-US" sz="2400" dirty="0">
              <a:solidFill>
                <a:schemeClr val="bg1"/>
              </a:solidFill>
            </a:endParaRPr>
          </a:p>
          <a:p>
            <a:r>
              <a:rPr lang="en-US" sz="2400" dirty="0">
                <a:solidFill>
                  <a:schemeClr val="bg1"/>
                </a:solidFill>
              </a:rPr>
              <a:t>Alex says he is beginning to feel better about his concerns, but you know there is one more principle of acquiring spiritual knowledge that can help him: acting in faith.</a:t>
            </a:r>
          </a:p>
        </p:txBody>
      </p:sp>
      <p:pic>
        <p:nvPicPr>
          <p:cNvPr id="6146" name="Picture 2" descr="Image result for brothers pencil drawings">
            <a:extLst>
              <a:ext uri="{FF2B5EF4-FFF2-40B4-BE49-F238E27FC236}">
                <a16:creationId xmlns:a16="http://schemas.microsoft.com/office/drawing/2014/main" id="{1F8C65DF-51BD-434E-A91F-B790D2DD8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424" y="1844457"/>
            <a:ext cx="4793509" cy="37170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14D6F52-E167-48D8-A18C-1A7CBC1680CA}"/>
              </a:ext>
            </a:extLst>
          </p:cNvPr>
          <p:cNvSpPr/>
          <p:nvPr/>
        </p:nvSpPr>
        <p:spPr>
          <a:xfrm>
            <a:off x="768067" y="5246238"/>
            <a:ext cx="6096000" cy="1200329"/>
          </a:xfrm>
          <a:prstGeom prst="rect">
            <a:avLst/>
          </a:prstGeom>
        </p:spPr>
        <p:txBody>
          <a:bodyPr>
            <a:spAutoFit/>
          </a:bodyPr>
          <a:lstStyle/>
          <a:p>
            <a:r>
              <a:rPr lang="en-US" sz="2400" dirty="0">
                <a:solidFill>
                  <a:srgbClr val="FFFF00"/>
                </a:solidFill>
              </a:rPr>
              <a:t>What are some ways you could invite Alex to act in faith that would help him continue to find peace about his question?</a:t>
            </a:r>
          </a:p>
        </p:txBody>
      </p:sp>
    </p:spTree>
    <p:extLst>
      <p:ext uri="{BB962C8B-B14F-4D97-AF65-F5344CB8AC3E}">
        <p14:creationId xmlns:p14="http://schemas.microsoft.com/office/powerpoint/2010/main" val="397867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Open Heart and Scripture Search</a:t>
            </a:r>
          </a:p>
        </p:txBody>
      </p:sp>
      <p:sp>
        <p:nvSpPr>
          <p:cNvPr id="5" name="Rectangle 4">
            <a:extLst>
              <a:ext uri="{FF2B5EF4-FFF2-40B4-BE49-F238E27FC236}">
                <a16:creationId xmlns:a16="http://schemas.microsoft.com/office/drawing/2014/main" id="{6EB39275-BDB6-44A8-964F-93928AACF607}"/>
              </a:ext>
            </a:extLst>
          </p:cNvPr>
          <p:cNvSpPr/>
          <p:nvPr/>
        </p:nvSpPr>
        <p:spPr>
          <a:xfrm>
            <a:off x="550341" y="1396400"/>
            <a:ext cx="5775304" cy="4154984"/>
          </a:xfrm>
          <a:prstGeom prst="rect">
            <a:avLst/>
          </a:prstGeom>
        </p:spPr>
        <p:txBody>
          <a:bodyPr wrap="square">
            <a:spAutoFit/>
          </a:bodyPr>
          <a:lstStyle/>
          <a:p>
            <a:r>
              <a:rPr lang="en-US" sz="2400" dirty="0">
                <a:solidFill>
                  <a:schemeClr val="bg1"/>
                </a:solidFill>
              </a:rPr>
              <a:t>After discussing with Alex what he thinks he could do to act in faith, he decides that during the upcoming sessions of general conference, he will listen with an open heart, seeking a stronger testimony that the leaders of the Church are called of God.</a:t>
            </a:r>
          </a:p>
          <a:p>
            <a:endParaRPr lang="en-US" sz="2400" dirty="0">
              <a:solidFill>
                <a:schemeClr val="bg1"/>
              </a:solidFill>
            </a:endParaRPr>
          </a:p>
          <a:p>
            <a:r>
              <a:rPr lang="en-US" sz="2400" dirty="0">
                <a:solidFill>
                  <a:schemeClr val="bg1"/>
                </a:solidFill>
              </a:rPr>
              <a:t>He says he will also continue to search and pray about the scriptures and the words of prophets and apostles to learn more about this subject.</a:t>
            </a:r>
          </a:p>
        </p:txBody>
      </p:sp>
      <p:pic>
        <p:nvPicPr>
          <p:cNvPr id="9218" name="Picture 2" descr="Image result for heart and scriptures">
            <a:extLst>
              <a:ext uri="{FF2B5EF4-FFF2-40B4-BE49-F238E27FC236}">
                <a16:creationId xmlns:a16="http://schemas.microsoft.com/office/drawing/2014/main" id="{F1438B20-8795-4717-8BDE-A8DAD0037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00" y="1762618"/>
            <a:ext cx="5027258" cy="342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A Week Later</a:t>
            </a:r>
          </a:p>
        </p:txBody>
      </p:sp>
      <p:sp>
        <p:nvSpPr>
          <p:cNvPr id="5" name="Rectangle 4">
            <a:extLst>
              <a:ext uri="{FF2B5EF4-FFF2-40B4-BE49-F238E27FC236}">
                <a16:creationId xmlns:a16="http://schemas.microsoft.com/office/drawing/2014/main" id="{6EB39275-BDB6-44A8-964F-93928AACF607}"/>
              </a:ext>
            </a:extLst>
          </p:cNvPr>
          <p:cNvSpPr/>
          <p:nvPr/>
        </p:nvSpPr>
        <p:spPr>
          <a:xfrm>
            <a:off x="166255" y="1149451"/>
            <a:ext cx="3871347" cy="5262979"/>
          </a:xfrm>
          <a:prstGeom prst="rect">
            <a:avLst/>
          </a:prstGeom>
        </p:spPr>
        <p:txBody>
          <a:bodyPr wrap="square">
            <a:spAutoFit/>
          </a:bodyPr>
          <a:lstStyle/>
          <a:p>
            <a:r>
              <a:rPr lang="en-US" sz="2400" dirty="0">
                <a:solidFill>
                  <a:schemeClr val="bg1"/>
                </a:solidFill>
              </a:rPr>
              <a:t>A week later, you follow up with Alex and ask him how he is doing with his question. Alex shares with you that while he’s still not exactly sure why God calls who He calls to be prophets and apostles, the Spirit has testified to him that the Savior is the head of the Church, and that he trusts that we are led by prophets and apostles who are called of God.</a:t>
            </a:r>
          </a:p>
        </p:txBody>
      </p:sp>
      <p:pic>
        <p:nvPicPr>
          <p:cNvPr id="6146" name="Picture 2" descr="Image result for brothers pencil drawings">
            <a:extLst>
              <a:ext uri="{FF2B5EF4-FFF2-40B4-BE49-F238E27FC236}">
                <a16:creationId xmlns:a16="http://schemas.microsoft.com/office/drawing/2014/main" id="{1F8C65DF-51BD-434E-A91F-B790D2DD8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661" y="1991450"/>
            <a:ext cx="4793509" cy="37170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DE61D2-0213-43EF-A05A-9C0779457051}"/>
              </a:ext>
            </a:extLst>
          </p:cNvPr>
          <p:cNvSpPr/>
          <p:nvPr/>
        </p:nvSpPr>
        <p:spPr>
          <a:xfrm>
            <a:off x="8891824" y="1394899"/>
            <a:ext cx="3101521" cy="4524315"/>
          </a:xfrm>
          <a:prstGeom prst="rect">
            <a:avLst/>
          </a:prstGeom>
        </p:spPr>
        <p:txBody>
          <a:bodyPr wrap="square">
            <a:spAutoFit/>
          </a:bodyPr>
          <a:lstStyle/>
          <a:p>
            <a:r>
              <a:rPr lang="en-US" sz="2400" dirty="0">
                <a:solidFill>
                  <a:schemeClr val="bg1"/>
                </a:solidFill>
              </a:rPr>
              <a:t>You realize that although someone might not fully understand every detail about a certain question or issue, the principles of acquiring spiritual knowledge can still help people understand enough through the Spirit and therefore find peace.</a:t>
            </a:r>
            <a:endParaRPr lang="en-US" sz="2400" dirty="0"/>
          </a:p>
        </p:txBody>
      </p:sp>
    </p:spTree>
    <p:extLst>
      <p:ext uri="{BB962C8B-B14F-4D97-AF65-F5344CB8AC3E}">
        <p14:creationId xmlns:p14="http://schemas.microsoft.com/office/powerpoint/2010/main" val="6077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
              <a:schemeClr val="accent1">
                <a:lumMod val="67000"/>
              </a:schemeClr>
            </a:gs>
            <a:gs pos="77000">
              <a:srgbClr val="258782"/>
            </a:gs>
            <a:gs pos="44000">
              <a:schemeClr val="accent6">
                <a:lumMod val="75000"/>
              </a:schemeClr>
            </a:gs>
            <a:gs pos="100000">
              <a:srgbClr val="00B0F0"/>
            </a:gs>
          </a:gsLst>
          <a:lin ang="162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64E484-85C3-443A-98B1-247F43D5ED41}"/>
              </a:ext>
            </a:extLst>
          </p:cNvPr>
          <p:cNvSpPr txBox="1"/>
          <p:nvPr/>
        </p:nvSpPr>
        <p:spPr>
          <a:xfrm>
            <a:off x="130628" y="36823"/>
            <a:ext cx="11944462"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Come, Listen to a Prophets Voice #21</a:t>
            </a:r>
          </a:p>
          <a:p>
            <a:endParaRPr lang="en-US" dirty="0">
              <a:solidFill>
                <a:schemeClr val="bg1"/>
              </a:solidFill>
            </a:endParaRPr>
          </a:p>
          <a:p>
            <a:r>
              <a:rPr lang="en-US" dirty="0">
                <a:solidFill>
                  <a:schemeClr val="bg1"/>
                </a:solidFill>
              </a:rPr>
              <a:t>Old Testament Seminary Teacher’s Manual Lesson 84</a:t>
            </a:r>
          </a:p>
          <a:p>
            <a:endParaRPr lang="en-US" dirty="0">
              <a:solidFill>
                <a:schemeClr val="bg1"/>
              </a:solidFill>
            </a:endParaRPr>
          </a:p>
          <a:p>
            <a:r>
              <a:rPr lang="en-US" dirty="0">
                <a:solidFill>
                  <a:schemeClr val="bg1"/>
                </a:solidFill>
              </a:rPr>
              <a:t>Article:</a:t>
            </a:r>
          </a:p>
          <a:p>
            <a:r>
              <a:rPr lang="en-US" i="1" dirty="0">
                <a:solidFill>
                  <a:schemeClr val="bg1"/>
                </a:solidFill>
              </a:rPr>
              <a:t>Church News</a:t>
            </a:r>
            <a:r>
              <a:rPr lang="en-US" dirty="0">
                <a:solidFill>
                  <a:schemeClr val="bg1"/>
                </a:solidFill>
              </a:rPr>
              <a:t> article “</a:t>
            </a:r>
            <a:r>
              <a:rPr lang="en-US" dirty="0">
                <a:solidFill>
                  <a:schemeClr val="bg1"/>
                </a:solidFill>
                <a:hlinkClick r:id="rId2">
                  <a:extLst>
                    <a:ext uri="{A12FA001-AC4F-418D-AE19-62706E023703}">
                      <ahyp:hlinkClr xmlns:ahyp="http://schemas.microsoft.com/office/drawing/2018/hyperlinkcolor" val="tx"/>
                    </a:ext>
                  </a:extLst>
                </a:hlinkClick>
              </a:rPr>
              <a:t>New First Presidency Answers Questions about Church Challenges and Opportunities</a:t>
            </a:r>
            <a:r>
              <a:rPr lang="en-US" dirty="0">
                <a:solidFill>
                  <a:schemeClr val="bg1"/>
                </a:solidFill>
              </a:rPr>
              <a:t>” [Jan. 16, 2018, LDS.org].)</a:t>
            </a:r>
          </a:p>
          <a:p>
            <a:endParaRPr lang="en-US" dirty="0">
              <a:solidFill>
                <a:schemeClr val="bg1"/>
              </a:solidFill>
            </a:endParaRPr>
          </a:p>
        </p:txBody>
      </p:sp>
    </p:spTree>
    <p:extLst>
      <p:ext uri="{BB962C8B-B14F-4D97-AF65-F5344CB8AC3E}">
        <p14:creationId xmlns:p14="http://schemas.microsoft.com/office/powerpoint/2010/main" val="213528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Enoch</a:t>
            </a:r>
          </a:p>
        </p:txBody>
      </p:sp>
      <p:pic>
        <p:nvPicPr>
          <p:cNvPr id="6" name="Picture 5">
            <a:extLst>
              <a:ext uri="{FF2B5EF4-FFF2-40B4-BE49-F238E27FC236}">
                <a16:creationId xmlns:a16="http://schemas.microsoft.com/office/drawing/2014/main" id="{C712CEBC-78C7-47E3-A7F9-613F8297D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58" y="1384775"/>
            <a:ext cx="4128772" cy="4576639"/>
          </a:xfrm>
          <a:prstGeom prst="rect">
            <a:avLst/>
          </a:prstGeom>
        </p:spPr>
      </p:pic>
      <p:sp>
        <p:nvSpPr>
          <p:cNvPr id="7" name="Rectangle 6">
            <a:extLst>
              <a:ext uri="{FF2B5EF4-FFF2-40B4-BE49-F238E27FC236}">
                <a16:creationId xmlns:a16="http://schemas.microsoft.com/office/drawing/2014/main" id="{3F28C1DD-40BE-464C-BC5B-46728E9CC9BF}"/>
              </a:ext>
            </a:extLst>
          </p:cNvPr>
          <p:cNvSpPr/>
          <p:nvPr/>
        </p:nvSpPr>
        <p:spPr>
          <a:xfrm>
            <a:off x="5648697" y="2025318"/>
            <a:ext cx="6096000" cy="3539430"/>
          </a:xfrm>
          <a:prstGeom prst="rect">
            <a:avLst/>
          </a:prstGeom>
        </p:spPr>
        <p:txBody>
          <a:bodyPr>
            <a:spAutoFit/>
          </a:bodyPr>
          <a:lstStyle/>
          <a:p>
            <a:r>
              <a:rPr lang="en-US" sz="2800" b="0" i="0" dirty="0">
                <a:solidFill>
                  <a:schemeClr val="bg1"/>
                </a:solidFill>
                <a:effectLst/>
                <a:latin typeface="Abadi" panose="020B0604020104020204" pitchFamily="34" charset="0"/>
              </a:rPr>
              <a:t>The Old Testament prophet Enoch was blessed to speak with the Lord and see everything that would happen on the earth.</a:t>
            </a:r>
          </a:p>
          <a:p>
            <a:endParaRPr lang="en-US" sz="2800" dirty="0">
              <a:solidFill>
                <a:schemeClr val="bg1"/>
              </a:solidFill>
              <a:latin typeface="Abadi" panose="020B0604020104020204" pitchFamily="34" charset="0"/>
            </a:endParaRPr>
          </a:p>
          <a:p>
            <a:r>
              <a:rPr lang="en-US" sz="2800" b="0" i="0" dirty="0">
                <a:solidFill>
                  <a:schemeClr val="bg1"/>
                </a:solidFill>
                <a:effectLst/>
                <a:latin typeface="Abadi" panose="020B0604020104020204" pitchFamily="34" charset="0"/>
              </a:rPr>
              <a:t>As part of this vision, Enoch saw the great wickedness and destruction that would take place on the earth.</a:t>
            </a:r>
            <a:endParaRPr lang="en-US" sz="2800" dirty="0">
              <a:solidFill>
                <a:schemeClr val="bg1"/>
              </a:solidFill>
            </a:endParaRPr>
          </a:p>
        </p:txBody>
      </p:sp>
      <p:sp>
        <p:nvSpPr>
          <p:cNvPr id="8" name="Rectangle 7">
            <a:extLst>
              <a:ext uri="{FF2B5EF4-FFF2-40B4-BE49-F238E27FC236}">
                <a16:creationId xmlns:a16="http://schemas.microsoft.com/office/drawing/2014/main" id="{C52BED82-34BF-4233-B458-A4334D63BCA9}"/>
              </a:ext>
            </a:extLst>
          </p:cNvPr>
          <p:cNvSpPr/>
          <p:nvPr/>
        </p:nvSpPr>
        <p:spPr>
          <a:xfrm>
            <a:off x="2148071" y="6017411"/>
            <a:ext cx="1742785" cy="369332"/>
          </a:xfrm>
          <a:prstGeom prst="rect">
            <a:avLst/>
          </a:prstGeom>
        </p:spPr>
        <p:txBody>
          <a:bodyPr wrap="none">
            <a:spAutoFit/>
          </a:bodyPr>
          <a:lstStyle/>
          <a:p>
            <a:r>
              <a:rPr lang="en-US" dirty="0">
                <a:solidFill>
                  <a:schemeClr val="bg1"/>
                </a:solidFill>
                <a:latin typeface="Abadi" panose="020B0604020104020204" pitchFamily="34" charset="0"/>
              </a:rPr>
              <a:t>Moses 7:20–67</a:t>
            </a:r>
            <a:endParaRPr lang="en-US" dirty="0"/>
          </a:p>
        </p:txBody>
      </p:sp>
    </p:spTree>
    <p:extLst>
      <p:ext uri="{BB962C8B-B14F-4D97-AF65-F5344CB8AC3E}">
        <p14:creationId xmlns:p14="http://schemas.microsoft.com/office/powerpoint/2010/main" val="17895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2BED82-34BF-4233-B458-A4334D63BCA9}"/>
              </a:ext>
            </a:extLst>
          </p:cNvPr>
          <p:cNvSpPr/>
          <p:nvPr/>
        </p:nvSpPr>
        <p:spPr>
          <a:xfrm>
            <a:off x="93640" y="6473414"/>
            <a:ext cx="1348446" cy="369332"/>
          </a:xfrm>
          <a:prstGeom prst="rect">
            <a:avLst/>
          </a:prstGeom>
        </p:spPr>
        <p:txBody>
          <a:bodyPr wrap="none">
            <a:spAutoFit/>
          </a:bodyPr>
          <a:lstStyle/>
          <a:p>
            <a:r>
              <a:rPr lang="en-US" dirty="0">
                <a:solidFill>
                  <a:schemeClr val="bg1"/>
                </a:solidFill>
                <a:latin typeface="Abadi" panose="020B0604020104020204" pitchFamily="34" charset="0"/>
              </a:rPr>
              <a:t>Moses 7:44</a:t>
            </a:r>
            <a:endParaRPr lang="en-US" dirty="0"/>
          </a:p>
        </p:txBody>
      </p:sp>
      <p:sp>
        <p:nvSpPr>
          <p:cNvPr id="3" name="Rectangle 2">
            <a:extLst>
              <a:ext uri="{FF2B5EF4-FFF2-40B4-BE49-F238E27FC236}">
                <a16:creationId xmlns:a16="http://schemas.microsoft.com/office/drawing/2014/main" id="{B490B1F4-1351-4AD1-A40A-D83E4652D8FD}"/>
              </a:ext>
            </a:extLst>
          </p:cNvPr>
          <p:cNvSpPr/>
          <p:nvPr/>
        </p:nvSpPr>
        <p:spPr>
          <a:xfrm>
            <a:off x="538112" y="819581"/>
            <a:ext cx="6096000" cy="2308324"/>
          </a:xfrm>
          <a:prstGeom prst="rect">
            <a:avLst/>
          </a:prstGeom>
        </p:spPr>
        <p:txBody>
          <a:bodyPr>
            <a:spAutoFit/>
          </a:bodyPr>
          <a:lstStyle/>
          <a:p>
            <a:pPr fontAlgn="base"/>
            <a:r>
              <a:rPr lang="en-US" sz="3600" b="0" i="0" dirty="0">
                <a:solidFill>
                  <a:schemeClr val="bg1"/>
                </a:solidFill>
                <a:effectLst/>
              </a:rPr>
              <a:t>What was Enoch’s response to the wickedness and destruction he saw?</a:t>
            </a:r>
          </a:p>
          <a:p>
            <a:pPr fontAlgn="base"/>
            <a:endParaRPr lang="en-US" sz="3600" b="0" i="0" dirty="0">
              <a:solidFill>
                <a:schemeClr val="bg1"/>
              </a:solidFill>
              <a:effectLst/>
            </a:endParaRPr>
          </a:p>
        </p:txBody>
      </p:sp>
      <p:pic>
        <p:nvPicPr>
          <p:cNvPr id="10" name="Picture 9">
            <a:extLst>
              <a:ext uri="{FF2B5EF4-FFF2-40B4-BE49-F238E27FC236}">
                <a16:creationId xmlns:a16="http://schemas.microsoft.com/office/drawing/2014/main" id="{BEF7DF0A-1A65-4FE8-A534-71ED55572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588" y="977900"/>
            <a:ext cx="3924300" cy="4902200"/>
          </a:xfrm>
          <a:prstGeom prst="rect">
            <a:avLst/>
          </a:prstGeom>
        </p:spPr>
      </p:pic>
      <p:pic>
        <p:nvPicPr>
          <p:cNvPr id="9" name="Picture 2" descr="http://www.uni.edu/becker/anImated%20question%20mark%20.gif">
            <a:extLst>
              <a:ext uri="{FF2B5EF4-FFF2-40B4-BE49-F238E27FC236}">
                <a16:creationId xmlns:a16="http://schemas.microsoft.com/office/drawing/2014/main" id="{50BA636F-A190-417A-9592-58DE07B3AF56}"/>
              </a:ext>
            </a:extLst>
          </p:cNvPr>
          <p:cNvPicPr>
            <a:picLocks noChangeAspect="1" noChangeArrowheads="1" noCrop="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3898" y="1575836"/>
            <a:ext cx="2220035" cy="37680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B5686A1-823F-429B-8341-19D355EC110C}"/>
              </a:ext>
            </a:extLst>
          </p:cNvPr>
          <p:cNvSpPr/>
          <p:nvPr/>
        </p:nvSpPr>
        <p:spPr>
          <a:xfrm>
            <a:off x="2581680" y="2223901"/>
            <a:ext cx="4630753" cy="1938992"/>
          </a:xfrm>
          <a:prstGeom prst="rect">
            <a:avLst/>
          </a:prstGeom>
        </p:spPr>
        <p:txBody>
          <a:bodyPr wrap="square">
            <a:spAutoFit/>
          </a:bodyPr>
          <a:lstStyle/>
          <a:p>
            <a:r>
              <a:rPr lang="en-US" sz="2400" b="0" i="1" dirty="0">
                <a:solidFill>
                  <a:srgbClr val="FFFF00"/>
                </a:solidFill>
                <a:effectLst/>
                <a:latin typeface="Abadi" panose="020B0604020104020204" pitchFamily="34" charset="0"/>
              </a:rPr>
              <a:t>And as Enoch saw this, he had </a:t>
            </a:r>
            <a:r>
              <a:rPr lang="en-US" sz="2400" i="1" dirty="0">
                <a:solidFill>
                  <a:srgbClr val="FFFF00"/>
                </a:solidFill>
                <a:latin typeface="Abadi" panose="020B0604020104020204" pitchFamily="34" charset="0"/>
              </a:rPr>
              <a:t>bitterness</a:t>
            </a:r>
            <a:r>
              <a:rPr lang="en-US" sz="2400" b="0" i="1" dirty="0">
                <a:solidFill>
                  <a:srgbClr val="FFFF00"/>
                </a:solidFill>
                <a:effectLst/>
                <a:latin typeface="Abadi" panose="020B0604020104020204" pitchFamily="34" charset="0"/>
              </a:rPr>
              <a:t> of soul, and wept over his brethren, and said unto the heavens: I will refuse to be </a:t>
            </a:r>
            <a:r>
              <a:rPr lang="en-US" sz="2400" i="1" dirty="0">
                <a:solidFill>
                  <a:srgbClr val="FFFF00"/>
                </a:solidFill>
                <a:latin typeface="Abadi" panose="020B0604020104020204" pitchFamily="34" charset="0"/>
              </a:rPr>
              <a:t>comforted</a:t>
            </a:r>
            <a:r>
              <a:rPr lang="en-US" sz="2400" b="0" i="1" dirty="0">
                <a:solidFill>
                  <a:srgbClr val="FFFF00"/>
                </a:solidFill>
                <a:effectLst/>
                <a:latin typeface="Abadi" panose="020B0604020104020204" pitchFamily="34" charset="0"/>
              </a:rPr>
              <a:t>;</a:t>
            </a:r>
            <a:endParaRPr lang="en-US" sz="2400" i="1" dirty="0">
              <a:solidFill>
                <a:srgbClr val="FFFF00"/>
              </a:solidFill>
            </a:endParaRPr>
          </a:p>
        </p:txBody>
      </p:sp>
      <p:sp>
        <p:nvSpPr>
          <p:cNvPr id="12" name="Rectangle 11">
            <a:extLst>
              <a:ext uri="{FF2B5EF4-FFF2-40B4-BE49-F238E27FC236}">
                <a16:creationId xmlns:a16="http://schemas.microsoft.com/office/drawing/2014/main" id="{59912B24-83A7-4E34-92AC-7879D06F61ED}"/>
              </a:ext>
            </a:extLst>
          </p:cNvPr>
          <p:cNvSpPr/>
          <p:nvPr/>
        </p:nvSpPr>
        <p:spPr>
          <a:xfrm>
            <a:off x="1760306" y="5649267"/>
            <a:ext cx="5583580" cy="461665"/>
          </a:xfrm>
          <a:prstGeom prst="rect">
            <a:avLst/>
          </a:prstGeom>
        </p:spPr>
        <p:txBody>
          <a:bodyPr wrap="none">
            <a:spAutoFit/>
          </a:bodyPr>
          <a:lstStyle/>
          <a:p>
            <a:r>
              <a:rPr lang="en-US" sz="2400" b="0" i="1" dirty="0">
                <a:solidFill>
                  <a:srgbClr val="FFFF00"/>
                </a:solidFill>
                <a:effectLst/>
                <a:latin typeface="Abadi" panose="020B0604020104020204" pitchFamily="34" charset="0"/>
              </a:rPr>
              <a:t>Lift up your heart, and be glad; and look.</a:t>
            </a:r>
            <a:endParaRPr lang="en-US" sz="2400" i="1" dirty="0">
              <a:solidFill>
                <a:srgbClr val="FFFF00"/>
              </a:solidFill>
            </a:endParaRPr>
          </a:p>
        </p:txBody>
      </p:sp>
      <p:sp>
        <p:nvSpPr>
          <p:cNvPr id="13" name="Rectangle 12">
            <a:extLst>
              <a:ext uri="{FF2B5EF4-FFF2-40B4-BE49-F238E27FC236}">
                <a16:creationId xmlns:a16="http://schemas.microsoft.com/office/drawing/2014/main" id="{EE12AC39-3234-4872-9E16-7EDFE5DFE5F1}"/>
              </a:ext>
            </a:extLst>
          </p:cNvPr>
          <p:cNvSpPr/>
          <p:nvPr/>
        </p:nvSpPr>
        <p:spPr>
          <a:xfrm>
            <a:off x="538112" y="3948623"/>
            <a:ext cx="6096000" cy="1569660"/>
          </a:xfrm>
          <a:prstGeom prst="rect">
            <a:avLst/>
          </a:prstGeom>
        </p:spPr>
        <p:txBody>
          <a:bodyPr>
            <a:spAutoFit/>
          </a:bodyPr>
          <a:lstStyle/>
          <a:p>
            <a:pPr fontAlgn="base"/>
            <a:endParaRPr lang="en-US" sz="3200" dirty="0">
              <a:solidFill>
                <a:schemeClr val="bg1"/>
              </a:solidFill>
            </a:endParaRPr>
          </a:p>
          <a:p>
            <a:pPr fontAlgn="base"/>
            <a:r>
              <a:rPr lang="en-US" sz="3200" dirty="0">
                <a:solidFill>
                  <a:schemeClr val="bg1"/>
                </a:solidFill>
              </a:rPr>
              <a:t>According to the end of this verse, what did the Lord tell Enoch to do?</a:t>
            </a:r>
          </a:p>
        </p:txBody>
      </p:sp>
    </p:spTree>
    <p:extLst>
      <p:ext uri="{BB962C8B-B14F-4D97-AF65-F5344CB8AC3E}">
        <p14:creationId xmlns:p14="http://schemas.microsoft.com/office/powerpoint/2010/main" val="15635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Cause To Rejoice</a:t>
            </a:r>
          </a:p>
        </p:txBody>
      </p:sp>
      <p:sp>
        <p:nvSpPr>
          <p:cNvPr id="7" name="Rectangle 6">
            <a:extLst>
              <a:ext uri="{FF2B5EF4-FFF2-40B4-BE49-F238E27FC236}">
                <a16:creationId xmlns:a16="http://schemas.microsoft.com/office/drawing/2014/main" id="{3F28C1DD-40BE-464C-BC5B-46728E9CC9BF}"/>
              </a:ext>
            </a:extLst>
          </p:cNvPr>
          <p:cNvSpPr/>
          <p:nvPr/>
        </p:nvSpPr>
        <p:spPr>
          <a:xfrm>
            <a:off x="3570483" y="2540786"/>
            <a:ext cx="6096000" cy="1938992"/>
          </a:xfrm>
          <a:prstGeom prst="rect">
            <a:avLst/>
          </a:prstGeom>
        </p:spPr>
        <p:txBody>
          <a:bodyPr>
            <a:spAutoFit/>
          </a:bodyPr>
          <a:lstStyle/>
          <a:p>
            <a:r>
              <a:rPr lang="en-US" sz="3200" dirty="0">
                <a:solidFill>
                  <a:schemeClr val="bg1"/>
                </a:solidFill>
              </a:rPr>
              <a:t>Son of Man= </a:t>
            </a:r>
            <a:r>
              <a:rPr lang="en-US" sz="2400" dirty="0">
                <a:solidFill>
                  <a:schemeClr val="bg1"/>
                </a:solidFill>
              </a:rPr>
              <a:t>A title that Jesus Christ used when speaking of Himself </a:t>
            </a:r>
          </a:p>
          <a:p>
            <a:r>
              <a:rPr lang="en-US" sz="3200" dirty="0">
                <a:solidFill>
                  <a:schemeClr val="bg1"/>
                </a:solidFill>
              </a:rPr>
              <a:t> The Righteous</a:t>
            </a:r>
          </a:p>
          <a:p>
            <a:r>
              <a:rPr lang="en-US" sz="3200" dirty="0">
                <a:solidFill>
                  <a:schemeClr val="bg1"/>
                </a:solidFill>
              </a:rPr>
              <a:t> The Lamb</a:t>
            </a:r>
          </a:p>
        </p:txBody>
      </p:sp>
      <p:sp>
        <p:nvSpPr>
          <p:cNvPr id="3" name="Rectangle 2">
            <a:extLst>
              <a:ext uri="{FF2B5EF4-FFF2-40B4-BE49-F238E27FC236}">
                <a16:creationId xmlns:a16="http://schemas.microsoft.com/office/drawing/2014/main" id="{3404948C-B701-476F-A3A2-04E8C4ABBFED}"/>
              </a:ext>
            </a:extLst>
          </p:cNvPr>
          <p:cNvSpPr/>
          <p:nvPr/>
        </p:nvSpPr>
        <p:spPr>
          <a:xfrm>
            <a:off x="4209297" y="1767696"/>
            <a:ext cx="3773405" cy="584775"/>
          </a:xfrm>
          <a:prstGeom prst="rect">
            <a:avLst/>
          </a:prstGeom>
        </p:spPr>
        <p:txBody>
          <a:bodyPr wrap="none">
            <a:spAutoFit/>
          </a:bodyPr>
          <a:lstStyle/>
          <a:p>
            <a:r>
              <a:rPr lang="en-US" sz="3200" dirty="0">
                <a:solidFill>
                  <a:schemeClr val="bg1"/>
                </a:solidFill>
              </a:rPr>
              <a:t>Titles for Jesus Christ:</a:t>
            </a:r>
            <a:endParaRPr lang="en-US" sz="3200" dirty="0"/>
          </a:p>
        </p:txBody>
      </p:sp>
      <p:pic>
        <p:nvPicPr>
          <p:cNvPr id="11" name="Picture 10">
            <a:extLst>
              <a:ext uri="{FF2B5EF4-FFF2-40B4-BE49-F238E27FC236}">
                <a16:creationId xmlns:a16="http://schemas.microsoft.com/office/drawing/2014/main" id="{084BC595-498C-4AD4-B0A5-3107768D0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32" y="1767696"/>
            <a:ext cx="2249619" cy="3322608"/>
          </a:xfrm>
          <a:prstGeom prst="rect">
            <a:avLst/>
          </a:prstGeom>
        </p:spPr>
      </p:pic>
      <p:sp>
        <p:nvSpPr>
          <p:cNvPr id="12" name="Rectangle 11">
            <a:extLst>
              <a:ext uri="{FF2B5EF4-FFF2-40B4-BE49-F238E27FC236}">
                <a16:creationId xmlns:a16="http://schemas.microsoft.com/office/drawing/2014/main" id="{0FBDDF45-2A40-4270-B241-3AFC5E16BC74}"/>
              </a:ext>
            </a:extLst>
          </p:cNvPr>
          <p:cNvSpPr/>
          <p:nvPr/>
        </p:nvSpPr>
        <p:spPr>
          <a:xfrm>
            <a:off x="5090556" y="4736166"/>
            <a:ext cx="6096000" cy="1754326"/>
          </a:xfrm>
          <a:prstGeom prst="rect">
            <a:avLst/>
          </a:prstGeom>
        </p:spPr>
        <p:txBody>
          <a:bodyPr>
            <a:spAutoFit/>
          </a:bodyPr>
          <a:lstStyle/>
          <a:p>
            <a:r>
              <a:rPr lang="en-US" b="0" i="1" dirty="0">
                <a:solidFill>
                  <a:srgbClr val="FFFF00"/>
                </a:solidFill>
                <a:effectLst/>
                <a:latin typeface="Abadi" panose="020B0604020104020204" pitchFamily="34" charset="0"/>
              </a:rPr>
              <a:t>And behold, Enoch </a:t>
            </a:r>
            <a:r>
              <a:rPr lang="en-US" i="1" dirty="0">
                <a:solidFill>
                  <a:srgbClr val="FFFF00"/>
                </a:solidFill>
                <a:latin typeface="Abadi" panose="020B0604020104020204" pitchFamily="34" charset="0"/>
              </a:rPr>
              <a:t>saw</a:t>
            </a:r>
            <a:r>
              <a:rPr lang="en-US" b="0" i="1" dirty="0">
                <a:solidFill>
                  <a:srgbClr val="FFFF00"/>
                </a:solidFill>
                <a:effectLst/>
                <a:latin typeface="Abadi" panose="020B0604020104020204" pitchFamily="34" charset="0"/>
              </a:rPr>
              <a:t> the day of the coming of the Son of Man, even in the flesh; and his soul rejoiced, saying: The Righteous is lifted up, and the </a:t>
            </a:r>
            <a:r>
              <a:rPr lang="en-US" i="1" dirty="0">
                <a:solidFill>
                  <a:srgbClr val="FFFF00"/>
                </a:solidFill>
                <a:latin typeface="Abadi" panose="020B0604020104020204" pitchFamily="34" charset="0"/>
              </a:rPr>
              <a:t>Lamb </a:t>
            </a:r>
            <a:r>
              <a:rPr lang="en-US" b="0" i="1" dirty="0">
                <a:solidFill>
                  <a:srgbClr val="FFFF00"/>
                </a:solidFill>
                <a:effectLst/>
                <a:latin typeface="Abadi" panose="020B0604020104020204" pitchFamily="34" charset="0"/>
              </a:rPr>
              <a:t>is slain from the foundation of the world; and through </a:t>
            </a:r>
            <a:r>
              <a:rPr lang="en-US" i="1" dirty="0">
                <a:solidFill>
                  <a:srgbClr val="FFFF00"/>
                </a:solidFill>
                <a:latin typeface="Abadi" panose="020B0604020104020204" pitchFamily="34" charset="0"/>
              </a:rPr>
              <a:t>faith</a:t>
            </a:r>
            <a:r>
              <a:rPr lang="en-US" b="0" i="1" dirty="0">
                <a:solidFill>
                  <a:srgbClr val="FFFF00"/>
                </a:solidFill>
                <a:effectLst/>
                <a:latin typeface="Abadi" panose="020B0604020104020204" pitchFamily="34" charset="0"/>
              </a:rPr>
              <a:t> I am in the bosom of the Father, and behold, </a:t>
            </a:r>
            <a:r>
              <a:rPr lang="en-US" i="1" dirty="0">
                <a:solidFill>
                  <a:srgbClr val="FFFF00"/>
                </a:solidFill>
                <a:latin typeface="Abadi" panose="020B0604020104020204" pitchFamily="34" charset="0"/>
              </a:rPr>
              <a:t>Zion</a:t>
            </a:r>
            <a:r>
              <a:rPr lang="en-US" b="0" i="1" dirty="0">
                <a:solidFill>
                  <a:srgbClr val="FFFF00"/>
                </a:solidFill>
                <a:effectLst/>
                <a:latin typeface="Abadi" panose="020B0604020104020204" pitchFamily="34" charset="0"/>
              </a:rPr>
              <a:t> is with me. Moses 7:47</a:t>
            </a:r>
            <a:endParaRPr lang="en-US" i="1" dirty="0">
              <a:solidFill>
                <a:srgbClr val="FFFF00"/>
              </a:solidFill>
            </a:endParaRPr>
          </a:p>
        </p:txBody>
      </p:sp>
    </p:spTree>
    <p:extLst>
      <p:ext uri="{BB962C8B-B14F-4D97-AF65-F5344CB8AC3E}">
        <p14:creationId xmlns:p14="http://schemas.microsoft.com/office/powerpoint/2010/main" val="40835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Crucifixion and Resurrection</a:t>
            </a:r>
          </a:p>
        </p:txBody>
      </p:sp>
      <p:pic>
        <p:nvPicPr>
          <p:cNvPr id="6" name="Picture 5">
            <a:extLst>
              <a:ext uri="{FF2B5EF4-FFF2-40B4-BE49-F238E27FC236}">
                <a16:creationId xmlns:a16="http://schemas.microsoft.com/office/drawing/2014/main" id="{671C6829-C312-4B0C-AFEB-7B3E7BF58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75" y="1936056"/>
            <a:ext cx="4982126" cy="3131622"/>
          </a:xfrm>
          <a:prstGeom prst="rect">
            <a:avLst/>
          </a:prstGeom>
        </p:spPr>
      </p:pic>
      <p:pic>
        <p:nvPicPr>
          <p:cNvPr id="3074" name="Picture 2" descr="Image result for cross">
            <a:extLst>
              <a:ext uri="{FF2B5EF4-FFF2-40B4-BE49-F238E27FC236}">
                <a16:creationId xmlns:a16="http://schemas.microsoft.com/office/drawing/2014/main" id="{17E7B70B-B822-49B8-BAED-599D2057A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19" y="1722228"/>
            <a:ext cx="4923724" cy="3627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191B639-BDDA-4070-9644-DE52B7C60035}"/>
              </a:ext>
            </a:extLst>
          </p:cNvPr>
          <p:cNvSpPr/>
          <p:nvPr/>
        </p:nvSpPr>
        <p:spPr>
          <a:xfrm>
            <a:off x="2060369" y="5547340"/>
            <a:ext cx="8098971" cy="830997"/>
          </a:xfrm>
          <a:prstGeom prst="rect">
            <a:avLst/>
          </a:prstGeom>
        </p:spPr>
        <p:txBody>
          <a:bodyPr wrap="square">
            <a:spAutoFit/>
          </a:bodyPr>
          <a:lstStyle/>
          <a:p>
            <a:r>
              <a:rPr lang="en-US" sz="2400" b="0" i="0" dirty="0">
                <a:solidFill>
                  <a:schemeClr val="bg1"/>
                </a:solidFill>
                <a:effectLst/>
              </a:rPr>
              <a:t>Enoch </a:t>
            </a:r>
            <a:r>
              <a:rPr lang="en-US" sz="2400" dirty="0">
                <a:solidFill>
                  <a:schemeClr val="bg1"/>
                </a:solidFill>
              </a:rPr>
              <a:t>saw the </a:t>
            </a:r>
            <a:r>
              <a:rPr lang="en-US" sz="2400" b="0" i="0" dirty="0">
                <a:solidFill>
                  <a:schemeClr val="bg1"/>
                </a:solidFill>
                <a:effectLst/>
              </a:rPr>
              <a:t>Savior, and learned about His Crucifixion and Resurrection, the redemption of mankind from sin and death,</a:t>
            </a:r>
            <a:endParaRPr lang="en-US" sz="2400" dirty="0">
              <a:solidFill>
                <a:schemeClr val="bg1"/>
              </a:solidFill>
            </a:endParaRPr>
          </a:p>
        </p:txBody>
      </p:sp>
    </p:spTree>
    <p:extLst>
      <p:ext uri="{BB962C8B-B14F-4D97-AF65-F5344CB8AC3E}">
        <p14:creationId xmlns:p14="http://schemas.microsoft.com/office/powerpoint/2010/main" val="4141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Restoration and Destruction</a:t>
            </a:r>
          </a:p>
        </p:txBody>
      </p:sp>
      <p:sp>
        <p:nvSpPr>
          <p:cNvPr id="8" name="Rectangle 7">
            <a:extLst>
              <a:ext uri="{FF2B5EF4-FFF2-40B4-BE49-F238E27FC236}">
                <a16:creationId xmlns:a16="http://schemas.microsoft.com/office/drawing/2014/main" id="{F191B639-BDDA-4070-9644-DE52B7C60035}"/>
              </a:ext>
            </a:extLst>
          </p:cNvPr>
          <p:cNvSpPr/>
          <p:nvPr/>
        </p:nvSpPr>
        <p:spPr>
          <a:xfrm>
            <a:off x="2060369" y="5413691"/>
            <a:ext cx="8098971" cy="1077218"/>
          </a:xfrm>
          <a:prstGeom prst="rect">
            <a:avLst/>
          </a:prstGeom>
        </p:spPr>
        <p:txBody>
          <a:bodyPr wrap="square">
            <a:spAutoFit/>
          </a:bodyPr>
          <a:lstStyle/>
          <a:p>
            <a:r>
              <a:rPr lang="en-US" sz="3200" dirty="0">
                <a:solidFill>
                  <a:schemeClr val="bg1"/>
                </a:solidFill>
              </a:rPr>
              <a:t>Enoch saw the Restoration of the gospel in the latter days, the destruction of the wicked</a:t>
            </a:r>
          </a:p>
        </p:txBody>
      </p:sp>
      <p:pic>
        <p:nvPicPr>
          <p:cNvPr id="4098" name="Picture 2" descr="Image result for restoration lds">
            <a:extLst>
              <a:ext uri="{FF2B5EF4-FFF2-40B4-BE49-F238E27FC236}">
                <a16:creationId xmlns:a16="http://schemas.microsoft.com/office/drawing/2014/main" id="{52AFF7FE-FBDF-429A-A06D-331FDDDB4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08" y="1271672"/>
            <a:ext cx="5106390" cy="38297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561DD9A2-A96F-4DD1-BBA3-E9FDE30C7B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51" b="561"/>
          <a:stretch/>
        </p:blipFill>
        <p:spPr bwMode="auto">
          <a:xfrm>
            <a:off x="6872572" y="1516385"/>
            <a:ext cx="4848374" cy="350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Ultimate Triumph</a:t>
            </a:r>
          </a:p>
        </p:txBody>
      </p:sp>
      <p:sp>
        <p:nvSpPr>
          <p:cNvPr id="8" name="Rectangle 7">
            <a:extLst>
              <a:ext uri="{FF2B5EF4-FFF2-40B4-BE49-F238E27FC236}">
                <a16:creationId xmlns:a16="http://schemas.microsoft.com/office/drawing/2014/main" id="{F191B639-BDDA-4070-9644-DE52B7C60035}"/>
              </a:ext>
            </a:extLst>
          </p:cNvPr>
          <p:cNvSpPr/>
          <p:nvPr/>
        </p:nvSpPr>
        <p:spPr>
          <a:xfrm>
            <a:off x="2113808" y="1149451"/>
            <a:ext cx="8900556" cy="584775"/>
          </a:xfrm>
          <a:prstGeom prst="rect">
            <a:avLst/>
          </a:prstGeom>
        </p:spPr>
        <p:txBody>
          <a:bodyPr wrap="square">
            <a:spAutoFit/>
          </a:bodyPr>
          <a:lstStyle/>
          <a:p>
            <a:r>
              <a:rPr lang="en-US" sz="3200" dirty="0">
                <a:solidFill>
                  <a:schemeClr val="bg1"/>
                </a:solidFill>
              </a:rPr>
              <a:t>Enoch saw the ultimate triumph of the righteous. </a:t>
            </a:r>
          </a:p>
        </p:txBody>
      </p:sp>
      <p:sp>
        <p:nvSpPr>
          <p:cNvPr id="3" name="Rectangle 2">
            <a:extLst>
              <a:ext uri="{FF2B5EF4-FFF2-40B4-BE49-F238E27FC236}">
                <a16:creationId xmlns:a16="http://schemas.microsoft.com/office/drawing/2014/main" id="{B0C4B306-E279-460E-8C77-EA0BC016C71B}"/>
              </a:ext>
            </a:extLst>
          </p:cNvPr>
          <p:cNvSpPr/>
          <p:nvPr/>
        </p:nvSpPr>
        <p:spPr>
          <a:xfrm>
            <a:off x="1684078" y="5987533"/>
            <a:ext cx="9544664" cy="584775"/>
          </a:xfrm>
          <a:prstGeom prst="rect">
            <a:avLst/>
          </a:prstGeom>
        </p:spPr>
        <p:txBody>
          <a:bodyPr wrap="none">
            <a:spAutoFit/>
          </a:bodyPr>
          <a:lstStyle/>
          <a:p>
            <a:r>
              <a:rPr lang="en-US" sz="3200" dirty="0">
                <a:solidFill>
                  <a:schemeClr val="bg1"/>
                </a:solidFill>
              </a:rPr>
              <a:t>All of these events are elements of the plan of salvation.</a:t>
            </a:r>
          </a:p>
        </p:txBody>
      </p:sp>
      <p:pic>
        <p:nvPicPr>
          <p:cNvPr id="1026" name="Picture 2" descr="Image result for enoch lds">
            <a:extLst>
              <a:ext uri="{FF2B5EF4-FFF2-40B4-BE49-F238E27FC236}">
                <a16:creationId xmlns:a16="http://schemas.microsoft.com/office/drawing/2014/main" id="{D7DE0FEB-7333-4D5C-ACEC-777647E8B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573" y="1999333"/>
            <a:ext cx="7206114" cy="35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B90C75-7C11-4E4C-A2B1-E3C443264BF8}"/>
              </a:ext>
            </a:extLst>
          </p:cNvPr>
          <p:cNvSpPr txBox="1"/>
          <p:nvPr/>
        </p:nvSpPr>
        <p:spPr>
          <a:xfrm>
            <a:off x="166255" y="190005"/>
            <a:ext cx="11887200"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400" b="1" dirty="0">
                <a:solidFill>
                  <a:schemeClr val="bg1"/>
                </a:solidFill>
              </a:rPr>
              <a:t>Experiencing Joy</a:t>
            </a:r>
          </a:p>
        </p:txBody>
      </p:sp>
      <p:sp>
        <p:nvSpPr>
          <p:cNvPr id="3" name="Rectangle 2">
            <a:extLst>
              <a:ext uri="{FF2B5EF4-FFF2-40B4-BE49-F238E27FC236}">
                <a16:creationId xmlns:a16="http://schemas.microsoft.com/office/drawing/2014/main" id="{B0C4B306-E279-460E-8C77-EA0BC016C71B}"/>
              </a:ext>
            </a:extLst>
          </p:cNvPr>
          <p:cNvSpPr/>
          <p:nvPr/>
        </p:nvSpPr>
        <p:spPr>
          <a:xfrm>
            <a:off x="615674" y="5697381"/>
            <a:ext cx="11326499" cy="523220"/>
          </a:xfrm>
          <a:prstGeom prst="rect">
            <a:avLst/>
          </a:prstGeom>
        </p:spPr>
        <p:txBody>
          <a:bodyPr wrap="none">
            <a:spAutoFit/>
          </a:bodyPr>
          <a:lstStyle/>
          <a:p>
            <a:r>
              <a:rPr lang="en-US" sz="2800" dirty="0">
                <a:solidFill>
                  <a:schemeClr val="bg1"/>
                </a:solidFill>
              </a:rPr>
              <a:t>Enoch was blessed with a vision that helped him gain an eternal perspective.</a:t>
            </a:r>
          </a:p>
        </p:txBody>
      </p:sp>
      <p:grpSp>
        <p:nvGrpSpPr>
          <p:cNvPr id="7" name="Group 6">
            <a:extLst>
              <a:ext uri="{FF2B5EF4-FFF2-40B4-BE49-F238E27FC236}">
                <a16:creationId xmlns:a16="http://schemas.microsoft.com/office/drawing/2014/main" id="{9097AC49-A8EC-4DA6-92DA-8DE62C5548FA}"/>
              </a:ext>
            </a:extLst>
          </p:cNvPr>
          <p:cNvGrpSpPr/>
          <p:nvPr/>
        </p:nvGrpSpPr>
        <p:grpSpPr>
          <a:xfrm>
            <a:off x="1046746" y="1709286"/>
            <a:ext cx="3650381" cy="2718335"/>
            <a:chOff x="228600" y="381000"/>
            <a:chExt cx="3505068" cy="2501531"/>
          </a:xfrm>
        </p:grpSpPr>
        <p:grpSp>
          <p:nvGrpSpPr>
            <p:cNvPr id="9" name="Group 8">
              <a:extLst>
                <a:ext uri="{FF2B5EF4-FFF2-40B4-BE49-F238E27FC236}">
                  <a16:creationId xmlns:a16="http://schemas.microsoft.com/office/drawing/2014/main" id="{4FACE97E-10BF-4902-A1FE-6D0CA37BA253}"/>
                </a:ext>
              </a:extLst>
            </p:cNvPr>
            <p:cNvGrpSpPr/>
            <p:nvPr/>
          </p:nvGrpSpPr>
          <p:grpSpPr>
            <a:xfrm>
              <a:off x="228600" y="381000"/>
              <a:ext cx="3505068" cy="2501531"/>
              <a:chOff x="534986" y="381000"/>
              <a:chExt cx="2637111" cy="2501531"/>
            </a:xfrm>
          </p:grpSpPr>
          <p:sp>
            <p:nvSpPr>
              <p:cNvPr id="11" name="Rectangle 10">
                <a:extLst>
                  <a:ext uri="{FF2B5EF4-FFF2-40B4-BE49-F238E27FC236}">
                    <a16:creationId xmlns:a16="http://schemas.microsoft.com/office/drawing/2014/main" id="{72BEB7E9-8DA0-495B-B09D-C6E7DB2A4C63}"/>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2" name="Group 11">
                <a:extLst>
                  <a:ext uri="{FF2B5EF4-FFF2-40B4-BE49-F238E27FC236}">
                    <a16:creationId xmlns:a16="http://schemas.microsoft.com/office/drawing/2014/main" id="{960B1B76-5860-4B7C-B907-5F0E26B19F62}"/>
                  </a:ext>
                </a:extLst>
              </p:cNvPr>
              <p:cNvGrpSpPr/>
              <p:nvPr/>
            </p:nvGrpSpPr>
            <p:grpSpPr>
              <a:xfrm>
                <a:off x="534986" y="384805"/>
                <a:ext cx="457200" cy="2497726"/>
                <a:chOff x="533400" y="381000"/>
                <a:chExt cx="457200" cy="2497726"/>
              </a:xfrm>
            </p:grpSpPr>
            <p:sp>
              <p:nvSpPr>
                <p:cNvPr id="18" name="Oval 17">
                  <a:extLst>
                    <a:ext uri="{FF2B5EF4-FFF2-40B4-BE49-F238E27FC236}">
                      <a16:creationId xmlns:a16="http://schemas.microsoft.com/office/drawing/2014/main" id="{AA98B9B0-5CB3-4FB6-9C0B-A48C637C8EC8}"/>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3">
                  <a:extLst>
                    <a:ext uri="{FF2B5EF4-FFF2-40B4-BE49-F238E27FC236}">
                      <a16:creationId xmlns:a16="http://schemas.microsoft.com/office/drawing/2014/main" id="{38C0A6FF-F78C-497F-87E3-2C295D3A3900}"/>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00C1787-8294-4CDB-9793-ADE540B25F5A}"/>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AA79542-E769-45AC-8535-9CC0118457EA}"/>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B629D74-F3D3-4038-A481-56E46C594FF4}"/>
                  </a:ext>
                </a:extLst>
              </p:cNvPr>
              <p:cNvGrpSpPr/>
              <p:nvPr/>
            </p:nvGrpSpPr>
            <p:grpSpPr>
              <a:xfrm>
                <a:off x="2714897" y="381000"/>
                <a:ext cx="457200" cy="2497726"/>
                <a:chOff x="2714897" y="457200"/>
                <a:chExt cx="457200" cy="2497726"/>
              </a:xfrm>
            </p:grpSpPr>
            <p:sp>
              <p:nvSpPr>
                <p:cNvPr id="14" name="Oval 13">
                  <a:extLst>
                    <a:ext uri="{FF2B5EF4-FFF2-40B4-BE49-F238E27FC236}">
                      <a16:creationId xmlns:a16="http://schemas.microsoft.com/office/drawing/2014/main" id="{1BA02F4B-253F-494A-BA0B-8617AA3CD95C}"/>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a:extLst>
                    <a:ext uri="{FF2B5EF4-FFF2-40B4-BE49-F238E27FC236}">
                      <a16:creationId xmlns:a16="http://schemas.microsoft.com/office/drawing/2014/main" id="{B523DEBD-4B7E-41DE-A39E-BAD0F1147D2E}"/>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FD8AA0-0A28-4A6D-9373-47A61DE87C5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988BBDD-AE37-4B22-997D-7260BE3BA91E}"/>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a:extLst>
                <a:ext uri="{FF2B5EF4-FFF2-40B4-BE49-F238E27FC236}">
                  <a16:creationId xmlns:a16="http://schemas.microsoft.com/office/drawing/2014/main" id="{02EE2AC9-5197-4AB3-80C3-B293A5308B17}"/>
                </a:ext>
              </a:extLst>
            </p:cNvPr>
            <p:cNvSpPr/>
            <p:nvPr/>
          </p:nvSpPr>
          <p:spPr>
            <a:xfrm>
              <a:off x="842492" y="1033053"/>
              <a:ext cx="2293346" cy="1217887"/>
            </a:xfrm>
            <a:prstGeom prst="rect">
              <a:avLst/>
            </a:prstGeom>
          </p:spPr>
          <p:txBody>
            <a:bodyPr wrap="square">
              <a:spAutoFit/>
            </a:bodyPr>
            <a:lstStyle/>
            <a:p>
              <a:pPr algn="ctr"/>
              <a:r>
                <a:rPr lang="en-US" sz="1600" b="1" dirty="0"/>
                <a:t>When we view difficult circumstances with an eternal perspective, we can experience joy rather than bitterness of soul</a:t>
              </a:r>
              <a:endParaRPr lang="en-US" sz="1600" i="1" dirty="0"/>
            </a:p>
          </p:txBody>
        </p:sp>
      </p:grpSp>
      <p:pic>
        <p:nvPicPr>
          <p:cNvPr id="23" name="Picture 22">
            <a:extLst>
              <a:ext uri="{FF2B5EF4-FFF2-40B4-BE49-F238E27FC236}">
                <a16:creationId xmlns:a16="http://schemas.microsoft.com/office/drawing/2014/main" id="{A56F2BCE-ACE6-4676-B017-9CAA2A741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421" y="1425976"/>
            <a:ext cx="4127350" cy="3871296"/>
          </a:xfrm>
          <a:prstGeom prst="rect">
            <a:avLst/>
          </a:prstGeom>
        </p:spPr>
      </p:pic>
    </p:spTree>
    <p:extLst>
      <p:ext uri="{BB962C8B-B14F-4D97-AF65-F5344CB8AC3E}">
        <p14:creationId xmlns:p14="http://schemas.microsoft.com/office/powerpoint/2010/main" val="17030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F90B-FBD5-466C-8DB5-1D460C66545A}"/>
              </a:ext>
            </a:extLst>
          </p:cNvPr>
          <p:cNvSpPr/>
          <p:nvPr/>
        </p:nvSpPr>
        <p:spPr>
          <a:xfrm>
            <a:off x="0" y="0"/>
            <a:ext cx="12192000" cy="6858000"/>
          </a:xfrm>
          <a:prstGeom prst="rect">
            <a:avLst/>
          </a:prstGeom>
          <a:gradFill>
            <a:gsLst>
              <a:gs pos="0">
                <a:schemeClr val="accent1">
                  <a:lumMod val="67000"/>
                </a:schemeClr>
              </a:gs>
              <a:gs pos="77000">
                <a:srgbClr val="258782"/>
              </a:gs>
              <a:gs pos="47000">
                <a:schemeClr val="accent6">
                  <a:lumMod val="75000"/>
                </a:schemeClr>
              </a:gs>
              <a:gs pos="100000">
                <a:srgbClr val="00B0F0"/>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471413-2569-4478-90E3-EB85EDBD75E1}"/>
              </a:ext>
            </a:extLst>
          </p:cNvPr>
          <p:cNvSpPr/>
          <p:nvPr/>
        </p:nvSpPr>
        <p:spPr>
          <a:xfrm>
            <a:off x="4203030" y="2696331"/>
            <a:ext cx="4026569" cy="2062103"/>
          </a:xfrm>
          <a:prstGeom prst="rect">
            <a:avLst/>
          </a:prstGeom>
        </p:spPr>
        <p:txBody>
          <a:bodyPr wrap="square">
            <a:spAutoFit/>
          </a:bodyPr>
          <a:lstStyle/>
          <a:p>
            <a:pPr algn="ctr"/>
            <a:r>
              <a:rPr lang="en-US" sz="3200" dirty="0">
                <a:solidFill>
                  <a:schemeClr val="bg1"/>
                </a:solidFill>
              </a:rPr>
              <a:t>What have we been blessed with that can help us gain an eternal perspective?</a:t>
            </a:r>
          </a:p>
        </p:txBody>
      </p:sp>
      <p:grpSp>
        <p:nvGrpSpPr>
          <p:cNvPr id="34" name="Group 33">
            <a:extLst>
              <a:ext uri="{FF2B5EF4-FFF2-40B4-BE49-F238E27FC236}">
                <a16:creationId xmlns:a16="http://schemas.microsoft.com/office/drawing/2014/main" id="{F2C59881-3955-4E70-8805-B156B76DB6FD}"/>
              </a:ext>
            </a:extLst>
          </p:cNvPr>
          <p:cNvGrpSpPr/>
          <p:nvPr/>
        </p:nvGrpSpPr>
        <p:grpSpPr>
          <a:xfrm>
            <a:off x="3113566" y="7275287"/>
            <a:ext cx="1947183" cy="1947183"/>
            <a:chOff x="2628900" y="1714500"/>
            <a:chExt cx="2677886" cy="2677886"/>
          </a:xfrm>
        </p:grpSpPr>
        <p:sp>
          <p:nvSpPr>
            <p:cNvPr id="35" name="Oval 34">
              <a:extLst>
                <a:ext uri="{FF2B5EF4-FFF2-40B4-BE49-F238E27FC236}">
                  <a16:creationId xmlns:a16="http://schemas.microsoft.com/office/drawing/2014/main" id="{069FD768-D98B-4870-8D2E-2253E978213C}"/>
                </a:ext>
              </a:extLst>
            </p:cNvPr>
            <p:cNvSpPr/>
            <p:nvPr/>
          </p:nvSpPr>
          <p:spPr>
            <a:xfrm>
              <a:off x="2628900" y="1714500"/>
              <a:ext cx="2677886" cy="2677886"/>
            </a:xfrm>
            <a:prstGeom prst="ellipse">
              <a:avLst/>
            </a:prstGeom>
            <a:gradFill flip="none" rotWithShape="1">
              <a:gsLst>
                <a:gs pos="8000">
                  <a:srgbClr val="9933FF"/>
                </a:gs>
                <a:gs pos="81000">
                  <a:srgbClr val="FF99FF"/>
                </a:gs>
                <a:gs pos="62000">
                  <a:srgbClr val="6699FF"/>
                </a:gs>
                <a:gs pos="44000">
                  <a:srgbClr val="FF66CC"/>
                </a:gs>
                <a:gs pos="26000">
                  <a:srgbClr val="0099FF"/>
                </a:gs>
                <a:gs pos="92000">
                  <a:srgbClr val="9933FF"/>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25F5602-A5A4-4EB1-BCC6-D98977BEBC1C}"/>
                </a:ext>
              </a:extLst>
            </p:cNvPr>
            <p:cNvSpPr txBox="1"/>
            <p:nvPr/>
          </p:nvSpPr>
          <p:spPr>
            <a:xfrm>
              <a:off x="2693511" y="2291582"/>
              <a:ext cx="2535706" cy="1312147"/>
            </a:xfrm>
            <a:prstGeom prst="rect">
              <a:avLst/>
            </a:prstGeom>
            <a:noFill/>
          </p:spPr>
          <p:txBody>
            <a:bodyPr wrap="square" rtlCol="0">
              <a:spAutoFit/>
            </a:bodyPr>
            <a:lstStyle/>
            <a:p>
              <a:pPr algn="ctr"/>
              <a:r>
                <a:rPr lang="en-US" sz="2800" dirty="0">
                  <a:solidFill>
                    <a:schemeClr val="bg1"/>
                  </a:solidFill>
                </a:rPr>
                <a:t>The Scriptures</a:t>
              </a:r>
            </a:p>
          </p:txBody>
        </p:sp>
      </p:grpSp>
      <p:grpSp>
        <p:nvGrpSpPr>
          <p:cNvPr id="37" name="Group 36">
            <a:extLst>
              <a:ext uri="{FF2B5EF4-FFF2-40B4-BE49-F238E27FC236}">
                <a16:creationId xmlns:a16="http://schemas.microsoft.com/office/drawing/2014/main" id="{7ADB659D-F342-43CB-919A-A73DE96300EB}"/>
              </a:ext>
            </a:extLst>
          </p:cNvPr>
          <p:cNvGrpSpPr/>
          <p:nvPr/>
        </p:nvGrpSpPr>
        <p:grpSpPr>
          <a:xfrm>
            <a:off x="-451340" y="6926912"/>
            <a:ext cx="2677886" cy="2677886"/>
            <a:chOff x="2628900" y="1714500"/>
            <a:chExt cx="2677886" cy="2677886"/>
          </a:xfrm>
        </p:grpSpPr>
        <p:sp>
          <p:nvSpPr>
            <p:cNvPr id="38" name="Oval 37">
              <a:extLst>
                <a:ext uri="{FF2B5EF4-FFF2-40B4-BE49-F238E27FC236}">
                  <a16:creationId xmlns:a16="http://schemas.microsoft.com/office/drawing/2014/main" id="{E55DA741-A433-41C0-A17D-E62A1823951D}"/>
                </a:ext>
              </a:extLst>
            </p:cNvPr>
            <p:cNvSpPr/>
            <p:nvPr/>
          </p:nvSpPr>
          <p:spPr>
            <a:xfrm>
              <a:off x="2628900" y="1714500"/>
              <a:ext cx="2677886" cy="2677886"/>
            </a:xfrm>
            <a:prstGeom prst="ellipse">
              <a:avLst/>
            </a:prstGeom>
            <a:gradFill flip="none" rotWithShape="1">
              <a:gsLst>
                <a:gs pos="8000">
                  <a:srgbClr val="9933FF"/>
                </a:gs>
                <a:gs pos="81000">
                  <a:srgbClr val="FF99FF"/>
                </a:gs>
                <a:gs pos="62000">
                  <a:srgbClr val="6699FF"/>
                </a:gs>
                <a:gs pos="44000">
                  <a:srgbClr val="FF66CC"/>
                </a:gs>
                <a:gs pos="26000">
                  <a:srgbClr val="0099FF"/>
                </a:gs>
                <a:gs pos="92000">
                  <a:srgbClr val="9933FF"/>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B8FD96C-646B-47F9-AB84-ED95BF457393}"/>
                </a:ext>
              </a:extLst>
            </p:cNvPr>
            <p:cNvSpPr txBox="1"/>
            <p:nvPr/>
          </p:nvSpPr>
          <p:spPr>
            <a:xfrm>
              <a:off x="2657231" y="2429321"/>
              <a:ext cx="2618663" cy="954107"/>
            </a:xfrm>
            <a:prstGeom prst="rect">
              <a:avLst/>
            </a:prstGeom>
            <a:noFill/>
          </p:spPr>
          <p:txBody>
            <a:bodyPr wrap="square" rtlCol="0">
              <a:spAutoFit/>
            </a:bodyPr>
            <a:lstStyle/>
            <a:p>
              <a:pPr algn="ctr"/>
              <a:r>
                <a:rPr lang="en-US" sz="2800" dirty="0">
                  <a:solidFill>
                    <a:schemeClr val="bg1"/>
                  </a:solidFill>
                </a:rPr>
                <a:t>The Commandments</a:t>
              </a:r>
            </a:p>
          </p:txBody>
        </p:sp>
      </p:grpSp>
      <p:grpSp>
        <p:nvGrpSpPr>
          <p:cNvPr id="40" name="Group 39">
            <a:extLst>
              <a:ext uri="{FF2B5EF4-FFF2-40B4-BE49-F238E27FC236}">
                <a16:creationId xmlns:a16="http://schemas.microsoft.com/office/drawing/2014/main" id="{DBEE00A6-F670-45D4-9F8F-2066B376A4CA}"/>
              </a:ext>
            </a:extLst>
          </p:cNvPr>
          <p:cNvGrpSpPr/>
          <p:nvPr/>
        </p:nvGrpSpPr>
        <p:grpSpPr>
          <a:xfrm>
            <a:off x="5947770" y="7044214"/>
            <a:ext cx="2677886" cy="2677886"/>
            <a:chOff x="2628900" y="1714500"/>
            <a:chExt cx="2677886" cy="2677886"/>
          </a:xfrm>
        </p:grpSpPr>
        <p:sp>
          <p:nvSpPr>
            <p:cNvPr id="41" name="Oval 40">
              <a:extLst>
                <a:ext uri="{FF2B5EF4-FFF2-40B4-BE49-F238E27FC236}">
                  <a16:creationId xmlns:a16="http://schemas.microsoft.com/office/drawing/2014/main" id="{F702CC7F-385A-4EC2-B4D1-8527D54DC62E}"/>
                </a:ext>
              </a:extLst>
            </p:cNvPr>
            <p:cNvSpPr/>
            <p:nvPr/>
          </p:nvSpPr>
          <p:spPr>
            <a:xfrm>
              <a:off x="2628900" y="1714500"/>
              <a:ext cx="2677886" cy="2677886"/>
            </a:xfrm>
            <a:prstGeom prst="ellipse">
              <a:avLst/>
            </a:prstGeom>
            <a:gradFill flip="none" rotWithShape="1">
              <a:gsLst>
                <a:gs pos="8000">
                  <a:srgbClr val="9933FF"/>
                </a:gs>
                <a:gs pos="81000">
                  <a:srgbClr val="FF99FF"/>
                </a:gs>
                <a:gs pos="62000">
                  <a:srgbClr val="6699FF"/>
                </a:gs>
                <a:gs pos="44000">
                  <a:srgbClr val="FF66CC"/>
                </a:gs>
                <a:gs pos="26000">
                  <a:srgbClr val="0099FF"/>
                </a:gs>
                <a:gs pos="92000">
                  <a:srgbClr val="9933FF"/>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3AEB91C-0A5E-42E1-9DE6-B911FCC8ADAC}"/>
                </a:ext>
              </a:extLst>
            </p:cNvPr>
            <p:cNvSpPr txBox="1"/>
            <p:nvPr/>
          </p:nvSpPr>
          <p:spPr>
            <a:xfrm>
              <a:off x="2628900" y="2478248"/>
              <a:ext cx="2677885" cy="1384995"/>
            </a:xfrm>
            <a:prstGeom prst="rect">
              <a:avLst/>
            </a:prstGeom>
            <a:noFill/>
          </p:spPr>
          <p:txBody>
            <a:bodyPr wrap="square" rtlCol="0">
              <a:spAutoFit/>
            </a:bodyPr>
            <a:lstStyle/>
            <a:p>
              <a:pPr algn="ctr"/>
              <a:r>
                <a:rPr lang="en-US" sz="2800" dirty="0">
                  <a:solidFill>
                    <a:schemeClr val="bg1"/>
                  </a:solidFill>
                </a:rPr>
                <a:t>The Testimonies of Prophets and Apostles</a:t>
              </a:r>
            </a:p>
          </p:txBody>
        </p:sp>
      </p:grpSp>
      <p:grpSp>
        <p:nvGrpSpPr>
          <p:cNvPr id="43" name="Group 42">
            <a:extLst>
              <a:ext uri="{FF2B5EF4-FFF2-40B4-BE49-F238E27FC236}">
                <a16:creationId xmlns:a16="http://schemas.microsoft.com/office/drawing/2014/main" id="{4A925E0A-C673-43E7-A57D-CE32D96CAEBA}"/>
              </a:ext>
            </a:extLst>
          </p:cNvPr>
          <p:cNvGrpSpPr/>
          <p:nvPr/>
        </p:nvGrpSpPr>
        <p:grpSpPr>
          <a:xfrm>
            <a:off x="9417136" y="7044214"/>
            <a:ext cx="2087677" cy="2087677"/>
            <a:chOff x="2628900" y="1714500"/>
            <a:chExt cx="2677886" cy="2677886"/>
          </a:xfrm>
        </p:grpSpPr>
        <p:sp>
          <p:nvSpPr>
            <p:cNvPr id="44" name="Oval 43">
              <a:extLst>
                <a:ext uri="{FF2B5EF4-FFF2-40B4-BE49-F238E27FC236}">
                  <a16:creationId xmlns:a16="http://schemas.microsoft.com/office/drawing/2014/main" id="{D2A9A869-0624-4E4E-A2C3-18EB0C6DA97A}"/>
                </a:ext>
              </a:extLst>
            </p:cNvPr>
            <p:cNvSpPr/>
            <p:nvPr/>
          </p:nvSpPr>
          <p:spPr>
            <a:xfrm>
              <a:off x="2628900" y="1714500"/>
              <a:ext cx="2677886" cy="2677886"/>
            </a:xfrm>
            <a:prstGeom prst="ellipse">
              <a:avLst/>
            </a:prstGeom>
            <a:gradFill flip="none" rotWithShape="1">
              <a:gsLst>
                <a:gs pos="8000">
                  <a:srgbClr val="9933FF"/>
                </a:gs>
                <a:gs pos="81000">
                  <a:srgbClr val="FF99FF"/>
                </a:gs>
                <a:gs pos="62000">
                  <a:srgbClr val="6699FF"/>
                </a:gs>
                <a:gs pos="44000">
                  <a:srgbClr val="FF66CC"/>
                </a:gs>
                <a:gs pos="26000">
                  <a:srgbClr val="0099FF"/>
                </a:gs>
                <a:gs pos="92000">
                  <a:srgbClr val="9933FF"/>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891BD4-7270-4DFD-AFEE-FD01286877DC}"/>
                </a:ext>
              </a:extLst>
            </p:cNvPr>
            <p:cNvSpPr txBox="1"/>
            <p:nvPr/>
          </p:nvSpPr>
          <p:spPr>
            <a:xfrm>
              <a:off x="2765990" y="2441520"/>
              <a:ext cx="2360584" cy="1223843"/>
            </a:xfrm>
            <a:prstGeom prst="rect">
              <a:avLst/>
            </a:prstGeom>
            <a:noFill/>
          </p:spPr>
          <p:txBody>
            <a:bodyPr wrap="square" rtlCol="0">
              <a:spAutoFit/>
            </a:bodyPr>
            <a:lstStyle/>
            <a:p>
              <a:pPr algn="ctr"/>
              <a:r>
                <a:rPr lang="en-US" sz="2800" dirty="0">
                  <a:solidFill>
                    <a:schemeClr val="bg1"/>
                  </a:solidFill>
                </a:rPr>
                <a:t>Personal Revelation</a:t>
              </a:r>
            </a:p>
          </p:txBody>
        </p:sp>
      </p:grpSp>
    </p:spTree>
    <p:extLst>
      <p:ext uri="{BB962C8B-B14F-4D97-AF65-F5344CB8AC3E}">
        <p14:creationId xmlns:p14="http://schemas.microsoft.com/office/powerpoint/2010/main" val="161533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0.01927 -0.05764 L 0.01927 -0.05764 C 0.01588 -0.06134 0.01211 -0.06435 0.00898 -0.06875 C -0.00039 -0.08172 0.00976 -0.0757 0.00078 -0.07963 C -0.00092 -0.08218 -0.00287 -0.08426 -0.00443 -0.08704 C -0.00599 -0.08982 -0.00703 -0.09329 -0.00847 -0.09607 C -0.01081 -0.10047 -0.01328 -0.10463 -0.01563 -0.1088 L -0.02084 -0.11806 C -0.02474 -0.12986 -0.02266 -0.12431 -0.02696 -0.13449 C -0.0293 -0.14699 -0.02592 -0.13218 -0.03217 -0.14537 C -0.03282 -0.14699 -0.03269 -0.14908 -0.03321 -0.15093 C -0.03373 -0.15347 -0.03451 -0.15579 -0.03516 -0.1581 C -0.0362 -0.16134 -0.03737 -0.16412 -0.03828 -0.16736 C -0.03907 -0.17037 -0.03933 -0.17361 -0.04037 -0.17639 C -0.04115 -0.17871 -0.04245 -0.18009 -0.04336 -0.18195 C -0.04414 -0.18496 -0.04453 -0.1882 -0.04545 -0.19097 C -0.04636 -0.19375 -0.04779 -0.1956 -0.04857 -0.19838 C -0.04987 -0.20371 -0.05065 -0.20926 -0.0517 -0.21482 C -0.05196 -0.21667 -0.05222 -0.21852 -0.05261 -0.22037 C -0.05339 -0.22269 -0.05391 -0.22523 -0.05469 -0.22755 C -0.05899 -0.23982 -0.0569 -0.22986 -0.06094 -0.24398 C -0.06133 -0.24584 -0.06146 -0.24769 -0.06185 -0.24954 C -0.06498 -0.26019 -0.06328 -0.24977 -0.06498 -0.26042 C -0.06537 -0.26297 -0.06524 -0.26574 -0.06602 -0.26783 C -0.06732 -0.2713 -0.06953 -0.27361 -0.0711 -0.27685 C -0.078 -0.29074 -0.06914 -0.27431 -0.07422 -0.28797 C -0.075 -0.29005 -0.07631 -0.29144 -0.07735 -0.29329 C -0.07761 -0.29584 -0.07774 -0.29838 -0.07839 -0.3007 C -0.07878 -0.30209 -0.07982 -0.30301 -0.08034 -0.3044 C -0.08151 -0.30672 -0.08243 -0.30926 -0.08347 -0.31158 C -0.08581 -0.32408 -0.08256 -0.3088 -0.08763 -0.32431 C -0.08815 -0.32616 -0.08802 -0.32824 -0.08868 -0.32986 C -0.08946 -0.33195 -0.09076 -0.33334 -0.09167 -0.33542 C -0.09388 -0.34005 -0.09584 -0.34514 -0.09792 -0.35 L -0.09792 -0.35 C -0.10052 -0.35926 -0.09909 -0.35509 -0.10196 -0.36273 C -0.10417 -0.37801 -0.10105 -0.3625 -0.10717 -0.37547 C -0.11328 -0.38866 -0.10183 -0.37338 -0.1112 -0.38472 C -0.11159 -0.38658 -0.11172 -0.38843 -0.11224 -0.39005 L -0.11836 -0.40648 L -0.12045 -0.41204 C -0.1211 -0.41389 -0.12214 -0.41551 -0.12253 -0.41759 C -0.12487 -0.43033 -0.12175 -0.41459 -0.12565 -0.43033 C -0.12605 -0.43218 -0.12618 -0.43403 -0.12657 -0.43588 C -0.12722 -0.4382 -0.12813 -0.44051 -0.12865 -0.44306 C -0.13151 -0.45648 -0.12761 -0.44468 -0.13177 -0.45579 C -0.13269 -0.4625 -0.13321 -0.46528 -0.13386 -0.47222 C -0.13568 -0.4919 -0.13386 -0.47847 -0.13581 -0.49236 C -0.13555 -0.53264 -0.13542 -0.57269 -0.1349 -0.61297 C -0.13477 -0.61852 -0.13321 -0.63727 -0.13177 -0.64213 L -0.12969 -0.64954 C -0.1267 -0.67315 -0.12839 -0.66042 -0.12461 -0.68773 C -0.12136 -0.71065 -0.12552 -0.68218 -0.12253 -0.7007 C -0.12227 -0.70232 -0.12123 -0.71111 -0.12045 -0.71343 C -0.11967 -0.71597 -0.11836 -0.71829 -0.11732 -0.7206 C -0.11706 -0.72246 -0.1168 -0.72431 -0.11641 -0.72616 C -0.11576 -0.72871 -0.11485 -0.73079 -0.11433 -0.73357 C -0.11381 -0.73634 -0.11381 -0.73959 -0.11328 -0.74259 C -0.11276 -0.74514 -0.11185 -0.74746 -0.1112 -0.75 C -0.11042 -0.75347 -0.1099 -0.75718 -0.10912 -0.76088 C -0.10886 -0.76273 -0.10886 -0.76505 -0.10808 -0.76644 L -0.10612 -0.76991 L -0.10196 -0.7919 L -0.10092 -0.79746 C -0.10065 -0.79931 -0.10065 -0.80162 -0.09987 -0.80278 C -0.09506 -0.81134 -0.09766 -0.80625 -0.09271 -0.81922 L -0.09063 -0.82477 C -0.08998 -0.82662 -0.08946 -0.82871 -0.08868 -0.83033 C -0.08685 -0.83334 -0.08555 -0.83704 -0.08347 -0.83935 C -0.08138 -0.8419 -0.07904 -0.84352 -0.07735 -0.84676 C -0.07149 -0.85718 -0.07735 -0.84792 -0.07019 -0.85579 C -0.05951 -0.86759 -0.07227 -0.85579 -0.06185 -0.86505 C -0.0612 -0.8669 -0.06081 -0.86898 -0.0599 -0.87037 C -0.05873 -0.87222 -0.05703 -0.87269 -0.05573 -0.87408 C -0.05469 -0.87523 -0.05365 -0.87639 -0.05261 -0.87778 C -0.05157 -0.8794 -0.05078 -0.88172 -0.04961 -0.88334 C -0.0487 -0.88426 -0.04753 -0.88426 -0.04649 -0.88496 C -0.04506 -0.88611 -0.04375 -0.88727 -0.04245 -0.88866 C -0.03724 -0.89445 -0.03842 -0.89584 -0.03217 -0.90139 C -0.02956 -0.90371 -0.02709 -0.90556 -0.02487 -0.9088 C -0.02383 -0.91042 -0.02305 -0.91297 -0.02188 -0.91435 C -0.0211 -0.91505 -0.01289 -0.91783 -0.01263 -0.91783 C -0.01055 -0.92037 -0.00873 -0.92384 -0.00638 -0.92523 C -0.00547 -0.92593 -0.0043 -0.92616 -0.00339 -0.92709 C -0.00052 -0.9294 0.00195 -0.93264 0.00481 -0.93426 C 0.0108 -0.93797 0.00703 -0.93542 0.01614 -0.94352 C 0.01757 -0.94468 0.01888 -0.9463 0.02031 -0.94722 L 0.02643 -0.9507 C 0.02747 -0.95255 0.02825 -0.95509 0.02955 -0.95625 C 0.03073 -0.95764 0.03229 -0.95764 0.03359 -0.9581 C 0.03528 -0.9588 0.03711 -0.95949 0.0388 -0.95996 C 0.04375 -0.96158 0.04531 -0.96158 0.05013 -0.96366 C 0.05286 -0.96482 0.0556 -0.96574 0.05833 -0.96713 C 0.05937 -0.96783 0.06028 -0.96875 0.06132 -0.96898 C 0.06406 -0.96991 0.06679 -0.97014 0.06953 -0.97084 C 0.07096 -0.9713 0.07226 -0.97222 0.07369 -0.97269 C 0.07539 -0.97338 0.07708 -0.97384 0.07877 -0.97454 C 0.0802 -0.975 0.08164 -0.9757 0.08294 -0.97639 C 0.08502 -0.97755 0.08698 -0.97917 0.08906 -0.98009 C 0.0914 -0.98102 0.09388 -0.98125 0.09635 -0.98195 C 0.10325 -0.98588 0.09466 -0.98125 0.1056 -0.98542 C 0.10664 -0.98588 0.10755 -0.98681 0.10859 -0.98727 C 0.11132 -0.98866 0.11406 -0.99005 0.11679 -0.99097 C 0.11888 -0.99167 0.12096 -0.99213 0.12304 -0.99283 C 0.1306 -0.99537 0.12369 -0.99329 0.13125 -0.99838 C 0.13255 -0.99908 0.13398 -0.99954 0.13528 -1 C 0.13672 -1.00139 0.13802 -1.00278 0.13945 -1.00371 C 0.14531 -1.00764 0.1427 -1.00301 0.14974 -1.00926 C 0.15104 -1.01042 0.15234 -1.01204 0.15377 -1.01297 C 0.1552 -1.01389 0.15651 -1.01412 0.15794 -1.01482 C 0.1651 -1.01829 0.15599 -1.01528 0.16823 -1.01829 C 0.16927 -1.01968 0.17031 -1.02084 0.17122 -1.02199 C 0.17265 -1.02384 0.17382 -1.02616 0.17539 -1.02755 C 0.17695 -1.02871 0.17877 -1.02871 0.18047 -1.0294 C 0.1819 -1.03056 0.18333 -1.03148 0.18463 -1.03287 C 0.19166 -1.04144 0.17968 -1.03148 0.19075 -1.04028 C 0.1957 -1.04422 0.19557 -1.04306 0.2 -1.04769 C 0.20117 -1.04861 0.20208 -1.05023 0.20312 -1.05116 C 0.20442 -1.05255 0.20599 -1.05324 0.20729 -1.05486 C 0.21862 -1.0706 0.20533 -1.0588 0.21953 -1.06945 C 0.22187 -1.07361 0.22291 -1.07616 0.22578 -1.07871 C 0.23255 -1.08472 0.225 -1.07547 0.2319 -1.08403 C 0.23333 -1.08588 0.23476 -1.08773 0.23606 -1.08959 C 0.23711 -1.09121 0.23789 -1.09352 0.23906 -1.09514 C 0.24062 -1.09722 0.24257 -1.09838 0.24427 -1.10047 C 0.25156 -1.10996 0.2388 -1.09746 0.25039 -1.10787 C 0.25104 -1.11019 0.2513 -1.1132 0.25247 -1.11528 C 0.25325 -1.11644 0.25455 -1.11621 0.25547 -1.1169 C 0.25729 -1.11852 0.25898 -1.1206 0.26067 -1.12246 C 0.26172 -1.125 0.2625 -1.12755 0.2638 -1.12986 C 0.27044 -1.14167 0.26783 -1.11875 0.27708 -1.15162 C 0.27981 -1.16134 0.27773 -1.15787 0.2832 -1.16273 C 0.29023 -1.17917 0.28268 -1.16297 0.28945 -1.17361 C 0.29153 -1.17709 0.29336 -1.18125 0.29557 -1.18449 C 0.29974 -1.19074 0.30247 -1.19422 0.30586 -1.20093 C 0.30729 -1.20371 0.30846 -1.20695 0.31002 -1.20996 C 0.31093 -1.21181 0.31211 -1.21343 0.31302 -1.21528 C 0.31419 -1.21759 0.31497 -1.22037 0.31614 -1.22269 C 0.31705 -1.22454 0.31823 -1.22616 0.31927 -1.22824 C 0.32265 -1.23542 0.32044 -1.23565 0.32643 -1.24283 C 0.32747 -1.24398 0.32851 -1.24491 0.32942 -1.24653 C 0.33958 -1.26134 0.32656 -1.24306 0.33463 -1.25741 C 0.33554 -1.25903 0.33672 -1.25972 0.33776 -1.26111 C 0.33906 -1.26459 0.3401 -1.26898 0.34179 -1.27199 C 0.34557 -1.27871 0.34466 -1.27662 0.34791 -1.28472 C 0.3556 -1.30394 0.34518 -1.27755 0.35104 -1.29584 C 0.35195 -1.29838 0.35312 -1.3007 0.35416 -1.30301 C 0.35442 -1.30486 0.35468 -1.30695 0.3552 -1.30857 C 0.35794 -1.31713 0.35807 -1.31435 0.36132 -1.3213 C 0.36211 -1.32292 0.3625 -1.32523 0.36341 -1.32685 C 0.36523 -1.32963 0.36953 -1.33403 0.36953 -1.33403 C 0.37096 -1.33773 0.37291 -1.34097 0.37369 -1.34514 C 0.37435 -1.34861 0.37448 -1.35278 0.37565 -1.35602 C 0.37708 -1.35972 0.37812 -1.36389 0.37981 -1.3669 C 0.38047 -1.36829 0.38125 -1.36922 0.3819 -1.3706 C 0.38359 -1.37431 0.38385 -1.37593 0.38502 -1.37986 " pathEditMode="relative" ptsTypes="AAAAAAAAAAAAAAAAAAAAAAAAAAAAAAAAAAAAAAAAAAAAAAAAAAAAAAAAAAAAAAAAAAAAAAAAAAAAAAAAAAAAAAAAAAAAAAAAAAAAAAAAAAAAAAAAAAAAAAAAAAAAAAAAAAAAAAAAAAAAAAAAAAAAAAAAAAAA">
                                      <p:cBhvr>
                                        <p:cTn id="6" dur="8000" fill="hold"/>
                                        <p:tgtEl>
                                          <p:spTgt spid="34"/>
                                        </p:tgtEl>
                                        <p:attrNameLst>
                                          <p:attrName>ppt_x</p:attrName>
                                          <p:attrName>ppt_y</p:attrName>
                                        </p:attrNameLst>
                                      </p:cBhvr>
                                    </p:animMotion>
                                  </p:childTnLst>
                                </p:cTn>
                              </p:par>
                              <p:par>
                                <p:cTn id="7" presetID="6" presetClass="emph" presetSubtype="0" fill="hold" nodeType="withEffect">
                                  <p:stCondLst>
                                    <p:cond delay="6000"/>
                                  </p:stCondLst>
                                  <p:childTnLst>
                                    <p:animScale>
                                      <p:cBhvr>
                                        <p:cTn id="8" dur="100" fill="hold"/>
                                        <p:tgtEl>
                                          <p:spTgt spid="34"/>
                                        </p:tgtEl>
                                      </p:cBhvr>
                                      <p:by x="150000" y="150000"/>
                                    </p:animScale>
                                  </p:childTnLst>
                                </p:cTn>
                              </p:par>
                              <p:par>
                                <p:cTn id="9" presetID="10" presetClass="exit" presetSubtype="0" fill="hold" nodeType="withEffect">
                                  <p:stCondLst>
                                    <p:cond delay="6000"/>
                                  </p:stCondLst>
                                  <p:childTnLst>
                                    <p:animEffect transition="out" filter="fade">
                                      <p:cBhvr>
                                        <p:cTn id="10" dur="100"/>
                                        <p:tgtEl>
                                          <p:spTgt spid="34"/>
                                        </p:tgtEl>
                                      </p:cBhvr>
                                    </p:animEffect>
                                    <p:set>
                                      <p:cBhvr>
                                        <p:cTn id="11" dur="1" fill="hold">
                                          <p:stCondLst>
                                            <p:cond delay="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fill="hold" nodeType="clickEffect">
                                  <p:stCondLst>
                                    <p:cond delay="0"/>
                                  </p:stCondLst>
                                  <p:childTnLst>
                                    <p:animMotion origin="layout" path="M 0.00221 -0.07824 L 0.00221 -0.07824 C 0.00247 -0.08379 0.00273 -0.08935 0.00312 -0.0949 C 0.00377 -0.10092 0.00494 -0.10694 0.0052 -0.11296 C 0.0056 -0.11921 0.00573 -0.12523 0.00625 -0.13125 C 0.00651 -0.13379 0.00703 -0.13611 0.00729 -0.13865 C 0.00768 -0.14166 0.00807 -0.14467 0.00833 -0.14768 C 0.00872 -0.15393 0.00872 -0.15995 0.00937 -0.16597 C 0.00937 -0.16597 0.01185 -0.17963 0.01237 -0.1824 C 0.01276 -0.18426 0.01328 -0.18611 0.01341 -0.18796 C 0.01549 -0.20625 0.01354 -0.1875 0.01549 -0.21342 C 0.01575 -0.2169 0.01705 -0.22963 0.01757 -0.23356 C 0.01784 -0.23541 0.01836 -0.23727 0.01862 -0.23912 L 0.0207 -0.2537 C 0.02096 -0.25787 0.02122 -0.26227 0.02161 -0.26643 C 0.02226 -0.27245 0.02369 -0.27893 0.02474 -0.28472 C 0.02513 -0.29143 0.02526 -0.29815 0.02578 -0.30486 C 0.02591 -0.30671 0.02669 -0.30833 0.02682 -0.31041 C 0.02877 -0.33287 0.02565 -0.32268 0.02994 -0.33403 C 0.0302 -0.33773 0.03047 -0.34143 0.03086 -0.3449 C 0.03151 -0.35 0.03229 -0.35486 0.03294 -0.35972 C 0.03333 -0.36203 0.03372 -0.36435 0.03398 -0.3669 C 0.03476 -0.37477 0.03515 -0.3794 0.03606 -0.38703 C 0.03632 -0.38935 0.03672 -0.3919 0.03711 -0.39421 C 0.0375 -0.39745 0.03763 -0.40046 0.03815 -0.40347 C 0.03867 -0.40717 0.03984 -0.41065 0.0401 -0.41435 C 0.04101 -0.42291 0.04101 -0.425 0.04218 -0.43264 C 0.04257 -0.43449 0.04297 -0.43634 0.04323 -0.43819 C 0.04362 -0.44051 0.04388 -0.44305 0.04427 -0.44537 C 0.04492 -0.44907 0.04583 -0.45278 0.04635 -0.45648 C 0.04948 -0.47916 0.04544 -0.45092 0.04843 -0.46921 C 0.04882 -0.47153 0.04895 -0.47407 0.04935 -0.47662 C 0.05 -0.48009 0.04987 -0.48472 0.05143 -0.4875 C 0.05247 -0.48935 0.05364 -0.49074 0.05455 -0.49305 C 0.05547 -0.49514 0.05599 -0.49768 0.05664 -0.50023 C 0.05703 -0.50208 0.05703 -0.50416 0.05768 -0.50578 C 0.05846 -0.50787 0.05963 -0.50949 0.06067 -0.51111 C 0.06276 -0.52222 0.06002 -0.51157 0.06588 -0.52037 C 0.06679 -0.52176 0.06705 -0.52407 0.06784 -0.52592 C 0.06979 -0.52986 0.07474 -0.5375 0.07721 -0.53865 L 0.08541 -0.54236 C 0.09244 -0.55069 0.08919 -0.54815 0.09466 -0.55139 C 0.09882 -0.55879 0.09505 -0.5537 0.10494 -0.55694 C 0.10599 -0.55717 0.1069 -0.55833 0.10794 -0.55879 C 0.10963 -0.55949 0.11145 -0.55995 0.11315 -0.56041 C 0.11692 -0.56203 0.11692 -0.56203 0.12031 -0.56412 L 0.17994 -0.56041 C 0.18099 -0.56041 0.1819 -0.55903 0.18294 -0.55879 C 0.18632 -0.55787 0.18984 -0.5574 0.19323 -0.55694 C 0.20338 -0.55231 0.18984 -0.5581 0.20859 -0.55324 C 0.20976 -0.55301 0.21067 -0.55185 0.21172 -0.55139 C 0.21315 -0.55069 0.21445 -0.55 0.21588 -0.54953 C 0.22044 -0.54791 0.22278 -0.54791 0.22721 -0.54583 C 0.22825 -0.54537 0.22916 -0.54444 0.2302 -0.54398 C 0.23294 -0.54328 0.23567 -0.54305 0.23841 -0.54236 C 0.24023 -0.5419 0.24192 -0.54097 0.24362 -0.54051 C 0.24557 -0.53981 0.24765 -0.53912 0.24974 -0.53865 C 0.2569 -0.53426 0.24922 -0.53842 0.26315 -0.53495 C 0.26445 -0.53449 0.26575 -0.53333 0.26718 -0.5331 C 0.27786 -0.53194 0.28841 -0.53194 0.29909 -0.53125 L 0.3207 -0.5294 L 0.35247 -0.52754 C 0.35455 -0.52708 0.35664 -0.52639 0.35859 -0.52592 C 0.3888 -0.51921 0.41731 -0.525 0.44909 -0.52592 C 0.45247 -0.52639 0.45599 -0.52685 0.45937 -0.52754 C 0.46276 -0.52847 0.46614 -0.53078 0.46966 -0.53125 L 0.4819 -0.5331 C 0.48606 -0.53565 0.48828 -0.53703 0.49323 -0.53865 C 0.49635 -0.53958 0.49935 -0.53981 0.50247 -0.54051 C 0.5039 -0.54097 0.5052 -0.54166 0.50664 -0.54236 C 0.51237 -0.54444 0.51341 -0.54421 0.51992 -0.54768 C 0.52669 -0.55139 0.52382 -0.55208 0.53125 -0.55509 C 0.53359 -0.55602 0.53606 -0.55602 0.53841 -0.55694 C 0.53984 -0.5574 0.54114 -0.5581 0.54257 -0.55879 C 0.54427 -0.56041 0.54583 -0.56296 0.54765 -0.56412 C 0.5582 -0.57129 0.55286 -0.56504 0.56106 -0.56967 C 0.58489 -0.58264 0.55924 -0.56944 0.57343 -0.5787 C 0.57747 -0.58148 0.58164 -0.58333 0.58567 -0.58611 C 0.58711 -0.58703 0.58841 -0.58865 0.58984 -0.58981 C 0.59466 -0.59305 0.59661 -0.59305 0.60117 -0.59699 C 0.60286 -0.59861 0.60442 -0.60092 0.60625 -0.60254 C 0.61601 -0.61111 0.60664 -0.60046 0.61757 -0.61157 C 0.63138 -0.62592 0.61627 -0.61319 0.62994 -0.62268 C 0.63229 -0.6243 0.6345 -0.62708 0.63711 -0.62801 C 0.6401 -0.6294 0.64323 -0.6294 0.64635 -0.62986 C 0.65338 -0.63472 0.66041 -0.63865 0.66692 -0.64629 C 0.66784 -0.64768 0.66888 -0.64907 0.66992 -0.65 C 0.67161 -0.65139 0.6733 -0.65254 0.67513 -0.6537 C 0.67617 -0.6544 0.67721 -0.65463 0.67812 -0.65555 C 0.6888 -0.66481 0.67291 -0.65254 0.68437 -0.66458 C 0.68659 -0.6669 0.68919 -0.66828 0.69153 -0.67014 C 0.69218 -0.67199 0.6927 -0.67407 0.69362 -0.67569 C 0.69596 -0.67986 0.69791 -0.6794 0.70078 -0.68287 C 0.70755 -0.69143 0.70039 -0.68634 0.7069 -0.69028 C 0.70833 -0.69213 0.71224 -0.69745 0.71419 -0.6993 C 0.71679 -0.70185 0.71992 -0.70347 0.72239 -0.70671 C 0.7358 -0.72453 0.71901 -0.70231 0.72955 -0.71574 C 0.73099 -0.71759 0.73216 -0.71967 0.73359 -0.72129 C 0.74036 -0.72801 0.73268 -0.71643 0.74088 -0.72662 C 0.74205 -0.72824 0.7427 -0.73055 0.74388 -0.73217 C 0.74765 -0.73703 0.74935 -0.7375 0.75312 -0.74143 C 0.75494 -0.74305 0.75664 -0.7449 0.75833 -0.74676 C 0.76627 -0.75578 0.76172 -0.75301 0.76862 -0.75602 C 0.76992 -0.75787 0.77135 -0.75972 0.77265 -0.76134 C 0.77369 -0.76273 0.77461 -0.76458 0.77578 -0.76504 C 0.77838 -0.76643 0.78125 -0.7662 0.78398 -0.7669 C 0.78502 -0.76805 0.78593 -0.76967 0.78711 -0.7706 C 0.79062 -0.77338 0.8026 -0.7787 0.80455 -0.77963 C 0.81263 -0.79398 0.80403 -0.78102 0.81784 -0.79236 C 0.82018 -0.79421 0.82174 -0.79815 0.82409 -0.79977 C 0.82669 -0.80185 0.82955 -0.80208 0.83229 -0.80347 C 0.83333 -0.80393 0.83437 -0.80463 0.83541 -0.80532 C 0.84049 -0.80879 0.84557 -0.81319 0.85078 -0.8162 C 0.85182 -0.8169 0.85286 -0.81713 0.8539 -0.81805 C 0.86172 -0.825 0.85612 -0.82199 0.86315 -0.82708 C 0.86653 -0.82986 0.87018 -0.83102 0.87343 -0.83449 C 0.88034 -0.8419 0.87656 -0.83935 0.88463 -0.8419 C 0.8927 -0.85254 0.88437 -0.84259 0.89492 -0.85092 C 0.9069 -0.86041 0.88984 -0.84977 0.90117 -0.85648 C 0.90208 -0.85833 0.90299 -0.86065 0.90416 -0.8618 C 0.90768 -0.86528 0.91276 -0.8662 0.91653 -0.86736 C 0.91888 -0.86967 0.92122 -0.87268 0.92369 -0.87477 C 0.925 -0.87569 0.92656 -0.87523 0.92786 -0.87639 C 0.92968 -0.87847 0.93112 -0.88171 0.93294 -0.88379 C 0.93424 -0.88518 0.93919 -0.8868 0.9401 -0.8875 C 0.94153 -0.88842 0.94284 -0.89004 0.94427 -0.8912 C 0.94596 -0.89236 0.94765 -0.89352 0.94935 -0.89467 C 0.95039 -0.89653 0.9513 -0.89884 0.95247 -0.90023 C 0.95338 -0.90139 0.95455 -0.90115 0.9556 -0.90208 C 0.95664 -0.90301 0.95755 -0.90463 0.95859 -0.90578 C 0.96002 -0.90694 0.96132 -0.90833 0.96276 -0.90926 C 0.96445 -0.91065 0.96627 -0.91134 0.96784 -0.91296 C 0.9694 -0.91458 0.97044 -0.91713 0.972 -0.91852 C 0.97604 -0.92222 0.97994 -0.92268 0.98437 -0.92407 C 0.98567 -0.92569 0.98698 -0.92801 0.98841 -0.9294 C 0.99075 -0.93171 0.99323 -0.9331 0.9957 -0.93495 C 0.997 -0.93611 0.9983 -0.9375 0.99974 -0.93865 C 1.00599 -0.94328 0.99948 -0.93657 1.00794 -0.94398 C 1.00911 -0.94514 1.00989 -0.94676 1.01106 -0.94768 C 1.01198 -0.94861 1.01315 -0.94884 1.01419 -0.94953 C 1.01692 -0.95185 1.0194 -0.95555 1.02239 -0.95694 C 1.02369 -0.9574 1.02513 -0.95787 1.02643 -0.95856 C 1.02786 -0.95972 1.02916 -0.96111 1.0306 -0.96227 C 1.03776 -0.96805 1.03698 -0.96736 1.04388 -0.97153 C 1.05156 -0.98148 1.0444 -0.97361 1.05221 -0.9787 C 1.05364 -0.97963 1.05481 -0.98125 1.05625 -0.9824 C 1.05963 -0.98495 1.06302 -0.98773 1.06653 -0.98981 C 1.06966 -0.99143 1.07265 -0.99352 1.07578 -0.99514 C 1.07747 -0.99606 1.07929 -0.99606 1.08086 -0.99699 C 1.08268 -0.99791 1.08437 -0.99953 1.08606 -1.00069 C 1.09153 -1.00416 1.0914 -1.00393 1.09635 -1.00625 C 1.09739 -1.0074 1.0983 -1.00903 1.09935 -1.00972 C 1.10507 -1.01435 1.1052 -1.01273 1.11067 -1.01528 C 1.11172 -1.01574 1.11276 -1.01666 1.1138 -1.01713 C 1.11588 -1.01782 1.11784 -1.01828 1.11992 -1.01898 C 1.12135 -1.02014 1.12265 -1.02153 1.12409 -1.02268 C 1.125 -1.02338 1.12708 -1.0243 1.12708 -1.0243 " pathEditMode="relative" ptsTypes="AAAAAAAAAAAAAAAAAAAAAAAAAAAAAAAAAAAAAAAAAAAAAAAAAAAAAAAAAAAAAAAAAAAAAAAAAAAAAAAAAAAAAAAAAAAAAAAAAAAAAAAAAAAAAAAAAAAAAAAAAAAAAAAAAAAAAAAAAAAAAAAAAAAAAAAAAAAAA">
                                      <p:cBhvr>
                                        <p:cTn id="15" dur="7000" fill="hold"/>
                                        <p:tgtEl>
                                          <p:spTgt spid="37"/>
                                        </p:tgtEl>
                                        <p:attrNameLst>
                                          <p:attrName>ppt_x</p:attrName>
                                          <p:attrName>ppt_y</p:attrName>
                                        </p:attrNameLst>
                                      </p:cBhvr>
                                    </p:animMotion>
                                  </p:childTnLst>
                                </p:cTn>
                              </p:par>
                              <p:par>
                                <p:cTn id="16" presetID="6" presetClass="emph" presetSubtype="0" fill="hold" nodeType="withEffect">
                                  <p:stCondLst>
                                    <p:cond delay="6000"/>
                                  </p:stCondLst>
                                  <p:childTnLst>
                                    <p:animScale>
                                      <p:cBhvr>
                                        <p:cTn id="17" dur="100" fill="hold"/>
                                        <p:tgtEl>
                                          <p:spTgt spid="37"/>
                                        </p:tgtEl>
                                      </p:cBhvr>
                                      <p:by x="150000" y="150000"/>
                                    </p:animScale>
                                  </p:childTnLst>
                                </p:cTn>
                              </p:par>
                              <p:par>
                                <p:cTn id="18" presetID="10" presetClass="exit" presetSubtype="0" fill="hold" nodeType="withEffect">
                                  <p:stCondLst>
                                    <p:cond delay="6000"/>
                                  </p:stCondLst>
                                  <p:childTnLst>
                                    <p:animEffect transition="out" filter="fade">
                                      <p:cBhvr>
                                        <p:cTn id="19" dur="100"/>
                                        <p:tgtEl>
                                          <p:spTgt spid="37"/>
                                        </p:tgtEl>
                                      </p:cBhvr>
                                    </p:animEffect>
                                    <p:set>
                                      <p:cBhvr>
                                        <p:cTn id="20" dur="1" fill="hold">
                                          <p:stCondLst>
                                            <p:cond delay="99"/>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fill="hold" nodeType="clickEffect">
                                  <p:stCondLst>
                                    <p:cond delay="0"/>
                                  </p:stCondLst>
                                  <p:childTnLst>
                                    <p:animMotion origin="layout" path="M -0.00899 -0.07523 L -0.00899 -0.07523 C -0.01081 -0.08078 -0.01263 -0.08611 -0.0142 -0.0919 C -0.01498 -0.09467 -0.01537 -0.09791 -0.01628 -0.10092 C -0.0168 -0.10278 -0.01771 -0.1044 -0.01836 -0.10648 C -0.01901 -0.10879 -0.01953 -0.11134 -0.02032 -0.11366 C -0.02097 -0.11551 -0.02175 -0.11736 -0.0224 -0.11921 C -0.02409 -0.12453 -0.02526 -0.12986 -0.02657 -0.13565 C -0.02917 -0.14838 -0.02552 -0.13217 -0.02852 -0.15023 C -0.02904 -0.15347 -0.02995 -0.15625 -0.0306 -0.15926 C -0.03138 -0.16296 -0.03151 -0.16713 -0.03269 -0.17037 C -0.03334 -0.17222 -0.03412 -0.17384 -0.03477 -0.17569 C -0.03894 -0.19097 -0.0319 -0.17106 -0.03776 -0.1868 C -0.03933 -0.19491 -0.03998 -0.1993 -0.04193 -0.20694 C -0.04258 -0.20926 -0.04349 -0.21157 -0.04401 -0.21412 C -0.04493 -0.21875 -0.0448 -0.22245 -0.0461 -0.22685 C -0.04662 -0.22893 -0.0474 -0.23055 -0.04805 -0.23241 C -0.04883 -0.23727 -0.04922 -0.24236 -0.05013 -0.24699 C -0.05131 -0.25324 -0.05131 -0.25301 -0.05222 -0.25972 C -0.05261 -0.26296 -0.05287 -0.26597 -0.05326 -0.26898 C -0.05404 -0.27592 -0.05417 -0.27569 -0.05534 -0.28171 C -0.05495 -0.33171 -0.05521 -0.38171 -0.0543 -0.43148 C -0.05417 -0.43588 -0.05274 -0.44004 -0.05222 -0.44421 C -0.05183 -0.44745 -0.05105 -0.45856 -0.05013 -0.4625 C -0.04961 -0.46458 -0.04883 -0.4662 -0.04805 -0.46805 C -0.0474 -0.47546 -0.04714 -0.4794 -0.0461 -0.48634 C -0.04545 -0.49004 -0.04519 -0.49398 -0.04401 -0.49722 L -0.04193 -0.50278 C -0.04154 -0.50509 -0.04063 -0.51296 -0.03985 -0.51551 C -0.03933 -0.51759 -0.03855 -0.51921 -0.03776 -0.52106 C -0.03412 -0.54097 -0.04011 -0.51065 -0.03477 -0.53194 C -0.03386 -0.53541 -0.03334 -0.53935 -0.03269 -0.54282 L -0.03164 -0.54838 C -0.03125 -0.55023 -0.03086 -0.55208 -0.0306 -0.55393 C -0.03034 -0.55694 -0.0306 -0.56041 -0.02956 -0.56296 C -0.02904 -0.56458 -0.02761 -0.56412 -0.02657 -0.56481 C -0.02578 -0.56852 -0.025 -0.57199 -0.02448 -0.57569 C -0.02409 -0.57824 -0.02383 -0.58078 -0.02344 -0.5831 C -0.02279 -0.5868 -0.02201 -0.59051 -0.02136 -0.59398 L -0.01927 -0.60509 C -0.01901 -0.60694 -0.01849 -0.60856 -0.01836 -0.61041 C -0.01797 -0.61366 -0.01797 -0.61666 -0.01732 -0.61967 C -0.01693 -0.62129 -0.01589 -0.62199 -0.01524 -0.62338 C -0.01459 -0.62754 -0.01368 -0.63171 -0.01315 -0.63611 C -0.01263 -0.64143 -0.01263 -0.64699 -0.01211 -0.65254 C -0.01185 -0.65555 -0.01146 -0.65856 -0.01107 -0.66157 C -0.01146 -0.68426 -0.01159 -0.70671 -0.01211 -0.72916 C -0.01224 -0.73287 -0.01289 -0.73657 -0.01315 -0.74028 C -0.0155 -0.77407 -0.01276 -0.74838 -0.01524 -0.76389 C -0.01524 -0.76435 -0.0168 -0.77546 -0.01732 -0.77662 C -0.01836 -0.77893 -0.02006 -0.78032 -0.02136 -0.78217 L -0.02344 -0.79305 C -0.02383 -0.79491 -0.02383 -0.79699 -0.02448 -0.79861 C -0.02513 -0.80046 -0.02605 -0.80208 -0.02657 -0.80416 C -0.02735 -0.80764 -0.02735 -0.8118 -0.02852 -0.81504 C -0.0306 -0.8206 -0.03112 -0.82129 -0.03269 -0.82778 C -0.03672 -0.84467 -0.03008 -0.82129 -0.03581 -0.83889 C -0.03646 -0.8412 -0.03685 -0.84398 -0.03776 -0.84606 C -0.03855 -0.84768 -0.03985 -0.84861 -0.04089 -0.84977 C -0.04375 -0.86528 -0.03972 -0.84629 -0.04401 -0.85879 C -0.04453 -0.86065 -0.0444 -0.86273 -0.04506 -0.86435 C -0.04649 -0.86828 -0.05026 -0.87291 -0.05222 -0.87523 C -0.05248 -0.87708 -0.05274 -0.87916 -0.05326 -0.88078 C -0.05469 -0.88541 -0.05821 -0.89213 -0.06042 -0.89537 C -0.06133 -0.89676 -0.0625 -0.89791 -0.06355 -0.89907 C -0.0642 -0.90162 -0.06459 -0.90416 -0.0655 -0.90648 C -0.06862 -0.91342 -0.07058 -0.91458 -0.07474 -0.91921 C -0.07995 -0.93287 -0.07331 -0.91597 -0.07995 -0.93009 C -0.08073 -0.93171 -0.08099 -0.93426 -0.08203 -0.93565 C -0.08321 -0.93727 -0.0849 -0.93773 -0.08607 -0.93935 C -0.08724 -0.94074 -0.08802 -0.94305 -0.0892 -0.94467 C -0.09141 -0.94791 -0.09636 -0.9537 -0.09948 -0.95578 C -0.10078 -0.95648 -0.10222 -0.95694 -0.10352 -0.95764 C -0.1056 -0.95995 -0.10743 -0.96342 -0.10977 -0.96481 C -0.11967 -0.9706 -0.10417 -0.96134 -0.11693 -0.97037 C -0.11888 -0.97176 -0.1211 -0.97245 -0.12305 -0.97407 C -0.12982 -0.9787 -0.12644 -0.97708 -0.13334 -0.9794 C -0.13438 -0.98055 -0.13529 -0.98217 -0.13646 -0.9831 C -0.13789 -0.98449 -0.14232 -0.98611 -0.14362 -0.9868 C -0.14779 -0.99051 -0.14831 -0.9912 -0.15287 -0.99398 C -0.15586 -0.99606 -0.15938 -0.99629 -0.16211 -0.99953 C -0.16315 -1.00069 -0.16407 -1.00231 -0.16524 -1.00324 C -0.17045 -1.00717 -0.17357 -1.00833 -0.17852 -1.01041 C -0.18451 -1.02106 -0.17826 -1.01227 -0.18881 -1.01782 C -0.18998 -1.01852 -0.19076 -1.02037 -0.19193 -1.02153 C -0.19401 -1.02338 -0.19818 -1.0243 -0.20013 -1.025 C -0.20118 -1.02685 -0.20196 -1.02916 -0.20326 -1.03055 C -0.20482 -1.03241 -0.20664 -1.0331 -0.20834 -1.03426 C -0.21381 -1.03773 -0.21368 -1.0375 -0.21862 -1.03981 C -0.22592 -1.04838 -0.21615 -1.0375 -0.22891 -1.04699 C -0.23073 -1.04838 -0.2323 -1.05092 -0.23399 -1.05254 C -0.23646 -1.05463 -0.23972 -1.05486 -0.24219 -1.05625 C -0.253 -1.06134 -0.24427 -1.05764 -0.25248 -1.06342 C -0.25456 -1.06481 -0.25651 -1.0662 -0.25873 -1.06713 C -0.26003 -1.06759 -0.26433 -1.06944 -0.26589 -1.07083 C -0.26693 -1.07176 -0.26784 -1.07361 -0.26888 -1.0743 C -0.27162 -1.07616 -0.27448 -1.07639 -0.27722 -1.07801 L -0.28021 -1.07986 C -0.28099 -1.08171 -0.28125 -1.08426 -0.2823 -1.08541 C -0.28451 -1.0875 -0.28711 -1.08773 -0.28946 -1.08912 C -0.29584 -1.09236 -0.28894 -1.08958 -0.29766 -1.09259 C -0.30365 -1.09977 -0.29792 -1.09352 -0.30391 -1.09815 C -0.30534 -1.0993 -0.30651 -1.10092 -0.30795 -1.10185 C -0.30964 -1.10278 -0.31146 -1.10301 -0.31315 -1.1037 C -0.31446 -1.10555 -0.31576 -1.10787 -0.31719 -1.10903 C -0.31836 -1.11018 -0.32565 -1.11227 -0.32644 -1.11273 C -0.32826 -1.11366 -0.32995 -1.11504 -0.33164 -1.11643 C -0.33295 -1.11759 -0.33425 -1.11898 -0.33568 -1.12014 C -0.33776 -1.12153 -0.33998 -1.12176 -0.34193 -1.12384 C -0.34649 -1.1287 -0.34805 -1.13055 -0.35313 -1.13472 C -0.35625 -1.13727 -0.35886 -1.13727 -0.36237 -1.13842 C -0.3642 -1.13889 -0.36589 -1.13958 -0.36758 -1.14028 C -0.36862 -1.14143 -0.36953 -1.14305 -0.37071 -1.14375 C -0.37188 -1.14491 -0.37344 -1.14491 -0.37474 -1.1456 C -0.38503 -1.15092 -0.36914 -1.14352 -0.3819 -1.1493 C -0.3836 -1.15116 -0.38516 -1.15347 -0.38711 -1.15486 C -0.38972 -1.15648 -0.39258 -1.15694 -0.39532 -1.15833 C -0.39636 -1.15903 -0.3974 -1.15949 -0.39844 -1.16018 C -0.39948 -1.16134 -0.40039 -1.16296 -0.40144 -1.16389 C -0.40677 -1.16805 -0.40899 -1.16782 -0.41485 -1.16944 C -0.41693 -1.1706 -0.41888 -1.17199 -0.42097 -1.17315 C -0.42227 -1.17384 -0.4237 -1.17407 -0.42513 -1.17477 C -0.42657 -1.17592 -0.42787 -1.17708 -0.42917 -1.17847 C -0.43021 -1.17963 -0.43112 -1.18125 -0.4323 -1.18217 C -0.4336 -1.1831 -0.43503 -1.1831 -0.43633 -1.18403 C -0.43776 -1.18495 -0.43907 -1.1868 -0.4405 -1.18773 C -0.44284 -1.18912 -0.44532 -1.18981 -0.44766 -1.1912 C -0.4642 -1.20116 -0.44167 -1.18958 -0.45795 -1.19676 C -0.46029 -1.19791 -0.46433 -1.20092 -0.46615 -1.20231 C -0.46719 -1.20301 -0.46823 -1.20347 -0.46927 -1.20416 C -0.47813 -1.21458 -0.46693 -1.20208 -0.47539 -1.20949 C -0.47657 -1.21065 -0.47735 -1.21227 -0.47852 -1.21319 C -0.47982 -1.21412 -0.48125 -1.21435 -0.48256 -1.21504 C -0.48464 -1.2162 -0.48881 -1.21875 -0.48881 -1.21875 C -0.48985 -1.2206 -0.4905 -1.22268 -0.4918 -1.22384 C -0.49336 -1.22523 -0.49532 -1.225 -0.49701 -1.22569 C -0.49805 -1.22616 -0.49909 -1.22685 -0.50013 -1.22754 C -0.50756 -1.23426 -0.49948 -1.22801 -0.50521 -1.23495 C -0.50847 -1.23866 -0.50977 -1.23889 -0.51342 -1.24028 C -0.5211 -1.24953 -0.51172 -1.23773 -0.51953 -1.24953 C -0.52058 -1.25092 -0.52175 -1.25185 -0.52266 -1.25324 C -0.52344 -1.25416 -0.52396 -1.25578 -0.52474 -1.25694 C -0.52735 -1.26018 -0.53021 -1.26273 -0.53295 -1.26597 C -0.53399 -1.26713 -0.53503 -1.26828 -0.53607 -1.26967 C -0.5375 -1.27176 -0.53868 -1.27477 -0.54011 -1.27685 C -0.54206 -1.27963 -0.5444 -1.28148 -0.54636 -1.28426 C -0.54805 -1.28657 -0.54974 -1.28912 -0.55144 -1.29143 C -0.55248 -1.29282 -0.55339 -1.29421 -0.55456 -1.29514 C -0.55586 -1.29653 -0.55743 -1.29722 -0.5586 -1.29884 C -0.56836 -1.31111 -0.55456 -1.29791 -0.56576 -1.30787 C -0.56654 -1.30972 -0.56693 -1.31203 -0.56784 -1.31342 C -0.56967 -1.3162 -0.57474 -1.3206 -0.57709 -1.32268 C -0.57787 -1.3243 -0.57826 -1.32662 -0.57917 -1.32801 C -0.58151 -1.33217 -0.58321 -1.33217 -0.58633 -1.33356 C -0.58737 -1.33541 -0.58828 -1.33727 -0.58946 -1.33912 C -0.59037 -1.34051 -0.59167 -1.3412 -0.59258 -1.34259 C -0.59336 -1.34421 -0.59375 -1.34653 -0.59453 -1.34815 C -0.59545 -1.34977 -0.59675 -1.35023 -0.59766 -1.35185 C -0.6 -1.35578 -0.60196 -1.36134 -0.60469 -1.36458 C -0.60573 -1.36574 -0.6069 -1.3669 -0.60782 -1.36828 C -0.61003 -1.37176 -0.61159 -1.37639 -0.61394 -1.37916 C -0.61498 -1.38032 -0.61615 -1.38148 -0.61706 -1.38287 C -0.61706 -1.38287 -0.62019 -1.38842 -0.62123 -1.39028 " pathEditMode="relative" ptsTypes="AAAAAAAAAAAAAAAAAAAAAAAAAAAAAAAAAAAAAAAAAAAAAAAAAAAAAAAAAAAAAAAAAAAAAAAAAAAAAAAAAAAAAAAAAAAAAAAAAAAAAAAAAAAAAAAAAAAAAAAAAAAAAAAAAAAAAAAAAAAAAAAAAAAAAAAAAAAAAAAAAAA">
                                      <p:cBhvr>
                                        <p:cTn id="24" dur="7000" fill="hold"/>
                                        <p:tgtEl>
                                          <p:spTgt spid="40"/>
                                        </p:tgtEl>
                                        <p:attrNameLst>
                                          <p:attrName>ppt_x</p:attrName>
                                          <p:attrName>ppt_y</p:attrName>
                                        </p:attrNameLst>
                                      </p:cBhvr>
                                    </p:animMotion>
                                  </p:childTnLst>
                                </p:cTn>
                              </p:par>
                              <p:par>
                                <p:cTn id="25" presetID="6" presetClass="emph" presetSubtype="0" fill="hold" nodeType="withEffect">
                                  <p:stCondLst>
                                    <p:cond delay="6000"/>
                                  </p:stCondLst>
                                  <p:childTnLst>
                                    <p:animScale>
                                      <p:cBhvr>
                                        <p:cTn id="26" dur="100" fill="hold"/>
                                        <p:tgtEl>
                                          <p:spTgt spid="40"/>
                                        </p:tgtEl>
                                      </p:cBhvr>
                                      <p:by x="150000" y="150000"/>
                                    </p:animScale>
                                  </p:childTnLst>
                                </p:cTn>
                              </p:par>
                              <p:par>
                                <p:cTn id="27" presetID="10" presetClass="exit" presetSubtype="0" fill="hold" nodeType="withEffect">
                                  <p:stCondLst>
                                    <p:cond delay="6000"/>
                                  </p:stCondLst>
                                  <p:childTnLst>
                                    <p:animEffect transition="out" filter="fade">
                                      <p:cBhvr>
                                        <p:cTn id="28" dur="100"/>
                                        <p:tgtEl>
                                          <p:spTgt spid="40"/>
                                        </p:tgtEl>
                                      </p:cBhvr>
                                    </p:animEffect>
                                    <p:set>
                                      <p:cBhvr>
                                        <p:cTn id="29" dur="1" fill="hold">
                                          <p:stCondLst>
                                            <p:cond delay="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fill="hold" nodeType="clickEffect">
                                  <p:stCondLst>
                                    <p:cond delay="0"/>
                                  </p:stCondLst>
                                  <p:childTnLst>
                                    <p:animMotion origin="layout" path="M 0.00599 -0.07223 L 0.00599 -0.07223 C 0.00951 -0.12848 0.00847 -0.10417 0.00599 -0.21667 C 0.00586 -0.22292 0.00508 -0.22894 0.00404 -0.23496 C 0.00365 -0.23681 0.00326 -0.23843 0.003 -0.24028 C 0.00222 -0.24514 0.00183 -0.25023 0.00091 -0.2551 C 0.00052 -0.25672 0.00039 -0.2588 -0.00013 -0.26042 C -0.0013 -0.26436 -0.00351 -0.26736 -0.00416 -0.27153 C -0.00664 -0.28449 -0.00364 -0.26806 -0.00625 -0.28426 C -0.00664 -0.28611 -0.00677 -0.28797 -0.00729 -0.28982 C -0.00846 -0.29352 -0.01067 -0.29653 -0.01146 -0.3007 C -0.01172 -0.30255 -0.01198 -0.3044 -0.0125 -0.30625 C -0.01471 -0.31551 -0.01823 -0.32361 -0.02174 -0.33172 C -0.02422 -0.35 -0.02044 -0.33125 -0.02578 -0.34074 C -0.0276 -0.34422 -0.02786 -0.34954 -0.0289 -0.35371 C -0.0289 -0.35371 -0.0332 -0.37037 -0.03502 -0.37361 C -0.03593 -0.37523 -0.03711 -0.37616 -0.03815 -0.37732 C -0.03997 -0.38241 -0.04179 -0.38773 -0.04427 -0.3919 C -0.04557 -0.39422 -0.04713 -0.39537 -0.04843 -0.39746 C -0.05182 -0.40301 -0.05508 -0.41111 -0.05976 -0.41389 L -0.06588 -0.4176 C -0.06692 -0.41806 -0.06797 -0.41898 -0.06901 -0.41945 C -0.07031 -0.41991 -0.07174 -0.42037 -0.07304 -0.4213 C -0.07448 -0.42223 -0.07565 -0.42454 -0.07721 -0.42477 C -0.08841 -0.42639 -0.09974 -0.42616 -0.11106 -0.42662 C -0.11211 -0.42732 -0.11315 -0.42824 -0.11419 -0.42848 C -0.12044 -0.43056 -0.122 -0.4294 -0.12747 -0.43218 C -0.12955 -0.43311 -0.1319 -0.4338 -0.13372 -0.43588 C -0.13476 -0.43704 -0.13567 -0.43866 -0.13672 -0.43959 C -0.1414 -0.44306 -0.13997 -0.43959 -0.14401 -0.44306 C -0.14505 -0.44422 -0.14596 -0.44584 -0.147 -0.44676 C -0.15117 -0.45047 -0.14948 -0.4463 -0.15325 -0.45232 C -0.15534 -0.45579 -0.15703 -0.46019 -0.15937 -0.4632 C -0.16133 -0.46598 -0.16393 -0.46875 -0.16549 -0.47246 C -0.16627 -0.47408 -0.16679 -0.47616 -0.16758 -0.47778 C -0.16914 -0.48125 -0.172 -0.48473 -0.1737 -0.48704 C -0.17578 -0.48959 -0.17995 -0.49422 -0.17995 -0.49422 C -0.18229 -0.50695 -0.1789 -0.49375 -0.18398 -0.50162 C -0.18567 -0.50417 -0.18659 -0.50787 -0.18815 -0.51065 C -0.18906 -0.51227 -0.19023 -0.51297 -0.19127 -0.51436 C -0.2039 -0.53079 -0.19531 -0.52037 -0.20247 -0.52894 C -0.20351 -0.53148 -0.20442 -0.53403 -0.2056 -0.53635 C -0.20651 -0.53773 -0.20768 -0.53843 -0.20872 -0.54005 C -0.20976 -0.54167 -0.21067 -0.54375 -0.21172 -0.54537 C -0.21276 -0.54676 -0.21393 -0.54769 -0.21484 -0.54908 C -0.21601 -0.5507 -0.21679 -0.55301 -0.21797 -0.55463 C -0.21888 -0.55602 -0.22005 -0.55672 -0.22096 -0.55811 C -0.22317 -0.56158 -0.22513 -0.56551 -0.22721 -0.56922 C -0.22851 -0.57153 -0.22968 -0.57454 -0.23125 -0.57639 C -0.23307 -0.57848 -0.23724 -0.58334 -0.23854 -0.58565 C -0.24635 -0.59954 -0.23593 -0.58681 -0.24674 -0.59838 C -0.24896 -0.61065 -0.2457 -0.59676 -0.25182 -0.60926 C -0.25286 -0.61135 -0.25286 -0.61482 -0.2539 -0.61667 C -0.25495 -0.61852 -0.25677 -0.61875 -0.25807 -0.62037 C -0.2595 -0.62246 -0.26067 -0.62547 -0.26211 -0.62755 C -0.26302 -0.62894 -0.26419 -0.62986 -0.26523 -0.63125 C -0.26627 -0.63287 -0.26718 -0.63519 -0.26823 -0.63681 C -0.27018 -0.63936 -0.27239 -0.64167 -0.27448 -0.64398 C -0.27552 -0.64537 -0.27643 -0.64676 -0.27747 -0.64769 C -0.27995 -0.64954 -0.28242 -0.65116 -0.28476 -0.65324 C -0.2875 -0.65556 -0.29023 -0.65787 -0.29297 -0.66042 C -0.29531 -0.66297 -0.29765 -0.66574 -0.30013 -0.66783 C -0.30143 -0.66875 -0.30286 -0.66898 -0.30429 -0.66968 C -0.31015 -0.67662 -0.30429 -0.67037 -0.31354 -0.67686 C -0.31497 -0.67801 -0.31614 -0.67963 -0.31758 -0.68056 C -0.32278 -0.68426 -0.3237 -0.68426 -0.3289 -0.68611 C -0.33659 -0.69283 -0.32955 -0.68773 -0.34127 -0.69144 C -0.34401 -0.69236 -0.34674 -0.69422 -0.34948 -0.69514 L -0.35455 -0.69699 C -0.3556 -0.69815 -0.35651 -0.69977 -0.35768 -0.7007 C -0.36575 -0.70695 -0.36159 -0.70209 -0.36901 -0.70625 C -0.3707 -0.70718 -0.37239 -0.7088 -0.37409 -0.70973 C -0.37617 -0.71111 -0.37825 -0.71227 -0.38034 -0.71343 C -0.38164 -0.71412 -0.38307 -0.71459 -0.38437 -0.71528 C -0.38646 -0.71644 -0.38854 -0.71783 -0.39049 -0.71898 C -0.39414 -0.72084 -0.39609 -0.72107 -0.39974 -0.72269 C -0.40117 -0.72315 -0.4026 -0.72385 -0.4039 -0.72454 C -0.40495 -0.7257 -0.40586 -0.72732 -0.40703 -0.72801 C -0.40833 -0.72894 -0.41731 -0.73125 -0.41823 -0.73172 C -0.42044 -0.73264 -0.42487 -0.73635 -0.42656 -0.73727 C -0.42786 -0.73797 -0.42916 -0.73866 -0.4306 -0.73912 C -0.44153 -0.74236 -0.45586 -0.74236 -0.46549 -0.7426 L -0.58685 -0.74445 C -0.60429 -0.74514 -0.62174 -0.74491 -0.63919 -0.7463 C -0.64297 -0.74676 -0.64674 -0.74885 -0.65052 -0.75 C -0.65286 -0.7507 -0.65534 -0.75116 -0.65768 -0.75186 C -0.67148 -0.75625 -0.64922 -0.7507 -0.66797 -0.75556 C -0.68073 -0.7588 -0.68125 -0.75764 -0.69883 -0.75903 C -0.70156 -0.76042 -0.70416 -0.76181 -0.70703 -0.76273 C -0.7112 -0.76412 -0.72304 -0.76598 -0.72656 -0.76644 C -0.73789 -0.77153 -0.72018 -0.76389 -0.74401 -0.77199 C -0.74674 -0.77292 -0.74948 -0.77454 -0.75221 -0.77547 C -0.76419 -0.7801 -0.75481 -0.77361 -0.77383 -0.78287 C -0.7776 -0.78473 -0.78125 -0.78681 -0.78515 -0.78843 C -0.78711 -0.78912 -0.78919 -0.78936 -0.79127 -0.79028 C -0.79231 -0.79051 -0.79336 -0.79144 -0.7944 -0.7919 C -0.7987 -0.79422 -0.80547 -0.79769 -0.80976 -0.79931 C -0.81185 -0.8 -0.81393 -0.80023 -0.81588 -0.80116 C -0.81966 -0.80278 -0.82343 -0.80463 -0.82721 -0.80672 C -0.83841 -0.81297 -0.82682 -0.80741 -0.83646 -0.81389 C -0.83776 -0.81482 -0.83919 -0.81505 -0.84062 -0.81574 C -0.84922 -0.82084 -0.84518 -0.82153 -0.85794 -0.82662 L -0.86718 -0.83033 C -0.88229 -0.84375 -0.875 -0.83959 -0.88867 -0.84491 C -0.89583 -0.85348 -0.88685 -0.84329 -0.897 -0.85232 C -0.8987 -0.85394 -0.90026 -0.85625 -0.90208 -0.85787 C -0.90403 -0.85926 -0.90625 -0.86019 -0.9082 -0.86135 C -0.91172 -0.86343 -0.91523 -0.86482 -0.91849 -0.8669 C -0.92174 -0.86898 -0.92461 -0.87199 -0.92773 -0.87431 C -0.92982 -0.8757 -0.9319 -0.87662 -0.93398 -0.87778 C -0.93593 -0.88033 -0.93789 -0.88311 -0.9401 -0.88519 C -0.94375 -0.88843 -0.94674 -0.88866 -0.95039 -0.89074 C -0.95247 -0.89167 -0.95455 -0.89306 -0.95651 -0.89422 C -0.95755 -0.89561 -0.95846 -0.89723 -0.95963 -0.89792 C -0.96237 -0.9 -0.97252 -0.90394 -0.975 -0.90533 C -0.97851 -0.90695 -0.9819 -0.90903 -0.98528 -0.91065 C -0.98698 -0.91158 -0.9888 -0.91181 -0.99049 -0.9125 C -0.99323 -0.91366 -0.99596 -0.91505 -0.9987 -0.91621 C -1 -0.91806 -1.00117 -0.92061 -1.00273 -0.92176 C -1.00468 -0.92315 -1.0069 -0.92269 -1.00898 -0.92361 C -1.00963 -0.92385 -1.01028 -0.92477 -1.01107 -0.92523 " pathEditMode="relative" ptsTypes="AAAAAAAAAAAAAAAAAAAAAAAAAAAAAAAAAAAAAAAAAAAAAAAAAAAAAAAAAAAAAAAAAAAAAAAAAAAAAAAAAAAAAAAAAAAAAAAAAAAAAAAAAAAAAAAAAAAAAAAAA">
                                      <p:cBhvr>
                                        <p:cTn id="33" dur="7000" fill="hold"/>
                                        <p:tgtEl>
                                          <p:spTgt spid="43"/>
                                        </p:tgtEl>
                                        <p:attrNameLst>
                                          <p:attrName>ppt_x</p:attrName>
                                          <p:attrName>ppt_y</p:attrName>
                                        </p:attrNameLst>
                                      </p:cBhvr>
                                    </p:animMotion>
                                  </p:childTnLst>
                                </p:cTn>
                              </p:par>
                              <p:par>
                                <p:cTn id="34" presetID="6" presetClass="emph" presetSubtype="0" fill="hold" nodeType="withEffect">
                                  <p:stCondLst>
                                    <p:cond delay="6000"/>
                                  </p:stCondLst>
                                  <p:childTnLst>
                                    <p:animScale>
                                      <p:cBhvr>
                                        <p:cTn id="35" dur="100" fill="hold"/>
                                        <p:tgtEl>
                                          <p:spTgt spid="43"/>
                                        </p:tgtEl>
                                      </p:cBhvr>
                                      <p:by x="150000" y="150000"/>
                                    </p:animScale>
                                  </p:childTnLst>
                                </p:cTn>
                              </p:par>
                              <p:par>
                                <p:cTn id="36" presetID="10" presetClass="exit" presetSubtype="0" fill="hold" nodeType="withEffect">
                                  <p:stCondLst>
                                    <p:cond delay="6000"/>
                                  </p:stCondLst>
                                  <p:childTnLst>
                                    <p:animEffect transition="out" filter="fade">
                                      <p:cBhvr>
                                        <p:cTn id="37" dur="100"/>
                                        <p:tgtEl>
                                          <p:spTgt spid="43"/>
                                        </p:tgtEl>
                                      </p:cBhvr>
                                    </p:animEffect>
                                    <p:set>
                                      <p:cBhvr>
                                        <p:cTn id="38" dur="1" fill="hold">
                                          <p:stCondLst>
                                            <p:cond delay="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965</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 Light</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2019-08-03T15:33:27Z</dcterms:created>
  <dcterms:modified xsi:type="dcterms:W3CDTF">2020-11-15T14:56:26Z</dcterms:modified>
</cp:coreProperties>
</file>