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8" r:id="rId5"/>
    <p:sldId id="264" r:id="rId6"/>
    <p:sldId id="259" r:id="rId7"/>
    <p:sldId id="265" r:id="rId8"/>
    <p:sldId id="266" r:id="rId9"/>
    <p:sldId id="272" r:id="rId10"/>
    <p:sldId id="273" r:id="rId11"/>
    <p:sldId id="274" r:id="rId12"/>
    <p:sldId id="267" r:id="rId13"/>
    <p:sldId id="268" r:id="rId14"/>
    <p:sldId id="269" r:id="rId15"/>
    <p:sldId id="270" r:id="rId16"/>
    <p:sldId id="271" r:id="rId17"/>
  </p:sldIdLst>
  <p:sldSz cx="12192000" cy="6858000"/>
  <p:notesSz cx="6858000" cy="9144000"/>
  <p:embeddedFontLst>
    <p:embeddedFont>
      <p:font typeface="Abadi" panose="020B0604020104020204" pitchFamily="34" charset="0"/>
      <p:regular r:id="rId18"/>
    </p:embeddedFon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ECEC-A495-47B8-8531-6B239BDC7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FEB9B4-BE04-4200-A9FF-B296EF876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FAC56-1F2B-473A-BA37-8F1A3ED8CF60}"/>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331E5FB0-7FA2-4535-8F20-C596A1A18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7462F-AC4B-4006-B65C-C34B380130F0}"/>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8174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E4AA-7676-461F-8C76-F81038B2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E0084-E3E6-4A9A-9438-971252CAD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B7978-F71D-4A1C-A6AF-5BA03CB48468}"/>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BCF652D7-6054-4188-A5C0-1E29D4C35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3330C-4015-403C-B98B-E120A289A98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51525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A451F-236B-42E1-95FD-A66E22B429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86027-114D-432E-820A-403F49BA2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ADB11-C6D3-4E48-AF8B-C0B4214B775C}"/>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53B6C0CC-DDD4-45A2-B97B-2FA73E326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01E3D-5B75-447A-B65F-098C8DF73C08}"/>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524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C63E-9E92-407E-B102-3C80102F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060EC-1841-4264-9C40-35636A732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0A8A8-0D11-4646-B424-0D01F285F11B}"/>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3A536587-821C-415B-A5C0-79B16FC1F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DB40D-3E4B-4F2B-BE70-7EA8630294F5}"/>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788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23F7-D6CD-4D76-9860-BB56B51F5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3E7D2-A9CE-4D73-80CA-CB968EE3D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3205B-B068-40B0-9A8A-626611CF246C}"/>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52CDE184-02AE-4095-B2BB-E2A03C8E7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EE4D9-5FED-4650-9110-A5AA209CC6B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73161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F11-8071-4AB6-9DD5-80274454F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843F7-2067-47ED-9854-03F7894776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D227F-F286-4151-B9ED-98D3FE048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5D8C4-E27F-4183-AEC2-BA4CC62FA965}"/>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6" name="Footer Placeholder 5">
            <a:extLst>
              <a:ext uri="{FF2B5EF4-FFF2-40B4-BE49-F238E27FC236}">
                <a16:creationId xmlns:a16="http://schemas.microsoft.com/office/drawing/2014/main" id="{609D7432-E3A1-4A53-9602-3B41D709A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9F5C0-4224-4EA7-B8FD-E4E17D2F4B5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27884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5B50-A4D5-48AF-89DF-278F1BBF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2639B-ABD3-4278-867E-6007C5D1C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16124-9D83-4DD3-9ED9-C00E88226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FB6901-6D09-4395-90BE-F7B6DE925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ABA88-F19B-4810-9F22-C28ED1DA7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9861B-7D48-4746-8F1B-CE5826547638}"/>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8" name="Footer Placeholder 7">
            <a:extLst>
              <a:ext uri="{FF2B5EF4-FFF2-40B4-BE49-F238E27FC236}">
                <a16:creationId xmlns:a16="http://schemas.microsoft.com/office/drawing/2014/main" id="{26282FA8-6105-43FB-BA87-32899BC5C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21C30-D28A-4E7B-825C-379638A55414}"/>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00831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976F-5312-4A74-9280-4B1CE5BAAB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E669B-E2C9-461B-93D2-81BE614621F6}"/>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4" name="Footer Placeholder 3">
            <a:extLst>
              <a:ext uri="{FF2B5EF4-FFF2-40B4-BE49-F238E27FC236}">
                <a16:creationId xmlns:a16="http://schemas.microsoft.com/office/drawing/2014/main" id="{3B40ED48-2DC8-4CFF-B775-CC794B18B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AC7A8-BAFB-4835-BE13-957989BE6B55}"/>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19993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5357A-0268-48A6-AC28-CEC777F985F0}"/>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3" name="Footer Placeholder 2">
            <a:extLst>
              <a:ext uri="{FF2B5EF4-FFF2-40B4-BE49-F238E27FC236}">
                <a16:creationId xmlns:a16="http://schemas.microsoft.com/office/drawing/2014/main" id="{254F07ED-503F-48D9-A335-0BD6094A4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34AF1F-D7F6-42C3-9B95-BA154982DB78}"/>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262125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50CD-F07C-4C40-AD89-2F04F545E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2D325-AA10-4612-B159-036AD6866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7F1D8-2013-413B-A759-9EBD60147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13498-7A94-4902-A30E-1B334884D9E1}"/>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6" name="Footer Placeholder 5">
            <a:extLst>
              <a:ext uri="{FF2B5EF4-FFF2-40B4-BE49-F238E27FC236}">
                <a16:creationId xmlns:a16="http://schemas.microsoft.com/office/drawing/2014/main" id="{97E09817-2825-4E3D-8662-5FEFFE4C1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07810-68DE-4E10-9440-7D3740DD0026}"/>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42242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B5BA-8B17-438F-8AD6-C30669FB7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2173C1-0F2B-4C94-8AF4-F2A0C1C9D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3FE41-1D9B-4C02-BF6D-D2A5E0520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F5211-55FF-4EE7-BAB1-9A841427FB9B}"/>
              </a:ext>
            </a:extLst>
          </p:cNvPr>
          <p:cNvSpPr>
            <a:spLocks noGrp="1"/>
          </p:cNvSpPr>
          <p:nvPr>
            <p:ph type="dt" sz="half" idx="10"/>
          </p:nvPr>
        </p:nvSpPr>
        <p:spPr/>
        <p:txBody>
          <a:bodyPr/>
          <a:lstStyle/>
          <a:p>
            <a:fld id="{474BFE77-80B8-495C-B481-546785844373}" type="datetimeFigureOut">
              <a:rPr lang="en-US" smtClean="0"/>
              <a:t>11/15/2020</a:t>
            </a:fld>
            <a:endParaRPr lang="en-US"/>
          </a:p>
        </p:txBody>
      </p:sp>
      <p:sp>
        <p:nvSpPr>
          <p:cNvPr id="6" name="Footer Placeholder 5">
            <a:extLst>
              <a:ext uri="{FF2B5EF4-FFF2-40B4-BE49-F238E27FC236}">
                <a16:creationId xmlns:a16="http://schemas.microsoft.com/office/drawing/2014/main" id="{AF9D82AD-2320-4E08-9D0C-EE604A129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D4ADA-63E8-4A09-ABE4-748D17B17CA9}"/>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88215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5627E-F3EC-4D14-8764-CB43BB318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3992B-A538-4BBB-B92A-B68B0BC26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30B60-F780-4F25-BDEE-814349269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BFE77-80B8-495C-B481-546785844373}" type="datetimeFigureOut">
              <a:rPr lang="en-US" smtClean="0"/>
              <a:t>11/15/2020</a:t>
            </a:fld>
            <a:endParaRPr lang="en-US"/>
          </a:p>
        </p:txBody>
      </p:sp>
      <p:sp>
        <p:nvSpPr>
          <p:cNvPr id="5" name="Footer Placeholder 4">
            <a:extLst>
              <a:ext uri="{FF2B5EF4-FFF2-40B4-BE49-F238E27FC236}">
                <a16:creationId xmlns:a16="http://schemas.microsoft.com/office/drawing/2014/main" id="{06599BE3-18C4-4DEC-A509-077981757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6ECA6-E77F-4896-939F-9CABA4EE5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240F1-3489-422C-8D01-9CBD4164ECB2}" type="slidenum">
              <a:rPr lang="en-US" smtClean="0"/>
              <a:t>‹#›</a:t>
            </a:fld>
            <a:endParaRPr lang="en-US"/>
          </a:p>
        </p:txBody>
      </p:sp>
    </p:spTree>
    <p:extLst>
      <p:ext uri="{BB962C8B-B14F-4D97-AF65-F5344CB8AC3E}">
        <p14:creationId xmlns:p14="http://schemas.microsoft.com/office/powerpoint/2010/main" val="176857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861A2-15A7-4981-8FCA-CB45F4894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057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Writing It In A Book</a:t>
            </a:r>
          </a:p>
        </p:txBody>
      </p:sp>
      <p:sp>
        <p:nvSpPr>
          <p:cNvPr id="10" name="TextBox 9">
            <a:extLst>
              <a:ext uri="{FF2B5EF4-FFF2-40B4-BE49-F238E27FC236}">
                <a16:creationId xmlns:a16="http://schemas.microsoft.com/office/drawing/2014/main" id="{CC85AEAD-2CF5-4D91-B1FE-AFAC71660172}"/>
              </a:ext>
            </a:extLst>
          </p:cNvPr>
          <p:cNvSpPr txBox="1"/>
          <p:nvPr/>
        </p:nvSpPr>
        <p:spPr>
          <a:xfrm>
            <a:off x="471009" y="1883536"/>
            <a:ext cx="2175642" cy="1754326"/>
          </a:xfrm>
          <a:prstGeom prst="rect">
            <a:avLst/>
          </a:prstGeom>
          <a:noFill/>
        </p:spPr>
        <p:txBody>
          <a:bodyPr wrap="square" rtlCol="0">
            <a:spAutoFit/>
          </a:bodyPr>
          <a:lstStyle/>
          <a:p>
            <a:r>
              <a:rPr lang="en-US" dirty="0">
                <a:solidFill>
                  <a:schemeClr val="bg1"/>
                </a:solidFill>
              </a:rPr>
              <a:t>Several books are mentioned in the Old Testament which are not a part of the present canon of scripture.</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10:25</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3170099"/>
          </a:xfrm>
          <a:prstGeom prst="rect">
            <a:avLst/>
          </a:prstGeom>
          <a:noFill/>
        </p:spPr>
        <p:txBody>
          <a:bodyPr wrap="square" rtlCol="0">
            <a:spAutoFit/>
          </a:bodyPr>
          <a:lstStyle/>
          <a:p>
            <a:r>
              <a:rPr lang="en-US" sz="2000" dirty="0">
                <a:solidFill>
                  <a:schemeClr val="bg1"/>
                </a:solidFill>
              </a:rPr>
              <a:t>Certainly the standard works do not contain all that God has ever spoken to His children, and those who say that the Bible is all there is are mistaken.</a:t>
            </a:r>
          </a:p>
          <a:p>
            <a:endParaRPr lang="en-US" sz="2000" dirty="0">
              <a:solidFill>
                <a:schemeClr val="bg1"/>
              </a:solidFill>
            </a:endParaRPr>
          </a:p>
          <a:p>
            <a:r>
              <a:rPr lang="en-US" sz="2000" dirty="0">
                <a:solidFill>
                  <a:schemeClr val="bg1"/>
                </a:solidFill>
              </a:rPr>
              <a:t>The Book of Mormon itself does not contain “even a hundredth part” of all the Mormon had at his disposal to make his abridgment. (2)</a:t>
            </a:r>
          </a:p>
        </p:txBody>
      </p:sp>
      <p:sp>
        <p:nvSpPr>
          <p:cNvPr id="11" name="TextBox 10">
            <a:extLst>
              <a:ext uri="{FF2B5EF4-FFF2-40B4-BE49-F238E27FC236}">
                <a16:creationId xmlns:a16="http://schemas.microsoft.com/office/drawing/2014/main" id="{E66EE28C-E5B2-4813-A432-5489C5C440C1}"/>
              </a:ext>
            </a:extLst>
          </p:cNvPr>
          <p:cNvSpPr txBox="1"/>
          <p:nvPr/>
        </p:nvSpPr>
        <p:spPr>
          <a:xfrm>
            <a:off x="2556322" y="5028419"/>
            <a:ext cx="6837970" cy="1631216"/>
          </a:xfrm>
          <a:prstGeom prst="rect">
            <a:avLst/>
          </a:prstGeom>
          <a:noFill/>
        </p:spPr>
        <p:txBody>
          <a:bodyPr wrap="square" rtlCol="0">
            <a:spAutoFit/>
          </a:bodyPr>
          <a:lstStyle/>
          <a:p>
            <a:r>
              <a:rPr lang="en-US" sz="2000" i="1" dirty="0">
                <a:solidFill>
                  <a:srgbClr val="FFFF00"/>
                </a:solidFill>
              </a:rPr>
              <a:t>“And there had many things transpired which, in the eyes of some, would be great and marvelous: nevertheless, they cannot all be written in this book; yea, this book cannot contain even a hundredth part of what was done among so many people in the space of twenty and five years; 3 Nephi 5:8</a:t>
            </a:r>
          </a:p>
        </p:txBody>
      </p:sp>
      <p:pic>
        <p:nvPicPr>
          <p:cNvPr id="6" name="Picture 5">
            <a:extLst>
              <a:ext uri="{FF2B5EF4-FFF2-40B4-BE49-F238E27FC236}">
                <a16:creationId xmlns:a16="http://schemas.microsoft.com/office/drawing/2014/main" id="{481722D9-C278-44D9-8C09-ACD1A946C6AC}"/>
              </a:ext>
            </a:extLst>
          </p:cNvPr>
          <p:cNvPicPr/>
          <p:nvPr/>
        </p:nvPicPr>
        <p:blipFill rotWithShape="1">
          <a:blip r:embed="rId3"/>
          <a:srcRect l="5302" t="35444" r="54612" b="14820"/>
          <a:stretch/>
        </p:blipFill>
        <p:spPr>
          <a:xfrm>
            <a:off x="3117660" y="1167329"/>
            <a:ext cx="4887310" cy="3410894"/>
          </a:xfrm>
          <a:prstGeom prst="rect">
            <a:avLst/>
          </a:prstGeom>
        </p:spPr>
      </p:pic>
    </p:spTree>
    <p:extLst>
      <p:ext uri="{BB962C8B-B14F-4D97-AF65-F5344CB8AC3E}">
        <p14:creationId xmlns:p14="http://schemas.microsoft.com/office/powerpoint/2010/main" val="5309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Saul’s Success</a:t>
            </a:r>
          </a:p>
        </p:txBody>
      </p:sp>
      <p:sp>
        <p:nvSpPr>
          <p:cNvPr id="10" name="TextBox 9">
            <a:extLst>
              <a:ext uri="{FF2B5EF4-FFF2-40B4-BE49-F238E27FC236}">
                <a16:creationId xmlns:a16="http://schemas.microsoft.com/office/drawing/2014/main" id="{CC85AEAD-2CF5-4D91-B1FE-AFAC71660172}"/>
              </a:ext>
            </a:extLst>
          </p:cNvPr>
          <p:cNvSpPr txBox="1"/>
          <p:nvPr/>
        </p:nvSpPr>
        <p:spPr>
          <a:xfrm>
            <a:off x="407947" y="1781767"/>
            <a:ext cx="2724136" cy="1938992"/>
          </a:xfrm>
          <a:prstGeom prst="rect">
            <a:avLst/>
          </a:prstGeom>
          <a:noFill/>
        </p:spPr>
        <p:txBody>
          <a:bodyPr wrap="square" rtlCol="0">
            <a:spAutoFit/>
          </a:bodyPr>
          <a:lstStyle/>
          <a:p>
            <a:r>
              <a:rPr lang="en-US" sz="2000" dirty="0">
                <a:solidFill>
                  <a:schemeClr val="bg1"/>
                </a:solidFill>
              </a:rPr>
              <a:t>Sometime after Saul's appointment as king of Israel, the Ammonites threatened to attack some Israelites living east of the Jordan River.</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053407" y="999163"/>
            <a:ext cx="3975770" cy="5355312"/>
          </a:xfrm>
          <a:prstGeom prst="rect">
            <a:avLst/>
          </a:prstGeom>
          <a:noFill/>
        </p:spPr>
        <p:txBody>
          <a:bodyPr wrap="square" rtlCol="0">
            <a:spAutoFit/>
          </a:bodyPr>
          <a:lstStyle/>
          <a:p>
            <a:r>
              <a:rPr lang="en-US" dirty="0">
                <a:solidFill>
                  <a:schemeClr val="bg1"/>
                </a:solidFill>
              </a:rPr>
              <a:t>He slew his oxen and sent the pieces thereof to every tribe to dramatize that this crisis called for a untied Israel.</a:t>
            </a:r>
          </a:p>
          <a:p>
            <a:endParaRPr lang="en-US" dirty="0">
              <a:solidFill>
                <a:schemeClr val="bg1"/>
              </a:solidFill>
            </a:endParaRPr>
          </a:p>
          <a:p>
            <a:r>
              <a:rPr lang="en-US" dirty="0">
                <a:solidFill>
                  <a:schemeClr val="bg1"/>
                </a:solidFill>
              </a:rPr>
              <a:t>He joined his authority with that of Samuel in the message.</a:t>
            </a:r>
          </a:p>
          <a:p>
            <a:endParaRPr lang="en-US" dirty="0">
              <a:solidFill>
                <a:schemeClr val="bg1"/>
              </a:solidFill>
            </a:endParaRPr>
          </a:p>
          <a:p>
            <a:r>
              <a:rPr lang="en-US" dirty="0">
                <a:solidFill>
                  <a:schemeClr val="bg1"/>
                </a:solidFill>
              </a:rPr>
              <a:t>Under this leadership, the armies of Israel dealt a stunning defeat to the Ammonites, and Saul gave all credit to the Lord.</a:t>
            </a:r>
          </a:p>
          <a:p>
            <a:endParaRPr lang="en-US" dirty="0">
              <a:solidFill>
                <a:schemeClr val="bg1"/>
              </a:solidFill>
            </a:endParaRPr>
          </a:p>
          <a:p>
            <a:r>
              <a:rPr lang="en-US" dirty="0">
                <a:solidFill>
                  <a:schemeClr val="bg1"/>
                </a:solidFill>
              </a:rPr>
              <a:t>The victory provided the catalyst for uniting the tribes into one nation for the first time. So strong was the support for Saul that some suggested that those who had earlier questioned his right to rule be put to death. Saul rejected this proposal. </a:t>
            </a:r>
          </a:p>
        </p:txBody>
      </p:sp>
      <p:sp>
        <p:nvSpPr>
          <p:cNvPr id="11" name="TextBox 10">
            <a:extLst>
              <a:ext uri="{FF2B5EF4-FFF2-40B4-BE49-F238E27FC236}">
                <a16:creationId xmlns:a16="http://schemas.microsoft.com/office/drawing/2014/main" id="{E66EE28C-E5B2-4813-A432-5489C5C440C1}"/>
              </a:ext>
            </a:extLst>
          </p:cNvPr>
          <p:cNvSpPr txBox="1"/>
          <p:nvPr/>
        </p:nvSpPr>
        <p:spPr>
          <a:xfrm>
            <a:off x="969261" y="5325569"/>
            <a:ext cx="6837970" cy="707886"/>
          </a:xfrm>
          <a:prstGeom prst="rect">
            <a:avLst/>
          </a:prstGeom>
          <a:noFill/>
        </p:spPr>
        <p:txBody>
          <a:bodyPr wrap="square" rtlCol="0">
            <a:spAutoFit/>
          </a:bodyPr>
          <a:lstStyle/>
          <a:p>
            <a:r>
              <a:rPr lang="en-US" sz="2000" i="1" dirty="0">
                <a:solidFill>
                  <a:srgbClr val="FFFF00"/>
                </a:solidFill>
              </a:rPr>
              <a:t>“And all the people went to Gilgal; and there they made Saul king before the LORD in Gilgal;</a:t>
            </a:r>
          </a:p>
        </p:txBody>
      </p:sp>
      <p:pic>
        <p:nvPicPr>
          <p:cNvPr id="4" name="Picture 3">
            <a:extLst>
              <a:ext uri="{FF2B5EF4-FFF2-40B4-BE49-F238E27FC236}">
                <a16:creationId xmlns:a16="http://schemas.microsoft.com/office/drawing/2014/main" id="{98513952-A6AB-4A86-9334-7242670AA9E8}"/>
              </a:ext>
            </a:extLst>
          </p:cNvPr>
          <p:cNvPicPr/>
          <p:nvPr/>
        </p:nvPicPr>
        <p:blipFill rotWithShape="1">
          <a:blip r:embed="rId3"/>
          <a:srcRect l="6810" t="39678" r="65948" b="16424"/>
          <a:stretch/>
        </p:blipFill>
        <p:spPr>
          <a:xfrm>
            <a:off x="3618946" y="1532431"/>
            <a:ext cx="3321269" cy="3010534"/>
          </a:xfrm>
          <a:prstGeom prst="rect">
            <a:avLst/>
          </a:prstGeom>
        </p:spPr>
      </p:pic>
    </p:spTree>
    <p:extLst>
      <p:ext uri="{BB962C8B-B14F-4D97-AF65-F5344CB8AC3E}">
        <p14:creationId xmlns:p14="http://schemas.microsoft.com/office/powerpoint/2010/main" val="871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1E1E7E-24B1-41B6-929A-5C12BD969F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A8E1900-C76A-42C1-81A1-15D243E3D27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92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4F0C30-3CB8-4E0D-935A-BD3DD88FBD5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71CD5AC-AC61-4DF9-87F9-D436F88A723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557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744169-9D94-48AE-A77D-AC46E974804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26F85F8-0CD7-4D2C-A78C-C6AC30542AA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723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17241D-51BB-4F60-95E8-8B9FA45BFE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BC60C76-B6AC-4042-A997-96BFED3C044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618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869D83-D38B-44E7-BAF3-697051D746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8DA9BCC-EFC9-40EE-BAEA-873BFA4AD4D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310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B4DFD-9F3A-4964-AB34-0BF74BD13FC2}"/>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4" name="TextBox 3">
            <a:extLst>
              <a:ext uri="{FF2B5EF4-FFF2-40B4-BE49-F238E27FC236}">
                <a16:creationId xmlns:a16="http://schemas.microsoft.com/office/drawing/2014/main" id="{AB2C038B-7829-4E6E-A066-1DE3DD57C5B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Receiving The Lord’s Instruction</a:t>
            </a:r>
          </a:p>
        </p:txBody>
      </p:sp>
      <p:grpSp>
        <p:nvGrpSpPr>
          <p:cNvPr id="8" name="Group 7">
            <a:extLst>
              <a:ext uri="{FF2B5EF4-FFF2-40B4-BE49-F238E27FC236}">
                <a16:creationId xmlns:a16="http://schemas.microsoft.com/office/drawing/2014/main" id="{036D715B-7E64-4F2D-9E72-022409B69960}"/>
              </a:ext>
            </a:extLst>
          </p:cNvPr>
          <p:cNvGrpSpPr/>
          <p:nvPr/>
        </p:nvGrpSpPr>
        <p:grpSpPr>
          <a:xfrm>
            <a:off x="1107375" y="1785047"/>
            <a:ext cx="2275368" cy="3897444"/>
            <a:chOff x="1107375" y="1785047"/>
            <a:chExt cx="2275368" cy="3897444"/>
          </a:xfrm>
        </p:grpSpPr>
        <p:pic>
          <p:nvPicPr>
            <p:cNvPr id="6" name="Picture 5">
              <a:extLst>
                <a:ext uri="{FF2B5EF4-FFF2-40B4-BE49-F238E27FC236}">
                  <a16:creationId xmlns:a16="http://schemas.microsoft.com/office/drawing/2014/main" id="{2C2DB7B6-2851-4BAA-9255-59CD49F9765D}"/>
                </a:ext>
              </a:extLst>
            </p:cNvPr>
            <p:cNvPicPr/>
            <p:nvPr/>
          </p:nvPicPr>
          <p:blipFill rotWithShape="1">
            <a:blip r:embed="rId3"/>
            <a:srcRect l="9157" t="24496" r="72180" b="35814"/>
            <a:stretch/>
          </p:blipFill>
          <p:spPr>
            <a:xfrm>
              <a:off x="1107375" y="1785047"/>
              <a:ext cx="2275368" cy="2721935"/>
            </a:xfrm>
            <a:prstGeom prst="rect">
              <a:avLst/>
            </a:prstGeom>
          </p:spPr>
        </p:pic>
        <p:sp>
          <p:nvSpPr>
            <p:cNvPr id="7" name="TextBox 6">
              <a:extLst>
                <a:ext uri="{FF2B5EF4-FFF2-40B4-BE49-F238E27FC236}">
                  <a16:creationId xmlns:a16="http://schemas.microsoft.com/office/drawing/2014/main" id="{E44FD4E0-89D1-4F6A-9A28-AAB710D70680}"/>
                </a:ext>
              </a:extLst>
            </p:cNvPr>
            <p:cNvSpPr txBox="1"/>
            <p:nvPr/>
          </p:nvSpPr>
          <p:spPr>
            <a:xfrm>
              <a:off x="1157238" y="4759161"/>
              <a:ext cx="2175642" cy="923330"/>
            </a:xfrm>
            <a:prstGeom prst="rect">
              <a:avLst/>
            </a:prstGeom>
            <a:noFill/>
          </p:spPr>
          <p:txBody>
            <a:bodyPr wrap="square" rtlCol="0">
              <a:spAutoFit/>
            </a:bodyPr>
            <a:lstStyle/>
            <a:p>
              <a:pPr algn="ctr"/>
              <a:r>
                <a:rPr lang="en-US" dirty="0">
                  <a:solidFill>
                    <a:schemeClr val="bg1"/>
                  </a:solidFill>
                </a:rPr>
                <a:t>You are traveling and cannot find your desire destination</a:t>
              </a:r>
            </a:p>
          </p:txBody>
        </p:sp>
      </p:grpSp>
      <p:grpSp>
        <p:nvGrpSpPr>
          <p:cNvPr id="34" name="Group 33">
            <a:extLst>
              <a:ext uri="{FF2B5EF4-FFF2-40B4-BE49-F238E27FC236}">
                <a16:creationId xmlns:a16="http://schemas.microsoft.com/office/drawing/2014/main" id="{028F3C61-9A91-4E20-9A23-F3E588B61242}"/>
              </a:ext>
            </a:extLst>
          </p:cNvPr>
          <p:cNvGrpSpPr/>
          <p:nvPr/>
        </p:nvGrpSpPr>
        <p:grpSpPr>
          <a:xfrm>
            <a:off x="5008178" y="961058"/>
            <a:ext cx="2175642" cy="5447718"/>
            <a:chOff x="5008178" y="961058"/>
            <a:chExt cx="2175642" cy="5447718"/>
          </a:xfrm>
        </p:grpSpPr>
        <p:sp>
          <p:nvSpPr>
            <p:cNvPr id="10" name="TextBox 9">
              <a:extLst>
                <a:ext uri="{FF2B5EF4-FFF2-40B4-BE49-F238E27FC236}">
                  <a16:creationId xmlns:a16="http://schemas.microsoft.com/office/drawing/2014/main" id="{0DDFE3C2-2089-4509-BBC7-F53338BCD1F8}"/>
                </a:ext>
              </a:extLst>
            </p:cNvPr>
            <p:cNvSpPr txBox="1"/>
            <p:nvPr/>
          </p:nvSpPr>
          <p:spPr>
            <a:xfrm>
              <a:off x="5008178" y="5208447"/>
              <a:ext cx="2175642" cy="1200329"/>
            </a:xfrm>
            <a:prstGeom prst="rect">
              <a:avLst/>
            </a:prstGeom>
            <a:noFill/>
          </p:spPr>
          <p:txBody>
            <a:bodyPr wrap="square" rtlCol="0">
              <a:spAutoFit/>
            </a:bodyPr>
            <a:lstStyle/>
            <a:p>
              <a:pPr algn="ctr"/>
              <a:r>
                <a:rPr lang="en-US" dirty="0">
                  <a:solidFill>
                    <a:schemeClr val="bg1"/>
                  </a:solidFill>
                </a:rPr>
                <a:t>You are approaching graduation and wondering what to do next in life</a:t>
              </a:r>
            </a:p>
          </p:txBody>
        </p:sp>
        <p:grpSp>
          <p:nvGrpSpPr>
            <p:cNvPr id="13" name="Group 12">
              <a:extLst>
                <a:ext uri="{FF2B5EF4-FFF2-40B4-BE49-F238E27FC236}">
                  <a16:creationId xmlns:a16="http://schemas.microsoft.com/office/drawing/2014/main" id="{728EE197-A827-4EA1-8EEA-2CB98FA6294A}"/>
                </a:ext>
              </a:extLst>
            </p:cNvPr>
            <p:cNvGrpSpPr/>
            <p:nvPr/>
          </p:nvGrpSpPr>
          <p:grpSpPr>
            <a:xfrm rot="15360210">
              <a:off x="3731150" y="2428869"/>
              <a:ext cx="3508564" cy="584775"/>
              <a:chOff x="4142969" y="1997589"/>
              <a:chExt cx="3508564" cy="584775"/>
            </a:xfrm>
          </p:grpSpPr>
          <p:sp>
            <p:nvSpPr>
              <p:cNvPr id="11" name="Rectangle: Rounded Corners 10">
                <a:extLst>
                  <a:ext uri="{FF2B5EF4-FFF2-40B4-BE49-F238E27FC236}">
                    <a16:creationId xmlns:a16="http://schemas.microsoft.com/office/drawing/2014/main" id="{6B5AFF9C-B6FC-42D7-99F2-F4E6459369CD}"/>
                  </a:ext>
                </a:extLst>
              </p:cNvPr>
              <p:cNvSpPr/>
              <p:nvPr/>
            </p:nvSpPr>
            <p:spPr>
              <a:xfrm rot="5400000">
                <a:off x="5685428" y="556381"/>
                <a:ext cx="423646" cy="3508564"/>
              </a:xfrm>
              <a:prstGeom prst="roundRect">
                <a:avLst>
                  <a:gd name="adj" fmla="val 50000"/>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EB58E21-94B9-4419-962D-CB8016CAF69C}"/>
                  </a:ext>
                </a:extLst>
              </p:cNvPr>
              <p:cNvSpPr txBox="1"/>
              <p:nvPr/>
            </p:nvSpPr>
            <p:spPr>
              <a:xfrm>
                <a:off x="5450226" y="1997589"/>
                <a:ext cx="1811935" cy="584775"/>
              </a:xfrm>
              <a:prstGeom prst="rect">
                <a:avLst/>
              </a:prstGeom>
              <a:noFill/>
            </p:spPr>
            <p:txBody>
              <a:bodyPr wrap="square" rtlCol="0">
                <a:spAutoFit/>
              </a:bodyPr>
              <a:lstStyle/>
              <a:p>
                <a:pPr algn="ctr"/>
                <a:r>
                  <a:rPr lang="en-US" sz="3200" dirty="0"/>
                  <a:t>Job</a:t>
                </a:r>
              </a:p>
            </p:txBody>
          </p:sp>
        </p:grpSp>
        <p:grpSp>
          <p:nvGrpSpPr>
            <p:cNvPr id="14" name="Group 13">
              <a:extLst>
                <a:ext uri="{FF2B5EF4-FFF2-40B4-BE49-F238E27FC236}">
                  <a16:creationId xmlns:a16="http://schemas.microsoft.com/office/drawing/2014/main" id="{E014A03F-EDA4-484C-94F1-B1582A08066C}"/>
                </a:ext>
              </a:extLst>
            </p:cNvPr>
            <p:cNvGrpSpPr/>
            <p:nvPr/>
          </p:nvGrpSpPr>
          <p:grpSpPr>
            <a:xfrm rot="16200000">
              <a:off x="4216009" y="2422952"/>
              <a:ext cx="3508564" cy="584775"/>
              <a:chOff x="4142969" y="2018276"/>
              <a:chExt cx="3508564" cy="584775"/>
            </a:xfrm>
          </p:grpSpPr>
          <p:sp>
            <p:nvSpPr>
              <p:cNvPr id="15" name="Rectangle: Rounded Corners 14">
                <a:extLst>
                  <a:ext uri="{FF2B5EF4-FFF2-40B4-BE49-F238E27FC236}">
                    <a16:creationId xmlns:a16="http://schemas.microsoft.com/office/drawing/2014/main" id="{4E312535-B551-449E-948B-2CBA110C5117}"/>
                  </a:ext>
                </a:extLst>
              </p:cNvPr>
              <p:cNvSpPr/>
              <p:nvPr/>
            </p:nvSpPr>
            <p:spPr>
              <a:xfrm rot="5400000">
                <a:off x="5685428" y="556381"/>
                <a:ext cx="423646" cy="3508564"/>
              </a:xfrm>
              <a:prstGeom prst="roundRect">
                <a:avLst>
                  <a:gd name="adj" fmla="val 50000"/>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903F76E-7B8F-41AA-BA80-5B347C9E74A7}"/>
                  </a:ext>
                </a:extLst>
              </p:cNvPr>
              <p:cNvSpPr txBox="1"/>
              <p:nvPr/>
            </p:nvSpPr>
            <p:spPr>
              <a:xfrm>
                <a:off x="5386832" y="2018276"/>
                <a:ext cx="1811935" cy="584775"/>
              </a:xfrm>
              <a:prstGeom prst="rect">
                <a:avLst/>
              </a:prstGeom>
              <a:noFill/>
            </p:spPr>
            <p:txBody>
              <a:bodyPr wrap="square" rtlCol="0">
                <a:spAutoFit/>
              </a:bodyPr>
              <a:lstStyle/>
              <a:p>
                <a:pPr algn="ctr"/>
                <a:r>
                  <a:rPr lang="en-US" sz="3200" dirty="0"/>
                  <a:t>Mission</a:t>
                </a:r>
              </a:p>
            </p:txBody>
          </p:sp>
        </p:grpSp>
        <p:grpSp>
          <p:nvGrpSpPr>
            <p:cNvPr id="17" name="Group 16">
              <a:extLst>
                <a:ext uri="{FF2B5EF4-FFF2-40B4-BE49-F238E27FC236}">
                  <a16:creationId xmlns:a16="http://schemas.microsoft.com/office/drawing/2014/main" id="{00750AE3-3A7E-40CF-AAF3-49CDFF8997F8}"/>
                </a:ext>
              </a:extLst>
            </p:cNvPr>
            <p:cNvGrpSpPr/>
            <p:nvPr/>
          </p:nvGrpSpPr>
          <p:grpSpPr>
            <a:xfrm rot="17779494">
              <a:off x="4833964" y="2548365"/>
              <a:ext cx="3508564" cy="584775"/>
              <a:chOff x="4142969" y="1986132"/>
              <a:chExt cx="3508564" cy="584775"/>
            </a:xfrm>
          </p:grpSpPr>
          <p:sp>
            <p:nvSpPr>
              <p:cNvPr id="18" name="Rectangle: Rounded Corners 17">
                <a:extLst>
                  <a:ext uri="{FF2B5EF4-FFF2-40B4-BE49-F238E27FC236}">
                    <a16:creationId xmlns:a16="http://schemas.microsoft.com/office/drawing/2014/main" id="{D724986C-8F0E-435F-AD71-67947D335921}"/>
                  </a:ext>
                </a:extLst>
              </p:cNvPr>
              <p:cNvSpPr/>
              <p:nvPr/>
            </p:nvSpPr>
            <p:spPr>
              <a:xfrm rot="5400000">
                <a:off x="5685428" y="556381"/>
                <a:ext cx="423646" cy="3508564"/>
              </a:xfrm>
              <a:prstGeom prst="roundRect">
                <a:avLst>
                  <a:gd name="adj" fmla="val 50000"/>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8BFC3DA-200D-45DC-BF95-24CC879B9DA3}"/>
                  </a:ext>
                </a:extLst>
              </p:cNvPr>
              <p:cNvSpPr txBox="1"/>
              <p:nvPr/>
            </p:nvSpPr>
            <p:spPr>
              <a:xfrm>
                <a:off x="5395412" y="1986132"/>
                <a:ext cx="1811935" cy="584775"/>
              </a:xfrm>
              <a:prstGeom prst="rect">
                <a:avLst/>
              </a:prstGeom>
              <a:noFill/>
            </p:spPr>
            <p:txBody>
              <a:bodyPr wrap="square" rtlCol="0">
                <a:spAutoFit/>
              </a:bodyPr>
              <a:lstStyle/>
              <a:p>
                <a:pPr algn="ctr"/>
                <a:r>
                  <a:rPr lang="en-US" sz="3200" dirty="0"/>
                  <a:t>School</a:t>
                </a:r>
              </a:p>
            </p:txBody>
          </p:sp>
        </p:grpSp>
        <p:sp>
          <p:nvSpPr>
            <p:cNvPr id="20" name="Rectangle: Rounded Corners 19">
              <a:extLst>
                <a:ext uri="{FF2B5EF4-FFF2-40B4-BE49-F238E27FC236}">
                  <a16:creationId xmlns:a16="http://schemas.microsoft.com/office/drawing/2014/main" id="{8937CF58-ED99-40AD-B1CC-74C66A3BD34E}"/>
                </a:ext>
              </a:extLst>
            </p:cNvPr>
            <p:cNvSpPr/>
            <p:nvPr/>
          </p:nvSpPr>
          <p:spPr>
            <a:xfrm>
              <a:off x="5212038" y="3259902"/>
              <a:ext cx="1767921" cy="1811936"/>
            </a:xfrm>
            <a:prstGeom prst="roundRect">
              <a:avLst>
                <a:gd name="adj" fmla="val 893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AE0C79A6-9E73-478B-8698-0D29035438AE}"/>
              </a:ext>
            </a:extLst>
          </p:cNvPr>
          <p:cNvGrpSpPr/>
          <p:nvPr/>
        </p:nvGrpSpPr>
        <p:grpSpPr>
          <a:xfrm>
            <a:off x="8787945" y="1167330"/>
            <a:ext cx="2218743" cy="5232268"/>
            <a:chOff x="8787945" y="1167330"/>
            <a:chExt cx="2218743" cy="5232268"/>
          </a:xfrm>
        </p:grpSpPr>
        <p:sp>
          <p:nvSpPr>
            <p:cNvPr id="22" name="TextBox 21">
              <a:extLst>
                <a:ext uri="{FF2B5EF4-FFF2-40B4-BE49-F238E27FC236}">
                  <a16:creationId xmlns:a16="http://schemas.microsoft.com/office/drawing/2014/main" id="{D0AFB8EE-0A37-4599-9343-F222BDFED764}"/>
                </a:ext>
              </a:extLst>
            </p:cNvPr>
            <p:cNvSpPr txBox="1"/>
            <p:nvPr/>
          </p:nvSpPr>
          <p:spPr>
            <a:xfrm>
              <a:off x="8831046" y="4922270"/>
              <a:ext cx="2175642" cy="1477328"/>
            </a:xfrm>
            <a:prstGeom prst="rect">
              <a:avLst/>
            </a:prstGeom>
            <a:noFill/>
          </p:spPr>
          <p:txBody>
            <a:bodyPr wrap="square" rtlCol="0">
              <a:spAutoFit/>
            </a:bodyPr>
            <a:lstStyle/>
            <a:p>
              <a:pPr algn="ctr"/>
              <a:r>
                <a:rPr lang="en-US" dirty="0">
                  <a:solidFill>
                    <a:schemeClr val="bg1"/>
                  </a:solidFill>
                </a:rPr>
                <a:t>You are asked a challenging question about the Church and you don’t know the answer</a:t>
              </a:r>
            </a:p>
          </p:txBody>
        </p:sp>
        <p:sp>
          <p:nvSpPr>
            <p:cNvPr id="33" name="Rectangle: Rounded Corners 32">
              <a:extLst>
                <a:ext uri="{FF2B5EF4-FFF2-40B4-BE49-F238E27FC236}">
                  <a16:creationId xmlns:a16="http://schemas.microsoft.com/office/drawing/2014/main" id="{8B22BD63-D1B5-4FB9-BADD-5470002C1D56}"/>
                </a:ext>
              </a:extLst>
            </p:cNvPr>
            <p:cNvSpPr/>
            <p:nvPr/>
          </p:nvSpPr>
          <p:spPr>
            <a:xfrm>
              <a:off x="8787945" y="1167330"/>
              <a:ext cx="2175642" cy="3591832"/>
            </a:xfrm>
            <a:prstGeom prst="roundRect">
              <a:avLst>
                <a:gd name="adj" fmla="val 8938"/>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3225689-C938-4CE9-88E6-1DE608CBA064}"/>
                </a:ext>
              </a:extLst>
            </p:cNvPr>
            <p:cNvGrpSpPr/>
            <p:nvPr/>
          </p:nvGrpSpPr>
          <p:grpSpPr>
            <a:xfrm>
              <a:off x="9460082" y="1188719"/>
              <a:ext cx="1112981" cy="3447583"/>
              <a:chOff x="7343178" y="2752288"/>
              <a:chExt cx="1112981" cy="3447583"/>
            </a:xfrm>
          </p:grpSpPr>
          <p:sp>
            <p:nvSpPr>
              <p:cNvPr id="24" name="Rectangle: Rounded Corners 23">
                <a:extLst>
                  <a:ext uri="{FF2B5EF4-FFF2-40B4-BE49-F238E27FC236}">
                    <a16:creationId xmlns:a16="http://schemas.microsoft.com/office/drawing/2014/main" id="{BF0DCDB9-8218-4518-8830-00C7D40571AC}"/>
                  </a:ext>
                </a:extLst>
              </p:cNvPr>
              <p:cNvSpPr/>
              <p:nvPr/>
            </p:nvSpPr>
            <p:spPr>
              <a:xfrm>
                <a:off x="7596987" y="4126051"/>
                <a:ext cx="269554" cy="14307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8039D76-E073-43DB-83C6-800D2C922AAE}"/>
                  </a:ext>
                </a:extLst>
              </p:cNvPr>
              <p:cNvSpPr/>
              <p:nvPr/>
            </p:nvSpPr>
            <p:spPr>
              <a:xfrm>
                <a:off x="7343178" y="3368823"/>
                <a:ext cx="640618" cy="6806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E2417D63-AD57-483E-9F0C-F20534FF1924}"/>
                  </a:ext>
                </a:extLst>
              </p:cNvPr>
              <p:cNvSpPr/>
              <p:nvPr/>
            </p:nvSpPr>
            <p:spPr>
              <a:xfrm rot="1936698">
                <a:off x="7363138" y="4114105"/>
                <a:ext cx="232898" cy="10099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B5E9D9D-25F4-4CAA-BF4F-FA361B4893A4}"/>
                  </a:ext>
                </a:extLst>
              </p:cNvPr>
              <p:cNvSpPr/>
              <p:nvPr/>
            </p:nvSpPr>
            <p:spPr>
              <a:xfrm rot="546517">
                <a:off x="7536540" y="5286421"/>
                <a:ext cx="215138" cy="91345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D0327533-253C-46CF-9F9F-F838F9D78B79}"/>
                  </a:ext>
                </a:extLst>
              </p:cNvPr>
              <p:cNvSpPr/>
              <p:nvPr/>
            </p:nvSpPr>
            <p:spPr>
              <a:xfrm rot="20662138">
                <a:off x="7758971" y="5273399"/>
                <a:ext cx="215138" cy="91345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9BE6F1D-E43E-4A1D-8C29-38254B66215D}"/>
                  </a:ext>
                </a:extLst>
              </p:cNvPr>
              <p:cNvSpPr/>
              <p:nvPr/>
            </p:nvSpPr>
            <p:spPr>
              <a:xfrm rot="14522206">
                <a:off x="7945102" y="3658879"/>
                <a:ext cx="204283" cy="81783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B228A4A-0818-43E5-A7A2-FA1B063BB236}"/>
                  </a:ext>
                </a:extLst>
              </p:cNvPr>
              <p:cNvSpPr/>
              <p:nvPr/>
            </p:nvSpPr>
            <p:spPr>
              <a:xfrm rot="19166252">
                <a:off x="8136346" y="3426131"/>
                <a:ext cx="182402" cy="61717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B05ECEC-5E03-4FAF-AE31-23457A492B8A}"/>
                  </a:ext>
                </a:extLst>
              </p:cNvPr>
              <p:cNvSpPr txBox="1"/>
              <p:nvPr/>
            </p:nvSpPr>
            <p:spPr>
              <a:xfrm>
                <a:off x="7718407" y="2752288"/>
                <a:ext cx="578752" cy="646331"/>
              </a:xfrm>
              <a:prstGeom prst="rect">
                <a:avLst/>
              </a:prstGeom>
              <a:noFill/>
            </p:spPr>
            <p:txBody>
              <a:bodyPr wrap="square" rtlCol="0">
                <a:spAutoFit/>
              </a:bodyPr>
              <a:lstStyle/>
              <a:p>
                <a:r>
                  <a:rPr lang="en-US" sz="3600" dirty="0">
                    <a:latin typeface="Arial Black" panose="020B0A04020102020204" pitchFamily="34" charset="0"/>
                  </a:rPr>
                  <a:t>?</a:t>
                </a:r>
              </a:p>
            </p:txBody>
          </p:sp>
        </p:grpSp>
      </p:grpSp>
    </p:spTree>
    <p:extLst>
      <p:ext uri="{BB962C8B-B14F-4D97-AF65-F5344CB8AC3E}">
        <p14:creationId xmlns:p14="http://schemas.microsoft.com/office/powerpoint/2010/main" val="7747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4932E13D-010B-4C70-A4D0-81E1DD30591C}"/>
              </a:ext>
            </a:extLst>
          </p:cNvPr>
          <p:cNvGrpSpPr/>
          <p:nvPr/>
        </p:nvGrpSpPr>
        <p:grpSpPr>
          <a:xfrm>
            <a:off x="3157862" y="1204281"/>
            <a:ext cx="2175643" cy="4449438"/>
            <a:chOff x="5334000" y="548928"/>
            <a:chExt cx="2445026" cy="4972565"/>
          </a:xfrm>
        </p:grpSpPr>
        <p:grpSp>
          <p:nvGrpSpPr>
            <p:cNvPr id="5" name="Group 4">
              <a:extLst>
                <a:ext uri="{FF2B5EF4-FFF2-40B4-BE49-F238E27FC236}">
                  <a16:creationId xmlns:a16="http://schemas.microsoft.com/office/drawing/2014/main" id="{6525708B-E76B-4C20-B21A-122EBD2E5E48}"/>
                </a:ext>
              </a:extLst>
            </p:cNvPr>
            <p:cNvGrpSpPr/>
            <p:nvPr/>
          </p:nvGrpSpPr>
          <p:grpSpPr>
            <a:xfrm flipH="1">
              <a:off x="6794531" y="1192982"/>
              <a:ext cx="664589" cy="1652378"/>
              <a:chOff x="4580952" y="1323647"/>
              <a:chExt cx="664589" cy="792389"/>
            </a:xfrm>
            <a:solidFill>
              <a:schemeClr val="bg1">
                <a:lumMod val="50000"/>
              </a:schemeClr>
            </a:solidFill>
          </p:grpSpPr>
          <p:sp>
            <p:nvSpPr>
              <p:cNvPr id="75" name="Moon 74">
                <a:extLst>
                  <a:ext uri="{FF2B5EF4-FFF2-40B4-BE49-F238E27FC236}">
                    <a16:creationId xmlns:a16="http://schemas.microsoft.com/office/drawing/2014/main" id="{D699F92F-E0EE-40B2-A8E3-3A3171E6FBC0}"/>
                  </a:ext>
                </a:extLst>
              </p:cNvPr>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9C5E6BCA-0A97-4513-8645-E3963DBD5CE3}"/>
                  </a:ext>
                </a:extLst>
              </p:cNvPr>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A5A20C6-E54A-44AD-A27F-B1C08A4BE883}"/>
                </a:ext>
              </a:extLst>
            </p:cNvPr>
            <p:cNvGrpSpPr/>
            <p:nvPr/>
          </p:nvGrpSpPr>
          <p:grpSpPr>
            <a:xfrm>
              <a:off x="5613025" y="1195518"/>
              <a:ext cx="664589" cy="1681250"/>
              <a:chOff x="4580952" y="1323647"/>
              <a:chExt cx="664589" cy="792389"/>
            </a:xfrm>
            <a:solidFill>
              <a:schemeClr val="bg1">
                <a:lumMod val="50000"/>
              </a:schemeClr>
            </a:solidFill>
          </p:grpSpPr>
          <p:sp>
            <p:nvSpPr>
              <p:cNvPr id="73" name="Moon 72">
                <a:extLst>
                  <a:ext uri="{FF2B5EF4-FFF2-40B4-BE49-F238E27FC236}">
                    <a16:creationId xmlns:a16="http://schemas.microsoft.com/office/drawing/2014/main" id="{6A767F2C-6FA0-45B8-90BE-09D57877256A}"/>
                  </a:ext>
                </a:extLst>
              </p:cNvPr>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19EBCD7C-43AF-4401-AF9F-49F61246C765}"/>
                  </a:ext>
                </a:extLst>
              </p:cNvPr>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6D0CEF13-F66B-48E9-9CAF-53EE0BE19264}"/>
                </a:ext>
              </a:extLst>
            </p:cNvPr>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59FC03-3F07-4014-A23D-ADFF9736DFB7}"/>
                </a:ext>
              </a:extLst>
            </p:cNvPr>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5D756C-A696-4217-850C-8E459DC64F12}"/>
                </a:ext>
              </a:extLst>
            </p:cNvPr>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D3A0CA-0617-434F-BC9E-4A3C11EC42BF}"/>
                </a:ext>
              </a:extLst>
            </p:cNvPr>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480F54-B79B-4D3B-8FB3-AD2021989099}"/>
                </a:ext>
              </a:extLst>
            </p:cNvPr>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75AC42-5D30-439F-8DFA-4DC1BE0C830F}"/>
                </a:ext>
              </a:extLst>
            </p:cNvPr>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968E652A-19AA-4DB4-A15F-94ED22927770}"/>
                </a:ext>
              </a:extLst>
            </p:cNvPr>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9DD3F926-C2A9-442E-8413-613712139583}"/>
                </a:ext>
              </a:extLst>
            </p:cNvPr>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1FA29E7-0C71-41E7-B534-693B3644B8CB}"/>
                </a:ext>
              </a:extLst>
            </p:cNvPr>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C1130F2-C86D-437B-BD81-5916AA970E12}"/>
                </a:ext>
              </a:extLst>
            </p:cNvPr>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0EBFC364-E7ED-4E7B-9587-545B691EBAAF}"/>
                </a:ext>
              </a:extLst>
            </p:cNvPr>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63A0556E-D821-4737-99A8-D785735DA554}"/>
                </a:ext>
              </a:extLst>
            </p:cNvPr>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8862B55-1E1C-48E1-9613-89C1E7E2C550}"/>
                </a:ext>
              </a:extLst>
            </p:cNvPr>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413E78EE-71EB-4282-9E9F-1CFC5512B362}"/>
                </a:ext>
              </a:extLst>
            </p:cNvPr>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a:extLst>
                <a:ext uri="{FF2B5EF4-FFF2-40B4-BE49-F238E27FC236}">
                  <a16:creationId xmlns:a16="http://schemas.microsoft.com/office/drawing/2014/main" id="{A11C61D5-A094-4D30-9061-501D2BD350F6}"/>
                </a:ext>
              </a:extLst>
            </p:cNvPr>
            <p:cNvGrpSpPr/>
            <p:nvPr/>
          </p:nvGrpSpPr>
          <p:grpSpPr>
            <a:xfrm>
              <a:off x="5835099" y="653357"/>
              <a:ext cx="1371600" cy="1676400"/>
              <a:chOff x="2819400" y="1066800"/>
              <a:chExt cx="1828800" cy="1676400"/>
            </a:xfrm>
            <a:solidFill>
              <a:schemeClr val="bg1">
                <a:lumMod val="50000"/>
              </a:schemeClr>
            </a:solidFill>
          </p:grpSpPr>
          <p:sp>
            <p:nvSpPr>
              <p:cNvPr id="67" name="Oval 66">
                <a:extLst>
                  <a:ext uri="{FF2B5EF4-FFF2-40B4-BE49-F238E27FC236}">
                    <a16:creationId xmlns:a16="http://schemas.microsoft.com/office/drawing/2014/main" id="{5DE29DA6-FF03-4783-89BF-568C1075B61C}"/>
                  </a:ext>
                </a:extLst>
              </p:cNvPr>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5FAD5961-8AEA-4277-B1CE-49C98CC92265}"/>
                  </a:ext>
                </a:extLst>
              </p:cNvPr>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4A849D73-7426-4405-8AB6-A6E4E8D698CA}"/>
                  </a:ext>
                </a:extLst>
              </p:cNvPr>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BE9EC34D-2F23-4895-BB1E-8D015A73E999}"/>
                  </a:ext>
                </a:extLst>
              </p:cNvPr>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0BE96170-40E6-4880-892F-F2E9A274AE49}"/>
                  </a:ext>
                </a:extLst>
              </p:cNvPr>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EEF48A1-4A6A-4FD3-AE92-03042BFC68C6}"/>
                  </a:ext>
                </a:extLst>
              </p:cNvPr>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29C5416-0779-4FD2-82AB-CD006F704756}"/>
                </a:ext>
              </a:extLst>
            </p:cNvPr>
            <p:cNvGrpSpPr/>
            <p:nvPr/>
          </p:nvGrpSpPr>
          <p:grpSpPr>
            <a:xfrm>
              <a:off x="5820039" y="548928"/>
              <a:ext cx="1423008" cy="1136740"/>
              <a:chOff x="5209995" y="2728815"/>
              <a:chExt cx="1114604" cy="1136740"/>
            </a:xfrm>
            <a:solidFill>
              <a:schemeClr val="bg2">
                <a:lumMod val="90000"/>
              </a:schemeClr>
            </a:solidFill>
          </p:grpSpPr>
          <p:sp>
            <p:nvSpPr>
              <p:cNvPr id="65" name="Chord 64">
                <a:extLst>
                  <a:ext uri="{FF2B5EF4-FFF2-40B4-BE49-F238E27FC236}">
                    <a16:creationId xmlns:a16="http://schemas.microsoft.com/office/drawing/2014/main" id="{E088283A-96EA-49BE-B52C-2FA4698DF467}"/>
                  </a:ext>
                </a:extLst>
              </p:cNvPr>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tored Data 65">
                <a:extLst>
                  <a:ext uri="{FF2B5EF4-FFF2-40B4-BE49-F238E27FC236}">
                    <a16:creationId xmlns:a16="http://schemas.microsoft.com/office/drawing/2014/main" id="{95520594-EE99-4EAC-BEDB-AA6EF113344B}"/>
                  </a:ext>
                </a:extLst>
              </p:cNvPr>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A1EA4BA-D829-4A7C-B084-57FFF68C3491}"/>
                </a:ext>
              </a:extLst>
            </p:cNvPr>
            <p:cNvGrpSpPr/>
            <p:nvPr/>
          </p:nvGrpSpPr>
          <p:grpSpPr>
            <a:xfrm>
              <a:off x="6108548" y="2937183"/>
              <a:ext cx="883164" cy="180706"/>
              <a:chOff x="4876800" y="2662262"/>
              <a:chExt cx="2595154" cy="678668"/>
            </a:xfrm>
          </p:grpSpPr>
          <p:grpSp>
            <p:nvGrpSpPr>
              <p:cNvPr id="54" name="Group 53">
                <a:extLst>
                  <a:ext uri="{FF2B5EF4-FFF2-40B4-BE49-F238E27FC236}">
                    <a16:creationId xmlns:a16="http://schemas.microsoft.com/office/drawing/2014/main" id="{05218C53-82E9-432E-9E8D-CA33DBB63D61}"/>
                  </a:ext>
                </a:extLst>
              </p:cNvPr>
              <p:cNvGrpSpPr/>
              <p:nvPr/>
            </p:nvGrpSpPr>
            <p:grpSpPr>
              <a:xfrm>
                <a:off x="4876800" y="2662262"/>
                <a:ext cx="914400" cy="656897"/>
                <a:chOff x="4876800" y="2662262"/>
                <a:chExt cx="914400" cy="656897"/>
              </a:xfrm>
            </p:grpSpPr>
            <p:sp>
              <p:nvSpPr>
                <p:cNvPr id="62" name="Hexagon 61">
                  <a:extLst>
                    <a:ext uri="{FF2B5EF4-FFF2-40B4-BE49-F238E27FC236}">
                      <a16:creationId xmlns:a16="http://schemas.microsoft.com/office/drawing/2014/main" id="{3BDB25FB-9541-49A9-9472-27D72BA83BE7}"/>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127">
                  <a:extLst>
                    <a:ext uri="{FF2B5EF4-FFF2-40B4-BE49-F238E27FC236}">
                      <a16:creationId xmlns:a16="http://schemas.microsoft.com/office/drawing/2014/main" id="{78B66ED4-9437-4E85-8EDD-2FFFC31DEF77}"/>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18D0493A-80A5-4216-9B35-8C63BE8AEF63}"/>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4590A30-7F70-48AD-8537-21602E22684B}"/>
                  </a:ext>
                </a:extLst>
              </p:cNvPr>
              <p:cNvGrpSpPr/>
              <p:nvPr/>
            </p:nvGrpSpPr>
            <p:grpSpPr>
              <a:xfrm>
                <a:off x="5786846" y="2666616"/>
                <a:ext cx="914400" cy="656897"/>
                <a:chOff x="4876800" y="2662262"/>
                <a:chExt cx="914400" cy="656897"/>
              </a:xfrm>
            </p:grpSpPr>
            <p:sp>
              <p:nvSpPr>
                <p:cNvPr id="59" name="Hexagon 58">
                  <a:extLst>
                    <a:ext uri="{FF2B5EF4-FFF2-40B4-BE49-F238E27FC236}">
                      <a16:creationId xmlns:a16="http://schemas.microsoft.com/office/drawing/2014/main" id="{7F7FC7F5-7717-4FCB-B3CA-80A248A3B2C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124">
                  <a:extLst>
                    <a:ext uri="{FF2B5EF4-FFF2-40B4-BE49-F238E27FC236}">
                      <a16:creationId xmlns:a16="http://schemas.microsoft.com/office/drawing/2014/main" id="{A9328812-F1C5-4C34-8D7C-7F48A647FD82}"/>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03421E1D-9F8B-4E0F-B927-352DD0E6EDEF}"/>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0612942-1874-48DC-A334-AEB3EB8A496D}"/>
                  </a:ext>
                </a:extLst>
              </p:cNvPr>
              <p:cNvGrpSpPr/>
              <p:nvPr/>
            </p:nvGrpSpPr>
            <p:grpSpPr>
              <a:xfrm>
                <a:off x="6709954" y="2684033"/>
                <a:ext cx="762000" cy="656897"/>
                <a:chOff x="4876800" y="2662262"/>
                <a:chExt cx="762000" cy="656897"/>
              </a:xfrm>
            </p:grpSpPr>
            <p:sp>
              <p:nvSpPr>
                <p:cNvPr id="57" name="Hexagon 56">
                  <a:extLst>
                    <a:ext uri="{FF2B5EF4-FFF2-40B4-BE49-F238E27FC236}">
                      <a16:creationId xmlns:a16="http://schemas.microsoft.com/office/drawing/2014/main" id="{3A233267-AA6F-486B-A194-3311C950A03A}"/>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122">
                  <a:extLst>
                    <a:ext uri="{FF2B5EF4-FFF2-40B4-BE49-F238E27FC236}">
                      <a16:creationId xmlns:a16="http://schemas.microsoft.com/office/drawing/2014/main" id="{37B130C6-7EB6-4EFB-B170-0AF8737A4850}"/>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244A3DF6-1EE1-4D39-9C5C-A9CA541AFB1C}"/>
                </a:ext>
              </a:extLst>
            </p:cNvPr>
            <p:cNvGrpSpPr/>
            <p:nvPr/>
          </p:nvGrpSpPr>
          <p:grpSpPr>
            <a:xfrm>
              <a:off x="6113073" y="3132824"/>
              <a:ext cx="883164" cy="180706"/>
              <a:chOff x="4876800" y="2662262"/>
              <a:chExt cx="2595154" cy="678668"/>
            </a:xfrm>
          </p:grpSpPr>
          <p:grpSp>
            <p:nvGrpSpPr>
              <p:cNvPr id="43" name="Group 42">
                <a:extLst>
                  <a:ext uri="{FF2B5EF4-FFF2-40B4-BE49-F238E27FC236}">
                    <a16:creationId xmlns:a16="http://schemas.microsoft.com/office/drawing/2014/main" id="{C4D3905F-DD4D-433B-8697-9A7802E6B761}"/>
                  </a:ext>
                </a:extLst>
              </p:cNvPr>
              <p:cNvGrpSpPr/>
              <p:nvPr/>
            </p:nvGrpSpPr>
            <p:grpSpPr>
              <a:xfrm>
                <a:off x="4876800" y="2662262"/>
                <a:ext cx="914400" cy="656897"/>
                <a:chOff x="4876800" y="2662262"/>
                <a:chExt cx="914400" cy="656897"/>
              </a:xfrm>
            </p:grpSpPr>
            <p:sp>
              <p:nvSpPr>
                <p:cNvPr id="51" name="Hexagon 50">
                  <a:extLst>
                    <a:ext uri="{FF2B5EF4-FFF2-40B4-BE49-F238E27FC236}">
                      <a16:creationId xmlns:a16="http://schemas.microsoft.com/office/drawing/2014/main" id="{2C1EA1B8-9202-45D3-AB16-4F5F7518C25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116">
                  <a:extLst>
                    <a:ext uri="{FF2B5EF4-FFF2-40B4-BE49-F238E27FC236}">
                      <a16:creationId xmlns:a16="http://schemas.microsoft.com/office/drawing/2014/main" id="{486FADE4-89D5-4AC2-8CF6-B6A50ADA20B3}"/>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80990143-3E9E-4E82-907F-B8DF004E536E}"/>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216B087-19A0-4F17-A570-B517F329948D}"/>
                  </a:ext>
                </a:extLst>
              </p:cNvPr>
              <p:cNvGrpSpPr/>
              <p:nvPr/>
            </p:nvGrpSpPr>
            <p:grpSpPr>
              <a:xfrm>
                <a:off x="5786846" y="2666616"/>
                <a:ext cx="914400" cy="656897"/>
                <a:chOff x="4876800" y="2662262"/>
                <a:chExt cx="914400" cy="656897"/>
              </a:xfrm>
            </p:grpSpPr>
            <p:sp>
              <p:nvSpPr>
                <p:cNvPr id="48" name="Hexagon 47">
                  <a:extLst>
                    <a:ext uri="{FF2B5EF4-FFF2-40B4-BE49-F238E27FC236}">
                      <a16:creationId xmlns:a16="http://schemas.microsoft.com/office/drawing/2014/main" id="{89E5C85B-0232-41E0-BEF6-E5A24051E6A1}"/>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113">
                  <a:extLst>
                    <a:ext uri="{FF2B5EF4-FFF2-40B4-BE49-F238E27FC236}">
                      <a16:creationId xmlns:a16="http://schemas.microsoft.com/office/drawing/2014/main" id="{C6E22C89-3F2B-45B0-B824-FE1CC96AFC21}"/>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8E204396-C584-4BEF-9AC6-5B17E8862588}"/>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FE5C379-1B1D-4805-8ECB-AFBD028956DF}"/>
                  </a:ext>
                </a:extLst>
              </p:cNvPr>
              <p:cNvGrpSpPr/>
              <p:nvPr/>
            </p:nvGrpSpPr>
            <p:grpSpPr>
              <a:xfrm>
                <a:off x="6709954" y="2684033"/>
                <a:ext cx="762000" cy="656897"/>
                <a:chOff x="4876800" y="2662262"/>
                <a:chExt cx="762000" cy="656897"/>
              </a:xfrm>
            </p:grpSpPr>
            <p:sp>
              <p:nvSpPr>
                <p:cNvPr id="46" name="Hexagon 45">
                  <a:extLst>
                    <a:ext uri="{FF2B5EF4-FFF2-40B4-BE49-F238E27FC236}">
                      <a16:creationId xmlns:a16="http://schemas.microsoft.com/office/drawing/2014/main" id="{5ABFD798-58F6-4CB6-9D52-748095244756}"/>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111">
                  <a:extLst>
                    <a:ext uri="{FF2B5EF4-FFF2-40B4-BE49-F238E27FC236}">
                      <a16:creationId xmlns:a16="http://schemas.microsoft.com/office/drawing/2014/main" id="{8DFAE9EB-5912-4D2E-B55F-764F968D92B0}"/>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B4DDBCC2-87DE-439C-BB4E-329E67D7207D}"/>
                </a:ext>
              </a:extLst>
            </p:cNvPr>
            <p:cNvGrpSpPr/>
            <p:nvPr/>
          </p:nvGrpSpPr>
          <p:grpSpPr>
            <a:xfrm>
              <a:off x="6114707" y="3335837"/>
              <a:ext cx="883164" cy="180706"/>
              <a:chOff x="4876800" y="2662262"/>
              <a:chExt cx="2595154" cy="678668"/>
            </a:xfrm>
          </p:grpSpPr>
          <p:grpSp>
            <p:nvGrpSpPr>
              <p:cNvPr id="32" name="Group 31">
                <a:extLst>
                  <a:ext uri="{FF2B5EF4-FFF2-40B4-BE49-F238E27FC236}">
                    <a16:creationId xmlns:a16="http://schemas.microsoft.com/office/drawing/2014/main" id="{099D2AF7-54E7-47B1-86A6-65F0183DD6B3}"/>
                  </a:ext>
                </a:extLst>
              </p:cNvPr>
              <p:cNvGrpSpPr/>
              <p:nvPr/>
            </p:nvGrpSpPr>
            <p:grpSpPr>
              <a:xfrm>
                <a:off x="4876800" y="2662262"/>
                <a:ext cx="914400" cy="656897"/>
                <a:chOff x="4876800" y="2662262"/>
                <a:chExt cx="914400" cy="656897"/>
              </a:xfrm>
            </p:grpSpPr>
            <p:sp>
              <p:nvSpPr>
                <p:cNvPr id="40" name="Hexagon 39">
                  <a:extLst>
                    <a:ext uri="{FF2B5EF4-FFF2-40B4-BE49-F238E27FC236}">
                      <a16:creationId xmlns:a16="http://schemas.microsoft.com/office/drawing/2014/main" id="{EBE32FD0-36D6-4AE3-9A66-F735AD8169B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105">
                  <a:extLst>
                    <a:ext uri="{FF2B5EF4-FFF2-40B4-BE49-F238E27FC236}">
                      <a16:creationId xmlns:a16="http://schemas.microsoft.com/office/drawing/2014/main" id="{106F1BCB-8AF5-4B59-9532-1134F1D3509B}"/>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53C7B8DD-1EB8-4ACA-AABF-ABCFBB22EF96}"/>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8E0C37F-06EC-4CC4-932C-9C5747205853}"/>
                  </a:ext>
                </a:extLst>
              </p:cNvPr>
              <p:cNvGrpSpPr/>
              <p:nvPr/>
            </p:nvGrpSpPr>
            <p:grpSpPr>
              <a:xfrm>
                <a:off x="5786846" y="2666616"/>
                <a:ext cx="914400" cy="656897"/>
                <a:chOff x="4876800" y="2662262"/>
                <a:chExt cx="914400" cy="656897"/>
              </a:xfrm>
            </p:grpSpPr>
            <p:sp>
              <p:nvSpPr>
                <p:cNvPr id="37" name="Hexagon 36">
                  <a:extLst>
                    <a:ext uri="{FF2B5EF4-FFF2-40B4-BE49-F238E27FC236}">
                      <a16:creationId xmlns:a16="http://schemas.microsoft.com/office/drawing/2014/main" id="{7267E889-C0EC-472B-ADEF-DBAA4F4CBD82}"/>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102">
                  <a:extLst>
                    <a:ext uri="{FF2B5EF4-FFF2-40B4-BE49-F238E27FC236}">
                      <a16:creationId xmlns:a16="http://schemas.microsoft.com/office/drawing/2014/main" id="{566CE2A6-9F72-47D0-8429-1EB8E6C41B81}"/>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7B1B54E7-03A2-4D92-B71C-7823E179C424}"/>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C7920C30-1C9D-4FC0-8910-BC17105CADFD}"/>
                  </a:ext>
                </a:extLst>
              </p:cNvPr>
              <p:cNvGrpSpPr/>
              <p:nvPr/>
            </p:nvGrpSpPr>
            <p:grpSpPr>
              <a:xfrm>
                <a:off x="6709954" y="2684033"/>
                <a:ext cx="762000" cy="656897"/>
                <a:chOff x="4876800" y="2662262"/>
                <a:chExt cx="762000" cy="656897"/>
              </a:xfrm>
            </p:grpSpPr>
            <p:sp>
              <p:nvSpPr>
                <p:cNvPr id="35" name="Hexagon 34">
                  <a:extLst>
                    <a:ext uri="{FF2B5EF4-FFF2-40B4-BE49-F238E27FC236}">
                      <a16:creationId xmlns:a16="http://schemas.microsoft.com/office/drawing/2014/main" id="{98B9EF93-03B5-44C4-B093-5102A2669001}"/>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100">
                  <a:extLst>
                    <a:ext uri="{FF2B5EF4-FFF2-40B4-BE49-F238E27FC236}">
                      <a16:creationId xmlns:a16="http://schemas.microsoft.com/office/drawing/2014/main" id="{981FE1C5-6942-4D9A-801F-902D77913F65}"/>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a:extLst>
                <a:ext uri="{FF2B5EF4-FFF2-40B4-BE49-F238E27FC236}">
                  <a16:creationId xmlns:a16="http://schemas.microsoft.com/office/drawing/2014/main" id="{F9071268-8E48-48C7-AB66-FAD831E11943}"/>
                </a:ext>
              </a:extLst>
            </p:cNvPr>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616DCA2-9300-4861-ACE8-18F8CF7CF385}"/>
                </a:ext>
              </a:extLst>
            </p:cNvPr>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46">
              <a:extLst>
                <a:ext uri="{FF2B5EF4-FFF2-40B4-BE49-F238E27FC236}">
                  <a16:creationId xmlns:a16="http://schemas.microsoft.com/office/drawing/2014/main" id="{42ACE544-68C5-404D-88A9-6B7F388F60C1}"/>
                </a:ext>
              </a:extLst>
            </p:cNvPr>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47">
              <a:extLst>
                <a:ext uri="{FF2B5EF4-FFF2-40B4-BE49-F238E27FC236}">
                  <a16:creationId xmlns:a16="http://schemas.microsoft.com/office/drawing/2014/main" id="{7EB275B8-1212-484D-94BB-13A4357ECFB7}"/>
                </a:ext>
              </a:extLst>
            </p:cNvPr>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48">
              <a:extLst>
                <a:ext uri="{FF2B5EF4-FFF2-40B4-BE49-F238E27FC236}">
                  <a16:creationId xmlns:a16="http://schemas.microsoft.com/office/drawing/2014/main" id="{3F2D9007-5885-4AA3-A3B7-680E0DF94DCD}"/>
                </a:ext>
              </a:extLst>
            </p:cNvPr>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49">
              <a:extLst>
                <a:ext uri="{FF2B5EF4-FFF2-40B4-BE49-F238E27FC236}">
                  <a16:creationId xmlns:a16="http://schemas.microsoft.com/office/drawing/2014/main" id="{ABC3D2EF-8A57-4FD1-B1AE-1C8B1007723F}"/>
                </a:ext>
              </a:extLst>
            </p:cNvPr>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88C1846-E133-4909-9D04-F8084A5D89EF}"/>
              </a:ext>
            </a:extLst>
          </p:cNvPr>
          <p:cNvSpPr txBox="1"/>
          <p:nvPr/>
        </p:nvSpPr>
        <p:spPr>
          <a:xfrm>
            <a:off x="675667" y="1074088"/>
            <a:ext cx="2175642" cy="1631216"/>
          </a:xfrm>
          <a:prstGeom prst="rect">
            <a:avLst/>
          </a:prstGeom>
          <a:noFill/>
        </p:spPr>
        <p:txBody>
          <a:bodyPr wrap="square" rtlCol="0">
            <a:spAutoFit/>
          </a:bodyPr>
          <a:lstStyle/>
          <a:p>
            <a:r>
              <a:rPr lang="en-US" sz="2000" dirty="0">
                <a:solidFill>
                  <a:schemeClr val="bg1"/>
                </a:solidFill>
              </a:rPr>
              <a:t>Samuel is aging and his sons Joel and Abiah are taking bribes and judging unwisely</a:t>
            </a:r>
          </a:p>
        </p:txBody>
      </p:sp>
      <p:sp>
        <p:nvSpPr>
          <p:cNvPr id="79" name="TextBox 78">
            <a:extLst>
              <a:ext uri="{FF2B5EF4-FFF2-40B4-BE49-F238E27FC236}">
                <a16:creationId xmlns:a16="http://schemas.microsoft.com/office/drawing/2014/main" id="{1857E7A1-C254-40D0-A01D-BF0A8AA82007}"/>
              </a:ext>
            </a:extLst>
          </p:cNvPr>
          <p:cNvSpPr txBox="1"/>
          <p:nvPr/>
        </p:nvSpPr>
        <p:spPr>
          <a:xfrm>
            <a:off x="6231225" y="1720609"/>
            <a:ext cx="3975234" cy="707886"/>
          </a:xfrm>
          <a:prstGeom prst="rect">
            <a:avLst/>
          </a:prstGeom>
          <a:noFill/>
        </p:spPr>
        <p:txBody>
          <a:bodyPr wrap="square" rtlCol="0">
            <a:spAutoFit/>
          </a:bodyPr>
          <a:lstStyle/>
          <a:p>
            <a:r>
              <a:rPr lang="en-US" sz="2000" dirty="0">
                <a:solidFill>
                  <a:schemeClr val="bg1"/>
                </a:solidFill>
              </a:rPr>
              <a:t>The people are discouraged and asks Samuel to appoint a king</a:t>
            </a:r>
          </a:p>
        </p:txBody>
      </p:sp>
      <p:sp>
        <p:nvSpPr>
          <p:cNvPr id="81" name="TextBox 80">
            <a:extLst>
              <a:ext uri="{FF2B5EF4-FFF2-40B4-BE49-F238E27FC236}">
                <a16:creationId xmlns:a16="http://schemas.microsoft.com/office/drawing/2014/main" id="{E17D7C7B-837B-4134-83B5-AD0DC0CADDCC}"/>
              </a:ext>
            </a:extLst>
          </p:cNvPr>
          <p:cNvSpPr txBox="1"/>
          <p:nvPr/>
        </p:nvSpPr>
        <p:spPr>
          <a:xfrm>
            <a:off x="7576464" y="3556554"/>
            <a:ext cx="3443248" cy="1323439"/>
          </a:xfrm>
          <a:prstGeom prst="rect">
            <a:avLst/>
          </a:prstGeom>
          <a:noFill/>
        </p:spPr>
        <p:txBody>
          <a:bodyPr wrap="square" rtlCol="0">
            <a:spAutoFit/>
          </a:bodyPr>
          <a:lstStyle/>
          <a:p>
            <a:r>
              <a:rPr lang="en-US" sz="2000" dirty="0">
                <a:solidFill>
                  <a:schemeClr val="bg1"/>
                </a:solidFill>
              </a:rPr>
              <a:t>Samuel emphasizes the things that could happen under a kingship, especially under an unrighteous king</a:t>
            </a:r>
          </a:p>
        </p:txBody>
      </p:sp>
      <p:sp>
        <p:nvSpPr>
          <p:cNvPr id="85" name="TextBox 84">
            <a:extLst>
              <a:ext uri="{FF2B5EF4-FFF2-40B4-BE49-F238E27FC236}">
                <a16:creationId xmlns:a16="http://schemas.microsoft.com/office/drawing/2014/main" id="{589895D0-3A90-42B2-9FAE-B9D97E215C0E}"/>
              </a:ext>
            </a:extLst>
          </p:cNvPr>
          <p:cNvSpPr txBox="1"/>
          <p:nvPr/>
        </p:nvSpPr>
        <p:spPr>
          <a:xfrm>
            <a:off x="2851309" y="5949740"/>
            <a:ext cx="7566013" cy="523220"/>
          </a:xfrm>
          <a:prstGeom prst="rect">
            <a:avLst/>
          </a:prstGeom>
          <a:noFill/>
        </p:spPr>
        <p:txBody>
          <a:bodyPr wrap="square" rtlCol="0">
            <a:spAutoFit/>
          </a:bodyPr>
          <a:lstStyle/>
          <a:p>
            <a:r>
              <a:rPr lang="en-US" sz="2800" dirty="0">
                <a:solidFill>
                  <a:srgbClr val="FFFF00"/>
                </a:solidFill>
              </a:rPr>
              <a:t>A whole new era begins for the Israelites</a:t>
            </a:r>
          </a:p>
        </p:txBody>
      </p:sp>
      <p:sp>
        <p:nvSpPr>
          <p:cNvPr id="87" name="TextBox 86">
            <a:extLst>
              <a:ext uri="{FF2B5EF4-FFF2-40B4-BE49-F238E27FC236}">
                <a16:creationId xmlns:a16="http://schemas.microsoft.com/office/drawing/2014/main" id="{7D73F979-6780-4267-9267-5A2EC172D005}"/>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Previously…</a:t>
            </a:r>
          </a:p>
        </p:txBody>
      </p:sp>
    </p:spTree>
    <p:extLst>
      <p:ext uri="{BB962C8B-B14F-4D97-AF65-F5344CB8AC3E}">
        <p14:creationId xmlns:p14="http://schemas.microsoft.com/office/powerpoint/2010/main" val="37357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9" grpId="0"/>
      <p:bldP spid="81"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7" name="TextBox 6">
            <a:extLst>
              <a:ext uri="{FF2B5EF4-FFF2-40B4-BE49-F238E27FC236}">
                <a16:creationId xmlns:a16="http://schemas.microsoft.com/office/drawing/2014/main" id="{B286151E-586C-43F7-AFE9-3230C4216D99}"/>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a:t>
            </a:r>
          </a:p>
        </p:txBody>
      </p:sp>
      <p:grpSp>
        <p:nvGrpSpPr>
          <p:cNvPr id="8" name="Group 7">
            <a:extLst>
              <a:ext uri="{FF2B5EF4-FFF2-40B4-BE49-F238E27FC236}">
                <a16:creationId xmlns:a16="http://schemas.microsoft.com/office/drawing/2014/main" id="{9DEEAFD8-FFBE-4506-89A3-5D7247DCCAEA}"/>
              </a:ext>
            </a:extLst>
          </p:cNvPr>
          <p:cNvGrpSpPr/>
          <p:nvPr/>
        </p:nvGrpSpPr>
        <p:grpSpPr>
          <a:xfrm>
            <a:off x="9256300" y="1518385"/>
            <a:ext cx="2445026" cy="4934245"/>
            <a:chOff x="1716284" y="513070"/>
            <a:chExt cx="2445026" cy="4934245"/>
          </a:xfrm>
        </p:grpSpPr>
        <p:sp>
          <p:nvSpPr>
            <p:cNvPr id="9" name="Oval 8">
              <a:extLst>
                <a:ext uri="{FF2B5EF4-FFF2-40B4-BE49-F238E27FC236}">
                  <a16:creationId xmlns:a16="http://schemas.microsoft.com/office/drawing/2014/main" id="{7167F555-2A12-4D9B-90FA-176D3B73E777}"/>
                </a:ext>
              </a:extLst>
            </p:cNvPr>
            <p:cNvSpPr/>
            <p:nvPr/>
          </p:nvSpPr>
          <p:spPr>
            <a:xfrm>
              <a:off x="1988604" y="513070"/>
              <a:ext cx="1818854" cy="2679826"/>
            </a:xfrm>
            <a:prstGeom prst="ellips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a:extLst>
                <a:ext uri="{FF2B5EF4-FFF2-40B4-BE49-F238E27FC236}">
                  <a16:creationId xmlns:a16="http://schemas.microsoft.com/office/drawing/2014/main" id="{0585F16F-AC07-4514-BCCE-F2436621D6B3}"/>
                </a:ext>
              </a:extLst>
            </p:cNvPr>
            <p:cNvSpPr/>
            <p:nvPr/>
          </p:nvSpPr>
          <p:spPr>
            <a:xfrm rot="601563" flipH="1">
              <a:off x="3049825" y="166759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a:extLst>
                <a:ext uri="{FF2B5EF4-FFF2-40B4-BE49-F238E27FC236}">
                  <a16:creationId xmlns:a16="http://schemas.microsoft.com/office/drawing/2014/main" id="{6CD12C51-11E8-4DE8-A175-CB736278A135}"/>
                </a:ext>
              </a:extLst>
            </p:cNvPr>
            <p:cNvSpPr/>
            <p:nvPr/>
          </p:nvSpPr>
          <p:spPr>
            <a:xfrm rot="20998437">
              <a:off x="2089775" y="168305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a:extLst>
                <a:ext uri="{FF2B5EF4-FFF2-40B4-BE49-F238E27FC236}">
                  <a16:creationId xmlns:a16="http://schemas.microsoft.com/office/drawing/2014/main" id="{E6F7FA5F-D742-42F1-A51B-87325DCC0E15}"/>
                </a:ext>
              </a:extLst>
            </p:cNvPr>
            <p:cNvSpPr/>
            <p:nvPr/>
          </p:nvSpPr>
          <p:spPr>
            <a:xfrm rot="601563" flipH="1">
              <a:off x="3386079" y="1145469"/>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0C2A6CE0-B5B0-4B43-A21B-C1FEE1695D50}"/>
                </a:ext>
              </a:extLst>
            </p:cNvPr>
            <p:cNvSpPr/>
            <p:nvPr/>
          </p:nvSpPr>
          <p:spPr>
            <a:xfrm rot="20998437">
              <a:off x="2076102" y="1148005"/>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23FCE5-A0A4-4BDB-835A-E700811778DA}"/>
                </a:ext>
              </a:extLst>
            </p:cNvPr>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541CF85-D2A0-45A4-B05A-7436F508DE06}"/>
                </a:ext>
              </a:extLst>
            </p:cNvPr>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0F91A9-34B9-4124-A8B5-26D7BC11B053}"/>
                </a:ext>
              </a:extLst>
            </p:cNvPr>
            <p:cNvSpPr/>
            <p:nvPr/>
          </p:nvSpPr>
          <p:spPr>
            <a:xfrm rot="1442075">
              <a:off x="2456399" y="4747463"/>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5B6B14-48F1-4359-9E28-5FE0653E1463}"/>
                </a:ext>
              </a:extLst>
            </p:cNvPr>
            <p:cNvSpPr/>
            <p:nvPr/>
          </p:nvSpPr>
          <p:spPr>
            <a:xfrm rot="18928376">
              <a:off x="3122728" y="4761515"/>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A0F4727-326A-40EE-87F7-98BC9DE56F57}"/>
                </a:ext>
              </a:extLst>
            </p:cNvPr>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55A47805-3D59-4DB5-8DFB-53ACA52A8AEA}"/>
                </a:ext>
              </a:extLst>
            </p:cNvPr>
            <p:cNvSpPr/>
            <p:nvPr/>
          </p:nvSpPr>
          <p:spPr>
            <a:xfrm rot="1585184">
              <a:off x="1872672" y="2084557"/>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F6D5FC30-C0C2-4239-B37F-2B5712224736}"/>
                </a:ext>
              </a:extLst>
            </p:cNvPr>
            <p:cNvSpPr/>
            <p:nvPr/>
          </p:nvSpPr>
          <p:spPr>
            <a:xfrm rot="19870960">
              <a:off x="3301112" y="2313689"/>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5E4862F5-0F3E-44DA-96CF-14FAEFAA33D5}"/>
                </a:ext>
              </a:extLst>
            </p:cNvPr>
            <p:cNvSpPr/>
            <p:nvPr/>
          </p:nvSpPr>
          <p:spPr>
            <a:xfrm rot="20036208">
              <a:off x="2947455" y="2097736"/>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731D259-7D37-4E34-ABDC-5E071A4315E1}"/>
                </a:ext>
              </a:extLst>
            </p:cNvPr>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D197B592-ACE1-4BEE-904B-6CCEC9B22807}"/>
                </a:ext>
              </a:extLst>
            </p:cNvPr>
            <p:cNvSpPr/>
            <p:nvPr/>
          </p:nvSpPr>
          <p:spPr>
            <a:xfrm rot="21186724">
              <a:off x="2963096" y="1987049"/>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5F155D80-3F03-4BB2-A551-FCDB0770D942}"/>
                </a:ext>
              </a:extLst>
            </p:cNvPr>
            <p:cNvSpPr/>
            <p:nvPr/>
          </p:nvSpPr>
          <p:spPr>
            <a:xfrm rot="353417">
              <a:off x="2187146" y="2050706"/>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D48FA31-FF94-463B-A5CC-4D441A920E6D}"/>
                </a:ext>
              </a:extLst>
            </p:cNvPr>
            <p:cNvSpPr/>
            <p:nvPr/>
          </p:nvSpPr>
          <p:spPr>
            <a:xfrm rot="10800000">
              <a:off x="2771372" y="1947207"/>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8">
              <a:extLst>
                <a:ext uri="{FF2B5EF4-FFF2-40B4-BE49-F238E27FC236}">
                  <a16:creationId xmlns:a16="http://schemas.microsoft.com/office/drawing/2014/main" id="{42AC7679-A419-4781-9ED2-103D1C287AB7}"/>
                </a:ext>
              </a:extLst>
            </p:cNvPr>
            <p:cNvGrpSpPr/>
            <p:nvPr/>
          </p:nvGrpSpPr>
          <p:grpSpPr>
            <a:xfrm>
              <a:off x="2215331" y="711527"/>
              <a:ext cx="1400061" cy="1544052"/>
              <a:chOff x="2816664" y="1199148"/>
              <a:chExt cx="1866748" cy="1544052"/>
            </a:xfrm>
          </p:grpSpPr>
          <p:sp>
            <p:nvSpPr>
              <p:cNvPr id="91" name="Oval 90">
                <a:extLst>
                  <a:ext uri="{FF2B5EF4-FFF2-40B4-BE49-F238E27FC236}">
                    <a16:creationId xmlns:a16="http://schemas.microsoft.com/office/drawing/2014/main" id="{FC244F86-47B1-4AE0-8B21-6AB6D60889B8}"/>
                  </a:ext>
                </a:extLst>
              </p:cNvPr>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EAF4B58-B19D-4963-8658-0172CCEF855B}"/>
                  </a:ext>
                </a:extLst>
              </p:cNvPr>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A1E09AD-277E-46EE-AF44-D2E9D33C8B3A}"/>
                </a:ext>
              </a:extLst>
            </p:cNvPr>
            <p:cNvGrpSpPr/>
            <p:nvPr/>
          </p:nvGrpSpPr>
          <p:grpSpPr>
            <a:xfrm>
              <a:off x="2123416" y="630518"/>
              <a:ext cx="1534771" cy="1160209"/>
              <a:chOff x="5148189" y="2884583"/>
              <a:chExt cx="1202145" cy="1160209"/>
            </a:xfrm>
            <a:solidFill>
              <a:schemeClr val="bg2">
                <a:lumMod val="75000"/>
              </a:schemeClr>
            </a:solidFill>
          </p:grpSpPr>
          <p:sp>
            <p:nvSpPr>
              <p:cNvPr id="89" name="Chord 88">
                <a:extLst>
                  <a:ext uri="{FF2B5EF4-FFF2-40B4-BE49-F238E27FC236}">
                    <a16:creationId xmlns:a16="http://schemas.microsoft.com/office/drawing/2014/main" id="{31C00D45-D811-4192-AEC3-7FADE66D93EE}"/>
                  </a:ext>
                </a:extLst>
              </p:cNvPr>
              <p:cNvSpPr/>
              <p:nvPr/>
            </p:nvSpPr>
            <p:spPr>
              <a:xfrm rot="4451877">
                <a:off x="5147312" y="2891018"/>
                <a:ext cx="1160209" cy="1147340"/>
              </a:xfrm>
              <a:prstGeom prst="chord">
                <a:avLst>
                  <a:gd name="adj1" fmla="val 7288814"/>
                  <a:gd name="adj2" fmla="val 162000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tored Data 89">
                <a:extLst>
                  <a:ext uri="{FF2B5EF4-FFF2-40B4-BE49-F238E27FC236}">
                    <a16:creationId xmlns:a16="http://schemas.microsoft.com/office/drawing/2014/main" id="{F02EC424-E60C-48BC-89AF-0FED04D32225}"/>
                  </a:ext>
                </a:extLst>
              </p:cNvPr>
              <p:cNvSpPr/>
              <p:nvPr/>
            </p:nvSpPr>
            <p:spPr>
              <a:xfrm rot="5400000">
                <a:off x="5603915" y="2798785"/>
                <a:ext cx="290693" cy="1202145"/>
              </a:xfrm>
              <a:prstGeom prst="flowChartOnlineStorag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0801013A-6A20-473D-8733-A357CF43C9A1}"/>
                </a:ext>
              </a:extLst>
            </p:cNvPr>
            <p:cNvSpPr/>
            <p:nvPr/>
          </p:nvSpPr>
          <p:spPr>
            <a:xfrm rot="20659949">
              <a:off x="2234208" y="1791835"/>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BAD7BF5-6FE3-47BB-AD89-1768C31E007A}"/>
                </a:ext>
              </a:extLst>
            </p:cNvPr>
            <p:cNvSpPr/>
            <p:nvPr/>
          </p:nvSpPr>
          <p:spPr>
            <a:xfrm rot="1487189">
              <a:off x="3515448" y="1537972"/>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CE8C88C-5DD8-47F3-AADD-FF18D75218C4}"/>
                </a:ext>
              </a:extLst>
            </p:cNvPr>
            <p:cNvGrpSpPr/>
            <p:nvPr/>
          </p:nvGrpSpPr>
          <p:grpSpPr>
            <a:xfrm rot="16543144">
              <a:off x="1908042" y="2791953"/>
              <a:ext cx="1362267" cy="393777"/>
              <a:chOff x="4953000" y="1968708"/>
              <a:chExt cx="5056682" cy="1751350"/>
            </a:xfrm>
          </p:grpSpPr>
          <p:grpSp>
            <p:nvGrpSpPr>
              <p:cNvPr id="76" name="Group 75">
                <a:extLst>
                  <a:ext uri="{FF2B5EF4-FFF2-40B4-BE49-F238E27FC236}">
                    <a16:creationId xmlns:a16="http://schemas.microsoft.com/office/drawing/2014/main" id="{1D9C0D1D-5914-48C4-A520-648EB86ACB4F}"/>
                  </a:ext>
                </a:extLst>
              </p:cNvPr>
              <p:cNvGrpSpPr/>
              <p:nvPr/>
            </p:nvGrpSpPr>
            <p:grpSpPr>
              <a:xfrm>
                <a:off x="4953000" y="1981200"/>
                <a:ext cx="1681397" cy="1721370"/>
                <a:chOff x="4953000" y="1981200"/>
                <a:chExt cx="1681397" cy="1721370"/>
              </a:xfrm>
            </p:grpSpPr>
            <p:sp>
              <p:nvSpPr>
                <p:cNvPr id="87" name="Quad Arrow 166">
                  <a:extLst>
                    <a:ext uri="{FF2B5EF4-FFF2-40B4-BE49-F238E27FC236}">
                      <a16:creationId xmlns:a16="http://schemas.microsoft.com/office/drawing/2014/main" id="{8D3D54CC-1810-4820-A0A6-5FAC7DBD6EF6}"/>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7E9DF532-76AB-46C8-9DE5-FE52F0381D85}"/>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73129C52-DEB1-4378-9F09-171896FC848E}"/>
                  </a:ext>
                </a:extLst>
              </p:cNvPr>
              <p:cNvGrpSpPr/>
              <p:nvPr/>
            </p:nvGrpSpPr>
            <p:grpSpPr>
              <a:xfrm>
                <a:off x="6634397" y="1968708"/>
                <a:ext cx="1681397" cy="1721370"/>
                <a:chOff x="4953000" y="1981200"/>
                <a:chExt cx="1681397" cy="1721370"/>
              </a:xfrm>
            </p:grpSpPr>
            <p:sp>
              <p:nvSpPr>
                <p:cNvPr id="85" name="Quad Arrow 164">
                  <a:extLst>
                    <a:ext uri="{FF2B5EF4-FFF2-40B4-BE49-F238E27FC236}">
                      <a16:creationId xmlns:a16="http://schemas.microsoft.com/office/drawing/2014/main" id="{E207F7D0-226A-4844-83A1-F57929715CF5}"/>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B884B573-3813-495A-AB0D-128D3C546567}"/>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831F63A8-A5ED-42C4-ABBE-FE129748F877}"/>
                  </a:ext>
                </a:extLst>
              </p:cNvPr>
              <p:cNvGrpSpPr/>
              <p:nvPr/>
            </p:nvGrpSpPr>
            <p:grpSpPr>
              <a:xfrm>
                <a:off x="8328285" y="1998688"/>
                <a:ext cx="1681397" cy="1721370"/>
                <a:chOff x="4953000" y="1981200"/>
                <a:chExt cx="1681397" cy="1721370"/>
              </a:xfrm>
            </p:grpSpPr>
            <p:sp>
              <p:nvSpPr>
                <p:cNvPr id="83" name="Quad Arrow 162">
                  <a:extLst>
                    <a:ext uri="{FF2B5EF4-FFF2-40B4-BE49-F238E27FC236}">
                      <a16:creationId xmlns:a16="http://schemas.microsoft.com/office/drawing/2014/main" id="{C2E085BA-FA68-40F5-846A-B572B443ED52}"/>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33DC6DB6-D774-404B-9726-5F929BD7534C}"/>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a:extLst>
                  <a:ext uri="{FF2B5EF4-FFF2-40B4-BE49-F238E27FC236}">
                    <a16:creationId xmlns:a16="http://schemas.microsoft.com/office/drawing/2014/main" id="{739BA851-3804-4BBA-82C7-D9B208DB71F0}"/>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29BD2E9A-8995-459E-824D-BE1E570BB680}"/>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7CCB4E33-5138-42E1-A8B4-2A3ADBDAF916}"/>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520E0F2B-EBFA-4DBA-87F5-1D3481B70957}"/>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48F1033-3DF6-4FB8-98B2-C56FF474937E}"/>
                </a:ext>
              </a:extLst>
            </p:cNvPr>
            <p:cNvGrpSpPr/>
            <p:nvPr/>
          </p:nvGrpSpPr>
          <p:grpSpPr>
            <a:xfrm rot="15820934">
              <a:off x="2566240" y="2806178"/>
              <a:ext cx="1362267" cy="393777"/>
              <a:chOff x="4953000" y="1968708"/>
              <a:chExt cx="5056682" cy="1751350"/>
            </a:xfrm>
          </p:grpSpPr>
          <p:grpSp>
            <p:nvGrpSpPr>
              <p:cNvPr id="63" name="Group 62">
                <a:extLst>
                  <a:ext uri="{FF2B5EF4-FFF2-40B4-BE49-F238E27FC236}">
                    <a16:creationId xmlns:a16="http://schemas.microsoft.com/office/drawing/2014/main" id="{384B875C-1246-4818-A631-AD90AEF9A1DE}"/>
                  </a:ext>
                </a:extLst>
              </p:cNvPr>
              <p:cNvGrpSpPr/>
              <p:nvPr/>
            </p:nvGrpSpPr>
            <p:grpSpPr>
              <a:xfrm>
                <a:off x="4953000" y="1981200"/>
                <a:ext cx="1681397" cy="1721370"/>
                <a:chOff x="4953000" y="1981200"/>
                <a:chExt cx="1681397" cy="1721370"/>
              </a:xfrm>
            </p:grpSpPr>
            <p:sp>
              <p:nvSpPr>
                <p:cNvPr id="74" name="Quad Arrow 180">
                  <a:extLst>
                    <a:ext uri="{FF2B5EF4-FFF2-40B4-BE49-F238E27FC236}">
                      <a16:creationId xmlns:a16="http://schemas.microsoft.com/office/drawing/2014/main" id="{10642D4E-CDE6-4F3A-8A5C-BC80DDB54CCF}"/>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B343F288-B743-401B-9036-BBF3BEC7A264}"/>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CBE6210-ABBB-4A72-B595-F3B181C26F89}"/>
                  </a:ext>
                </a:extLst>
              </p:cNvPr>
              <p:cNvGrpSpPr/>
              <p:nvPr/>
            </p:nvGrpSpPr>
            <p:grpSpPr>
              <a:xfrm>
                <a:off x="6634397" y="1968708"/>
                <a:ext cx="1681397" cy="1721370"/>
                <a:chOff x="4953000" y="1981200"/>
                <a:chExt cx="1681397" cy="1721370"/>
              </a:xfrm>
            </p:grpSpPr>
            <p:sp>
              <p:nvSpPr>
                <p:cNvPr id="72" name="Quad Arrow 178">
                  <a:extLst>
                    <a:ext uri="{FF2B5EF4-FFF2-40B4-BE49-F238E27FC236}">
                      <a16:creationId xmlns:a16="http://schemas.microsoft.com/office/drawing/2014/main" id="{40D754BC-20AA-443A-83C9-6CC6BC07A991}"/>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2D637A3B-F770-4724-890C-95571BCC8667}"/>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2A77660C-9618-4C02-9323-6DFC5D8B8C32}"/>
                  </a:ext>
                </a:extLst>
              </p:cNvPr>
              <p:cNvGrpSpPr/>
              <p:nvPr/>
            </p:nvGrpSpPr>
            <p:grpSpPr>
              <a:xfrm>
                <a:off x="8328285" y="1998688"/>
                <a:ext cx="1681397" cy="1721370"/>
                <a:chOff x="4953000" y="1981200"/>
                <a:chExt cx="1681397" cy="1721370"/>
              </a:xfrm>
            </p:grpSpPr>
            <p:sp>
              <p:nvSpPr>
                <p:cNvPr id="70" name="Quad Arrow 176">
                  <a:extLst>
                    <a:ext uri="{FF2B5EF4-FFF2-40B4-BE49-F238E27FC236}">
                      <a16:creationId xmlns:a16="http://schemas.microsoft.com/office/drawing/2014/main" id="{705623E4-A794-45BB-A95A-ADCE68A8FC64}"/>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3EF14D98-342F-408E-8A96-AA8B8993184E}"/>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a:extLst>
                  <a:ext uri="{FF2B5EF4-FFF2-40B4-BE49-F238E27FC236}">
                    <a16:creationId xmlns:a16="http://schemas.microsoft.com/office/drawing/2014/main" id="{95D5675C-908F-4F3B-8BB4-FBF4E2E9EEA6}"/>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FAB2C83E-2E61-4EAE-95F2-FC2DFB73B690}"/>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700E2D17-411C-4476-8946-FF3D765D3BF7}"/>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F9837C29-146E-4F92-BD4C-EC75C28BA2A4}"/>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28">
              <a:extLst>
                <a:ext uri="{FF2B5EF4-FFF2-40B4-BE49-F238E27FC236}">
                  <a16:creationId xmlns:a16="http://schemas.microsoft.com/office/drawing/2014/main" id="{AEAEBDF5-057A-4AEB-A26E-DAAC5ED61875}"/>
                </a:ext>
              </a:extLst>
            </p:cNvPr>
            <p:cNvSpPr/>
            <p:nvPr/>
          </p:nvSpPr>
          <p:spPr>
            <a:xfrm>
              <a:off x="2221056" y="3533678"/>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B1BF8F1-774D-43A8-8FE3-F387DC6B16EF}"/>
                </a:ext>
              </a:extLst>
            </p:cNvPr>
            <p:cNvGrpSpPr/>
            <p:nvPr/>
          </p:nvGrpSpPr>
          <p:grpSpPr>
            <a:xfrm>
              <a:off x="2326035" y="3555001"/>
              <a:ext cx="1127934" cy="240085"/>
              <a:chOff x="4953000" y="1968708"/>
              <a:chExt cx="5056682" cy="1751350"/>
            </a:xfrm>
            <a:solidFill>
              <a:srgbClr val="BA7816"/>
            </a:solidFill>
          </p:grpSpPr>
          <p:grpSp>
            <p:nvGrpSpPr>
              <p:cNvPr id="50" name="Group 49">
                <a:extLst>
                  <a:ext uri="{FF2B5EF4-FFF2-40B4-BE49-F238E27FC236}">
                    <a16:creationId xmlns:a16="http://schemas.microsoft.com/office/drawing/2014/main" id="{74440027-AFE4-4541-AB3C-6BAA7FFABF55}"/>
                  </a:ext>
                </a:extLst>
              </p:cNvPr>
              <p:cNvGrpSpPr/>
              <p:nvPr/>
            </p:nvGrpSpPr>
            <p:grpSpPr>
              <a:xfrm>
                <a:off x="4953000" y="1981200"/>
                <a:ext cx="1681397" cy="1721370"/>
                <a:chOff x="4953000" y="1981200"/>
                <a:chExt cx="1681397" cy="1721370"/>
              </a:xfrm>
              <a:grpFill/>
            </p:grpSpPr>
            <p:sp>
              <p:nvSpPr>
                <p:cNvPr id="61" name="Quad Arrow 194">
                  <a:extLst>
                    <a:ext uri="{FF2B5EF4-FFF2-40B4-BE49-F238E27FC236}">
                      <a16:creationId xmlns:a16="http://schemas.microsoft.com/office/drawing/2014/main" id="{D4276EE5-7292-479A-8658-A38E9BFB9022}"/>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BA835AC0-4190-410A-8026-2CB8803E75B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354A2C8B-870B-498A-9944-0A75EDF40006}"/>
                  </a:ext>
                </a:extLst>
              </p:cNvPr>
              <p:cNvGrpSpPr/>
              <p:nvPr/>
            </p:nvGrpSpPr>
            <p:grpSpPr>
              <a:xfrm>
                <a:off x="6634397" y="1968708"/>
                <a:ext cx="1681397" cy="1721370"/>
                <a:chOff x="4953000" y="1981200"/>
                <a:chExt cx="1681397" cy="1721370"/>
              </a:xfrm>
              <a:grpFill/>
            </p:grpSpPr>
            <p:sp>
              <p:nvSpPr>
                <p:cNvPr id="59" name="Quad Arrow 192">
                  <a:extLst>
                    <a:ext uri="{FF2B5EF4-FFF2-40B4-BE49-F238E27FC236}">
                      <a16:creationId xmlns:a16="http://schemas.microsoft.com/office/drawing/2014/main" id="{39BCC775-A65E-4BC6-85E2-D1F5CA7C16CE}"/>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98349054-1133-4ABD-94DD-0FE22ADAA54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E896DC25-E0E8-418A-BE7E-364CC744711A}"/>
                  </a:ext>
                </a:extLst>
              </p:cNvPr>
              <p:cNvGrpSpPr/>
              <p:nvPr/>
            </p:nvGrpSpPr>
            <p:grpSpPr>
              <a:xfrm>
                <a:off x="8328285" y="1998688"/>
                <a:ext cx="1681397" cy="1721370"/>
                <a:chOff x="4953000" y="1981200"/>
                <a:chExt cx="1681397" cy="1721370"/>
              </a:xfrm>
              <a:grpFill/>
            </p:grpSpPr>
            <p:sp>
              <p:nvSpPr>
                <p:cNvPr id="57" name="Quad Arrow 190">
                  <a:extLst>
                    <a:ext uri="{FF2B5EF4-FFF2-40B4-BE49-F238E27FC236}">
                      <a16:creationId xmlns:a16="http://schemas.microsoft.com/office/drawing/2014/main" id="{54E395BD-1EBC-4E4E-84E7-4B460F1E8F1A}"/>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889909A0-5706-495F-B6FF-BD9EED22EA0A}"/>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52125A35-01FC-4A2F-BEED-EB96FF27FE43}"/>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4E67281E-9FB8-4A69-B33F-F79570F0D748}"/>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4517C30D-A49B-49C8-9E51-37EB34DC1615}"/>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87A896E7-8966-4E5C-9B69-7989F98A4880}"/>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2797340-74E2-49CE-8595-0B8D08F44636}"/>
                </a:ext>
              </a:extLst>
            </p:cNvPr>
            <p:cNvGrpSpPr/>
            <p:nvPr/>
          </p:nvGrpSpPr>
          <p:grpSpPr>
            <a:xfrm>
              <a:off x="2351074" y="1017182"/>
              <a:ext cx="1127934" cy="240085"/>
              <a:chOff x="4953000" y="1968708"/>
              <a:chExt cx="5056682" cy="1751350"/>
            </a:xfrm>
            <a:solidFill>
              <a:srgbClr val="BA7816"/>
            </a:solidFill>
          </p:grpSpPr>
          <p:grpSp>
            <p:nvGrpSpPr>
              <p:cNvPr id="37" name="Group 36">
                <a:extLst>
                  <a:ext uri="{FF2B5EF4-FFF2-40B4-BE49-F238E27FC236}">
                    <a16:creationId xmlns:a16="http://schemas.microsoft.com/office/drawing/2014/main" id="{845E1D51-99FB-4155-BAD1-57AD32536352}"/>
                  </a:ext>
                </a:extLst>
              </p:cNvPr>
              <p:cNvGrpSpPr/>
              <p:nvPr/>
            </p:nvGrpSpPr>
            <p:grpSpPr>
              <a:xfrm>
                <a:off x="4953000" y="1981200"/>
                <a:ext cx="1681397" cy="1721370"/>
                <a:chOff x="4953000" y="1981200"/>
                <a:chExt cx="1681397" cy="1721370"/>
              </a:xfrm>
              <a:grpFill/>
            </p:grpSpPr>
            <p:sp>
              <p:nvSpPr>
                <p:cNvPr id="48" name="Quad Arrow 208">
                  <a:extLst>
                    <a:ext uri="{FF2B5EF4-FFF2-40B4-BE49-F238E27FC236}">
                      <a16:creationId xmlns:a16="http://schemas.microsoft.com/office/drawing/2014/main" id="{987C7D87-A657-4228-9C63-1E4F6352EE14}"/>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43130556-E097-4378-A1F9-DDD585F9064D}"/>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ABE5E61A-E28B-4129-9136-D37C68010CC4}"/>
                  </a:ext>
                </a:extLst>
              </p:cNvPr>
              <p:cNvGrpSpPr/>
              <p:nvPr/>
            </p:nvGrpSpPr>
            <p:grpSpPr>
              <a:xfrm>
                <a:off x="6634397" y="1968708"/>
                <a:ext cx="1681397" cy="1721370"/>
                <a:chOff x="4953000" y="1981200"/>
                <a:chExt cx="1681397" cy="1721370"/>
              </a:xfrm>
              <a:grpFill/>
            </p:grpSpPr>
            <p:sp>
              <p:nvSpPr>
                <p:cNvPr id="46" name="Quad Arrow 206">
                  <a:extLst>
                    <a:ext uri="{FF2B5EF4-FFF2-40B4-BE49-F238E27FC236}">
                      <a16:creationId xmlns:a16="http://schemas.microsoft.com/office/drawing/2014/main" id="{91F808E0-D961-4B0D-90C1-E14F945A9745}"/>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3B4EA4A-8B58-4515-9878-47D989153358}"/>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D35A4F8-D604-4DEC-9258-151F6E7AE6DB}"/>
                  </a:ext>
                </a:extLst>
              </p:cNvPr>
              <p:cNvGrpSpPr/>
              <p:nvPr/>
            </p:nvGrpSpPr>
            <p:grpSpPr>
              <a:xfrm>
                <a:off x="8328285" y="1998688"/>
                <a:ext cx="1681397" cy="1721370"/>
                <a:chOff x="4953000" y="1981200"/>
                <a:chExt cx="1681397" cy="1721370"/>
              </a:xfrm>
              <a:grpFill/>
            </p:grpSpPr>
            <p:sp>
              <p:nvSpPr>
                <p:cNvPr id="44" name="Quad Arrow 204">
                  <a:extLst>
                    <a:ext uri="{FF2B5EF4-FFF2-40B4-BE49-F238E27FC236}">
                      <a16:creationId xmlns:a16="http://schemas.microsoft.com/office/drawing/2014/main" id="{E98DCB83-978D-414C-8E7B-657A3938063B}"/>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DF54E2E3-83AE-4ED1-B371-E55284BA5AD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a:extLst>
                  <a:ext uri="{FF2B5EF4-FFF2-40B4-BE49-F238E27FC236}">
                    <a16:creationId xmlns:a16="http://schemas.microsoft.com/office/drawing/2014/main" id="{6E108E84-C121-40CD-9206-6D01A58F039F}"/>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8087E4AC-63AB-4908-B082-13C9CE8EE842}"/>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1A9AE524-E480-4E8E-8E83-DE46189F7806}"/>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2F944206-9FA2-43F1-AD9E-8A040C2D5448}"/>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F9DE4E3B-FC8C-4B5E-9F21-BC1D0FCDC52E}"/>
                </a:ext>
              </a:extLst>
            </p:cNvPr>
            <p:cNvSpPr/>
            <p:nvPr/>
          </p:nvSpPr>
          <p:spPr>
            <a:xfrm>
              <a:off x="2551439" y="2006312"/>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0E85310-CAD8-44A5-A822-BDDB7C2D2319}"/>
                </a:ext>
              </a:extLst>
            </p:cNvPr>
            <p:cNvSpPr/>
            <p:nvPr/>
          </p:nvSpPr>
          <p:spPr>
            <a:xfrm>
              <a:off x="2749449" y="2062623"/>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38ED876D-F58A-4629-9F1B-302FD6B85449}"/>
              </a:ext>
            </a:extLst>
          </p:cNvPr>
          <p:cNvSpPr txBox="1"/>
          <p:nvPr/>
        </p:nvSpPr>
        <p:spPr>
          <a:xfrm>
            <a:off x="212090" y="807938"/>
            <a:ext cx="9183031" cy="7017306"/>
          </a:xfrm>
          <a:prstGeom prst="rect">
            <a:avLst/>
          </a:prstGeom>
          <a:noFill/>
        </p:spPr>
        <p:txBody>
          <a:bodyPr wrap="square" rtlCol="0">
            <a:spAutoFit/>
          </a:bodyPr>
          <a:lstStyle/>
          <a:p>
            <a:r>
              <a:rPr lang="en-US" dirty="0">
                <a:solidFill>
                  <a:schemeClr val="bg1"/>
                </a:solidFill>
              </a:rPr>
              <a:t>He was from the tribe of Benjamin and his father, Kish, was a powerful man in </a:t>
            </a:r>
            <a:r>
              <a:rPr lang="en-US" dirty="0" err="1">
                <a:solidFill>
                  <a:schemeClr val="bg1"/>
                </a:solidFill>
              </a:rPr>
              <a:t>Gibiah</a:t>
            </a:r>
            <a:endParaRPr lang="en-US" dirty="0">
              <a:solidFill>
                <a:schemeClr val="bg1"/>
              </a:solidFill>
            </a:endParaRPr>
          </a:p>
          <a:p>
            <a:endParaRPr lang="en-US" dirty="0">
              <a:solidFill>
                <a:schemeClr val="bg1"/>
              </a:solidFill>
            </a:endParaRPr>
          </a:p>
          <a:p>
            <a:r>
              <a:rPr lang="en-US" dirty="0">
                <a:solidFill>
                  <a:schemeClr val="bg1"/>
                </a:solidFill>
              </a:rPr>
              <a:t>He was a big, strong, and righteous Israelite and his history is recorded in Samuel 1</a:t>
            </a:r>
          </a:p>
          <a:p>
            <a:endParaRPr lang="en-US" dirty="0">
              <a:solidFill>
                <a:schemeClr val="bg1"/>
              </a:solidFill>
            </a:endParaRPr>
          </a:p>
          <a:p>
            <a:r>
              <a:rPr lang="en-US" dirty="0">
                <a:solidFill>
                  <a:schemeClr val="bg1"/>
                </a:solidFill>
              </a:rPr>
              <a:t>His wife was named </a:t>
            </a:r>
            <a:r>
              <a:rPr lang="en-US" dirty="0" err="1">
                <a:solidFill>
                  <a:schemeClr val="bg1"/>
                </a:solidFill>
              </a:rPr>
              <a:t>Ahinoam</a:t>
            </a:r>
            <a:r>
              <a:rPr lang="en-US" dirty="0">
                <a:solidFill>
                  <a:schemeClr val="bg1"/>
                </a:solidFill>
              </a:rPr>
              <a:t>, the daughter of </a:t>
            </a:r>
            <a:r>
              <a:rPr lang="en-US" dirty="0" err="1">
                <a:solidFill>
                  <a:schemeClr val="bg1"/>
                </a:solidFill>
              </a:rPr>
              <a:t>Ahimaaz</a:t>
            </a:r>
            <a:r>
              <a:rPr lang="en-US" dirty="0">
                <a:solidFill>
                  <a:schemeClr val="bg1"/>
                </a:solidFill>
              </a:rPr>
              <a:t>. His sons were: Johnathan, </a:t>
            </a:r>
            <a:r>
              <a:rPr lang="en-US" dirty="0" err="1">
                <a:solidFill>
                  <a:schemeClr val="bg1"/>
                </a:solidFill>
              </a:rPr>
              <a:t>Ishui</a:t>
            </a:r>
            <a:r>
              <a:rPr lang="en-US" dirty="0">
                <a:solidFill>
                  <a:schemeClr val="bg1"/>
                </a:solidFill>
              </a:rPr>
              <a:t>, and </a:t>
            </a:r>
            <a:r>
              <a:rPr lang="en-US" dirty="0" err="1">
                <a:solidFill>
                  <a:schemeClr val="bg1"/>
                </a:solidFill>
              </a:rPr>
              <a:t>Melchi-shua</a:t>
            </a:r>
            <a:r>
              <a:rPr lang="en-US" dirty="0">
                <a:solidFill>
                  <a:schemeClr val="bg1"/>
                </a:solidFill>
              </a:rPr>
              <a:t>, and daughters Merab, and Michal (1 Samuel 14:49-50)</a:t>
            </a:r>
          </a:p>
          <a:p>
            <a:endParaRPr lang="en-US" dirty="0">
              <a:solidFill>
                <a:schemeClr val="bg1"/>
              </a:solidFill>
            </a:endParaRPr>
          </a:p>
          <a:p>
            <a:r>
              <a:rPr lang="en-US" dirty="0">
                <a:solidFill>
                  <a:schemeClr val="bg1"/>
                </a:solidFill>
              </a:rPr>
              <a:t>The Lord caused the prophet Samul to anoint young Saul to be king of Israel</a:t>
            </a:r>
          </a:p>
          <a:p>
            <a:endParaRPr lang="en-US" dirty="0">
              <a:solidFill>
                <a:schemeClr val="bg1"/>
              </a:solidFill>
            </a:endParaRPr>
          </a:p>
          <a:p>
            <a:r>
              <a:rPr lang="en-US" dirty="0">
                <a:solidFill>
                  <a:schemeClr val="bg1"/>
                </a:solidFill>
              </a:rPr>
              <a:t>He began as a humble servant, however, soon after assuming the role of king of Israel, he began to forget the Lord and take upon  priestly duties and was rejected of the Lord</a:t>
            </a:r>
          </a:p>
          <a:p>
            <a:endParaRPr lang="en-US" dirty="0">
              <a:solidFill>
                <a:schemeClr val="bg1"/>
              </a:solidFill>
            </a:endParaRPr>
          </a:p>
          <a:p>
            <a:r>
              <a:rPr lang="en-US" dirty="0">
                <a:solidFill>
                  <a:schemeClr val="bg1"/>
                </a:solidFill>
              </a:rPr>
              <a:t>He disobeyed the Lord by saving the spoils from the battle of the Amalekites</a:t>
            </a:r>
          </a:p>
          <a:p>
            <a:endParaRPr lang="en-US" dirty="0">
              <a:solidFill>
                <a:schemeClr val="bg1"/>
              </a:solidFill>
            </a:endParaRPr>
          </a:p>
          <a:p>
            <a:r>
              <a:rPr lang="en-US" dirty="0">
                <a:solidFill>
                  <a:schemeClr val="bg1"/>
                </a:solidFill>
              </a:rPr>
              <a:t>Samuel told him that the Lord would choose another king</a:t>
            </a:r>
          </a:p>
          <a:p>
            <a:endParaRPr lang="en-US" dirty="0">
              <a:solidFill>
                <a:schemeClr val="bg1"/>
              </a:solidFill>
            </a:endParaRPr>
          </a:p>
          <a:p>
            <a:r>
              <a:rPr lang="en-US" dirty="0">
                <a:solidFill>
                  <a:schemeClr val="bg1"/>
                </a:solidFill>
              </a:rPr>
              <a:t>He was an eyewitness to the process of his own dethronement</a:t>
            </a:r>
          </a:p>
          <a:p>
            <a:endParaRPr lang="en-US" dirty="0">
              <a:solidFill>
                <a:schemeClr val="bg1"/>
              </a:solidFill>
            </a:endParaRPr>
          </a:p>
          <a:p>
            <a:r>
              <a:rPr lang="en-US" dirty="0">
                <a:solidFill>
                  <a:schemeClr val="bg1"/>
                </a:solidFill>
              </a:rPr>
              <a:t>He was plagued by the spirit of jealousy and continually plotted for the death of David</a:t>
            </a:r>
          </a:p>
          <a:p>
            <a:endParaRPr lang="en-US" dirty="0">
              <a:solidFill>
                <a:schemeClr val="bg1"/>
              </a:solidFill>
            </a:endParaRPr>
          </a:p>
          <a:p>
            <a:r>
              <a:rPr lang="en-US" dirty="0">
                <a:solidFill>
                  <a:schemeClr val="bg1"/>
                </a:solidFill>
              </a:rPr>
              <a:t>He lost his life in a battle at Mount </a:t>
            </a:r>
            <a:r>
              <a:rPr lang="en-US" dirty="0" err="1">
                <a:solidFill>
                  <a:schemeClr val="bg1"/>
                </a:solidFill>
              </a:rPr>
              <a:t>Giboa</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99" name="TextBox 98">
            <a:extLst>
              <a:ext uri="{FF2B5EF4-FFF2-40B4-BE49-F238E27FC236}">
                <a16:creationId xmlns:a16="http://schemas.microsoft.com/office/drawing/2014/main" id="{3D2B96E3-564B-4BB9-8491-A7D8761632BA}"/>
              </a:ext>
            </a:extLst>
          </p:cNvPr>
          <p:cNvSpPr txBox="1"/>
          <p:nvPr/>
        </p:nvSpPr>
        <p:spPr>
          <a:xfrm>
            <a:off x="11487807" y="6493327"/>
            <a:ext cx="658186"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954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59805E-7F3D-491C-BE81-0369325FB9A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1D13624-9746-4FE7-94FD-C99767F636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559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Meets Samuel</a:t>
            </a:r>
          </a:p>
        </p:txBody>
      </p:sp>
      <p:sp>
        <p:nvSpPr>
          <p:cNvPr id="6" name="TextBox 5">
            <a:extLst>
              <a:ext uri="{FF2B5EF4-FFF2-40B4-BE49-F238E27FC236}">
                <a16:creationId xmlns:a16="http://schemas.microsoft.com/office/drawing/2014/main" id="{B49DA98A-0081-4BCF-A982-2BE94108B5C3}"/>
              </a:ext>
            </a:extLst>
          </p:cNvPr>
          <p:cNvSpPr txBox="1"/>
          <p:nvPr/>
        </p:nvSpPr>
        <p:spPr>
          <a:xfrm>
            <a:off x="3047999" y="999163"/>
            <a:ext cx="6096000" cy="646331"/>
          </a:xfrm>
          <a:prstGeom prst="rect">
            <a:avLst/>
          </a:prstGeom>
          <a:noFill/>
        </p:spPr>
        <p:txBody>
          <a:bodyPr wrap="square">
            <a:spAutoFit/>
          </a:bodyPr>
          <a:lstStyle/>
          <a:p>
            <a:pPr algn="ctr"/>
            <a:r>
              <a:rPr lang="en-US" b="0" i="1" dirty="0">
                <a:solidFill>
                  <a:srgbClr val="FFFF00"/>
                </a:solidFill>
                <a:effectLst/>
                <a:latin typeface="Palatino" pitchFamily="2" charset="0"/>
              </a:rPr>
              <a:t>Behold now, there is in this city a man of God, and he is an </a:t>
            </a:r>
            <a:r>
              <a:rPr lang="en-US" b="0" i="1" dirty="0" err="1">
                <a:solidFill>
                  <a:srgbClr val="FFFF00"/>
                </a:solidFill>
                <a:effectLst/>
                <a:latin typeface="Palatino" pitchFamily="2" charset="0"/>
              </a:rPr>
              <a:t>honourable</a:t>
            </a:r>
            <a:endParaRPr lang="en-US" i="1" dirty="0">
              <a:solidFill>
                <a:srgbClr val="FFFF00"/>
              </a:solidFill>
            </a:endParaRPr>
          </a:p>
        </p:txBody>
      </p:sp>
      <p:pic>
        <p:nvPicPr>
          <p:cNvPr id="8" name="Picture 7">
            <a:extLst>
              <a:ext uri="{FF2B5EF4-FFF2-40B4-BE49-F238E27FC236}">
                <a16:creationId xmlns:a16="http://schemas.microsoft.com/office/drawing/2014/main" id="{1D25E154-62BC-4681-9B8E-AE541A1A8A0B}"/>
              </a:ext>
            </a:extLst>
          </p:cNvPr>
          <p:cNvPicPr/>
          <p:nvPr/>
        </p:nvPicPr>
        <p:blipFill rotWithShape="1">
          <a:blip r:embed="rId3"/>
          <a:srcRect l="22672" t="57778" r="44448"/>
          <a:stretch/>
        </p:blipFill>
        <p:spPr>
          <a:xfrm>
            <a:off x="2656552" y="4222022"/>
            <a:ext cx="3336910" cy="2410335"/>
          </a:xfrm>
          <a:prstGeom prst="rect">
            <a:avLst/>
          </a:prstGeom>
        </p:spPr>
      </p:pic>
      <p:sp>
        <p:nvSpPr>
          <p:cNvPr id="10" name="TextBox 9">
            <a:extLst>
              <a:ext uri="{FF2B5EF4-FFF2-40B4-BE49-F238E27FC236}">
                <a16:creationId xmlns:a16="http://schemas.microsoft.com/office/drawing/2014/main" id="{CC85AEAD-2CF5-4D91-B1FE-AFAC71660172}"/>
              </a:ext>
            </a:extLst>
          </p:cNvPr>
          <p:cNvSpPr txBox="1"/>
          <p:nvPr/>
        </p:nvSpPr>
        <p:spPr>
          <a:xfrm>
            <a:off x="439185" y="1593623"/>
            <a:ext cx="3192140" cy="1938992"/>
          </a:xfrm>
          <a:prstGeom prst="rect">
            <a:avLst/>
          </a:prstGeom>
          <a:noFill/>
        </p:spPr>
        <p:txBody>
          <a:bodyPr wrap="square" rtlCol="0">
            <a:spAutoFit/>
          </a:bodyPr>
          <a:lstStyle/>
          <a:p>
            <a:r>
              <a:rPr lang="en-US" sz="2400" i="1" dirty="0">
                <a:solidFill>
                  <a:schemeClr val="bg1"/>
                </a:solidFill>
              </a:rPr>
              <a:t>Seer</a:t>
            </a:r>
            <a:r>
              <a:rPr lang="en-US" sz="2400" dirty="0">
                <a:solidFill>
                  <a:schemeClr val="bg1"/>
                </a:solidFill>
              </a:rPr>
              <a:t> = a man of God who can see or know of things in the past, present, or future that others may not perceive</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9:6-17</a:t>
            </a:r>
          </a:p>
        </p:txBody>
      </p:sp>
      <p:pic>
        <p:nvPicPr>
          <p:cNvPr id="14" name="Picture 13">
            <a:extLst>
              <a:ext uri="{FF2B5EF4-FFF2-40B4-BE49-F238E27FC236}">
                <a16:creationId xmlns:a16="http://schemas.microsoft.com/office/drawing/2014/main" id="{E22A3094-2F09-4B57-B7B5-0198E0119FC9}"/>
              </a:ext>
            </a:extLst>
          </p:cNvPr>
          <p:cNvPicPr/>
          <p:nvPr/>
        </p:nvPicPr>
        <p:blipFill rotWithShape="1">
          <a:blip r:embed="rId3"/>
          <a:srcRect l="32560" t="23041" r="48603" b="46751"/>
          <a:stretch/>
        </p:blipFill>
        <p:spPr>
          <a:xfrm>
            <a:off x="4325007" y="1890722"/>
            <a:ext cx="2296511" cy="2071678"/>
          </a:xfrm>
          <a:prstGeom prst="rect">
            <a:avLst/>
          </a:prstGeom>
        </p:spPr>
      </p:pic>
      <p:sp>
        <p:nvSpPr>
          <p:cNvPr id="18" name="TextBox 17">
            <a:extLst>
              <a:ext uri="{FF2B5EF4-FFF2-40B4-BE49-F238E27FC236}">
                <a16:creationId xmlns:a16="http://schemas.microsoft.com/office/drawing/2014/main" id="{23A81DF8-911B-43D6-9358-5A89E78CC312}"/>
              </a:ext>
            </a:extLst>
          </p:cNvPr>
          <p:cNvSpPr txBox="1"/>
          <p:nvPr/>
        </p:nvSpPr>
        <p:spPr>
          <a:xfrm>
            <a:off x="6978870" y="4734342"/>
            <a:ext cx="3975770" cy="1323439"/>
          </a:xfrm>
          <a:prstGeom prst="rect">
            <a:avLst/>
          </a:prstGeom>
          <a:noFill/>
        </p:spPr>
        <p:txBody>
          <a:bodyPr wrap="square" rtlCol="0">
            <a:spAutoFit/>
          </a:bodyPr>
          <a:lstStyle/>
          <a:p>
            <a:r>
              <a:rPr lang="en-US" sz="2000" dirty="0">
                <a:solidFill>
                  <a:schemeClr val="bg1"/>
                </a:solidFill>
              </a:rPr>
              <a:t>Upon their arrival in the city, the man of God came toward them as he was going to bless a sacrifice on behalf of the people.</a:t>
            </a:r>
          </a:p>
        </p:txBody>
      </p:sp>
      <p:grpSp>
        <p:nvGrpSpPr>
          <p:cNvPr id="19" name="Group 18">
            <a:extLst>
              <a:ext uri="{FF2B5EF4-FFF2-40B4-BE49-F238E27FC236}">
                <a16:creationId xmlns:a16="http://schemas.microsoft.com/office/drawing/2014/main" id="{8899316C-6B2E-44F8-9523-9F4480B0A744}"/>
              </a:ext>
            </a:extLst>
          </p:cNvPr>
          <p:cNvGrpSpPr/>
          <p:nvPr/>
        </p:nvGrpSpPr>
        <p:grpSpPr>
          <a:xfrm>
            <a:off x="7441457" y="1645494"/>
            <a:ext cx="3505068" cy="2501531"/>
            <a:chOff x="228600" y="381000"/>
            <a:chExt cx="3505068" cy="2501531"/>
          </a:xfrm>
        </p:grpSpPr>
        <p:grpSp>
          <p:nvGrpSpPr>
            <p:cNvPr id="20" name="Group 19">
              <a:extLst>
                <a:ext uri="{FF2B5EF4-FFF2-40B4-BE49-F238E27FC236}">
                  <a16:creationId xmlns:a16="http://schemas.microsoft.com/office/drawing/2014/main" id="{559286B9-0866-4A3A-99E6-B5487271DBC2}"/>
                </a:ext>
              </a:extLst>
            </p:cNvPr>
            <p:cNvGrpSpPr/>
            <p:nvPr/>
          </p:nvGrpSpPr>
          <p:grpSpPr>
            <a:xfrm>
              <a:off x="228600" y="381000"/>
              <a:ext cx="3505068" cy="2501531"/>
              <a:chOff x="534986" y="381000"/>
              <a:chExt cx="2637111" cy="2501531"/>
            </a:xfrm>
          </p:grpSpPr>
          <p:sp>
            <p:nvSpPr>
              <p:cNvPr id="22" name="Rectangle 21">
                <a:extLst>
                  <a:ext uri="{FF2B5EF4-FFF2-40B4-BE49-F238E27FC236}">
                    <a16:creationId xmlns:a16="http://schemas.microsoft.com/office/drawing/2014/main" id="{6596D193-7844-4EDF-94D9-EA3ED2AB96D7}"/>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CA955B3-9B05-476C-80A2-A52914E6ECAD}"/>
                  </a:ext>
                </a:extLst>
              </p:cNvPr>
              <p:cNvGrpSpPr/>
              <p:nvPr/>
            </p:nvGrpSpPr>
            <p:grpSpPr>
              <a:xfrm>
                <a:off x="534986" y="384805"/>
                <a:ext cx="457200" cy="2497726"/>
                <a:chOff x="533400" y="381000"/>
                <a:chExt cx="457200" cy="2497726"/>
              </a:xfrm>
            </p:grpSpPr>
            <p:sp>
              <p:nvSpPr>
                <p:cNvPr id="29" name="Oval 28">
                  <a:extLst>
                    <a:ext uri="{FF2B5EF4-FFF2-40B4-BE49-F238E27FC236}">
                      <a16:creationId xmlns:a16="http://schemas.microsoft.com/office/drawing/2014/main" id="{B3A90B63-30C8-4527-AB14-BC5259133B97}"/>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3">
                  <a:extLst>
                    <a:ext uri="{FF2B5EF4-FFF2-40B4-BE49-F238E27FC236}">
                      <a16:creationId xmlns:a16="http://schemas.microsoft.com/office/drawing/2014/main" id="{72428784-4D99-456D-BFFE-3CE8FC51835B}"/>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028671-5C51-49FB-B80F-C3E065633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2801003-37B4-40A2-91D2-F3FCC30D51A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670129D-6328-41E5-9265-FF75D3E6E131}"/>
                  </a:ext>
                </a:extLst>
              </p:cNvPr>
              <p:cNvGrpSpPr/>
              <p:nvPr/>
            </p:nvGrpSpPr>
            <p:grpSpPr>
              <a:xfrm>
                <a:off x="2714897" y="381000"/>
                <a:ext cx="457200" cy="2497726"/>
                <a:chOff x="2714897" y="457200"/>
                <a:chExt cx="457200" cy="2497726"/>
              </a:xfrm>
            </p:grpSpPr>
            <p:sp>
              <p:nvSpPr>
                <p:cNvPr id="25" name="Oval 24">
                  <a:extLst>
                    <a:ext uri="{FF2B5EF4-FFF2-40B4-BE49-F238E27FC236}">
                      <a16:creationId xmlns:a16="http://schemas.microsoft.com/office/drawing/2014/main" id="{FD30B68E-8969-4741-9B5A-C916A7B30E08}"/>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8F6737B0-2E13-4B5B-87A9-34BE915C384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80E74E-E71E-486A-9CB8-6A18DD762CF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C77495-B631-478C-8CB0-37C116B1462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a:extLst>
                <a:ext uri="{FF2B5EF4-FFF2-40B4-BE49-F238E27FC236}">
                  <a16:creationId xmlns:a16="http://schemas.microsoft.com/office/drawing/2014/main" id="{8A814D59-7FCD-4C47-9370-8D43D1B91DAD}"/>
                </a:ext>
              </a:extLst>
            </p:cNvPr>
            <p:cNvSpPr/>
            <p:nvPr/>
          </p:nvSpPr>
          <p:spPr>
            <a:xfrm>
              <a:off x="842492" y="972693"/>
              <a:ext cx="2293346" cy="1477328"/>
            </a:xfrm>
            <a:prstGeom prst="rect">
              <a:avLst/>
            </a:prstGeom>
          </p:spPr>
          <p:txBody>
            <a:bodyPr wrap="square">
              <a:spAutoFit/>
            </a:bodyPr>
            <a:lstStyle/>
            <a:p>
              <a:pPr algn="ctr"/>
              <a:r>
                <a:rPr lang="en-US" i="1" dirty="0"/>
                <a:t>The Lord calls people to serve in His kingdom through inspiration to His authorized servants</a:t>
              </a:r>
            </a:p>
          </p:txBody>
        </p:sp>
      </p:grpSp>
    </p:spTree>
    <p:extLst>
      <p:ext uri="{BB962C8B-B14F-4D97-AF65-F5344CB8AC3E}">
        <p14:creationId xmlns:p14="http://schemas.microsoft.com/office/powerpoint/2010/main" val="25811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Treated As A Guest</a:t>
            </a:r>
          </a:p>
        </p:txBody>
      </p:sp>
      <p:sp>
        <p:nvSpPr>
          <p:cNvPr id="10" name="TextBox 9">
            <a:extLst>
              <a:ext uri="{FF2B5EF4-FFF2-40B4-BE49-F238E27FC236}">
                <a16:creationId xmlns:a16="http://schemas.microsoft.com/office/drawing/2014/main" id="{CC85AEAD-2CF5-4D91-B1FE-AFAC71660172}"/>
              </a:ext>
            </a:extLst>
          </p:cNvPr>
          <p:cNvSpPr txBox="1"/>
          <p:nvPr/>
        </p:nvSpPr>
        <p:spPr>
          <a:xfrm>
            <a:off x="738599" y="1522385"/>
            <a:ext cx="3192140" cy="3046988"/>
          </a:xfrm>
          <a:prstGeom prst="rect">
            <a:avLst/>
          </a:prstGeom>
          <a:noFill/>
        </p:spPr>
        <p:txBody>
          <a:bodyPr wrap="square" rtlCol="0">
            <a:spAutoFit/>
          </a:bodyPr>
          <a:lstStyle/>
          <a:p>
            <a:r>
              <a:rPr lang="en-US" sz="2400" i="1" dirty="0">
                <a:solidFill>
                  <a:schemeClr val="bg1"/>
                </a:solidFill>
              </a:rPr>
              <a:t>Saul is worried over the donkeys: Samuel’s instruction regarding the donkeys was likely given to strengthen Saul’s faith in preparation for the call to be king</a:t>
            </a:r>
            <a:endParaRPr lang="en-US" sz="2400" dirty="0">
              <a:solidFill>
                <a:schemeClr val="bg1"/>
              </a:solidFill>
            </a:endParaRP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9:18-21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7441457" y="5030662"/>
            <a:ext cx="3975770" cy="1015663"/>
          </a:xfrm>
          <a:prstGeom prst="rect">
            <a:avLst/>
          </a:prstGeom>
          <a:noFill/>
        </p:spPr>
        <p:txBody>
          <a:bodyPr wrap="square" rtlCol="0">
            <a:spAutoFit/>
          </a:bodyPr>
          <a:lstStyle/>
          <a:p>
            <a:r>
              <a:rPr lang="en-US" sz="2000" dirty="0">
                <a:solidFill>
                  <a:schemeClr val="bg1"/>
                </a:solidFill>
              </a:rPr>
              <a:t>Samuel was saying that Saul was the man the Lord had chosen to fulfill Israel’s desire to have a king</a:t>
            </a:r>
          </a:p>
        </p:txBody>
      </p:sp>
      <p:grpSp>
        <p:nvGrpSpPr>
          <p:cNvPr id="19" name="Group 18">
            <a:extLst>
              <a:ext uri="{FF2B5EF4-FFF2-40B4-BE49-F238E27FC236}">
                <a16:creationId xmlns:a16="http://schemas.microsoft.com/office/drawing/2014/main" id="{8899316C-6B2E-44F8-9523-9F4480B0A744}"/>
              </a:ext>
            </a:extLst>
          </p:cNvPr>
          <p:cNvGrpSpPr/>
          <p:nvPr/>
        </p:nvGrpSpPr>
        <p:grpSpPr>
          <a:xfrm>
            <a:off x="3331912" y="4130826"/>
            <a:ext cx="3505068" cy="2501531"/>
            <a:chOff x="228600" y="381000"/>
            <a:chExt cx="3505068" cy="2501531"/>
          </a:xfrm>
        </p:grpSpPr>
        <p:grpSp>
          <p:nvGrpSpPr>
            <p:cNvPr id="20" name="Group 19">
              <a:extLst>
                <a:ext uri="{FF2B5EF4-FFF2-40B4-BE49-F238E27FC236}">
                  <a16:creationId xmlns:a16="http://schemas.microsoft.com/office/drawing/2014/main" id="{559286B9-0866-4A3A-99E6-B5487271DBC2}"/>
                </a:ext>
              </a:extLst>
            </p:cNvPr>
            <p:cNvGrpSpPr/>
            <p:nvPr/>
          </p:nvGrpSpPr>
          <p:grpSpPr>
            <a:xfrm>
              <a:off x="228600" y="381000"/>
              <a:ext cx="3505068" cy="2501531"/>
              <a:chOff x="534986" y="381000"/>
              <a:chExt cx="2637111" cy="2501531"/>
            </a:xfrm>
          </p:grpSpPr>
          <p:sp>
            <p:nvSpPr>
              <p:cNvPr id="22" name="Rectangle 21">
                <a:extLst>
                  <a:ext uri="{FF2B5EF4-FFF2-40B4-BE49-F238E27FC236}">
                    <a16:creationId xmlns:a16="http://schemas.microsoft.com/office/drawing/2014/main" id="{6596D193-7844-4EDF-94D9-EA3ED2AB96D7}"/>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CA955B3-9B05-476C-80A2-A52914E6ECAD}"/>
                  </a:ext>
                </a:extLst>
              </p:cNvPr>
              <p:cNvGrpSpPr/>
              <p:nvPr/>
            </p:nvGrpSpPr>
            <p:grpSpPr>
              <a:xfrm>
                <a:off x="534986" y="384805"/>
                <a:ext cx="457200" cy="2497726"/>
                <a:chOff x="533400" y="381000"/>
                <a:chExt cx="457200" cy="2497726"/>
              </a:xfrm>
            </p:grpSpPr>
            <p:sp>
              <p:nvSpPr>
                <p:cNvPr id="29" name="Oval 28">
                  <a:extLst>
                    <a:ext uri="{FF2B5EF4-FFF2-40B4-BE49-F238E27FC236}">
                      <a16:creationId xmlns:a16="http://schemas.microsoft.com/office/drawing/2014/main" id="{B3A90B63-30C8-4527-AB14-BC5259133B97}"/>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3">
                  <a:extLst>
                    <a:ext uri="{FF2B5EF4-FFF2-40B4-BE49-F238E27FC236}">
                      <a16:creationId xmlns:a16="http://schemas.microsoft.com/office/drawing/2014/main" id="{72428784-4D99-456D-BFFE-3CE8FC51835B}"/>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028671-5C51-49FB-B80F-C3E065633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2801003-37B4-40A2-91D2-F3FCC30D51A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670129D-6328-41E5-9265-FF75D3E6E131}"/>
                  </a:ext>
                </a:extLst>
              </p:cNvPr>
              <p:cNvGrpSpPr/>
              <p:nvPr/>
            </p:nvGrpSpPr>
            <p:grpSpPr>
              <a:xfrm>
                <a:off x="2714897" y="381000"/>
                <a:ext cx="457200" cy="2497726"/>
                <a:chOff x="2714897" y="457200"/>
                <a:chExt cx="457200" cy="2497726"/>
              </a:xfrm>
            </p:grpSpPr>
            <p:sp>
              <p:nvSpPr>
                <p:cNvPr id="25" name="Oval 24">
                  <a:extLst>
                    <a:ext uri="{FF2B5EF4-FFF2-40B4-BE49-F238E27FC236}">
                      <a16:creationId xmlns:a16="http://schemas.microsoft.com/office/drawing/2014/main" id="{FD30B68E-8969-4741-9B5A-C916A7B30E08}"/>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8F6737B0-2E13-4B5B-87A9-34BE915C384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80E74E-E71E-486A-9CB8-6A18DD762CF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C77495-B631-478C-8CB0-37C116B1462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a:extLst>
                <a:ext uri="{FF2B5EF4-FFF2-40B4-BE49-F238E27FC236}">
                  <a16:creationId xmlns:a16="http://schemas.microsoft.com/office/drawing/2014/main" id="{8A814D59-7FCD-4C47-9370-8D43D1B91DAD}"/>
                </a:ext>
              </a:extLst>
            </p:cNvPr>
            <p:cNvSpPr/>
            <p:nvPr/>
          </p:nvSpPr>
          <p:spPr>
            <a:xfrm>
              <a:off x="842492" y="972693"/>
              <a:ext cx="2293346" cy="1477328"/>
            </a:xfrm>
            <a:prstGeom prst="rect">
              <a:avLst/>
            </a:prstGeom>
          </p:spPr>
          <p:txBody>
            <a:bodyPr wrap="square">
              <a:spAutoFit/>
            </a:bodyPr>
            <a:lstStyle/>
            <a:p>
              <a:pPr algn="ctr"/>
              <a:r>
                <a:rPr lang="en-US" i="1" dirty="0"/>
                <a:t>If we seek the Lord’s direction through His prophets and seers, they will show us the way we should go</a:t>
              </a:r>
            </a:p>
          </p:txBody>
        </p:sp>
      </p:grpSp>
      <p:pic>
        <p:nvPicPr>
          <p:cNvPr id="4" name="Picture 3">
            <a:extLst>
              <a:ext uri="{FF2B5EF4-FFF2-40B4-BE49-F238E27FC236}">
                <a16:creationId xmlns:a16="http://schemas.microsoft.com/office/drawing/2014/main" id="{A570FA5D-D756-44C2-B752-0E4D43A6F5D8}"/>
              </a:ext>
            </a:extLst>
          </p:cNvPr>
          <p:cNvPicPr/>
          <p:nvPr/>
        </p:nvPicPr>
        <p:blipFill rotWithShape="1">
          <a:blip r:embed="rId3"/>
          <a:srcRect l="67520" t="23966" r="11273" b="43565"/>
          <a:stretch/>
        </p:blipFill>
        <p:spPr>
          <a:xfrm>
            <a:off x="5184477" y="1367727"/>
            <a:ext cx="3031556" cy="2646319"/>
          </a:xfrm>
          <a:prstGeom prst="rect">
            <a:avLst/>
          </a:prstGeom>
        </p:spPr>
      </p:pic>
    </p:spTree>
    <p:extLst>
      <p:ext uri="{BB962C8B-B14F-4D97-AF65-F5344CB8AC3E}">
        <p14:creationId xmlns:p14="http://schemas.microsoft.com/office/powerpoint/2010/main" val="4826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Anointed</a:t>
            </a:r>
          </a:p>
        </p:txBody>
      </p:sp>
      <p:sp>
        <p:nvSpPr>
          <p:cNvPr id="10" name="TextBox 9">
            <a:extLst>
              <a:ext uri="{FF2B5EF4-FFF2-40B4-BE49-F238E27FC236}">
                <a16:creationId xmlns:a16="http://schemas.microsoft.com/office/drawing/2014/main" id="{CC85AEAD-2CF5-4D91-B1FE-AFAC71660172}"/>
              </a:ext>
            </a:extLst>
          </p:cNvPr>
          <p:cNvSpPr txBox="1"/>
          <p:nvPr/>
        </p:nvSpPr>
        <p:spPr>
          <a:xfrm>
            <a:off x="560288" y="1014178"/>
            <a:ext cx="3192140" cy="4524315"/>
          </a:xfrm>
          <a:prstGeom prst="rect">
            <a:avLst/>
          </a:prstGeom>
          <a:noFill/>
        </p:spPr>
        <p:txBody>
          <a:bodyPr wrap="square" rtlCol="0">
            <a:spAutoFit/>
          </a:bodyPr>
          <a:lstStyle/>
          <a:p>
            <a:r>
              <a:rPr lang="en-US" sz="2400" dirty="0">
                <a:solidFill>
                  <a:schemeClr val="bg1"/>
                </a:solidFill>
              </a:rPr>
              <a:t>Anointing with oil in a priesthood service is as old as Adam. </a:t>
            </a:r>
          </a:p>
          <a:p>
            <a:endParaRPr lang="en-US" sz="2400" dirty="0">
              <a:solidFill>
                <a:schemeClr val="bg1"/>
              </a:solidFill>
            </a:endParaRPr>
          </a:p>
          <a:p>
            <a:r>
              <a:rPr lang="en-US" sz="2400" dirty="0">
                <a:solidFill>
                  <a:schemeClr val="bg1"/>
                </a:solidFill>
              </a:rPr>
              <a:t>Since the Lord set up the kingdom of Israel and revealed the laws that were to govern their kings, it was altogether fitting that these kings be anointed with oil.</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3477875"/>
          </a:xfrm>
          <a:prstGeom prst="rect">
            <a:avLst/>
          </a:prstGeom>
          <a:noFill/>
        </p:spPr>
        <p:txBody>
          <a:bodyPr wrap="square" rtlCol="0">
            <a:spAutoFit/>
          </a:bodyPr>
          <a:lstStyle/>
          <a:p>
            <a:r>
              <a:rPr lang="en-US" sz="2000" dirty="0">
                <a:solidFill>
                  <a:schemeClr val="bg1"/>
                </a:solidFill>
              </a:rPr>
              <a:t>“Anointing with oil was a symbol of endowment with the Spirit of God; as the oil itself, by virtue of the strength which it gives to the vital spirits, was a symbol of the Spirit of God as the principle of divine and spiritual power.</a:t>
            </a:r>
          </a:p>
          <a:p>
            <a:r>
              <a:rPr lang="en-US" sz="2000" dirty="0">
                <a:solidFill>
                  <a:schemeClr val="bg1"/>
                </a:solidFill>
              </a:rPr>
              <a:t>Hitherto there had been no other anointing among the people of God than that of the priests and sanctuary. (2)</a:t>
            </a:r>
          </a:p>
        </p:txBody>
      </p:sp>
      <p:pic>
        <p:nvPicPr>
          <p:cNvPr id="6" name="Picture 5">
            <a:extLst>
              <a:ext uri="{FF2B5EF4-FFF2-40B4-BE49-F238E27FC236}">
                <a16:creationId xmlns:a16="http://schemas.microsoft.com/office/drawing/2014/main" id="{E0AABF4D-8400-4A96-A940-B0C18999130F}"/>
              </a:ext>
            </a:extLst>
          </p:cNvPr>
          <p:cNvPicPr/>
          <p:nvPr/>
        </p:nvPicPr>
        <p:blipFill rotWithShape="1">
          <a:blip r:embed="rId3"/>
          <a:srcRect l="60435" t="22325" r="5291" b="32713"/>
          <a:stretch/>
        </p:blipFill>
        <p:spPr>
          <a:xfrm>
            <a:off x="3889438" y="2253483"/>
            <a:ext cx="4178595" cy="3083442"/>
          </a:xfrm>
          <a:prstGeom prst="rect">
            <a:avLst/>
          </a:prstGeom>
        </p:spPr>
      </p:pic>
    </p:spTree>
    <p:extLst>
      <p:ext uri="{BB962C8B-B14F-4D97-AF65-F5344CB8AC3E}">
        <p14:creationId xmlns:p14="http://schemas.microsoft.com/office/powerpoint/2010/main" val="40269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Selected As King</a:t>
            </a:r>
          </a:p>
        </p:txBody>
      </p:sp>
      <p:sp>
        <p:nvSpPr>
          <p:cNvPr id="10" name="TextBox 9">
            <a:extLst>
              <a:ext uri="{FF2B5EF4-FFF2-40B4-BE49-F238E27FC236}">
                <a16:creationId xmlns:a16="http://schemas.microsoft.com/office/drawing/2014/main" id="{CC85AEAD-2CF5-4D91-B1FE-AFAC71660172}"/>
              </a:ext>
            </a:extLst>
          </p:cNvPr>
          <p:cNvSpPr txBox="1"/>
          <p:nvPr/>
        </p:nvSpPr>
        <p:spPr>
          <a:xfrm>
            <a:off x="348649" y="1200363"/>
            <a:ext cx="3192140" cy="4247317"/>
          </a:xfrm>
          <a:prstGeom prst="rect">
            <a:avLst/>
          </a:prstGeom>
          <a:noFill/>
        </p:spPr>
        <p:txBody>
          <a:bodyPr wrap="square" rtlCol="0">
            <a:spAutoFit/>
          </a:bodyPr>
          <a:lstStyle/>
          <a:p>
            <a:r>
              <a:rPr lang="en-US" dirty="0">
                <a:solidFill>
                  <a:schemeClr val="bg1"/>
                </a:solidFill>
              </a:rPr>
              <a:t>The people who knew Saul were surprised to see him prophesy with the group of prophets.</a:t>
            </a:r>
          </a:p>
          <a:p>
            <a:endParaRPr lang="en-US" dirty="0">
              <a:solidFill>
                <a:schemeClr val="bg1"/>
              </a:solidFill>
            </a:endParaRPr>
          </a:p>
          <a:p>
            <a:r>
              <a:rPr lang="en-US" dirty="0">
                <a:solidFill>
                  <a:schemeClr val="bg1"/>
                </a:solidFill>
              </a:rPr>
              <a:t>After this event, Samuel gathered the Israelites together and reminded them that they had rejected the Lord by seeking to have a king.</a:t>
            </a:r>
          </a:p>
          <a:p>
            <a:endParaRPr lang="en-US" dirty="0">
              <a:solidFill>
                <a:schemeClr val="bg1"/>
              </a:solidFill>
            </a:endParaRPr>
          </a:p>
          <a:p>
            <a:r>
              <a:rPr lang="en-US" dirty="0">
                <a:solidFill>
                  <a:schemeClr val="bg1"/>
                </a:solidFill>
              </a:rPr>
              <a:t>He then announced that Saul was the man whom the Lord had chosen to be the earthly leader of Israel.</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10:23-27</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1938992"/>
          </a:xfrm>
          <a:prstGeom prst="rect">
            <a:avLst/>
          </a:prstGeom>
          <a:noFill/>
        </p:spPr>
        <p:txBody>
          <a:bodyPr wrap="square" rtlCol="0">
            <a:spAutoFit/>
          </a:bodyPr>
          <a:lstStyle/>
          <a:p>
            <a:r>
              <a:rPr lang="en-US" sz="2000" dirty="0">
                <a:solidFill>
                  <a:schemeClr val="bg1"/>
                </a:solidFill>
              </a:rPr>
              <a:t>Not everyone supported Saul’s selection as king.</a:t>
            </a:r>
          </a:p>
          <a:p>
            <a:endParaRPr lang="en-US" sz="2000" dirty="0">
              <a:solidFill>
                <a:schemeClr val="bg1"/>
              </a:solidFill>
            </a:endParaRPr>
          </a:p>
          <a:p>
            <a:r>
              <a:rPr lang="en-US" sz="2000" dirty="0">
                <a:solidFill>
                  <a:schemeClr val="bg1"/>
                </a:solidFill>
              </a:rPr>
              <a:t>One group of people questioned Saul’s abilities and despised him, but Saul did not retaliate against them.</a:t>
            </a:r>
          </a:p>
        </p:txBody>
      </p:sp>
      <p:pic>
        <p:nvPicPr>
          <p:cNvPr id="4" name="Picture 3">
            <a:extLst>
              <a:ext uri="{FF2B5EF4-FFF2-40B4-BE49-F238E27FC236}">
                <a16:creationId xmlns:a16="http://schemas.microsoft.com/office/drawing/2014/main" id="{B1E30E63-B9D4-4BA5-8EA5-8BE609069927}"/>
              </a:ext>
            </a:extLst>
          </p:cNvPr>
          <p:cNvPicPr/>
          <p:nvPr/>
        </p:nvPicPr>
        <p:blipFill rotWithShape="1">
          <a:blip r:embed="rId3"/>
          <a:srcRect l="57399" t="14834" r="9325" b="45018"/>
          <a:stretch/>
        </p:blipFill>
        <p:spPr>
          <a:xfrm>
            <a:off x="3889438" y="1303282"/>
            <a:ext cx="4056992" cy="2753347"/>
          </a:xfrm>
          <a:prstGeom prst="rect">
            <a:avLst/>
          </a:prstGeom>
        </p:spPr>
      </p:pic>
      <p:sp>
        <p:nvSpPr>
          <p:cNvPr id="11" name="TextBox 10">
            <a:extLst>
              <a:ext uri="{FF2B5EF4-FFF2-40B4-BE49-F238E27FC236}">
                <a16:creationId xmlns:a16="http://schemas.microsoft.com/office/drawing/2014/main" id="{E66EE28C-E5B2-4813-A432-5489C5C440C1}"/>
              </a:ext>
            </a:extLst>
          </p:cNvPr>
          <p:cNvSpPr txBox="1"/>
          <p:nvPr/>
        </p:nvSpPr>
        <p:spPr>
          <a:xfrm>
            <a:off x="4166361" y="5320603"/>
            <a:ext cx="3975770" cy="1015663"/>
          </a:xfrm>
          <a:prstGeom prst="rect">
            <a:avLst/>
          </a:prstGeom>
          <a:noFill/>
        </p:spPr>
        <p:txBody>
          <a:bodyPr wrap="square" rtlCol="0">
            <a:spAutoFit/>
          </a:bodyPr>
          <a:lstStyle/>
          <a:p>
            <a:r>
              <a:rPr lang="en-US" sz="2000" i="1" dirty="0">
                <a:solidFill>
                  <a:srgbClr val="FFFF00"/>
                </a:solidFill>
              </a:rPr>
              <a:t>“How shall this man save us? And they despised him and brough him no presents. But he held his peace.”</a:t>
            </a:r>
          </a:p>
        </p:txBody>
      </p:sp>
      <p:pic>
        <p:nvPicPr>
          <p:cNvPr id="5" name="Picture 4">
            <a:extLst>
              <a:ext uri="{FF2B5EF4-FFF2-40B4-BE49-F238E27FC236}">
                <a16:creationId xmlns:a16="http://schemas.microsoft.com/office/drawing/2014/main" id="{AC768D99-5A5F-4FBB-9582-D0566BBED488}"/>
              </a:ext>
            </a:extLst>
          </p:cNvPr>
          <p:cNvPicPr/>
          <p:nvPr/>
        </p:nvPicPr>
        <p:blipFill rotWithShape="1">
          <a:blip r:embed="rId3"/>
          <a:srcRect l="10627" t="54367" r="66614" b="18108"/>
          <a:stretch/>
        </p:blipFill>
        <p:spPr>
          <a:xfrm>
            <a:off x="8534399" y="4503844"/>
            <a:ext cx="2774731" cy="1887671"/>
          </a:xfrm>
          <a:prstGeom prst="rect">
            <a:avLst/>
          </a:prstGeom>
        </p:spPr>
      </p:pic>
    </p:spTree>
    <p:extLst>
      <p:ext uri="{BB962C8B-B14F-4D97-AF65-F5344CB8AC3E}">
        <p14:creationId xmlns:p14="http://schemas.microsoft.com/office/powerpoint/2010/main" val="17953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1006</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Black</vt:lpstr>
      <vt:lpstr>Calibri Light</vt:lpstr>
      <vt:lpstr>Calibri</vt:lpstr>
      <vt:lpstr>Arial</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2020-11-15T15:08:45Z</dcterms:created>
  <dcterms:modified xsi:type="dcterms:W3CDTF">2020-11-15T16:27:26Z</dcterms:modified>
</cp:coreProperties>
</file>