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2" r:id="rId4"/>
    <p:sldId id="259" r:id="rId5"/>
    <p:sldId id="260" r:id="rId6"/>
    <p:sldId id="265" r:id="rId7"/>
    <p:sldId id="261" r:id="rId8"/>
    <p:sldId id="264" r:id="rId9"/>
    <p:sldId id="263" r:id="rId10"/>
    <p:sldId id="266" r:id="rId11"/>
    <p:sldId id="267" r:id="rId12"/>
    <p:sldId id="268" r:id="rId13"/>
    <p:sldId id="269" r:id="rId14"/>
    <p:sldId id="270" r:id="rId15"/>
    <p:sldId id="271" r:id="rId16"/>
    <p:sldId id="258" r:id="rId17"/>
  </p:sldIdLst>
  <p:sldSz cx="12192000" cy="6858000"/>
  <p:notesSz cx="6858000" cy="9144000"/>
  <p:embeddedFontLst>
    <p:embeddedFont>
      <p:font typeface="Abadi" panose="020B0604020104020204" pitchFamily="34"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28E1-426D-4147-93DA-CF1C982C06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0B53B8-788B-4D87-85B0-DD919DEB5E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6A327-D016-40A7-9157-C2BD42E58BB1}"/>
              </a:ext>
            </a:extLst>
          </p:cNvPr>
          <p:cNvSpPr>
            <a:spLocks noGrp="1"/>
          </p:cNvSpPr>
          <p:nvPr>
            <p:ph type="dt" sz="half" idx="10"/>
          </p:nvPr>
        </p:nvSpPr>
        <p:spPr/>
        <p:txBody>
          <a:bodyPr/>
          <a:lstStyle/>
          <a:p>
            <a:fld id="{0E96C342-9865-4672-A181-B74B9D2537CE}" type="datetimeFigureOut">
              <a:rPr lang="en-US" smtClean="0"/>
              <a:t>11/16/2020</a:t>
            </a:fld>
            <a:endParaRPr lang="en-US"/>
          </a:p>
        </p:txBody>
      </p:sp>
      <p:sp>
        <p:nvSpPr>
          <p:cNvPr id="5" name="Footer Placeholder 4">
            <a:extLst>
              <a:ext uri="{FF2B5EF4-FFF2-40B4-BE49-F238E27FC236}">
                <a16:creationId xmlns:a16="http://schemas.microsoft.com/office/drawing/2014/main" id="{48817223-04E9-48F2-A568-0CE691C04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41569-87AB-4B58-8FA4-EE12A03F5390}"/>
              </a:ext>
            </a:extLst>
          </p:cNvPr>
          <p:cNvSpPr>
            <a:spLocks noGrp="1"/>
          </p:cNvSpPr>
          <p:nvPr>
            <p:ph type="sldNum" sz="quarter" idx="12"/>
          </p:nvPr>
        </p:nvSpPr>
        <p:spPr/>
        <p:txBody>
          <a:bodyPr/>
          <a:lstStyle/>
          <a:p>
            <a:fld id="{25D6E2EF-A50F-4A6B-A79C-F4C1136D0A6B}" type="slidenum">
              <a:rPr lang="en-US" smtClean="0"/>
              <a:t>‹#›</a:t>
            </a:fld>
            <a:endParaRPr lang="en-US"/>
          </a:p>
        </p:txBody>
      </p:sp>
    </p:spTree>
    <p:extLst>
      <p:ext uri="{BB962C8B-B14F-4D97-AF65-F5344CB8AC3E}">
        <p14:creationId xmlns:p14="http://schemas.microsoft.com/office/powerpoint/2010/main" val="58044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EC8F9-7B24-47E7-A086-6BDE2C5564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693711-750D-4D1F-AE1C-D9BD5A3A44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D3CCB-4088-4745-8322-0403BC243CB1}"/>
              </a:ext>
            </a:extLst>
          </p:cNvPr>
          <p:cNvSpPr>
            <a:spLocks noGrp="1"/>
          </p:cNvSpPr>
          <p:nvPr>
            <p:ph type="dt" sz="half" idx="10"/>
          </p:nvPr>
        </p:nvSpPr>
        <p:spPr/>
        <p:txBody>
          <a:bodyPr/>
          <a:lstStyle/>
          <a:p>
            <a:fld id="{0E96C342-9865-4672-A181-B74B9D2537CE}" type="datetimeFigureOut">
              <a:rPr lang="en-US" smtClean="0"/>
              <a:t>11/16/2020</a:t>
            </a:fld>
            <a:endParaRPr lang="en-US"/>
          </a:p>
        </p:txBody>
      </p:sp>
      <p:sp>
        <p:nvSpPr>
          <p:cNvPr id="5" name="Footer Placeholder 4">
            <a:extLst>
              <a:ext uri="{FF2B5EF4-FFF2-40B4-BE49-F238E27FC236}">
                <a16:creationId xmlns:a16="http://schemas.microsoft.com/office/drawing/2014/main" id="{C093B202-FB30-41D4-AE2F-3F1C2FB29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4754D-8485-4ACA-89CA-AA85C1B0CFA6}"/>
              </a:ext>
            </a:extLst>
          </p:cNvPr>
          <p:cNvSpPr>
            <a:spLocks noGrp="1"/>
          </p:cNvSpPr>
          <p:nvPr>
            <p:ph type="sldNum" sz="quarter" idx="12"/>
          </p:nvPr>
        </p:nvSpPr>
        <p:spPr/>
        <p:txBody>
          <a:bodyPr/>
          <a:lstStyle/>
          <a:p>
            <a:fld id="{25D6E2EF-A50F-4A6B-A79C-F4C1136D0A6B}" type="slidenum">
              <a:rPr lang="en-US" smtClean="0"/>
              <a:t>‹#›</a:t>
            </a:fld>
            <a:endParaRPr lang="en-US"/>
          </a:p>
        </p:txBody>
      </p:sp>
    </p:spTree>
    <p:extLst>
      <p:ext uri="{BB962C8B-B14F-4D97-AF65-F5344CB8AC3E}">
        <p14:creationId xmlns:p14="http://schemas.microsoft.com/office/powerpoint/2010/main" val="29374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5C7CD0-C245-4C34-B072-0223943A95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1423C6-E7A9-455F-9343-42D8E07DF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60046-99BB-4DD6-8483-0EA4EBCEFA5E}"/>
              </a:ext>
            </a:extLst>
          </p:cNvPr>
          <p:cNvSpPr>
            <a:spLocks noGrp="1"/>
          </p:cNvSpPr>
          <p:nvPr>
            <p:ph type="dt" sz="half" idx="10"/>
          </p:nvPr>
        </p:nvSpPr>
        <p:spPr/>
        <p:txBody>
          <a:bodyPr/>
          <a:lstStyle/>
          <a:p>
            <a:fld id="{0E96C342-9865-4672-A181-B74B9D2537CE}" type="datetimeFigureOut">
              <a:rPr lang="en-US" smtClean="0"/>
              <a:t>11/16/2020</a:t>
            </a:fld>
            <a:endParaRPr lang="en-US"/>
          </a:p>
        </p:txBody>
      </p:sp>
      <p:sp>
        <p:nvSpPr>
          <p:cNvPr id="5" name="Footer Placeholder 4">
            <a:extLst>
              <a:ext uri="{FF2B5EF4-FFF2-40B4-BE49-F238E27FC236}">
                <a16:creationId xmlns:a16="http://schemas.microsoft.com/office/drawing/2014/main" id="{0ED26D9A-7075-4923-BD37-39938A650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E0526-E0EE-4AA5-BF2C-9B151F6FC3ED}"/>
              </a:ext>
            </a:extLst>
          </p:cNvPr>
          <p:cNvSpPr>
            <a:spLocks noGrp="1"/>
          </p:cNvSpPr>
          <p:nvPr>
            <p:ph type="sldNum" sz="quarter" idx="12"/>
          </p:nvPr>
        </p:nvSpPr>
        <p:spPr/>
        <p:txBody>
          <a:bodyPr/>
          <a:lstStyle/>
          <a:p>
            <a:fld id="{25D6E2EF-A50F-4A6B-A79C-F4C1136D0A6B}" type="slidenum">
              <a:rPr lang="en-US" smtClean="0"/>
              <a:t>‹#›</a:t>
            </a:fld>
            <a:endParaRPr lang="en-US"/>
          </a:p>
        </p:txBody>
      </p:sp>
    </p:spTree>
    <p:extLst>
      <p:ext uri="{BB962C8B-B14F-4D97-AF65-F5344CB8AC3E}">
        <p14:creationId xmlns:p14="http://schemas.microsoft.com/office/powerpoint/2010/main" val="365348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F890-5EB3-44A6-AF97-872535EBB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F3BD42-81C1-4761-9CAD-11BE3B3E22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4ACD7-E187-4614-96CD-FED113C61102}"/>
              </a:ext>
            </a:extLst>
          </p:cNvPr>
          <p:cNvSpPr>
            <a:spLocks noGrp="1"/>
          </p:cNvSpPr>
          <p:nvPr>
            <p:ph type="dt" sz="half" idx="10"/>
          </p:nvPr>
        </p:nvSpPr>
        <p:spPr/>
        <p:txBody>
          <a:bodyPr/>
          <a:lstStyle/>
          <a:p>
            <a:fld id="{0E96C342-9865-4672-A181-B74B9D2537CE}" type="datetimeFigureOut">
              <a:rPr lang="en-US" smtClean="0"/>
              <a:t>11/16/2020</a:t>
            </a:fld>
            <a:endParaRPr lang="en-US"/>
          </a:p>
        </p:txBody>
      </p:sp>
      <p:sp>
        <p:nvSpPr>
          <p:cNvPr id="5" name="Footer Placeholder 4">
            <a:extLst>
              <a:ext uri="{FF2B5EF4-FFF2-40B4-BE49-F238E27FC236}">
                <a16:creationId xmlns:a16="http://schemas.microsoft.com/office/drawing/2014/main" id="{A099C521-FC88-49C9-93D1-16CD1337A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08BBF-CF66-4AD2-8AA0-7CEDCA0F471E}"/>
              </a:ext>
            </a:extLst>
          </p:cNvPr>
          <p:cNvSpPr>
            <a:spLocks noGrp="1"/>
          </p:cNvSpPr>
          <p:nvPr>
            <p:ph type="sldNum" sz="quarter" idx="12"/>
          </p:nvPr>
        </p:nvSpPr>
        <p:spPr/>
        <p:txBody>
          <a:bodyPr/>
          <a:lstStyle/>
          <a:p>
            <a:fld id="{25D6E2EF-A50F-4A6B-A79C-F4C1136D0A6B}" type="slidenum">
              <a:rPr lang="en-US" smtClean="0"/>
              <a:t>‹#›</a:t>
            </a:fld>
            <a:endParaRPr lang="en-US"/>
          </a:p>
        </p:txBody>
      </p:sp>
    </p:spTree>
    <p:extLst>
      <p:ext uri="{BB962C8B-B14F-4D97-AF65-F5344CB8AC3E}">
        <p14:creationId xmlns:p14="http://schemas.microsoft.com/office/powerpoint/2010/main" val="149198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AE2F-ECFB-402C-AEDC-9344B9BFB9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8ADE76-B4BC-4ECB-AED2-FB0FFCD068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570378-38DA-4BB8-97DA-725862C1F18E}"/>
              </a:ext>
            </a:extLst>
          </p:cNvPr>
          <p:cNvSpPr>
            <a:spLocks noGrp="1"/>
          </p:cNvSpPr>
          <p:nvPr>
            <p:ph type="dt" sz="half" idx="10"/>
          </p:nvPr>
        </p:nvSpPr>
        <p:spPr/>
        <p:txBody>
          <a:bodyPr/>
          <a:lstStyle/>
          <a:p>
            <a:fld id="{0E96C342-9865-4672-A181-B74B9D2537CE}" type="datetimeFigureOut">
              <a:rPr lang="en-US" smtClean="0"/>
              <a:t>11/16/2020</a:t>
            </a:fld>
            <a:endParaRPr lang="en-US"/>
          </a:p>
        </p:txBody>
      </p:sp>
      <p:sp>
        <p:nvSpPr>
          <p:cNvPr id="5" name="Footer Placeholder 4">
            <a:extLst>
              <a:ext uri="{FF2B5EF4-FFF2-40B4-BE49-F238E27FC236}">
                <a16:creationId xmlns:a16="http://schemas.microsoft.com/office/drawing/2014/main" id="{0DE4BD8B-30B5-4246-B8B3-8CFBF0091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A756A-21F8-4AF8-8EED-34018FDCCBE8}"/>
              </a:ext>
            </a:extLst>
          </p:cNvPr>
          <p:cNvSpPr>
            <a:spLocks noGrp="1"/>
          </p:cNvSpPr>
          <p:nvPr>
            <p:ph type="sldNum" sz="quarter" idx="12"/>
          </p:nvPr>
        </p:nvSpPr>
        <p:spPr/>
        <p:txBody>
          <a:bodyPr/>
          <a:lstStyle/>
          <a:p>
            <a:fld id="{25D6E2EF-A50F-4A6B-A79C-F4C1136D0A6B}" type="slidenum">
              <a:rPr lang="en-US" smtClean="0"/>
              <a:t>‹#›</a:t>
            </a:fld>
            <a:endParaRPr lang="en-US"/>
          </a:p>
        </p:txBody>
      </p:sp>
    </p:spTree>
    <p:extLst>
      <p:ext uri="{BB962C8B-B14F-4D97-AF65-F5344CB8AC3E}">
        <p14:creationId xmlns:p14="http://schemas.microsoft.com/office/powerpoint/2010/main" val="363240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8985-877D-4AB4-B763-AD46C9E41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B5FE9C-A5B8-4962-B851-CD39DDEE0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B5336-CDF6-4DF4-9248-84F16B5516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7EB91B-64F7-442F-AEDF-779D7A45A46C}"/>
              </a:ext>
            </a:extLst>
          </p:cNvPr>
          <p:cNvSpPr>
            <a:spLocks noGrp="1"/>
          </p:cNvSpPr>
          <p:nvPr>
            <p:ph type="dt" sz="half" idx="10"/>
          </p:nvPr>
        </p:nvSpPr>
        <p:spPr/>
        <p:txBody>
          <a:bodyPr/>
          <a:lstStyle/>
          <a:p>
            <a:fld id="{0E96C342-9865-4672-A181-B74B9D2537CE}" type="datetimeFigureOut">
              <a:rPr lang="en-US" smtClean="0"/>
              <a:t>11/16/2020</a:t>
            </a:fld>
            <a:endParaRPr lang="en-US"/>
          </a:p>
        </p:txBody>
      </p:sp>
      <p:sp>
        <p:nvSpPr>
          <p:cNvPr id="6" name="Footer Placeholder 5">
            <a:extLst>
              <a:ext uri="{FF2B5EF4-FFF2-40B4-BE49-F238E27FC236}">
                <a16:creationId xmlns:a16="http://schemas.microsoft.com/office/drawing/2014/main" id="{ABDE9CD1-3374-4859-9BD2-88B0A42F8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E7011-97B2-4EDE-A892-7F901678876C}"/>
              </a:ext>
            </a:extLst>
          </p:cNvPr>
          <p:cNvSpPr>
            <a:spLocks noGrp="1"/>
          </p:cNvSpPr>
          <p:nvPr>
            <p:ph type="sldNum" sz="quarter" idx="12"/>
          </p:nvPr>
        </p:nvSpPr>
        <p:spPr/>
        <p:txBody>
          <a:bodyPr/>
          <a:lstStyle/>
          <a:p>
            <a:fld id="{25D6E2EF-A50F-4A6B-A79C-F4C1136D0A6B}" type="slidenum">
              <a:rPr lang="en-US" smtClean="0"/>
              <a:t>‹#›</a:t>
            </a:fld>
            <a:endParaRPr lang="en-US"/>
          </a:p>
        </p:txBody>
      </p:sp>
    </p:spTree>
    <p:extLst>
      <p:ext uri="{BB962C8B-B14F-4D97-AF65-F5344CB8AC3E}">
        <p14:creationId xmlns:p14="http://schemas.microsoft.com/office/powerpoint/2010/main" val="68757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EAB00-2528-4ACB-9503-727271877C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76356A-A486-481D-8C4D-978BE88AFF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6772D8-FBEA-4D1E-898C-11F462ACB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D741D2-85C7-4BE1-93D2-29BFBBDEC6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8000F-249D-44AD-89DC-1BFBB14F10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036F5A-BB4E-4B03-A382-07843DE63639}"/>
              </a:ext>
            </a:extLst>
          </p:cNvPr>
          <p:cNvSpPr>
            <a:spLocks noGrp="1"/>
          </p:cNvSpPr>
          <p:nvPr>
            <p:ph type="dt" sz="half" idx="10"/>
          </p:nvPr>
        </p:nvSpPr>
        <p:spPr/>
        <p:txBody>
          <a:bodyPr/>
          <a:lstStyle/>
          <a:p>
            <a:fld id="{0E96C342-9865-4672-A181-B74B9D2537CE}" type="datetimeFigureOut">
              <a:rPr lang="en-US" smtClean="0"/>
              <a:t>11/16/2020</a:t>
            </a:fld>
            <a:endParaRPr lang="en-US"/>
          </a:p>
        </p:txBody>
      </p:sp>
      <p:sp>
        <p:nvSpPr>
          <p:cNvPr id="8" name="Footer Placeholder 7">
            <a:extLst>
              <a:ext uri="{FF2B5EF4-FFF2-40B4-BE49-F238E27FC236}">
                <a16:creationId xmlns:a16="http://schemas.microsoft.com/office/drawing/2014/main" id="{77AD81D0-00E7-43D2-90BD-24C9838D36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E7157C-6A75-47D2-8FE4-075F59A61813}"/>
              </a:ext>
            </a:extLst>
          </p:cNvPr>
          <p:cNvSpPr>
            <a:spLocks noGrp="1"/>
          </p:cNvSpPr>
          <p:nvPr>
            <p:ph type="sldNum" sz="quarter" idx="12"/>
          </p:nvPr>
        </p:nvSpPr>
        <p:spPr/>
        <p:txBody>
          <a:bodyPr/>
          <a:lstStyle/>
          <a:p>
            <a:fld id="{25D6E2EF-A50F-4A6B-A79C-F4C1136D0A6B}" type="slidenum">
              <a:rPr lang="en-US" smtClean="0"/>
              <a:t>‹#›</a:t>
            </a:fld>
            <a:endParaRPr lang="en-US"/>
          </a:p>
        </p:txBody>
      </p:sp>
    </p:spTree>
    <p:extLst>
      <p:ext uri="{BB962C8B-B14F-4D97-AF65-F5344CB8AC3E}">
        <p14:creationId xmlns:p14="http://schemas.microsoft.com/office/powerpoint/2010/main" val="248354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C7E8-48F6-4777-8509-75CEDA13FA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09ECD8-9A52-4D83-A226-49B5255F557B}"/>
              </a:ext>
            </a:extLst>
          </p:cNvPr>
          <p:cNvSpPr>
            <a:spLocks noGrp="1"/>
          </p:cNvSpPr>
          <p:nvPr>
            <p:ph type="dt" sz="half" idx="10"/>
          </p:nvPr>
        </p:nvSpPr>
        <p:spPr/>
        <p:txBody>
          <a:bodyPr/>
          <a:lstStyle/>
          <a:p>
            <a:fld id="{0E96C342-9865-4672-A181-B74B9D2537CE}" type="datetimeFigureOut">
              <a:rPr lang="en-US" smtClean="0"/>
              <a:t>11/16/2020</a:t>
            </a:fld>
            <a:endParaRPr lang="en-US"/>
          </a:p>
        </p:txBody>
      </p:sp>
      <p:sp>
        <p:nvSpPr>
          <p:cNvPr id="4" name="Footer Placeholder 3">
            <a:extLst>
              <a:ext uri="{FF2B5EF4-FFF2-40B4-BE49-F238E27FC236}">
                <a16:creationId xmlns:a16="http://schemas.microsoft.com/office/drawing/2014/main" id="{FE1A5B5F-06D3-4502-A265-DB398B6F03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80AF6D-1457-4F4D-A09E-D46C8360D04B}"/>
              </a:ext>
            </a:extLst>
          </p:cNvPr>
          <p:cNvSpPr>
            <a:spLocks noGrp="1"/>
          </p:cNvSpPr>
          <p:nvPr>
            <p:ph type="sldNum" sz="quarter" idx="12"/>
          </p:nvPr>
        </p:nvSpPr>
        <p:spPr/>
        <p:txBody>
          <a:bodyPr/>
          <a:lstStyle/>
          <a:p>
            <a:fld id="{25D6E2EF-A50F-4A6B-A79C-F4C1136D0A6B}" type="slidenum">
              <a:rPr lang="en-US" smtClean="0"/>
              <a:t>‹#›</a:t>
            </a:fld>
            <a:endParaRPr lang="en-US"/>
          </a:p>
        </p:txBody>
      </p:sp>
    </p:spTree>
    <p:extLst>
      <p:ext uri="{BB962C8B-B14F-4D97-AF65-F5344CB8AC3E}">
        <p14:creationId xmlns:p14="http://schemas.microsoft.com/office/powerpoint/2010/main" val="82980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A31F3-9B8B-4142-8FC1-1368A5191A65}"/>
              </a:ext>
            </a:extLst>
          </p:cNvPr>
          <p:cNvSpPr>
            <a:spLocks noGrp="1"/>
          </p:cNvSpPr>
          <p:nvPr>
            <p:ph type="dt" sz="half" idx="10"/>
          </p:nvPr>
        </p:nvSpPr>
        <p:spPr/>
        <p:txBody>
          <a:bodyPr/>
          <a:lstStyle/>
          <a:p>
            <a:fld id="{0E96C342-9865-4672-A181-B74B9D2537CE}" type="datetimeFigureOut">
              <a:rPr lang="en-US" smtClean="0"/>
              <a:t>11/16/2020</a:t>
            </a:fld>
            <a:endParaRPr lang="en-US"/>
          </a:p>
        </p:txBody>
      </p:sp>
      <p:sp>
        <p:nvSpPr>
          <p:cNvPr id="3" name="Footer Placeholder 2">
            <a:extLst>
              <a:ext uri="{FF2B5EF4-FFF2-40B4-BE49-F238E27FC236}">
                <a16:creationId xmlns:a16="http://schemas.microsoft.com/office/drawing/2014/main" id="{6ECBF23B-A1DA-430C-BA45-6EDAD289C4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A4C59E-DAE2-4ABC-B0B6-E0D7B250DADF}"/>
              </a:ext>
            </a:extLst>
          </p:cNvPr>
          <p:cNvSpPr>
            <a:spLocks noGrp="1"/>
          </p:cNvSpPr>
          <p:nvPr>
            <p:ph type="sldNum" sz="quarter" idx="12"/>
          </p:nvPr>
        </p:nvSpPr>
        <p:spPr/>
        <p:txBody>
          <a:bodyPr/>
          <a:lstStyle/>
          <a:p>
            <a:fld id="{25D6E2EF-A50F-4A6B-A79C-F4C1136D0A6B}" type="slidenum">
              <a:rPr lang="en-US" smtClean="0"/>
              <a:t>‹#›</a:t>
            </a:fld>
            <a:endParaRPr lang="en-US"/>
          </a:p>
        </p:txBody>
      </p:sp>
    </p:spTree>
    <p:extLst>
      <p:ext uri="{BB962C8B-B14F-4D97-AF65-F5344CB8AC3E}">
        <p14:creationId xmlns:p14="http://schemas.microsoft.com/office/powerpoint/2010/main" val="171628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B569-51D5-47B7-9902-AFD873796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C13B4-5C78-4A7A-B64F-FA1B1735F6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3080EB-E6C5-4AA2-B16C-D7948D965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5E0ED9-8D8D-4438-AB11-35E4698B7AD1}"/>
              </a:ext>
            </a:extLst>
          </p:cNvPr>
          <p:cNvSpPr>
            <a:spLocks noGrp="1"/>
          </p:cNvSpPr>
          <p:nvPr>
            <p:ph type="dt" sz="half" idx="10"/>
          </p:nvPr>
        </p:nvSpPr>
        <p:spPr/>
        <p:txBody>
          <a:bodyPr/>
          <a:lstStyle/>
          <a:p>
            <a:fld id="{0E96C342-9865-4672-A181-B74B9D2537CE}" type="datetimeFigureOut">
              <a:rPr lang="en-US" smtClean="0"/>
              <a:t>11/16/2020</a:t>
            </a:fld>
            <a:endParaRPr lang="en-US"/>
          </a:p>
        </p:txBody>
      </p:sp>
      <p:sp>
        <p:nvSpPr>
          <p:cNvPr id="6" name="Footer Placeholder 5">
            <a:extLst>
              <a:ext uri="{FF2B5EF4-FFF2-40B4-BE49-F238E27FC236}">
                <a16:creationId xmlns:a16="http://schemas.microsoft.com/office/drawing/2014/main" id="{DC1B2BA1-7E03-4CAC-A029-2F99B57101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1B6E7A-FA4B-4727-8BC8-090ADA0EA2BD}"/>
              </a:ext>
            </a:extLst>
          </p:cNvPr>
          <p:cNvSpPr>
            <a:spLocks noGrp="1"/>
          </p:cNvSpPr>
          <p:nvPr>
            <p:ph type="sldNum" sz="quarter" idx="12"/>
          </p:nvPr>
        </p:nvSpPr>
        <p:spPr/>
        <p:txBody>
          <a:bodyPr/>
          <a:lstStyle/>
          <a:p>
            <a:fld id="{25D6E2EF-A50F-4A6B-A79C-F4C1136D0A6B}" type="slidenum">
              <a:rPr lang="en-US" smtClean="0"/>
              <a:t>‹#›</a:t>
            </a:fld>
            <a:endParaRPr lang="en-US"/>
          </a:p>
        </p:txBody>
      </p:sp>
    </p:spTree>
    <p:extLst>
      <p:ext uri="{BB962C8B-B14F-4D97-AF65-F5344CB8AC3E}">
        <p14:creationId xmlns:p14="http://schemas.microsoft.com/office/powerpoint/2010/main" val="3310940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C28B-ED99-4121-BD54-0D603487E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FBFAFA-1A95-4FD9-B88A-C0A99339F4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90F6D1-A6EE-4CE3-A28C-DA0D7AC95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1B1862-3A20-4E5D-A275-5291A9082A29}"/>
              </a:ext>
            </a:extLst>
          </p:cNvPr>
          <p:cNvSpPr>
            <a:spLocks noGrp="1"/>
          </p:cNvSpPr>
          <p:nvPr>
            <p:ph type="dt" sz="half" idx="10"/>
          </p:nvPr>
        </p:nvSpPr>
        <p:spPr/>
        <p:txBody>
          <a:bodyPr/>
          <a:lstStyle/>
          <a:p>
            <a:fld id="{0E96C342-9865-4672-A181-B74B9D2537CE}" type="datetimeFigureOut">
              <a:rPr lang="en-US" smtClean="0"/>
              <a:t>11/16/2020</a:t>
            </a:fld>
            <a:endParaRPr lang="en-US"/>
          </a:p>
        </p:txBody>
      </p:sp>
      <p:sp>
        <p:nvSpPr>
          <p:cNvPr id="6" name="Footer Placeholder 5">
            <a:extLst>
              <a:ext uri="{FF2B5EF4-FFF2-40B4-BE49-F238E27FC236}">
                <a16:creationId xmlns:a16="http://schemas.microsoft.com/office/drawing/2014/main" id="{5AA3FDBC-0A3A-4A15-A12B-274F1217F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8A3AE-CEA4-4C68-919D-EB0533EE91EF}"/>
              </a:ext>
            </a:extLst>
          </p:cNvPr>
          <p:cNvSpPr>
            <a:spLocks noGrp="1"/>
          </p:cNvSpPr>
          <p:nvPr>
            <p:ph type="sldNum" sz="quarter" idx="12"/>
          </p:nvPr>
        </p:nvSpPr>
        <p:spPr/>
        <p:txBody>
          <a:bodyPr/>
          <a:lstStyle/>
          <a:p>
            <a:fld id="{25D6E2EF-A50F-4A6B-A79C-F4C1136D0A6B}" type="slidenum">
              <a:rPr lang="en-US" smtClean="0"/>
              <a:t>‹#›</a:t>
            </a:fld>
            <a:endParaRPr lang="en-US"/>
          </a:p>
        </p:txBody>
      </p:sp>
    </p:spTree>
    <p:extLst>
      <p:ext uri="{BB962C8B-B14F-4D97-AF65-F5344CB8AC3E}">
        <p14:creationId xmlns:p14="http://schemas.microsoft.com/office/powerpoint/2010/main" val="67927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70D3AF-E4A8-4BDC-A0E3-F3FBD1BE2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ADC37A-5FE2-40C5-87B9-F986CBF88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EB30F-AEC8-4C7C-B613-7F54B4F0DF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6C342-9865-4672-A181-B74B9D2537CE}" type="datetimeFigureOut">
              <a:rPr lang="en-US" smtClean="0"/>
              <a:t>11/16/2020</a:t>
            </a:fld>
            <a:endParaRPr lang="en-US"/>
          </a:p>
        </p:txBody>
      </p:sp>
      <p:sp>
        <p:nvSpPr>
          <p:cNvPr id="5" name="Footer Placeholder 4">
            <a:extLst>
              <a:ext uri="{FF2B5EF4-FFF2-40B4-BE49-F238E27FC236}">
                <a16:creationId xmlns:a16="http://schemas.microsoft.com/office/drawing/2014/main" id="{EE95E552-2E36-498D-826C-787927AF74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4BBF49-3B1E-473E-B8B3-3111DD548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6E2EF-A50F-4A6B-A79C-F4C1136D0A6B}" type="slidenum">
              <a:rPr lang="en-US" smtClean="0"/>
              <a:t>‹#›</a:t>
            </a:fld>
            <a:endParaRPr lang="en-US"/>
          </a:p>
        </p:txBody>
      </p:sp>
    </p:spTree>
    <p:extLst>
      <p:ext uri="{BB962C8B-B14F-4D97-AF65-F5344CB8AC3E}">
        <p14:creationId xmlns:p14="http://schemas.microsoft.com/office/powerpoint/2010/main" val="2775025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BB9B2F-D769-482D-B6DD-93D127697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17EFC73-8C94-451C-9DC1-BF3AFD1808DE}"/>
              </a:ext>
            </a:extLst>
          </p:cNvPr>
          <p:cNvSpPr txBox="1"/>
          <p:nvPr/>
        </p:nvSpPr>
        <p:spPr>
          <a:xfrm>
            <a:off x="3146961" y="1555668"/>
            <a:ext cx="6270171" cy="313932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600" dirty="0">
                <a:solidFill>
                  <a:schemeClr val="bg1"/>
                </a:solidFill>
              </a:rPr>
              <a:t>Prophets </a:t>
            </a:r>
            <a:r>
              <a:rPr lang="en-US" sz="6600">
                <a:solidFill>
                  <a:schemeClr val="bg1"/>
                </a:solidFill>
              </a:rPr>
              <a:t>and Revelation </a:t>
            </a:r>
            <a:endParaRPr lang="en-US" sz="6600" dirty="0">
              <a:solidFill>
                <a:schemeClr val="bg1"/>
              </a:solidFill>
            </a:endParaRPr>
          </a:p>
          <a:p>
            <a:pPr algn="ctr"/>
            <a:r>
              <a:rPr lang="en-US" sz="6600" dirty="0">
                <a:solidFill>
                  <a:schemeClr val="bg1"/>
                </a:solidFill>
              </a:rPr>
              <a:t>Part 4</a:t>
            </a:r>
          </a:p>
        </p:txBody>
      </p:sp>
      <p:sp>
        <p:nvSpPr>
          <p:cNvPr id="6" name="TextBox 5">
            <a:extLst>
              <a:ext uri="{FF2B5EF4-FFF2-40B4-BE49-F238E27FC236}">
                <a16:creationId xmlns:a16="http://schemas.microsoft.com/office/drawing/2014/main" id="{213169E8-64C8-490C-8638-B6902791246A}"/>
              </a:ext>
            </a:extLst>
          </p:cNvPr>
          <p:cNvSpPr txBox="1"/>
          <p:nvPr/>
        </p:nvSpPr>
        <p:spPr>
          <a:xfrm>
            <a:off x="118753" y="0"/>
            <a:ext cx="1686296" cy="369332"/>
          </a:xfrm>
          <a:prstGeom prst="rect">
            <a:avLst/>
          </a:prstGeom>
          <a:noFill/>
        </p:spPr>
        <p:txBody>
          <a:bodyPr wrap="square" rtlCol="0">
            <a:spAutoFit/>
          </a:bodyPr>
          <a:lstStyle/>
          <a:p>
            <a:r>
              <a:rPr lang="en-US" dirty="0">
                <a:solidFill>
                  <a:schemeClr val="bg1"/>
                </a:solidFill>
              </a:rPr>
              <a:t>Lesson 94</a:t>
            </a:r>
          </a:p>
        </p:txBody>
      </p:sp>
    </p:spTree>
    <p:extLst>
      <p:ext uri="{BB962C8B-B14F-4D97-AF65-F5344CB8AC3E}">
        <p14:creationId xmlns:p14="http://schemas.microsoft.com/office/powerpoint/2010/main" val="214061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pencil drawing of boy">
            <a:extLst>
              <a:ext uri="{FF2B5EF4-FFF2-40B4-BE49-F238E27FC236}">
                <a16:creationId xmlns:a16="http://schemas.microsoft.com/office/drawing/2014/main" id="{64368CA6-B56C-4B64-9189-D72B7D131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99685" y="2674134"/>
            <a:ext cx="2268053" cy="29209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21A949-E9ED-41AC-ABAC-D2426461CCD8}"/>
              </a:ext>
            </a:extLst>
          </p:cNvPr>
          <p:cNvSpPr/>
          <p:nvPr/>
        </p:nvSpPr>
        <p:spPr>
          <a:xfrm>
            <a:off x="1141739" y="1260908"/>
            <a:ext cx="3638349" cy="1200329"/>
          </a:xfrm>
          <a:prstGeom prst="rect">
            <a:avLst/>
          </a:prstGeom>
        </p:spPr>
        <p:txBody>
          <a:bodyPr wrap="square">
            <a:spAutoFit/>
          </a:bodyPr>
          <a:lstStyle/>
          <a:p>
            <a:r>
              <a:rPr lang="en-US" b="0" i="0" dirty="0">
                <a:solidFill>
                  <a:schemeClr val="bg1"/>
                </a:solidFill>
                <a:effectLst/>
                <a:latin typeface="Abadi" panose="020B0604020104020204" pitchFamily="34" charset="0"/>
              </a:rPr>
              <a:t>Cy has noticed that many in the world are celebrating evil behaviors and practices and mocking righteous ones. </a:t>
            </a:r>
            <a:endParaRPr lang="en-US" dirty="0">
              <a:solidFill>
                <a:schemeClr val="bg1"/>
              </a:solidFill>
            </a:endParaRPr>
          </a:p>
        </p:txBody>
      </p:sp>
      <p:sp>
        <p:nvSpPr>
          <p:cNvPr id="7" name="Rectangle 6">
            <a:extLst>
              <a:ext uri="{FF2B5EF4-FFF2-40B4-BE49-F238E27FC236}">
                <a16:creationId xmlns:a16="http://schemas.microsoft.com/office/drawing/2014/main" id="{76CDBF8A-1754-40CF-B582-E5C3C3384FFD}"/>
              </a:ext>
            </a:extLst>
          </p:cNvPr>
          <p:cNvSpPr/>
          <p:nvPr/>
        </p:nvSpPr>
        <p:spPr>
          <a:xfrm>
            <a:off x="5560193" y="1537907"/>
            <a:ext cx="6096000" cy="923330"/>
          </a:xfrm>
          <a:prstGeom prst="rect">
            <a:avLst/>
          </a:prstGeom>
        </p:spPr>
        <p:txBody>
          <a:bodyPr>
            <a:spAutoFit/>
          </a:bodyPr>
          <a:lstStyle/>
          <a:p>
            <a:r>
              <a:rPr lang="en-US" b="0" i="1" dirty="0">
                <a:solidFill>
                  <a:srgbClr val="FFFF00"/>
                </a:solidFill>
                <a:effectLst/>
              </a:rPr>
              <a:t>Woe unto them that call </a:t>
            </a:r>
            <a:r>
              <a:rPr lang="en-US" b="0" i="1" u="none" strike="noStrike" dirty="0">
                <a:solidFill>
                  <a:srgbClr val="FFFF00"/>
                </a:solidFill>
                <a:effectLst/>
              </a:rPr>
              <a:t>evil good</a:t>
            </a:r>
            <a:r>
              <a:rPr lang="en-US" b="0" i="1" dirty="0">
                <a:solidFill>
                  <a:srgbClr val="FFFF00"/>
                </a:solidFill>
                <a:effectLst/>
              </a:rPr>
              <a:t>, and good evil; that put </a:t>
            </a:r>
            <a:r>
              <a:rPr lang="en-US" b="0" i="1" u="none" strike="noStrike" dirty="0">
                <a:solidFill>
                  <a:srgbClr val="FFFF00"/>
                </a:solidFill>
                <a:effectLst/>
              </a:rPr>
              <a:t>darkness</a:t>
            </a:r>
            <a:r>
              <a:rPr lang="en-US" b="0" i="1" dirty="0">
                <a:solidFill>
                  <a:srgbClr val="FFFF00"/>
                </a:solidFill>
                <a:effectLst/>
              </a:rPr>
              <a:t> for </a:t>
            </a:r>
            <a:r>
              <a:rPr lang="en-US" b="0" i="1" u="none" strike="noStrike" dirty="0">
                <a:solidFill>
                  <a:srgbClr val="FFFF00"/>
                </a:solidFill>
                <a:effectLst/>
              </a:rPr>
              <a:t>light</a:t>
            </a:r>
            <a:r>
              <a:rPr lang="en-US" b="0" i="1" dirty="0">
                <a:solidFill>
                  <a:srgbClr val="FFFF00"/>
                </a:solidFill>
                <a:effectLst/>
              </a:rPr>
              <a:t>, and light for darkness; that put bitter for sweet, and sweet for bitter! Isaiah 5:20</a:t>
            </a:r>
            <a:endParaRPr lang="en-US" i="1" dirty="0">
              <a:solidFill>
                <a:srgbClr val="FFFF00"/>
              </a:solidFill>
            </a:endParaRPr>
          </a:p>
        </p:txBody>
      </p:sp>
      <p:sp>
        <p:nvSpPr>
          <p:cNvPr id="8" name="Rectangle 7">
            <a:extLst>
              <a:ext uri="{FF2B5EF4-FFF2-40B4-BE49-F238E27FC236}">
                <a16:creationId xmlns:a16="http://schemas.microsoft.com/office/drawing/2014/main" id="{442B4F53-FE1D-48C4-A881-0BD8C68101E2}"/>
              </a:ext>
            </a:extLst>
          </p:cNvPr>
          <p:cNvSpPr/>
          <p:nvPr/>
        </p:nvSpPr>
        <p:spPr>
          <a:xfrm>
            <a:off x="5921827" y="3395958"/>
            <a:ext cx="4829592" cy="2031325"/>
          </a:xfrm>
          <a:prstGeom prst="rect">
            <a:avLst/>
          </a:prstGeom>
        </p:spPr>
        <p:txBody>
          <a:bodyPr wrap="square">
            <a:spAutoFit/>
          </a:bodyPr>
          <a:lstStyle/>
          <a:p>
            <a:r>
              <a:rPr lang="en-US" dirty="0">
                <a:solidFill>
                  <a:schemeClr val="bg1"/>
                </a:solidFill>
                <a:latin typeface="Abadi" panose="020B0604020104020204" pitchFamily="34" charset="0"/>
              </a:rPr>
              <a:t>What can Cy learn about the truth of the principles he has been taught?</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Where can Cy go to learn more about the truths he has been taught?</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What else can Cy do to know about the truth?</a:t>
            </a:r>
          </a:p>
        </p:txBody>
      </p:sp>
    </p:spTree>
    <p:extLst>
      <p:ext uri="{BB962C8B-B14F-4D97-AF65-F5344CB8AC3E}">
        <p14:creationId xmlns:p14="http://schemas.microsoft.com/office/powerpoint/2010/main" val="200933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left)">
                                      <p:cBhvr>
                                        <p:cTn id="2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38D2EBB-2961-4EE2-A762-D233406E390F}"/>
              </a:ext>
            </a:extLst>
          </p:cNvPr>
          <p:cNvSpPr/>
          <p:nvPr/>
        </p:nvSpPr>
        <p:spPr>
          <a:xfrm>
            <a:off x="1219200" y="1355379"/>
            <a:ext cx="3708935" cy="1200329"/>
          </a:xfrm>
          <a:prstGeom prst="rect">
            <a:avLst/>
          </a:prstGeom>
        </p:spPr>
        <p:txBody>
          <a:bodyPr wrap="square">
            <a:spAutoFit/>
          </a:bodyPr>
          <a:lstStyle/>
          <a:p>
            <a:r>
              <a:rPr lang="en-US" b="0" i="0" dirty="0">
                <a:solidFill>
                  <a:schemeClr val="bg1"/>
                </a:solidFill>
                <a:effectLst/>
                <a:latin typeface="Abadi" panose="020B0604020104020204" pitchFamily="34" charset="0"/>
              </a:rPr>
              <a:t>Amelia is looking for a scripture that describes the restored gospel as “a </a:t>
            </a:r>
            <a:r>
              <a:rPr lang="en-US" b="0" i="0" dirty="0" err="1">
                <a:solidFill>
                  <a:schemeClr val="bg1"/>
                </a:solidFill>
                <a:effectLst/>
                <a:latin typeface="Abadi" panose="020B0604020104020204" pitchFamily="34" charset="0"/>
              </a:rPr>
              <a:t>marvellous</a:t>
            </a:r>
            <a:r>
              <a:rPr lang="en-US" b="0" i="0" dirty="0">
                <a:solidFill>
                  <a:schemeClr val="bg1"/>
                </a:solidFill>
                <a:effectLst/>
                <a:latin typeface="Abadi" panose="020B0604020104020204" pitchFamily="34" charset="0"/>
              </a:rPr>
              <a:t> work and a wonder.”</a:t>
            </a:r>
            <a:endParaRPr lang="en-US" dirty="0">
              <a:solidFill>
                <a:schemeClr val="bg1"/>
              </a:solidFill>
            </a:endParaRPr>
          </a:p>
        </p:txBody>
      </p:sp>
      <p:sp>
        <p:nvSpPr>
          <p:cNvPr id="7" name="Rectangle 6">
            <a:extLst>
              <a:ext uri="{FF2B5EF4-FFF2-40B4-BE49-F238E27FC236}">
                <a16:creationId xmlns:a16="http://schemas.microsoft.com/office/drawing/2014/main" id="{948CBA59-D949-44D8-995C-669353DE6505}"/>
              </a:ext>
            </a:extLst>
          </p:cNvPr>
          <p:cNvSpPr/>
          <p:nvPr/>
        </p:nvSpPr>
        <p:spPr>
          <a:xfrm>
            <a:off x="5117432" y="1260908"/>
            <a:ext cx="6461760" cy="2585323"/>
          </a:xfrm>
          <a:prstGeom prst="rect">
            <a:avLst/>
          </a:prstGeom>
        </p:spPr>
        <p:txBody>
          <a:bodyPr wrap="square">
            <a:spAutoFit/>
          </a:bodyPr>
          <a:lstStyle/>
          <a:p>
            <a:pPr fontAlgn="base"/>
            <a:r>
              <a:rPr lang="en-US" b="0" i="1" dirty="0">
                <a:solidFill>
                  <a:srgbClr val="FFFF00"/>
                </a:solidFill>
                <a:effectLst/>
              </a:rPr>
              <a:t>Wherefore the Lord said, Forasmuch as this people </a:t>
            </a:r>
            <a:r>
              <a:rPr lang="en-US" b="0" i="1" u="none" strike="noStrike" dirty="0">
                <a:solidFill>
                  <a:srgbClr val="FFFF00"/>
                </a:solidFill>
                <a:effectLst/>
              </a:rPr>
              <a:t>draw near </a:t>
            </a:r>
            <a:r>
              <a:rPr lang="en-US" b="0" i="1" dirty="0">
                <a:solidFill>
                  <a:srgbClr val="FFFF00"/>
                </a:solidFill>
                <a:effectLst/>
              </a:rPr>
              <a:t>me with their </a:t>
            </a:r>
            <a:r>
              <a:rPr lang="en-US" b="0" i="1" u="none" strike="noStrike" dirty="0">
                <a:solidFill>
                  <a:srgbClr val="FFFF00"/>
                </a:solidFill>
                <a:effectLst/>
              </a:rPr>
              <a:t>mouth</a:t>
            </a:r>
            <a:r>
              <a:rPr lang="en-US" b="0" i="1" dirty="0">
                <a:solidFill>
                  <a:srgbClr val="FFFF00"/>
                </a:solidFill>
                <a:effectLst/>
              </a:rPr>
              <a:t>, and with their lips do </a:t>
            </a:r>
            <a:r>
              <a:rPr lang="en-US" i="1" dirty="0" err="1">
                <a:solidFill>
                  <a:srgbClr val="FFFF00"/>
                </a:solidFill>
              </a:rPr>
              <a:t>honour</a:t>
            </a:r>
            <a:r>
              <a:rPr lang="en-US" i="1" dirty="0">
                <a:solidFill>
                  <a:srgbClr val="FFFF00"/>
                </a:solidFill>
              </a:rPr>
              <a:t> </a:t>
            </a:r>
            <a:r>
              <a:rPr lang="en-US" b="0" i="1" dirty="0">
                <a:solidFill>
                  <a:srgbClr val="FFFF00"/>
                </a:solidFill>
                <a:effectLst/>
              </a:rPr>
              <a:t>me, but have </a:t>
            </a:r>
            <a:r>
              <a:rPr lang="en-US" b="0" i="1" u="none" strike="noStrike" dirty="0">
                <a:solidFill>
                  <a:srgbClr val="FFFF00"/>
                </a:solidFill>
                <a:effectLst/>
              </a:rPr>
              <a:t>removed</a:t>
            </a:r>
            <a:r>
              <a:rPr lang="en-US" b="0" i="1" dirty="0">
                <a:solidFill>
                  <a:srgbClr val="FFFF00"/>
                </a:solidFill>
                <a:effectLst/>
              </a:rPr>
              <a:t> their </a:t>
            </a:r>
            <a:r>
              <a:rPr lang="en-US" b="0" i="1" u="none" strike="noStrike" dirty="0">
                <a:solidFill>
                  <a:srgbClr val="FFFF00"/>
                </a:solidFill>
                <a:effectLst/>
              </a:rPr>
              <a:t>heart</a:t>
            </a:r>
            <a:r>
              <a:rPr lang="en-US" b="0" i="1" dirty="0">
                <a:solidFill>
                  <a:srgbClr val="FFFF00"/>
                </a:solidFill>
                <a:effectLst/>
              </a:rPr>
              <a:t> far from me, and their </a:t>
            </a:r>
            <a:r>
              <a:rPr lang="en-US" b="0" i="1" u="none" strike="noStrike" dirty="0">
                <a:solidFill>
                  <a:srgbClr val="FFFF00"/>
                </a:solidFill>
                <a:effectLst/>
              </a:rPr>
              <a:t>fear toward me</a:t>
            </a:r>
            <a:r>
              <a:rPr lang="en-US" b="0" i="1" dirty="0">
                <a:solidFill>
                  <a:srgbClr val="FFFF00"/>
                </a:solidFill>
                <a:effectLst/>
              </a:rPr>
              <a:t> is taught by the </a:t>
            </a:r>
            <a:r>
              <a:rPr lang="en-US" b="0" i="1" u="none" strike="noStrike" dirty="0">
                <a:solidFill>
                  <a:srgbClr val="FFFF00"/>
                </a:solidFill>
                <a:effectLst/>
              </a:rPr>
              <a:t>precept</a:t>
            </a:r>
            <a:r>
              <a:rPr lang="en-US" b="0" i="1" dirty="0">
                <a:solidFill>
                  <a:srgbClr val="FFFF00"/>
                </a:solidFill>
                <a:effectLst/>
              </a:rPr>
              <a:t> of men:</a:t>
            </a:r>
          </a:p>
          <a:p>
            <a:pPr fontAlgn="base"/>
            <a:endParaRPr lang="en-US" b="0" i="1" dirty="0">
              <a:solidFill>
                <a:srgbClr val="FFFF00"/>
              </a:solidFill>
              <a:effectLst/>
            </a:endParaRPr>
          </a:p>
          <a:p>
            <a:pPr fontAlgn="base"/>
            <a:r>
              <a:rPr lang="en-US" b="0" i="1" dirty="0">
                <a:solidFill>
                  <a:srgbClr val="FFFF00"/>
                </a:solidFill>
                <a:effectLst/>
              </a:rPr>
              <a:t>Therefore, behold, I will proceed to do a </a:t>
            </a:r>
            <a:r>
              <a:rPr lang="en-US" i="1" dirty="0" err="1">
                <a:solidFill>
                  <a:srgbClr val="FFFF00"/>
                </a:solidFill>
              </a:rPr>
              <a:t>marvellous</a:t>
            </a:r>
            <a:r>
              <a:rPr lang="en-US" b="0" i="1" dirty="0">
                <a:solidFill>
                  <a:srgbClr val="FFFF00"/>
                </a:solidFill>
                <a:effectLst/>
              </a:rPr>
              <a:t> </a:t>
            </a:r>
            <a:r>
              <a:rPr lang="en-US" b="0" i="1" u="none" strike="noStrike" dirty="0">
                <a:solidFill>
                  <a:srgbClr val="FFFF00"/>
                </a:solidFill>
                <a:effectLst/>
              </a:rPr>
              <a:t>work</a:t>
            </a:r>
            <a:r>
              <a:rPr lang="en-US" b="0" i="1" dirty="0">
                <a:solidFill>
                  <a:srgbClr val="FFFF00"/>
                </a:solidFill>
                <a:effectLst/>
              </a:rPr>
              <a:t> among this people, even a </a:t>
            </a:r>
            <a:r>
              <a:rPr lang="en-US" b="0" i="1" dirty="0" err="1">
                <a:solidFill>
                  <a:srgbClr val="FFFF00"/>
                </a:solidFill>
                <a:effectLst/>
              </a:rPr>
              <a:t>marvellous</a:t>
            </a:r>
            <a:r>
              <a:rPr lang="en-US" b="0" i="1" dirty="0">
                <a:solidFill>
                  <a:srgbClr val="FFFF00"/>
                </a:solidFill>
                <a:effectLst/>
              </a:rPr>
              <a:t> work and a wonder: for the </a:t>
            </a:r>
            <a:r>
              <a:rPr lang="en-US" b="0" i="1" u="none" strike="noStrike" dirty="0">
                <a:solidFill>
                  <a:srgbClr val="FFFF00"/>
                </a:solidFill>
                <a:effectLst/>
              </a:rPr>
              <a:t>wisdom</a:t>
            </a:r>
            <a:r>
              <a:rPr lang="en-US" b="0" i="1" dirty="0">
                <a:solidFill>
                  <a:srgbClr val="FFFF00"/>
                </a:solidFill>
                <a:effectLst/>
              </a:rPr>
              <a:t> of their wise men shall </a:t>
            </a:r>
            <a:r>
              <a:rPr lang="en-US" b="0" i="1" u="none" strike="noStrike" dirty="0">
                <a:solidFill>
                  <a:srgbClr val="FFFF00"/>
                </a:solidFill>
                <a:effectLst/>
              </a:rPr>
              <a:t>perish</a:t>
            </a:r>
            <a:r>
              <a:rPr lang="en-US" b="0" i="1" dirty="0">
                <a:solidFill>
                  <a:srgbClr val="FFFF00"/>
                </a:solidFill>
                <a:effectLst/>
              </a:rPr>
              <a:t>, and the </a:t>
            </a:r>
            <a:r>
              <a:rPr lang="en-US" b="0" i="1" u="none" strike="noStrike" dirty="0">
                <a:solidFill>
                  <a:srgbClr val="FFFF00"/>
                </a:solidFill>
                <a:effectLst/>
              </a:rPr>
              <a:t>understanding</a:t>
            </a:r>
            <a:r>
              <a:rPr lang="en-US" b="0" i="1" dirty="0">
                <a:solidFill>
                  <a:srgbClr val="FFFF00"/>
                </a:solidFill>
                <a:effectLst/>
              </a:rPr>
              <a:t> of their </a:t>
            </a:r>
            <a:r>
              <a:rPr lang="en-US" b="0" i="1" u="none" strike="noStrike" dirty="0">
                <a:solidFill>
                  <a:srgbClr val="FFFF00"/>
                </a:solidFill>
                <a:effectLst/>
              </a:rPr>
              <a:t>prudent</a:t>
            </a:r>
            <a:r>
              <a:rPr lang="en-US" b="0" i="1" dirty="0">
                <a:solidFill>
                  <a:srgbClr val="FFFF00"/>
                </a:solidFill>
                <a:effectLst/>
              </a:rPr>
              <a:t> men shall be hid. Isaiah 29:13-14</a:t>
            </a:r>
          </a:p>
        </p:txBody>
      </p:sp>
      <p:sp>
        <p:nvSpPr>
          <p:cNvPr id="8" name="Rectangle 7">
            <a:extLst>
              <a:ext uri="{FF2B5EF4-FFF2-40B4-BE49-F238E27FC236}">
                <a16:creationId xmlns:a16="http://schemas.microsoft.com/office/drawing/2014/main" id="{65FFAC35-B59C-442B-90DD-EE63766C10FE}"/>
              </a:ext>
            </a:extLst>
          </p:cNvPr>
          <p:cNvSpPr/>
          <p:nvPr/>
        </p:nvSpPr>
        <p:spPr>
          <a:xfrm>
            <a:off x="5921827" y="4566419"/>
            <a:ext cx="4443203" cy="646331"/>
          </a:xfrm>
          <a:prstGeom prst="rect">
            <a:avLst/>
          </a:prstGeom>
        </p:spPr>
        <p:txBody>
          <a:bodyPr wrap="square">
            <a:spAutoFit/>
          </a:bodyPr>
          <a:lstStyle/>
          <a:p>
            <a:r>
              <a:rPr lang="en-US" dirty="0">
                <a:solidFill>
                  <a:schemeClr val="bg1"/>
                </a:solidFill>
                <a:latin typeface="Abadi" panose="020B0604020104020204" pitchFamily="34" charset="0"/>
              </a:rPr>
              <a:t>Where else can Amelia go to find an answer?</a:t>
            </a:r>
          </a:p>
        </p:txBody>
      </p:sp>
      <p:pic>
        <p:nvPicPr>
          <p:cNvPr id="9218" name="Picture 2" descr="Related image">
            <a:extLst>
              <a:ext uri="{FF2B5EF4-FFF2-40B4-BE49-F238E27FC236}">
                <a16:creationId xmlns:a16="http://schemas.microsoft.com/office/drawing/2014/main" id="{77383D15-B9FE-4350-8B49-6ADFA0979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26969" y="2516490"/>
            <a:ext cx="2267887" cy="302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5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E2C5C07-A93A-4514-B8B8-2805A2CB0572}"/>
              </a:ext>
            </a:extLst>
          </p:cNvPr>
          <p:cNvSpPr/>
          <p:nvPr/>
        </p:nvSpPr>
        <p:spPr>
          <a:xfrm>
            <a:off x="1141740" y="1260908"/>
            <a:ext cx="3545764" cy="1754326"/>
          </a:xfrm>
          <a:prstGeom prst="rect">
            <a:avLst/>
          </a:prstGeom>
        </p:spPr>
        <p:txBody>
          <a:bodyPr wrap="square">
            <a:spAutoFit/>
          </a:bodyPr>
          <a:lstStyle/>
          <a:p>
            <a:r>
              <a:rPr lang="en-US" b="0" i="0" dirty="0">
                <a:solidFill>
                  <a:schemeClr val="bg1"/>
                </a:solidFill>
                <a:effectLst/>
                <a:latin typeface="Abadi" panose="020B0604020104020204" pitchFamily="34" charset="0"/>
              </a:rPr>
              <a:t>Marcus has struggled with many questions and concerns in the past, but as he has put his trust in the Lord, he has noticed that he is receiving much more clarity and direction in his life.</a:t>
            </a:r>
            <a:endParaRPr lang="en-US" dirty="0">
              <a:solidFill>
                <a:schemeClr val="bg1"/>
              </a:solidFill>
            </a:endParaRPr>
          </a:p>
        </p:txBody>
      </p:sp>
      <p:sp>
        <p:nvSpPr>
          <p:cNvPr id="7" name="Rectangle 6">
            <a:extLst>
              <a:ext uri="{FF2B5EF4-FFF2-40B4-BE49-F238E27FC236}">
                <a16:creationId xmlns:a16="http://schemas.microsoft.com/office/drawing/2014/main" id="{F25AC753-5030-41E0-BA01-9FBA9FE44195}"/>
              </a:ext>
            </a:extLst>
          </p:cNvPr>
          <p:cNvSpPr/>
          <p:nvPr/>
        </p:nvSpPr>
        <p:spPr>
          <a:xfrm>
            <a:off x="5281061" y="1537906"/>
            <a:ext cx="6096000" cy="923330"/>
          </a:xfrm>
          <a:prstGeom prst="rect">
            <a:avLst/>
          </a:prstGeom>
        </p:spPr>
        <p:txBody>
          <a:bodyPr>
            <a:spAutoFit/>
          </a:bodyPr>
          <a:lstStyle/>
          <a:p>
            <a:pPr fontAlgn="base"/>
            <a:r>
              <a:rPr lang="en-US" b="0" i="1" u="none" strike="noStrike" dirty="0">
                <a:solidFill>
                  <a:srgbClr val="FFFF00"/>
                </a:solidFill>
                <a:effectLst/>
              </a:rPr>
              <a:t>Trust</a:t>
            </a:r>
            <a:r>
              <a:rPr lang="en-US" b="0" i="1" dirty="0">
                <a:solidFill>
                  <a:srgbClr val="FFFF00"/>
                </a:solidFill>
                <a:effectLst/>
              </a:rPr>
              <a:t> in the Lord with all thine </a:t>
            </a:r>
            <a:r>
              <a:rPr lang="en-US" b="0" i="1" u="none" strike="noStrike" dirty="0">
                <a:solidFill>
                  <a:srgbClr val="FFFF00"/>
                </a:solidFill>
                <a:effectLst/>
              </a:rPr>
              <a:t>heart</a:t>
            </a:r>
            <a:r>
              <a:rPr lang="en-US" b="0" i="1" dirty="0">
                <a:solidFill>
                  <a:srgbClr val="FFFF00"/>
                </a:solidFill>
                <a:effectLst/>
              </a:rPr>
              <a:t>; and lean not unto thine </a:t>
            </a:r>
            <a:r>
              <a:rPr lang="en-US" b="0" i="1" u="none" strike="noStrike" dirty="0">
                <a:solidFill>
                  <a:srgbClr val="FFFF00"/>
                </a:solidFill>
                <a:effectLst/>
              </a:rPr>
              <a:t>own understanding</a:t>
            </a:r>
            <a:r>
              <a:rPr lang="en-US" b="0" i="1" dirty="0">
                <a:solidFill>
                  <a:srgbClr val="FFFF00"/>
                </a:solidFill>
                <a:effectLst/>
              </a:rPr>
              <a:t>. In all thy ways </a:t>
            </a:r>
            <a:r>
              <a:rPr lang="en-US" b="0" i="1" u="none" strike="noStrike" dirty="0">
                <a:solidFill>
                  <a:srgbClr val="FFFF00"/>
                </a:solidFill>
                <a:effectLst/>
              </a:rPr>
              <a:t>acknowledge</a:t>
            </a:r>
            <a:r>
              <a:rPr lang="en-US" b="0" i="1" dirty="0">
                <a:solidFill>
                  <a:srgbClr val="FFFF00"/>
                </a:solidFill>
                <a:effectLst/>
              </a:rPr>
              <a:t> him, and he shall </a:t>
            </a:r>
            <a:r>
              <a:rPr lang="en-US" b="0" i="1" u="none" strike="noStrike" dirty="0">
                <a:solidFill>
                  <a:srgbClr val="FFFF00"/>
                </a:solidFill>
                <a:effectLst/>
              </a:rPr>
              <a:t>direct</a:t>
            </a:r>
            <a:r>
              <a:rPr lang="en-US" b="0" i="1" dirty="0">
                <a:solidFill>
                  <a:srgbClr val="FFFF00"/>
                </a:solidFill>
                <a:effectLst/>
              </a:rPr>
              <a:t> thy </a:t>
            </a:r>
            <a:r>
              <a:rPr lang="en-US" b="0" i="1" u="none" strike="noStrike" dirty="0">
                <a:solidFill>
                  <a:srgbClr val="FFFF00"/>
                </a:solidFill>
                <a:effectLst/>
              </a:rPr>
              <a:t>paths</a:t>
            </a:r>
            <a:r>
              <a:rPr lang="en-US" b="0" i="1" dirty="0">
                <a:solidFill>
                  <a:srgbClr val="FFFF00"/>
                </a:solidFill>
                <a:effectLst/>
              </a:rPr>
              <a:t>. Proverbs 3:5-6</a:t>
            </a:r>
          </a:p>
        </p:txBody>
      </p:sp>
      <p:sp>
        <p:nvSpPr>
          <p:cNvPr id="8" name="Rectangle 7">
            <a:extLst>
              <a:ext uri="{FF2B5EF4-FFF2-40B4-BE49-F238E27FC236}">
                <a16:creationId xmlns:a16="http://schemas.microsoft.com/office/drawing/2014/main" id="{66DD2510-C964-4C52-B4C4-993B1B53FF55}"/>
              </a:ext>
            </a:extLst>
          </p:cNvPr>
          <p:cNvSpPr/>
          <p:nvPr/>
        </p:nvSpPr>
        <p:spPr>
          <a:xfrm>
            <a:off x="6264442" y="3283666"/>
            <a:ext cx="4443203" cy="2031325"/>
          </a:xfrm>
          <a:prstGeom prst="rect">
            <a:avLst/>
          </a:prstGeom>
        </p:spPr>
        <p:txBody>
          <a:bodyPr wrap="square">
            <a:spAutoFit/>
          </a:bodyPr>
          <a:lstStyle/>
          <a:p>
            <a:r>
              <a:rPr lang="en-US" dirty="0">
                <a:solidFill>
                  <a:schemeClr val="bg1"/>
                </a:solidFill>
                <a:latin typeface="Abadi" panose="020B0604020104020204" pitchFamily="34" charset="0"/>
              </a:rPr>
              <a:t>What more could Marcus do to have his questions answered?</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How could you help Marcus understand his concerns?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Who could help Marcus besides you?</a:t>
            </a:r>
          </a:p>
        </p:txBody>
      </p:sp>
      <p:pic>
        <p:nvPicPr>
          <p:cNvPr id="14338" name="Picture 2" descr="Image result for pencil drawing of boy">
            <a:extLst>
              <a:ext uri="{FF2B5EF4-FFF2-40B4-BE49-F238E27FC236}">
                <a16:creationId xmlns:a16="http://schemas.microsoft.com/office/drawing/2014/main" id="{42E821E3-301C-4530-8A58-02318F476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057" y="3015234"/>
            <a:ext cx="1861802" cy="260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53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left)">
                                      <p:cBhvr>
                                        <p:cTn id="2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42F85F5-BB42-4DBE-8CCA-AF75B4FACF87}"/>
              </a:ext>
            </a:extLst>
          </p:cNvPr>
          <p:cNvSpPr/>
          <p:nvPr/>
        </p:nvSpPr>
        <p:spPr>
          <a:xfrm>
            <a:off x="1209574" y="1313009"/>
            <a:ext cx="3570514" cy="1477328"/>
          </a:xfrm>
          <a:prstGeom prst="rect">
            <a:avLst/>
          </a:prstGeom>
        </p:spPr>
        <p:txBody>
          <a:bodyPr wrap="square">
            <a:spAutoFit/>
          </a:bodyPr>
          <a:lstStyle/>
          <a:p>
            <a:r>
              <a:rPr lang="en-US" b="0" i="0" dirty="0">
                <a:solidFill>
                  <a:schemeClr val="bg1"/>
                </a:solidFill>
                <a:effectLst/>
                <a:latin typeface="Abadi" panose="020B0604020104020204" pitchFamily="34" charset="0"/>
              </a:rPr>
              <a:t>Eduardo has made a commitment to always serve and follow the Lord, even if others around him choose to engage in sinful behaviors. </a:t>
            </a:r>
            <a:endParaRPr lang="en-US" dirty="0">
              <a:solidFill>
                <a:schemeClr val="bg1"/>
              </a:solidFill>
            </a:endParaRPr>
          </a:p>
        </p:txBody>
      </p:sp>
      <p:sp>
        <p:nvSpPr>
          <p:cNvPr id="7" name="Rectangle 6">
            <a:extLst>
              <a:ext uri="{FF2B5EF4-FFF2-40B4-BE49-F238E27FC236}">
                <a16:creationId xmlns:a16="http://schemas.microsoft.com/office/drawing/2014/main" id="{923ACBFA-299C-460A-8483-BB2A10D334AD}"/>
              </a:ext>
            </a:extLst>
          </p:cNvPr>
          <p:cNvSpPr/>
          <p:nvPr/>
        </p:nvSpPr>
        <p:spPr>
          <a:xfrm>
            <a:off x="5309937" y="1259930"/>
            <a:ext cx="6096000" cy="1477328"/>
          </a:xfrm>
          <a:prstGeom prst="rect">
            <a:avLst/>
          </a:prstGeom>
        </p:spPr>
        <p:txBody>
          <a:bodyPr>
            <a:spAutoFit/>
          </a:bodyPr>
          <a:lstStyle/>
          <a:p>
            <a:r>
              <a:rPr lang="en-US" b="0" i="1" dirty="0">
                <a:solidFill>
                  <a:srgbClr val="FFFF00"/>
                </a:solidFill>
                <a:effectLst/>
              </a:rPr>
              <a:t>And if it seem evil unto you to serve the Lord, </a:t>
            </a:r>
            <a:r>
              <a:rPr lang="en-US" b="0" i="1" u="none" strike="noStrike" dirty="0">
                <a:solidFill>
                  <a:srgbClr val="FFFF00"/>
                </a:solidFill>
                <a:effectLst/>
              </a:rPr>
              <a:t>choose</a:t>
            </a:r>
            <a:r>
              <a:rPr lang="en-US" b="0" i="1" dirty="0">
                <a:solidFill>
                  <a:srgbClr val="FFFF00"/>
                </a:solidFill>
                <a:effectLst/>
              </a:rPr>
              <a:t> you </a:t>
            </a:r>
            <a:r>
              <a:rPr lang="en-US" b="0" i="1" u="none" strike="noStrike" dirty="0">
                <a:solidFill>
                  <a:srgbClr val="FFFF00"/>
                </a:solidFill>
                <a:effectLst/>
              </a:rPr>
              <a:t>this day </a:t>
            </a:r>
            <a:r>
              <a:rPr lang="en-US" b="0" i="1" dirty="0">
                <a:solidFill>
                  <a:srgbClr val="FFFF00"/>
                </a:solidFill>
                <a:effectLst/>
              </a:rPr>
              <a:t>whom ye will </a:t>
            </a:r>
            <a:r>
              <a:rPr lang="en-US" b="0" i="1" u="none" strike="noStrike" dirty="0">
                <a:solidFill>
                  <a:srgbClr val="FFFF00"/>
                </a:solidFill>
                <a:effectLst/>
              </a:rPr>
              <a:t>serve</a:t>
            </a:r>
            <a:r>
              <a:rPr lang="en-US" b="0" i="1" dirty="0">
                <a:solidFill>
                  <a:srgbClr val="FFFF00"/>
                </a:solidFill>
                <a:effectLst/>
              </a:rPr>
              <a:t>; whether the gods which your fathers served that were on the other side of the flood, or the gods of the Amorites, in whose land ye dwell: but as for me and my </a:t>
            </a:r>
            <a:r>
              <a:rPr lang="en-US" b="0" i="1" u="none" strike="noStrike" dirty="0">
                <a:solidFill>
                  <a:srgbClr val="FFFF00"/>
                </a:solidFill>
                <a:effectLst/>
              </a:rPr>
              <a:t>house</a:t>
            </a:r>
            <a:r>
              <a:rPr lang="en-US" b="0" i="1" dirty="0">
                <a:solidFill>
                  <a:srgbClr val="FFFF00"/>
                </a:solidFill>
                <a:effectLst/>
              </a:rPr>
              <a:t>, we will </a:t>
            </a:r>
            <a:r>
              <a:rPr lang="en-US" b="0" i="1" u="none" strike="noStrike" dirty="0">
                <a:solidFill>
                  <a:srgbClr val="FFFF00"/>
                </a:solidFill>
                <a:effectLst/>
              </a:rPr>
              <a:t>serve</a:t>
            </a:r>
            <a:r>
              <a:rPr lang="en-US" b="0" i="1" dirty="0">
                <a:solidFill>
                  <a:srgbClr val="FFFF00"/>
                </a:solidFill>
                <a:effectLst/>
              </a:rPr>
              <a:t> the Lord. Joshua 24:15</a:t>
            </a:r>
            <a:endParaRPr lang="en-US" i="1" dirty="0">
              <a:solidFill>
                <a:srgbClr val="FFFF00"/>
              </a:solidFill>
            </a:endParaRPr>
          </a:p>
        </p:txBody>
      </p:sp>
      <p:pic>
        <p:nvPicPr>
          <p:cNvPr id="13316" name="Picture 4" descr="Image result for pencil drawing of boy">
            <a:extLst>
              <a:ext uri="{FF2B5EF4-FFF2-40B4-BE49-F238E27FC236}">
                <a16:creationId xmlns:a16="http://schemas.microsoft.com/office/drawing/2014/main" id="{744A4DA7-B702-40C1-8889-96507F4AE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492" y="2810167"/>
            <a:ext cx="2209541" cy="27869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B4E9722-26F8-4C1E-89B3-76A2BB60967F}"/>
              </a:ext>
            </a:extLst>
          </p:cNvPr>
          <p:cNvSpPr/>
          <p:nvPr/>
        </p:nvSpPr>
        <p:spPr>
          <a:xfrm>
            <a:off x="6136335" y="4011207"/>
            <a:ext cx="4443203" cy="2031325"/>
          </a:xfrm>
          <a:prstGeom prst="rect">
            <a:avLst/>
          </a:prstGeom>
        </p:spPr>
        <p:txBody>
          <a:bodyPr wrap="square">
            <a:spAutoFit/>
          </a:bodyPr>
          <a:lstStyle/>
          <a:p>
            <a:r>
              <a:rPr lang="en-US" dirty="0">
                <a:solidFill>
                  <a:schemeClr val="bg1"/>
                </a:solidFill>
                <a:latin typeface="Abadi" panose="020B0604020104020204" pitchFamily="34" charset="0"/>
              </a:rPr>
              <a:t>How can Eduardo be an influence to others?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What can he do further to receive his own personal revelations?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How can he help others around him?</a:t>
            </a:r>
          </a:p>
        </p:txBody>
      </p:sp>
    </p:spTree>
    <p:extLst>
      <p:ext uri="{BB962C8B-B14F-4D97-AF65-F5344CB8AC3E}">
        <p14:creationId xmlns:p14="http://schemas.microsoft.com/office/powerpoint/2010/main" val="13859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wipe(left)">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left)">
                                      <p:cBhvr>
                                        <p:cTn id="21"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Image result for pencil drawing of boy">
            <a:extLst>
              <a:ext uri="{FF2B5EF4-FFF2-40B4-BE49-F238E27FC236}">
                <a16:creationId xmlns:a16="http://schemas.microsoft.com/office/drawing/2014/main" id="{24E0061D-877A-4B9C-BE34-FDDA8E20B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008" y="2400218"/>
            <a:ext cx="2237812" cy="31968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9A80DB4-69C4-4795-9421-941546224A4E}"/>
              </a:ext>
            </a:extLst>
          </p:cNvPr>
          <p:cNvSpPr/>
          <p:nvPr/>
        </p:nvSpPr>
        <p:spPr>
          <a:xfrm>
            <a:off x="1450206" y="1326621"/>
            <a:ext cx="3179545" cy="923330"/>
          </a:xfrm>
          <a:prstGeom prst="rect">
            <a:avLst/>
          </a:prstGeom>
        </p:spPr>
        <p:txBody>
          <a:bodyPr wrap="square">
            <a:spAutoFit/>
          </a:bodyPr>
          <a:lstStyle/>
          <a:p>
            <a:r>
              <a:rPr lang="en-US" b="0" i="0" dirty="0">
                <a:solidFill>
                  <a:schemeClr val="bg1"/>
                </a:solidFill>
                <a:effectLst/>
                <a:latin typeface="Abadi" panose="020B0604020104020204" pitchFamily="34" charset="0"/>
              </a:rPr>
              <a:t>Alan often wonders why God created the earth and the people on it. </a:t>
            </a:r>
            <a:endParaRPr lang="en-US" dirty="0">
              <a:solidFill>
                <a:schemeClr val="bg1"/>
              </a:solidFill>
            </a:endParaRPr>
          </a:p>
        </p:txBody>
      </p:sp>
      <p:sp>
        <p:nvSpPr>
          <p:cNvPr id="7" name="Rectangle 6">
            <a:extLst>
              <a:ext uri="{FF2B5EF4-FFF2-40B4-BE49-F238E27FC236}">
                <a16:creationId xmlns:a16="http://schemas.microsoft.com/office/drawing/2014/main" id="{ECC4A4F5-8E28-48D0-8B03-4508D4822FC2}"/>
              </a:ext>
            </a:extLst>
          </p:cNvPr>
          <p:cNvSpPr/>
          <p:nvPr/>
        </p:nvSpPr>
        <p:spPr>
          <a:xfrm>
            <a:off x="7016816" y="1488791"/>
            <a:ext cx="3927107" cy="1200329"/>
          </a:xfrm>
          <a:prstGeom prst="rect">
            <a:avLst/>
          </a:prstGeom>
        </p:spPr>
        <p:txBody>
          <a:bodyPr wrap="square">
            <a:spAutoFit/>
          </a:bodyPr>
          <a:lstStyle/>
          <a:p>
            <a:r>
              <a:rPr lang="en-US" b="0" i="1" dirty="0">
                <a:solidFill>
                  <a:srgbClr val="FFFF00"/>
                </a:solidFill>
                <a:effectLst/>
              </a:rPr>
              <a:t>For behold, this is my </a:t>
            </a:r>
            <a:r>
              <a:rPr lang="en-US" b="0" i="1" u="none" strike="noStrike" dirty="0">
                <a:solidFill>
                  <a:srgbClr val="FFFF00"/>
                </a:solidFill>
                <a:effectLst/>
              </a:rPr>
              <a:t>work</a:t>
            </a:r>
            <a:r>
              <a:rPr lang="en-US" b="0" i="1" dirty="0">
                <a:solidFill>
                  <a:srgbClr val="FFFF00"/>
                </a:solidFill>
                <a:effectLst/>
              </a:rPr>
              <a:t> and my </a:t>
            </a:r>
            <a:r>
              <a:rPr lang="en-US" b="0" i="1" u="none" strike="noStrike" dirty="0">
                <a:solidFill>
                  <a:srgbClr val="FFFF00"/>
                </a:solidFill>
                <a:effectLst/>
              </a:rPr>
              <a:t>glory</a:t>
            </a:r>
            <a:r>
              <a:rPr lang="en-US" b="0" i="1" dirty="0">
                <a:solidFill>
                  <a:srgbClr val="FFFF00"/>
                </a:solidFill>
                <a:effectLst/>
              </a:rPr>
              <a:t>—to bring to pass the </a:t>
            </a:r>
            <a:r>
              <a:rPr lang="en-US" b="0" i="1" u="none" strike="noStrike" dirty="0">
                <a:solidFill>
                  <a:srgbClr val="FFFF00"/>
                </a:solidFill>
                <a:effectLst/>
              </a:rPr>
              <a:t>immortality</a:t>
            </a:r>
            <a:r>
              <a:rPr lang="en-US" b="0" i="1" dirty="0">
                <a:solidFill>
                  <a:srgbClr val="FFFF00"/>
                </a:solidFill>
                <a:effectLst/>
              </a:rPr>
              <a:t> and </a:t>
            </a:r>
            <a:r>
              <a:rPr lang="en-US" b="0" i="1" u="none" strike="noStrike" dirty="0">
                <a:solidFill>
                  <a:srgbClr val="FFFF00"/>
                </a:solidFill>
                <a:effectLst/>
              </a:rPr>
              <a:t>eternal</a:t>
            </a:r>
            <a:r>
              <a:rPr lang="en-US" b="0" i="1" dirty="0">
                <a:solidFill>
                  <a:srgbClr val="FFFF00"/>
                </a:solidFill>
                <a:effectLst/>
              </a:rPr>
              <a:t> </a:t>
            </a:r>
            <a:r>
              <a:rPr lang="en-US" b="0" i="1" u="none" strike="noStrike" dirty="0">
                <a:solidFill>
                  <a:srgbClr val="FFFF00"/>
                </a:solidFill>
                <a:effectLst/>
              </a:rPr>
              <a:t>life</a:t>
            </a:r>
            <a:r>
              <a:rPr lang="en-US" b="0" i="1" dirty="0">
                <a:solidFill>
                  <a:srgbClr val="FFFF00"/>
                </a:solidFill>
                <a:effectLst/>
              </a:rPr>
              <a:t> of man. Moses 1:39</a:t>
            </a:r>
            <a:endParaRPr lang="en-US" i="1" dirty="0">
              <a:solidFill>
                <a:srgbClr val="FFFF00"/>
              </a:solidFill>
            </a:endParaRPr>
          </a:p>
        </p:txBody>
      </p:sp>
      <p:sp>
        <p:nvSpPr>
          <p:cNvPr id="10" name="Rectangle 9">
            <a:extLst>
              <a:ext uri="{FF2B5EF4-FFF2-40B4-BE49-F238E27FC236}">
                <a16:creationId xmlns:a16="http://schemas.microsoft.com/office/drawing/2014/main" id="{0E029612-8FA6-412F-9C6A-4DF2654826DD}"/>
              </a:ext>
            </a:extLst>
          </p:cNvPr>
          <p:cNvSpPr/>
          <p:nvPr/>
        </p:nvSpPr>
        <p:spPr>
          <a:xfrm>
            <a:off x="6095999" y="3513220"/>
            <a:ext cx="4954262" cy="2308324"/>
          </a:xfrm>
          <a:prstGeom prst="rect">
            <a:avLst/>
          </a:prstGeom>
        </p:spPr>
        <p:txBody>
          <a:bodyPr wrap="square">
            <a:spAutoFit/>
          </a:bodyPr>
          <a:lstStyle/>
          <a:p>
            <a:r>
              <a:rPr lang="en-US" dirty="0">
                <a:solidFill>
                  <a:schemeClr val="bg1"/>
                </a:solidFill>
                <a:latin typeface="Abadi" panose="020B0604020104020204" pitchFamily="34" charset="0"/>
              </a:rPr>
              <a:t>What more could Allen do to have his questions answered?</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How could you help Allen understand his concerns?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Where else can Allen look up to gain further knowledge about the creation?</a:t>
            </a:r>
          </a:p>
        </p:txBody>
      </p:sp>
    </p:spTree>
    <p:extLst>
      <p:ext uri="{BB962C8B-B14F-4D97-AF65-F5344CB8AC3E}">
        <p14:creationId xmlns:p14="http://schemas.microsoft.com/office/powerpoint/2010/main" val="384366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wipe(left)">
                                      <p:cBhvr>
                                        <p:cTn id="21"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E61DE15-8E7A-4B3B-9032-46C57317DCD0}"/>
              </a:ext>
            </a:extLst>
          </p:cNvPr>
          <p:cNvSpPr/>
          <p:nvPr/>
        </p:nvSpPr>
        <p:spPr>
          <a:xfrm>
            <a:off x="1209575" y="1260908"/>
            <a:ext cx="3458678" cy="1200329"/>
          </a:xfrm>
          <a:prstGeom prst="rect">
            <a:avLst/>
          </a:prstGeom>
        </p:spPr>
        <p:txBody>
          <a:bodyPr wrap="square">
            <a:spAutoFit/>
          </a:bodyPr>
          <a:lstStyle/>
          <a:p>
            <a:r>
              <a:rPr lang="en-US" b="0" i="0" dirty="0">
                <a:solidFill>
                  <a:schemeClr val="bg1"/>
                </a:solidFill>
                <a:effectLst/>
                <a:latin typeface="Abadi" panose="020B0604020104020204" pitchFamily="34" charset="0"/>
              </a:rPr>
              <a:t>Joel taught his younger brother about the responsibilities of living prophets by comparing them to watchmen on a tower.</a:t>
            </a:r>
            <a:endParaRPr lang="en-US" dirty="0">
              <a:solidFill>
                <a:schemeClr val="bg1"/>
              </a:solidFill>
            </a:endParaRPr>
          </a:p>
        </p:txBody>
      </p:sp>
      <p:sp>
        <p:nvSpPr>
          <p:cNvPr id="7" name="Rectangle 6">
            <a:extLst>
              <a:ext uri="{FF2B5EF4-FFF2-40B4-BE49-F238E27FC236}">
                <a16:creationId xmlns:a16="http://schemas.microsoft.com/office/drawing/2014/main" id="{4EAC203F-BB27-4D58-9486-F564374CFC2F}"/>
              </a:ext>
            </a:extLst>
          </p:cNvPr>
          <p:cNvSpPr/>
          <p:nvPr/>
        </p:nvSpPr>
        <p:spPr>
          <a:xfrm>
            <a:off x="5165558" y="1342799"/>
            <a:ext cx="6096000" cy="1754326"/>
          </a:xfrm>
          <a:prstGeom prst="rect">
            <a:avLst/>
          </a:prstGeom>
        </p:spPr>
        <p:txBody>
          <a:bodyPr>
            <a:spAutoFit/>
          </a:bodyPr>
          <a:lstStyle/>
          <a:p>
            <a:pPr fontAlgn="base"/>
            <a:r>
              <a:rPr lang="en-US" b="0" i="1" dirty="0">
                <a:solidFill>
                  <a:srgbClr val="FFFF00"/>
                </a:solidFill>
                <a:effectLst/>
              </a:rPr>
              <a:t>And it came to pass at the end of seven days, that the word of the Lord came unto me, saying,</a:t>
            </a:r>
          </a:p>
          <a:p>
            <a:pPr fontAlgn="base"/>
            <a:endParaRPr lang="en-US" b="1" i="1" dirty="0">
              <a:solidFill>
                <a:srgbClr val="FFFF00"/>
              </a:solidFill>
            </a:endParaRPr>
          </a:p>
          <a:p>
            <a:pPr fontAlgn="base"/>
            <a:r>
              <a:rPr lang="en-US" b="0" i="1" dirty="0">
                <a:solidFill>
                  <a:srgbClr val="FFFF00"/>
                </a:solidFill>
                <a:effectLst/>
              </a:rPr>
              <a:t>Son of man, I have made thee a </a:t>
            </a:r>
            <a:r>
              <a:rPr lang="en-US" b="0" i="1" u="none" strike="noStrike" dirty="0">
                <a:solidFill>
                  <a:srgbClr val="FFFF00"/>
                </a:solidFill>
                <a:effectLst/>
              </a:rPr>
              <a:t>watchman</a:t>
            </a:r>
            <a:r>
              <a:rPr lang="en-US" b="0" i="1" dirty="0">
                <a:solidFill>
                  <a:srgbClr val="FFFF00"/>
                </a:solidFill>
                <a:effectLst/>
              </a:rPr>
              <a:t> unto the house of Israel: therefore hear the word at my mouth, and give them </a:t>
            </a:r>
            <a:r>
              <a:rPr lang="en-US" b="0" i="1" u="none" strike="noStrike" dirty="0">
                <a:solidFill>
                  <a:srgbClr val="FFFF00"/>
                </a:solidFill>
                <a:effectLst/>
              </a:rPr>
              <a:t>warning</a:t>
            </a:r>
            <a:r>
              <a:rPr lang="en-US" b="0" i="1" dirty="0">
                <a:solidFill>
                  <a:srgbClr val="FFFF00"/>
                </a:solidFill>
                <a:effectLst/>
              </a:rPr>
              <a:t> from me. Ezekiel 3 :16-17</a:t>
            </a:r>
          </a:p>
        </p:txBody>
      </p:sp>
      <p:sp>
        <p:nvSpPr>
          <p:cNvPr id="8" name="Rectangle 7">
            <a:extLst>
              <a:ext uri="{FF2B5EF4-FFF2-40B4-BE49-F238E27FC236}">
                <a16:creationId xmlns:a16="http://schemas.microsoft.com/office/drawing/2014/main" id="{4C69A4EA-06A6-404C-921A-C5994EBADEE6}"/>
              </a:ext>
            </a:extLst>
          </p:cNvPr>
          <p:cNvSpPr/>
          <p:nvPr/>
        </p:nvSpPr>
        <p:spPr>
          <a:xfrm>
            <a:off x="5921827" y="4566419"/>
            <a:ext cx="4443203" cy="1477328"/>
          </a:xfrm>
          <a:prstGeom prst="rect">
            <a:avLst/>
          </a:prstGeom>
        </p:spPr>
        <p:txBody>
          <a:bodyPr wrap="square">
            <a:spAutoFit/>
          </a:bodyPr>
          <a:lstStyle/>
          <a:p>
            <a:r>
              <a:rPr lang="en-US" dirty="0">
                <a:solidFill>
                  <a:schemeClr val="bg1"/>
                </a:solidFill>
                <a:latin typeface="Abadi" panose="020B0604020104020204" pitchFamily="34" charset="0"/>
              </a:rPr>
              <a:t>How can Joel be an influence to others?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What can he do further to receive his own personal revelations?</a:t>
            </a:r>
          </a:p>
          <a:p>
            <a:endParaRPr lang="en-US" dirty="0">
              <a:solidFill>
                <a:schemeClr val="bg1"/>
              </a:solidFill>
              <a:latin typeface="Abadi" panose="020B0604020104020204" pitchFamily="34" charset="0"/>
            </a:endParaRPr>
          </a:p>
        </p:txBody>
      </p:sp>
      <p:pic>
        <p:nvPicPr>
          <p:cNvPr id="11266" name="Picture 2" descr="Image result for pencil drawing brothers">
            <a:extLst>
              <a:ext uri="{FF2B5EF4-FFF2-40B4-BE49-F238E27FC236}">
                <a16:creationId xmlns:a16="http://schemas.microsoft.com/office/drawing/2014/main" id="{ACA8D337-1428-412B-A4D4-74C73EAC2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199" y="2744763"/>
            <a:ext cx="3322489"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44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3169E8-64C8-490C-8638-B6902791246A}"/>
              </a:ext>
            </a:extLst>
          </p:cNvPr>
          <p:cNvSpPr txBox="1"/>
          <p:nvPr/>
        </p:nvSpPr>
        <p:spPr>
          <a:xfrm>
            <a:off x="118753" y="0"/>
            <a:ext cx="11685320" cy="258532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Truth Reflects upon Our Senses #273</a:t>
            </a:r>
          </a:p>
          <a:p>
            <a:endParaRPr lang="en-US" dirty="0">
              <a:solidFill>
                <a:schemeClr val="bg1"/>
              </a:solidFill>
            </a:endParaRPr>
          </a:p>
          <a:p>
            <a:r>
              <a:rPr lang="en-US" dirty="0">
                <a:solidFill>
                  <a:schemeClr val="bg1"/>
                </a:solidFill>
              </a:rPr>
              <a:t>Sources for Scenarios:</a:t>
            </a:r>
          </a:p>
          <a:p>
            <a:r>
              <a:rPr lang="en-US" dirty="0">
                <a:solidFill>
                  <a:schemeClr val="bg1"/>
                </a:solidFill>
              </a:rPr>
              <a:t>Old Testament Seminary Teachers Manual Lesson 94 “Prophets and Revelations” Part 4</a:t>
            </a:r>
          </a:p>
          <a:p>
            <a:endParaRPr lang="en-US" dirty="0">
              <a:solidFill>
                <a:schemeClr val="bg1"/>
              </a:solidFill>
            </a:endParaRPr>
          </a:p>
          <a:p>
            <a:endParaRPr lang="en-US" dirty="0">
              <a:solidFill>
                <a:schemeClr val="bg1"/>
              </a:solidFill>
            </a:endParaRPr>
          </a:p>
          <a:p>
            <a:r>
              <a:rPr lang="en-US" dirty="0">
                <a:solidFill>
                  <a:schemeClr val="bg1"/>
                </a:solidFill>
              </a:rPr>
              <a:t>NOTE * Feel free to change the questions</a:t>
            </a:r>
          </a:p>
        </p:txBody>
      </p:sp>
      <p:sp>
        <p:nvSpPr>
          <p:cNvPr id="7" name="Footer Placeholder 14">
            <a:extLst>
              <a:ext uri="{FF2B5EF4-FFF2-40B4-BE49-F238E27FC236}">
                <a16:creationId xmlns:a16="http://schemas.microsoft.com/office/drawing/2014/main" id="{FA7544C4-3185-4608-8190-C5C2C32CC98A}"/>
              </a:ext>
            </a:extLst>
          </p:cNvPr>
          <p:cNvSpPr>
            <a:spLocks noGrp="1"/>
          </p:cNvSpPr>
          <p:nvPr/>
        </p:nvSpPr>
        <p:spPr>
          <a:xfrm>
            <a:off x="-6394" y="640962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07246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2" name="Rectangle 1">
            <a:extLst>
              <a:ext uri="{FF2B5EF4-FFF2-40B4-BE49-F238E27FC236}">
                <a16:creationId xmlns:a16="http://schemas.microsoft.com/office/drawing/2014/main" id="{AA772CA3-5E74-4C82-95E6-241E4597776A}"/>
              </a:ext>
            </a:extLst>
          </p:cNvPr>
          <p:cNvSpPr/>
          <p:nvPr/>
        </p:nvSpPr>
        <p:spPr>
          <a:xfrm>
            <a:off x="1310410" y="1347450"/>
            <a:ext cx="3301006" cy="1477328"/>
          </a:xfrm>
          <a:prstGeom prst="rect">
            <a:avLst/>
          </a:prstGeom>
        </p:spPr>
        <p:txBody>
          <a:bodyPr wrap="square">
            <a:spAutoFit/>
          </a:bodyPr>
          <a:lstStyle/>
          <a:p>
            <a:r>
              <a:rPr lang="en-US" b="0" i="0" dirty="0">
                <a:solidFill>
                  <a:schemeClr val="bg1"/>
                </a:solidFill>
                <a:effectLst/>
                <a:latin typeface="Abadi" panose="020B0604020104020204" pitchFamily="34" charset="0"/>
              </a:rPr>
              <a:t>Elizabeth feels the Savior’s love for her when she learns that she can be completely forgiven of a serious sin that she has committed. </a:t>
            </a:r>
            <a:endParaRPr lang="en-US" dirty="0">
              <a:solidFill>
                <a:schemeClr val="bg1"/>
              </a:solidFill>
            </a:endParaRP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1E8A12-0E91-4F55-81AD-5566303CE11A}"/>
              </a:ext>
            </a:extLst>
          </p:cNvPr>
          <p:cNvSpPr/>
          <p:nvPr/>
        </p:nvSpPr>
        <p:spPr>
          <a:xfrm>
            <a:off x="6095999" y="1076929"/>
            <a:ext cx="4277283" cy="1754326"/>
          </a:xfrm>
          <a:prstGeom prst="rect">
            <a:avLst/>
          </a:prstGeom>
        </p:spPr>
        <p:txBody>
          <a:bodyPr wrap="square">
            <a:spAutoFit/>
          </a:bodyPr>
          <a:lstStyle/>
          <a:p>
            <a:r>
              <a:rPr lang="en-US" b="1" i="1" dirty="0">
                <a:solidFill>
                  <a:srgbClr val="FFFF00"/>
                </a:solidFill>
                <a:effectLst/>
                <a:latin typeface="Abadi" panose="020B0604020104020204" pitchFamily="34" charset="0"/>
              </a:rPr>
              <a:t> </a:t>
            </a:r>
            <a:r>
              <a:rPr lang="en-US" b="0" i="1" dirty="0">
                <a:solidFill>
                  <a:srgbClr val="FFFF00"/>
                </a:solidFill>
                <a:effectLst/>
                <a:latin typeface="Abadi" panose="020B0604020104020204" pitchFamily="34" charset="0"/>
              </a:rPr>
              <a:t>Come now, and let us </a:t>
            </a:r>
            <a:r>
              <a:rPr lang="en-US" i="1" dirty="0">
                <a:solidFill>
                  <a:srgbClr val="FFFF00"/>
                </a:solidFill>
                <a:latin typeface="Abadi" panose="020B0604020104020204" pitchFamily="34" charset="0"/>
              </a:rPr>
              <a:t>reason </a:t>
            </a:r>
            <a:r>
              <a:rPr lang="en-US" b="0" i="1" dirty="0">
                <a:solidFill>
                  <a:srgbClr val="FFFF00"/>
                </a:solidFill>
                <a:effectLst/>
                <a:latin typeface="Abadi" panose="020B0604020104020204" pitchFamily="34" charset="0"/>
              </a:rPr>
              <a:t>together, saith the Lord: though your </a:t>
            </a:r>
            <a:r>
              <a:rPr lang="en-US" i="1" dirty="0">
                <a:solidFill>
                  <a:srgbClr val="FFFF00"/>
                </a:solidFill>
                <a:latin typeface="Abadi" panose="020B0604020104020204" pitchFamily="34" charset="0"/>
              </a:rPr>
              <a:t>sins</a:t>
            </a:r>
            <a:r>
              <a:rPr lang="en-US" b="0" i="1" dirty="0">
                <a:solidFill>
                  <a:srgbClr val="FFFF00"/>
                </a:solidFill>
                <a:effectLst/>
                <a:latin typeface="Abadi" panose="020B0604020104020204" pitchFamily="34" charset="0"/>
              </a:rPr>
              <a:t> be as scarlet, they shall be as </a:t>
            </a:r>
            <a:r>
              <a:rPr lang="en-US" i="1" dirty="0">
                <a:solidFill>
                  <a:srgbClr val="FFFF00"/>
                </a:solidFill>
                <a:latin typeface="Abadi" panose="020B0604020104020204" pitchFamily="34" charset="0"/>
              </a:rPr>
              <a:t>white</a:t>
            </a:r>
            <a:r>
              <a:rPr lang="en-US" b="0" i="1" dirty="0">
                <a:solidFill>
                  <a:srgbClr val="FFFF00"/>
                </a:solidFill>
                <a:effectLst/>
                <a:latin typeface="Abadi" panose="020B0604020104020204" pitchFamily="34" charset="0"/>
              </a:rPr>
              <a:t> as snow; though they be red like crimson, they shall be as wool.</a:t>
            </a:r>
          </a:p>
          <a:p>
            <a:r>
              <a:rPr lang="en-US" i="1" dirty="0">
                <a:solidFill>
                  <a:srgbClr val="FFFF00"/>
                </a:solidFill>
                <a:latin typeface="Abadi" panose="020B0604020104020204" pitchFamily="34" charset="0"/>
              </a:rPr>
              <a:t>Isaiah 1:8</a:t>
            </a:r>
            <a:endParaRPr lang="en-US" i="1" dirty="0">
              <a:solidFill>
                <a:srgbClr val="FFFF00"/>
              </a:solidFill>
            </a:endParaRPr>
          </a:p>
        </p:txBody>
      </p:sp>
      <p:pic>
        <p:nvPicPr>
          <p:cNvPr id="1026" name="Picture 2" descr="Image result for pencil drawing girl">
            <a:extLst>
              <a:ext uri="{FF2B5EF4-FFF2-40B4-BE49-F238E27FC236}">
                <a16:creationId xmlns:a16="http://schemas.microsoft.com/office/drawing/2014/main" id="{CE0CE7AB-B98B-41EF-BD0C-ACAB0A84F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086550" y="2857344"/>
            <a:ext cx="2072478" cy="27624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5516911-772D-4F89-88C3-8679E57F3039}"/>
              </a:ext>
            </a:extLst>
          </p:cNvPr>
          <p:cNvSpPr/>
          <p:nvPr/>
        </p:nvSpPr>
        <p:spPr>
          <a:xfrm>
            <a:off x="5930078" y="3228800"/>
            <a:ext cx="4443203" cy="2308324"/>
          </a:xfrm>
          <a:prstGeom prst="rect">
            <a:avLst/>
          </a:prstGeom>
        </p:spPr>
        <p:txBody>
          <a:bodyPr wrap="square">
            <a:spAutoFit/>
          </a:bodyPr>
          <a:lstStyle/>
          <a:p>
            <a:r>
              <a:rPr lang="en-US" dirty="0">
                <a:solidFill>
                  <a:schemeClr val="bg1"/>
                </a:solidFill>
                <a:latin typeface="Abadi" panose="020B0604020104020204" pitchFamily="34" charset="0"/>
              </a:rPr>
              <a:t>What can Elizabeth do with this knowledge?</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What kind of questions can she ask herself and her bishop?</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Where can she go to for guidance and comfort?</a:t>
            </a:r>
          </a:p>
        </p:txBody>
      </p:sp>
    </p:spTree>
    <p:extLst>
      <p:ext uri="{BB962C8B-B14F-4D97-AF65-F5344CB8AC3E}">
        <p14:creationId xmlns:p14="http://schemas.microsoft.com/office/powerpoint/2010/main" val="63743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wipe(left)">
                                      <p:cBhvr>
                                        <p:cTn id="21"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9062419-18CE-4999-802F-632C986CF761}"/>
              </a:ext>
            </a:extLst>
          </p:cNvPr>
          <p:cNvSpPr/>
          <p:nvPr/>
        </p:nvSpPr>
        <p:spPr>
          <a:xfrm>
            <a:off x="1392455" y="1451632"/>
            <a:ext cx="3468303" cy="923330"/>
          </a:xfrm>
          <a:prstGeom prst="rect">
            <a:avLst/>
          </a:prstGeom>
        </p:spPr>
        <p:txBody>
          <a:bodyPr wrap="square">
            <a:spAutoFit/>
          </a:bodyPr>
          <a:lstStyle/>
          <a:p>
            <a:r>
              <a:rPr lang="en-US" b="0" i="0" dirty="0">
                <a:solidFill>
                  <a:schemeClr val="bg1"/>
                </a:solidFill>
                <a:effectLst/>
                <a:latin typeface="Abadi" panose="020B0604020104020204" pitchFamily="34" charset="0"/>
              </a:rPr>
              <a:t>Vincent has a strong testimony that the Lord reveals His will through prophets and apostles. </a:t>
            </a:r>
            <a:endParaRPr lang="en-US" dirty="0">
              <a:solidFill>
                <a:schemeClr val="bg1"/>
              </a:solidFill>
            </a:endParaRPr>
          </a:p>
        </p:txBody>
      </p:sp>
      <p:sp>
        <p:nvSpPr>
          <p:cNvPr id="6" name="Rectangle 5">
            <a:extLst>
              <a:ext uri="{FF2B5EF4-FFF2-40B4-BE49-F238E27FC236}">
                <a16:creationId xmlns:a16="http://schemas.microsoft.com/office/drawing/2014/main" id="{9485A325-1C5D-45E6-B4E7-6427AE8ACE0E}"/>
              </a:ext>
            </a:extLst>
          </p:cNvPr>
          <p:cNvSpPr/>
          <p:nvPr/>
        </p:nvSpPr>
        <p:spPr>
          <a:xfrm>
            <a:off x="5261810" y="1268751"/>
            <a:ext cx="6096000" cy="646331"/>
          </a:xfrm>
          <a:prstGeom prst="rect">
            <a:avLst/>
          </a:prstGeom>
        </p:spPr>
        <p:txBody>
          <a:bodyPr>
            <a:spAutoFit/>
          </a:bodyPr>
          <a:lstStyle/>
          <a:p>
            <a:r>
              <a:rPr lang="en-US" b="0" i="1" dirty="0">
                <a:solidFill>
                  <a:srgbClr val="FFFF00"/>
                </a:solidFill>
                <a:effectLst/>
              </a:rPr>
              <a:t>Surely the Lord God will do nothing, </a:t>
            </a:r>
            <a:r>
              <a:rPr lang="en-US" i="1" dirty="0">
                <a:solidFill>
                  <a:srgbClr val="FFFF00"/>
                </a:solidFill>
              </a:rPr>
              <a:t>but</a:t>
            </a:r>
            <a:r>
              <a:rPr lang="en-US" b="0" i="1" dirty="0">
                <a:solidFill>
                  <a:srgbClr val="FFFF00"/>
                </a:solidFill>
                <a:effectLst/>
              </a:rPr>
              <a:t> he </a:t>
            </a:r>
            <a:r>
              <a:rPr lang="en-US" i="1" dirty="0" err="1">
                <a:solidFill>
                  <a:srgbClr val="FFFF00"/>
                </a:solidFill>
              </a:rPr>
              <a:t>revealeth</a:t>
            </a:r>
            <a:r>
              <a:rPr lang="en-US" b="0" i="1" dirty="0">
                <a:solidFill>
                  <a:srgbClr val="FFFF00"/>
                </a:solidFill>
                <a:effectLst/>
              </a:rPr>
              <a:t> his </a:t>
            </a:r>
            <a:r>
              <a:rPr lang="en-US" i="1" dirty="0">
                <a:solidFill>
                  <a:srgbClr val="FFFF00"/>
                </a:solidFill>
              </a:rPr>
              <a:t>secret </a:t>
            </a:r>
            <a:r>
              <a:rPr lang="en-US" b="0" i="1" dirty="0">
                <a:solidFill>
                  <a:srgbClr val="FFFF00"/>
                </a:solidFill>
                <a:effectLst/>
              </a:rPr>
              <a:t>unto his servants the </a:t>
            </a:r>
            <a:r>
              <a:rPr lang="en-US" i="1" dirty="0">
                <a:solidFill>
                  <a:srgbClr val="FFFF00"/>
                </a:solidFill>
              </a:rPr>
              <a:t>prophets</a:t>
            </a:r>
            <a:r>
              <a:rPr lang="en-US" b="0" i="1" dirty="0">
                <a:solidFill>
                  <a:srgbClr val="FFFF00"/>
                </a:solidFill>
                <a:effectLst/>
              </a:rPr>
              <a:t>. Amos 3:7</a:t>
            </a:r>
            <a:endParaRPr lang="en-US" i="1" dirty="0">
              <a:solidFill>
                <a:srgbClr val="FFFF00"/>
              </a:solidFill>
            </a:endParaRPr>
          </a:p>
        </p:txBody>
      </p:sp>
      <p:sp>
        <p:nvSpPr>
          <p:cNvPr id="7" name="Rectangle 6">
            <a:extLst>
              <a:ext uri="{FF2B5EF4-FFF2-40B4-BE49-F238E27FC236}">
                <a16:creationId xmlns:a16="http://schemas.microsoft.com/office/drawing/2014/main" id="{21D9727B-A261-414F-8ECF-3ACA3381EC4E}"/>
              </a:ext>
            </a:extLst>
          </p:cNvPr>
          <p:cNvSpPr/>
          <p:nvPr/>
        </p:nvSpPr>
        <p:spPr>
          <a:xfrm>
            <a:off x="5261810" y="2551837"/>
            <a:ext cx="6096000" cy="1754326"/>
          </a:xfrm>
          <a:prstGeom prst="rect">
            <a:avLst/>
          </a:prstGeom>
        </p:spPr>
        <p:txBody>
          <a:bodyPr>
            <a:spAutoFit/>
          </a:bodyPr>
          <a:lstStyle/>
          <a:p>
            <a:pPr fontAlgn="base"/>
            <a:r>
              <a:rPr lang="en-US" b="0" i="1" dirty="0">
                <a:solidFill>
                  <a:srgbClr val="FFFF00"/>
                </a:solidFill>
                <a:effectLst/>
              </a:rPr>
              <a:t>And it came to pass at the end of seven days, that the word of the Lord came unto me, saying,</a:t>
            </a:r>
          </a:p>
          <a:p>
            <a:pPr fontAlgn="base"/>
            <a:endParaRPr lang="en-US" b="1" i="1" dirty="0">
              <a:solidFill>
                <a:srgbClr val="FFFF00"/>
              </a:solidFill>
            </a:endParaRPr>
          </a:p>
          <a:p>
            <a:pPr fontAlgn="base"/>
            <a:r>
              <a:rPr lang="en-US" b="0" i="1" dirty="0">
                <a:solidFill>
                  <a:srgbClr val="FFFF00"/>
                </a:solidFill>
                <a:effectLst/>
              </a:rPr>
              <a:t>Son of man, I have made thee a </a:t>
            </a:r>
            <a:r>
              <a:rPr lang="en-US" i="1" dirty="0">
                <a:solidFill>
                  <a:srgbClr val="FFFF00"/>
                </a:solidFill>
              </a:rPr>
              <a:t>watchman</a:t>
            </a:r>
            <a:r>
              <a:rPr lang="en-US" b="0" i="1" dirty="0">
                <a:solidFill>
                  <a:srgbClr val="FFFF00"/>
                </a:solidFill>
                <a:effectLst/>
              </a:rPr>
              <a:t> unto the house of Israel: therefore hear the word at my mouth, and give them </a:t>
            </a:r>
            <a:r>
              <a:rPr lang="en-US" i="1" dirty="0">
                <a:solidFill>
                  <a:srgbClr val="FFFF00"/>
                </a:solidFill>
              </a:rPr>
              <a:t>warning</a:t>
            </a:r>
            <a:r>
              <a:rPr lang="en-US" b="0" i="1" dirty="0">
                <a:solidFill>
                  <a:srgbClr val="FFFF00"/>
                </a:solidFill>
                <a:effectLst/>
              </a:rPr>
              <a:t> from me. Ezekiel 3:16-17</a:t>
            </a:r>
          </a:p>
        </p:txBody>
      </p:sp>
      <p:pic>
        <p:nvPicPr>
          <p:cNvPr id="2050" name="Picture 2" descr="Image result for pencil drawing of boy">
            <a:extLst>
              <a:ext uri="{FF2B5EF4-FFF2-40B4-BE49-F238E27FC236}">
                <a16:creationId xmlns:a16="http://schemas.microsoft.com/office/drawing/2014/main" id="{A88C0FC8-1DAC-4C8C-B00C-9B232EFAE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665" y="2525702"/>
            <a:ext cx="2676497" cy="30713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81AD898-89FF-4989-A0AD-189456EBE0C0}"/>
              </a:ext>
            </a:extLst>
          </p:cNvPr>
          <p:cNvSpPr/>
          <p:nvPr/>
        </p:nvSpPr>
        <p:spPr>
          <a:xfrm>
            <a:off x="5921827" y="4566419"/>
            <a:ext cx="4443203" cy="1754326"/>
          </a:xfrm>
          <a:prstGeom prst="rect">
            <a:avLst/>
          </a:prstGeom>
        </p:spPr>
        <p:txBody>
          <a:bodyPr wrap="square">
            <a:spAutoFit/>
          </a:bodyPr>
          <a:lstStyle/>
          <a:p>
            <a:r>
              <a:rPr lang="en-US" dirty="0">
                <a:solidFill>
                  <a:schemeClr val="bg1"/>
                </a:solidFill>
                <a:latin typeface="Abadi" panose="020B0604020104020204" pitchFamily="34" charset="0"/>
              </a:rPr>
              <a:t>How can Vincent be an influence to others?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What can he do further to receive his own personal revelations?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How can he help others around him?</a:t>
            </a:r>
          </a:p>
        </p:txBody>
      </p:sp>
    </p:spTree>
    <p:extLst>
      <p:ext uri="{BB962C8B-B14F-4D97-AF65-F5344CB8AC3E}">
        <p14:creationId xmlns:p14="http://schemas.microsoft.com/office/powerpoint/2010/main" val="178250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left)">
                                      <p:cBhvr>
                                        <p:cTn id="2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6466FC-1CE8-474D-A16F-EC837EED6C62}"/>
              </a:ext>
            </a:extLst>
          </p:cNvPr>
          <p:cNvSpPr/>
          <p:nvPr/>
        </p:nvSpPr>
        <p:spPr>
          <a:xfrm>
            <a:off x="1141739" y="1260908"/>
            <a:ext cx="3638349" cy="1477328"/>
          </a:xfrm>
          <a:prstGeom prst="rect">
            <a:avLst/>
          </a:prstGeom>
        </p:spPr>
        <p:txBody>
          <a:bodyPr wrap="square">
            <a:spAutoFit/>
          </a:bodyPr>
          <a:lstStyle/>
          <a:p>
            <a:r>
              <a:rPr lang="en-US" b="0" i="0" dirty="0">
                <a:solidFill>
                  <a:schemeClr val="bg1"/>
                </a:solidFill>
                <a:effectLst/>
                <a:latin typeface="Abadi" panose="020B0604020104020204" pitchFamily="34" charset="0"/>
              </a:rPr>
              <a:t>Maya feels a deep sense of gratitude for the Savior after learning that He was despised and rejected by others and that He suffered for our sins. </a:t>
            </a:r>
            <a:endParaRPr lang="en-US" dirty="0">
              <a:solidFill>
                <a:schemeClr val="bg1"/>
              </a:solidFill>
            </a:endParaRPr>
          </a:p>
        </p:txBody>
      </p:sp>
      <p:sp>
        <p:nvSpPr>
          <p:cNvPr id="7" name="Rectangle 6">
            <a:extLst>
              <a:ext uri="{FF2B5EF4-FFF2-40B4-BE49-F238E27FC236}">
                <a16:creationId xmlns:a16="http://schemas.microsoft.com/office/drawing/2014/main" id="{0C5B97CD-05C0-4298-B748-B2272BADCC80}"/>
              </a:ext>
            </a:extLst>
          </p:cNvPr>
          <p:cNvSpPr/>
          <p:nvPr/>
        </p:nvSpPr>
        <p:spPr>
          <a:xfrm>
            <a:off x="5127057" y="1360438"/>
            <a:ext cx="6096000" cy="2862322"/>
          </a:xfrm>
          <a:prstGeom prst="rect">
            <a:avLst/>
          </a:prstGeom>
        </p:spPr>
        <p:txBody>
          <a:bodyPr>
            <a:spAutoFit/>
          </a:bodyPr>
          <a:lstStyle/>
          <a:p>
            <a:pPr fontAlgn="base"/>
            <a:r>
              <a:rPr lang="en-US" b="0" i="1" dirty="0">
                <a:solidFill>
                  <a:srgbClr val="FFFF00"/>
                </a:solidFill>
                <a:effectLst/>
              </a:rPr>
              <a:t>He is </a:t>
            </a:r>
            <a:r>
              <a:rPr lang="en-US" i="1" dirty="0">
                <a:solidFill>
                  <a:srgbClr val="FFFF00"/>
                </a:solidFill>
              </a:rPr>
              <a:t>despised</a:t>
            </a:r>
            <a:r>
              <a:rPr lang="en-US" b="0" i="1" dirty="0">
                <a:solidFill>
                  <a:srgbClr val="FFFF00"/>
                </a:solidFill>
                <a:effectLst/>
              </a:rPr>
              <a:t> and rejected of men; a man of </a:t>
            </a:r>
            <a:r>
              <a:rPr lang="en-US" i="1" dirty="0">
                <a:solidFill>
                  <a:srgbClr val="FFFF00"/>
                </a:solidFill>
              </a:rPr>
              <a:t>sorrows</a:t>
            </a:r>
            <a:r>
              <a:rPr lang="en-US" b="0" i="1" dirty="0">
                <a:solidFill>
                  <a:srgbClr val="FFFF00"/>
                </a:solidFill>
                <a:effectLst/>
              </a:rPr>
              <a:t>, and acquainted with grief: and we hid as it were our faces from him; he was despised, and we </a:t>
            </a:r>
            <a:r>
              <a:rPr lang="en-US" i="1" dirty="0">
                <a:solidFill>
                  <a:srgbClr val="FFFF00"/>
                </a:solidFill>
              </a:rPr>
              <a:t>esteemed</a:t>
            </a:r>
            <a:r>
              <a:rPr lang="en-US" b="0" i="1" dirty="0">
                <a:solidFill>
                  <a:srgbClr val="FFFF00"/>
                </a:solidFill>
                <a:effectLst/>
              </a:rPr>
              <a:t> him not.</a:t>
            </a:r>
          </a:p>
          <a:p>
            <a:pPr fontAlgn="base"/>
            <a:endParaRPr lang="en-US" b="1" i="1" dirty="0">
              <a:solidFill>
                <a:srgbClr val="FFFF00"/>
              </a:solidFill>
            </a:endParaRPr>
          </a:p>
          <a:p>
            <a:pPr fontAlgn="base"/>
            <a:r>
              <a:rPr lang="en-US" b="0" i="1" dirty="0">
                <a:solidFill>
                  <a:srgbClr val="FFFF00"/>
                </a:solidFill>
                <a:effectLst/>
              </a:rPr>
              <a:t>Surely he hath </a:t>
            </a:r>
            <a:r>
              <a:rPr lang="en-US" i="1" dirty="0">
                <a:solidFill>
                  <a:srgbClr val="FFFF00"/>
                </a:solidFill>
              </a:rPr>
              <a:t>borne</a:t>
            </a:r>
            <a:r>
              <a:rPr lang="en-US" b="0" i="1" dirty="0">
                <a:solidFill>
                  <a:srgbClr val="FFFF00"/>
                </a:solidFill>
                <a:effectLst/>
              </a:rPr>
              <a:t> our </a:t>
            </a:r>
            <a:r>
              <a:rPr lang="en-US" i="1" dirty="0">
                <a:solidFill>
                  <a:srgbClr val="FFFF00"/>
                </a:solidFill>
              </a:rPr>
              <a:t>griefs</a:t>
            </a:r>
            <a:r>
              <a:rPr lang="en-US" b="0" i="1" dirty="0">
                <a:solidFill>
                  <a:srgbClr val="FFFF00"/>
                </a:solidFill>
                <a:effectLst/>
              </a:rPr>
              <a:t>, and carried our sorrows: yet we did esteem him stricken, smitten of God, and afflicted.</a:t>
            </a:r>
          </a:p>
          <a:p>
            <a:pPr fontAlgn="base"/>
            <a:endParaRPr lang="en-US" b="1" i="1" dirty="0">
              <a:solidFill>
                <a:srgbClr val="FFFF00"/>
              </a:solidFill>
            </a:endParaRPr>
          </a:p>
          <a:p>
            <a:pPr fontAlgn="base"/>
            <a:r>
              <a:rPr lang="en-US" b="0" i="1" dirty="0">
                <a:solidFill>
                  <a:srgbClr val="FFFF00"/>
                </a:solidFill>
                <a:effectLst/>
              </a:rPr>
              <a:t>But he was </a:t>
            </a:r>
            <a:r>
              <a:rPr lang="en-US" i="1" dirty="0">
                <a:solidFill>
                  <a:srgbClr val="FFFF00"/>
                </a:solidFill>
              </a:rPr>
              <a:t>wounded</a:t>
            </a:r>
            <a:r>
              <a:rPr lang="en-US" b="0" i="1" dirty="0">
                <a:solidFill>
                  <a:srgbClr val="FFFF00"/>
                </a:solidFill>
                <a:effectLst/>
              </a:rPr>
              <a:t> for our </a:t>
            </a:r>
            <a:r>
              <a:rPr lang="en-US" i="1" dirty="0">
                <a:solidFill>
                  <a:srgbClr val="FFFF00"/>
                </a:solidFill>
              </a:rPr>
              <a:t>transgressions</a:t>
            </a:r>
            <a:r>
              <a:rPr lang="en-US" b="0" i="1" dirty="0">
                <a:solidFill>
                  <a:srgbClr val="FFFF00"/>
                </a:solidFill>
                <a:effectLst/>
              </a:rPr>
              <a:t>, he was bruised for our iniquities: the chastisement of our peace was upon him; and with his </a:t>
            </a:r>
            <a:r>
              <a:rPr lang="en-US" i="1" dirty="0">
                <a:solidFill>
                  <a:srgbClr val="FFFF00"/>
                </a:solidFill>
              </a:rPr>
              <a:t>stripes</a:t>
            </a:r>
            <a:r>
              <a:rPr lang="en-US" b="0" i="1" dirty="0">
                <a:solidFill>
                  <a:srgbClr val="FFFF00"/>
                </a:solidFill>
                <a:effectLst/>
              </a:rPr>
              <a:t> we are </a:t>
            </a:r>
            <a:r>
              <a:rPr lang="en-US" i="1" dirty="0">
                <a:solidFill>
                  <a:srgbClr val="FFFF00"/>
                </a:solidFill>
              </a:rPr>
              <a:t>healed</a:t>
            </a:r>
            <a:r>
              <a:rPr lang="en-US" b="0" i="1" dirty="0">
                <a:solidFill>
                  <a:srgbClr val="FFFF00"/>
                </a:solidFill>
                <a:effectLst/>
              </a:rPr>
              <a:t>. Isaiah 53:3-5</a:t>
            </a:r>
          </a:p>
        </p:txBody>
      </p:sp>
      <p:pic>
        <p:nvPicPr>
          <p:cNvPr id="5122" name="Picture 2" descr="Related image">
            <a:extLst>
              <a:ext uri="{FF2B5EF4-FFF2-40B4-BE49-F238E27FC236}">
                <a16:creationId xmlns:a16="http://schemas.microsoft.com/office/drawing/2014/main" id="{C2126016-CE58-4610-AE17-83BA61D75C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32" t="6675" r="12102"/>
          <a:stretch/>
        </p:blipFill>
        <p:spPr bwMode="auto">
          <a:xfrm>
            <a:off x="2062716" y="2742025"/>
            <a:ext cx="1835515" cy="29342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33C410A-047E-40C6-A14C-334B2083CF3E}"/>
              </a:ext>
            </a:extLst>
          </p:cNvPr>
          <p:cNvSpPr/>
          <p:nvPr/>
        </p:nvSpPr>
        <p:spPr>
          <a:xfrm>
            <a:off x="5921827" y="4566419"/>
            <a:ext cx="4443203" cy="1754326"/>
          </a:xfrm>
          <a:prstGeom prst="rect">
            <a:avLst/>
          </a:prstGeom>
        </p:spPr>
        <p:txBody>
          <a:bodyPr wrap="square">
            <a:spAutoFit/>
          </a:bodyPr>
          <a:lstStyle/>
          <a:p>
            <a:r>
              <a:rPr lang="en-US" dirty="0">
                <a:solidFill>
                  <a:schemeClr val="bg1"/>
                </a:solidFill>
                <a:latin typeface="Abadi" panose="020B0604020104020204" pitchFamily="34" charset="0"/>
              </a:rPr>
              <a:t>How can Maya be an influence to others?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What can she do further to receive her own personal revelations?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How can she help others around her?</a:t>
            </a:r>
          </a:p>
        </p:txBody>
      </p:sp>
    </p:spTree>
    <p:extLst>
      <p:ext uri="{BB962C8B-B14F-4D97-AF65-F5344CB8AC3E}">
        <p14:creationId xmlns:p14="http://schemas.microsoft.com/office/powerpoint/2010/main" val="2884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wipe(left)">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wipe(left)">
                                      <p:cBhvr>
                                        <p:cTn id="2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20D0F00-0799-4168-8296-412737AE7249}"/>
              </a:ext>
            </a:extLst>
          </p:cNvPr>
          <p:cNvSpPr/>
          <p:nvPr/>
        </p:nvSpPr>
        <p:spPr>
          <a:xfrm>
            <a:off x="1141739" y="1313133"/>
            <a:ext cx="3638350" cy="1200329"/>
          </a:xfrm>
          <a:prstGeom prst="rect">
            <a:avLst/>
          </a:prstGeom>
        </p:spPr>
        <p:txBody>
          <a:bodyPr wrap="square">
            <a:spAutoFit/>
          </a:bodyPr>
          <a:lstStyle/>
          <a:p>
            <a:r>
              <a:rPr lang="en-US" b="0" i="0" dirty="0">
                <a:solidFill>
                  <a:schemeClr val="bg1"/>
                </a:solidFill>
                <a:effectLst/>
                <a:latin typeface="Abadi" panose="020B0604020104020204" pitchFamily="34" charset="0"/>
              </a:rPr>
              <a:t>Olivia, who is investigating the Church, asks you, “Are there any scriptures in the Bible that refer to the Book of Mormon?” </a:t>
            </a:r>
            <a:endParaRPr lang="en-US" dirty="0">
              <a:solidFill>
                <a:schemeClr val="bg1"/>
              </a:solidFill>
            </a:endParaRPr>
          </a:p>
        </p:txBody>
      </p:sp>
      <p:sp>
        <p:nvSpPr>
          <p:cNvPr id="6" name="Rectangle 5">
            <a:extLst>
              <a:ext uri="{FF2B5EF4-FFF2-40B4-BE49-F238E27FC236}">
                <a16:creationId xmlns:a16="http://schemas.microsoft.com/office/drawing/2014/main" id="{FEB68358-71CB-4DF1-8B0B-DEEA872CD59C}"/>
              </a:ext>
            </a:extLst>
          </p:cNvPr>
          <p:cNvSpPr/>
          <p:nvPr/>
        </p:nvSpPr>
        <p:spPr>
          <a:xfrm>
            <a:off x="5281061" y="873892"/>
            <a:ext cx="6096000" cy="2585323"/>
          </a:xfrm>
          <a:prstGeom prst="rect">
            <a:avLst/>
          </a:prstGeom>
        </p:spPr>
        <p:txBody>
          <a:bodyPr>
            <a:spAutoFit/>
          </a:bodyPr>
          <a:lstStyle/>
          <a:p>
            <a:pPr fontAlgn="base"/>
            <a:r>
              <a:rPr lang="en-US" b="0" i="1" dirty="0">
                <a:solidFill>
                  <a:srgbClr val="FFFF00"/>
                </a:solidFill>
                <a:effectLst/>
              </a:rPr>
              <a:t>The word of the Lord came again unto me, saying,</a:t>
            </a:r>
          </a:p>
          <a:p>
            <a:pPr fontAlgn="base"/>
            <a:endParaRPr lang="en-US" b="1" i="1" dirty="0">
              <a:solidFill>
                <a:srgbClr val="FFFF00"/>
              </a:solidFill>
            </a:endParaRPr>
          </a:p>
          <a:p>
            <a:pPr fontAlgn="base"/>
            <a:r>
              <a:rPr lang="en-US" b="0" i="1" dirty="0">
                <a:solidFill>
                  <a:srgbClr val="FFFF00"/>
                </a:solidFill>
                <a:effectLst/>
              </a:rPr>
              <a:t>Moreover, thou son of man, take thee one </a:t>
            </a:r>
            <a:r>
              <a:rPr lang="en-US" i="1" dirty="0">
                <a:solidFill>
                  <a:srgbClr val="FFFF00"/>
                </a:solidFill>
              </a:rPr>
              <a:t>stick</a:t>
            </a:r>
            <a:r>
              <a:rPr lang="en-US" b="0" i="1" dirty="0">
                <a:solidFill>
                  <a:srgbClr val="FFFF00"/>
                </a:solidFill>
                <a:effectLst/>
              </a:rPr>
              <a:t>, and </a:t>
            </a:r>
            <a:r>
              <a:rPr lang="en-US" i="1" dirty="0">
                <a:solidFill>
                  <a:srgbClr val="FFFF00"/>
                </a:solidFill>
              </a:rPr>
              <a:t>write</a:t>
            </a:r>
            <a:r>
              <a:rPr lang="en-US" b="0" i="1" dirty="0">
                <a:solidFill>
                  <a:srgbClr val="FFFF00"/>
                </a:solidFill>
                <a:effectLst/>
              </a:rPr>
              <a:t> upon it, For </a:t>
            </a:r>
            <a:r>
              <a:rPr lang="en-US" i="1" dirty="0">
                <a:solidFill>
                  <a:srgbClr val="FFFF00"/>
                </a:solidFill>
              </a:rPr>
              <a:t>Judah</a:t>
            </a:r>
            <a:r>
              <a:rPr lang="en-US" b="0" i="1" dirty="0">
                <a:solidFill>
                  <a:srgbClr val="FFFF00"/>
                </a:solidFill>
                <a:effectLst/>
              </a:rPr>
              <a:t>, and for the children of Israel his companions: then take another stick, and </a:t>
            </a:r>
            <a:r>
              <a:rPr lang="en-US" i="1" dirty="0">
                <a:solidFill>
                  <a:srgbClr val="FFFF00"/>
                </a:solidFill>
              </a:rPr>
              <a:t>write</a:t>
            </a:r>
            <a:r>
              <a:rPr lang="en-US" b="0" i="1" dirty="0">
                <a:solidFill>
                  <a:srgbClr val="FFFF00"/>
                </a:solidFill>
                <a:effectLst/>
              </a:rPr>
              <a:t> upon it, For </a:t>
            </a:r>
            <a:r>
              <a:rPr lang="en-US" i="1" dirty="0">
                <a:solidFill>
                  <a:srgbClr val="FFFF00"/>
                </a:solidFill>
              </a:rPr>
              <a:t>Joseph</a:t>
            </a:r>
            <a:r>
              <a:rPr lang="en-US" b="0" i="1" dirty="0">
                <a:solidFill>
                  <a:srgbClr val="FFFF00"/>
                </a:solidFill>
                <a:effectLst/>
              </a:rPr>
              <a:t>, the </a:t>
            </a:r>
            <a:r>
              <a:rPr lang="en-US" i="1" dirty="0">
                <a:solidFill>
                  <a:srgbClr val="FFFF00"/>
                </a:solidFill>
              </a:rPr>
              <a:t>stick</a:t>
            </a:r>
            <a:r>
              <a:rPr lang="en-US" b="0" i="1" dirty="0">
                <a:solidFill>
                  <a:srgbClr val="FFFF00"/>
                </a:solidFill>
                <a:effectLst/>
              </a:rPr>
              <a:t> of Ephraim, and for all the house of Israel his companions:</a:t>
            </a:r>
          </a:p>
          <a:p>
            <a:pPr fontAlgn="base"/>
            <a:endParaRPr lang="en-US" b="1" i="1" dirty="0">
              <a:solidFill>
                <a:srgbClr val="FFFF00"/>
              </a:solidFill>
            </a:endParaRPr>
          </a:p>
          <a:p>
            <a:pPr fontAlgn="base"/>
            <a:r>
              <a:rPr lang="en-US" b="0" i="1" dirty="0">
                <a:solidFill>
                  <a:srgbClr val="FFFF00"/>
                </a:solidFill>
                <a:effectLst/>
              </a:rPr>
              <a:t>And join them one to another into one stick; and they shall become </a:t>
            </a:r>
            <a:r>
              <a:rPr lang="en-US" i="1" dirty="0">
                <a:solidFill>
                  <a:srgbClr val="FFFF00"/>
                </a:solidFill>
              </a:rPr>
              <a:t>one</a:t>
            </a:r>
            <a:r>
              <a:rPr lang="en-US" b="0" i="1" dirty="0">
                <a:solidFill>
                  <a:srgbClr val="FFFF00"/>
                </a:solidFill>
                <a:effectLst/>
              </a:rPr>
              <a:t> in thine hand. Ezekiel 37:15-17</a:t>
            </a:r>
          </a:p>
        </p:txBody>
      </p:sp>
      <p:sp>
        <p:nvSpPr>
          <p:cNvPr id="7" name="Rectangle 6">
            <a:extLst>
              <a:ext uri="{FF2B5EF4-FFF2-40B4-BE49-F238E27FC236}">
                <a16:creationId xmlns:a16="http://schemas.microsoft.com/office/drawing/2014/main" id="{5926C12C-7D64-4783-943B-BBC64366ADA1}"/>
              </a:ext>
            </a:extLst>
          </p:cNvPr>
          <p:cNvSpPr/>
          <p:nvPr/>
        </p:nvSpPr>
        <p:spPr>
          <a:xfrm>
            <a:off x="5281061" y="3865946"/>
            <a:ext cx="6827520" cy="2585323"/>
          </a:xfrm>
          <a:prstGeom prst="rect">
            <a:avLst/>
          </a:prstGeom>
        </p:spPr>
        <p:txBody>
          <a:bodyPr wrap="square">
            <a:spAutoFit/>
          </a:bodyPr>
          <a:lstStyle/>
          <a:p>
            <a:pPr fontAlgn="base"/>
            <a:r>
              <a:rPr lang="en-US" b="0" i="1" dirty="0">
                <a:solidFill>
                  <a:srgbClr val="FFFF00"/>
                </a:solidFill>
                <a:effectLst/>
              </a:rPr>
              <a:t>Wherefore the Lord said, Forasmuch as this people </a:t>
            </a:r>
            <a:r>
              <a:rPr lang="en-US" i="1" dirty="0">
                <a:solidFill>
                  <a:srgbClr val="FFFF00"/>
                </a:solidFill>
              </a:rPr>
              <a:t>draw near </a:t>
            </a:r>
            <a:r>
              <a:rPr lang="en-US" b="0" i="1" dirty="0">
                <a:solidFill>
                  <a:srgbClr val="FFFF00"/>
                </a:solidFill>
                <a:effectLst/>
              </a:rPr>
              <a:t>me with their </a:t>
            </a:r>
            <a:r>
              <a:rPr lang="en-US" i="1" dirty="0">
                <a:solidFill>
                  <a:srgbClr val="FFFF00"/>
                </a:solidFill>
              </a:rPr>
              <a:t>mouth</a:t>
            </a:r>
            <a:r>
              <a:rPr lang="en-US" b="0" i="1" dirty="0">
                <a:solidFill>
                  <a:srgbClr val="FFFF00"/>
                </a:solidFill>
                <a:effectLst/>
              </a:rPr>
              <a:t>, and with their lips do </a:t>
            </a:r>
            <a:r>
              <a:rPr lang="en-US" i="1" dirty="0" err="1">
                <a:solidFill>
                  <a:srgbClr val="FFFF00"/>
                </a:solidFill>
              </a:rPr>
              <a:t>honour</a:t>
            </a:r>
            <a:r>
              <a:rPr lang="en-US" b="0" i="1" dirty="0">
                <a:solidFill>
                  <a:srgbClr val="FFFF00"/>
                </a:solidFill>
                <a:effectLst/>
              </a:rPr>
              <a:t> me, but have </a:t>
            </a:r>
            <a:r>
              <a:rPr lang="en-US" i="1" dirty="0">
                <a:solidFill>
                  <a:srgbClr val="FFFF00"/>
                </a:solidFill>
              </a:rPr>
              <a:t>removed</a:t>
            </a:r>
            <a:r>
              <a:rPr lang="en-US" b="0" i="1" dirty="0">
                <a:solidFill>
                  <a:srgbClr val="FFFF00"/>
                </a:solidFill>
                <a:effectLst/>
              </a:rPr>
              <a:t> their </a:t>
            </a:r>
            <a:r>
              <a:rPr lang="en-US" i="1" dirty="0">
                <a:solidFill>
                  <a:srgbClr val="FFFF00"/>
                </a:solidFill>
              </a:rPr>
              <a:t>heart</a:t>
            </a:r>
            <a:r>
              <a:rPr lang="en-US" b="0" i="1" dirty="0">
                <a:solidFill>
                  <a:srgbClr val="FFFF00"/>
                </a:solidFill>
                <a:effectLst/>
              </a:rPr>
              <a:t> far from me, and their </a:t>
            </a:r>
            <a:r>
              <a:rPr lang="en-US" i="1" dirty="0">
                <a:solidFill>
                  <a:srgbClr val="FFFF00"/>
                </a:solidFill>
              </a:rPr>
              <a:t>fear toward me</a:t>
            </a:r>
            <a:r>
              <a:rPr lang="en-US" b="0" i="1" dirty="0">
                <a:solidFill>
                  <a:srgbClr val="FFFF00"/>
                </a:solidFill>
                <a:effectLst/>
              </a:rPr>
              <a:t> is taught by the </a:t>
            </a:r>
            <a:r>
              <a:rPr lang="en-US" i="1" dirty="0">
                <a:solidFill>
                  <a:srgbClr val="FFFF00"/>
                </a:solidFill>
              </a:rPr>
              <a:t>precept</a:t>
            </a:r>
            <a:r>
              <a:rPr lang="en-US" b="0" i="1" dirty="0">
                <a:solidFill>
                  <a:srgbClr val="FFFF00"/>
                </a:solidFill>
                <a:effectLst/>
              </a:rPr>
              <a:t> of men:</a:t>
            </a:r>
          </a:p>
          <a:p>
            <a:pPr fontAlgn="base"/>
            <a:endParaRPr lang="en-US" b="1" i="1" dirty="0">
              <a:solidFill>
                <a:srgbClr val="FFFF00"/>
              </a:solidFill>
            </a:endParaRPr>
          </a:p>
          <a:p>
            <a:pPr fontAlgn="base"/>
            <a:r>
              <a:rPr lang="en-US" b="0" i="1" dirty="0">
                <a:solidFill>
                  <a:srgbClr val="FFFF00"/>
                </a:solidFill>
                <a:effectLst/>
              </a:rPr>
              <a:t>Therefore, behold, I will proceed to do a </a:t>
            </a:r>
            <a:r>
              <a:rPr lang="en-US" i="1" dirty="0" err="1">
                <a:solidFill>
                  <a:srgbClr val="FFFF00"/>
                </a:solidFill>
              </a:rPr>
              <a:t>marvellous</a:t>
            </a:r>
            <a:r>
              <a:rPr lang="en-US" b="0" i="1" dirty="0">
                <a:solidFill>
                  <a:srgbClr val="FFFF00"/>
                </a:solidFill>
                <a:effectLst/>
              </a:rPr>
              <a:t> </a:t>
            </a:r>
            <a:r>
              <a:rPr lang="en-US" i="1" dirty="0">
                <a:solidFill>
                  <a:srgbClr val="FFFF00"/>
                </a:solidFill>
              </a:rPr>
              <a:t>work</a:t>
            </a:r>
            <a:r>
              <a:rPr lang="en-US" b="0" i="1" dirty="0">
                <a:solidFill>
                  <a:srgbClr val="FFFF00"/>
                </a:solidFill>
                <a:effectLst/>
              </a:rPr>
              <a:t> among this people, even a </a:t>
            </a:r>
            <a:r>
              <a:rPr lang="en-US" b="0" i="1" dirty="0" err="1">
                <a:solidFill>
                  <a:srgbClr val="FFFF00"/>
                </a:solidFill>
                <a:effectLst/>
              </a:rPr>
              <a:t>marvellous</a:t>
            </a:r>
            <a:r>
              <a:rPr lang="en-US" b="0" i="1" dirty="0">
                <a:solidFill>
                  <a:srgbClr val="FFFF00"/>
                </a:solidFill>
                <a:effectLst/>
              </a:rPr>
              <a:t> work and a wonder: for the </a:t>
            </a:r>
            <a:r>
              <a:rPr lang="en-US" i="1" dirty="0">
                <a:solidFill>
                  <a:srgbClr val="FFFF00"/>
                </a:solidFill>
              </a:rPr>
              <a:t>wisdom</a:t>
            </a:r>
            <a:r>
              <a:rPr lang="en-US" b="0" i="1" dirty="0">
                <a:solidFill>
                  <a:srgbClr val="FFFF00"/>
                </a:solidFill>
                <a:effectLst/>
              </a:rPr>
              <a:t> of their wise men shall </a:t>
            </a:r>
            <a:r>
              <a:rPr lang="en-US" i="1" dirty="0">
                <a:solidFill>
                  <a:srgbClr val="FFFF00"/>
                </a:solidFill>
              </a:rPr>
              <a:t>perish</a:t>
            </a:r>
            <a:r>
              <a:rPr lang="en-US" b="0" i="1" dirty="0">
                <a:solidFill>
                  <a:srgbClr val="FFFF00"/>
                </a:solidFill>
                <a:effectLst/>
              </a:rPr>
              <a:t>, and the </a:t>
            </a:r>
            <a:r>
              <a:rPr lang="en-US" i="1" dirty="0">
                <a:solidFill>
                  <a:srgbClr val="FFFF00"/>
                </a:solidFill>
              </a:rPr>
              <a:t>understanding</a:t>
            </a:r>
            <a:r>
              <a:rPr lang="en-US" b="0" i="1" dirty="0">
                <a:solidFill>
                  <a:srgbClr val="FFFF00"/>
                </a:solidFill>
                <a:effectLst/>
              </a:rPr>
              <a:t> of their </a:t>
            </a:r>
            <a:r>
              <a:rPr lang="en-US" i="1" dirty="0">
                <a:solidFill>
                  <a:srgbClr val="FFFF00"/>
                </a:solidFill>
              </a:rPr>
              <a:t>prudent</a:t>
            </a:r>
            <a:r>
              <a:rPr lang="en-US" b="0" i="1" dirty="0">
                <a:solidFill>
                  <a:srgbClr val="FFFF00"/>
                </a:solidFill>
                <a:effectLst/>
              </a:rPr>
              <a:t> </a:t>
            </a:r>
            <a:r>
              <a:rPr lang="en-US" b="0" i="1" dirty="0" err="1">
                <a:solidFill>
                  <a:srgbClr val="FFFF00"/>
                </a:solidFill>
                <a:effectLst/>
              </a:rPr>
              <a:t>menshall</a:t>
            </a:r>
            <a:r>
              <a:rPr lang="en-US" b="0" i="1" dirty="0">
                <a:solidFill>
                  <a:srgbClr val="FFFF00"/>
                </a:solidFill>
                <a:effectLst/>
              </a:rPr>
              <a:t> be hid. Isaiah 29:13-14</a:t>
            </a:r>
          </a:p>
        </p:txBody>
      </p:sp>
      <p:sp>
        <p:nvSpPr>
          <p:cNvPr id="8" name="Rectangle 7">
            <a:extLst>
              <a:ext uri="{FF2B5EF4-FFF2-40B4-BE49-F238E27FC236}">
                <a16:creationId xmlns:a16="http://schemas.microsoft.com/office/drawing/2014/main" id="{3B0B9D7D-7792-4471-A231-6A51FE50636D}"/>
              </a:ext>
            </a:extLst>
          </p:cNvPr>
          <p:cNvSpPr/>
          <p:nvPr/>
        </p:nvSpPr>
        <p:spPr>
          <a:xfrm>
            <a:off x="837858" y="6010076"/>
            <a:ext cx="4443203" cy="646331"/>
          </a:xfrm>
          <a:prstGeom prst="rect">
            <a:avLst/>
          </a:prstGeom>
        </p:spPr>
        <p:txBody>
          <a:bodyPr wrap="square">
            <a:spAutoFit/>
          </a:bodyPr>
          <a:lstStyle/>
          <a:p>
            <a:r>
              <a:rPr lang="en-US" dirty="0">
                <a:solidFill>
                  <a:schemeClr val="bg1"/>
                </a:solidFill>
                <a:latin typeface="Abadi" panose="020B0604020104020204" pitchFamily="34" charset="0"/>
              </a:rPr>
              <a:t>How can you help Olivia find the true answers to her questions?</a:t>
            </a:r>
          </a:p>
        </p:txBody>
      </p:sp>
      <p:pic>
        <p:nvPicPr>
          <p:cNvPr id="4098" name="Picture 2" descr="Image result for pencil drawing girl">
            <a:extLst>
              <a:ext uri="{FF2B5EF4-FFF2-40B4-BE49-F238E27FC236}">
                <a16:creationId xmlns:a16="http://schemas.microsoft.com/office/drawing/2014/main" id="{2E6D4450-AFD9-427D-BB50-087B2333AD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19" t="8280" r="5706" b="5931"/>
          <a:stretch/>
        </p:blipFill>
        <p:spPr bwMode="auto">
          <a:xfrm>
            <a:off x="1870672" y="2513462"/>
            <a:ext cx="2180481" cy="32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62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91D020B-6B14-4F5A-980C-7330E72CEBE6}"/>
              </a:ext>
            </a:extLst>
          </p:cNvPr>
          <p:cNvSpPr/>
          <p:nvPr/>
        </p:nvSpPr>
        <p:spPr>
          <a:xfrm>
            <a:off x="1213239" y="1260908"/>
            <a:ext cx="3495348" cy="1200329"/>
          </a:xfrm>
          <a:prstGeom prst="rect">
            <a:avLst/>
          </a:prstGeom>
        </p:spPr>
        <p:txBody>
          <a:bodyPr wrap="square">
            <a:spAutoFit/>
          </a:bodyPr>
          <a:lstStyle/>
          <a:p>
            <a:r>
              <a:rPr lang="en-US" b="0" i="0" dirty="0">
                <a:solidFill>
                  <a:schemeClr val="bg1"/>
                </a:solidFill>
                <a:effectLst/>
                <a:latin typeface="Abadi" panose="020B0604020104020204" pitchFamily="34" charset="0"/>
              </a:rPr>
              <a:t>Brandon wants to establish unity in his Aaronic Priesthood quorum, so he teaches his quorum members about Zion. </a:t>
            </a:r>
            <a:endParaRPr lang="en-US" dirty="0">
              <a:solidFill>
                <a:schemeClr val="bg1"/>
              </a:solidFill>
            </a:endParaRPr>
          </a:p>
        </p:txBody>
      </p:sp>
      <p:sp>
        <p:nvSpPr>
          <p:cNvPr id="6" name="Rectangle 5">
            <a:extLst>
              <a:ext uri="{FF2B5EF4-FFF2-40B4-BE49-F238E27FC236}">
                <a16:creationId xmlns:a16="http://schemas.microsoft.com/office/drawing/2014/main" id="{4A7A00FE-E3E8-4E29-AC34-489253B9020B}"/>
              </a:ext>
            </a:extLst>
          </p:cNvPr>
          <p:cNvSpPr/>
          <p:nvPr/>
        </p:nvSpPr>
        <p:spPr>
          <a:xfrm>
            <a:off x="5438044" y="1186662"/>
            <a:ext cx="6096000" cy="923330"/>
          </a:xfrm>
          <a:prstGeom prst="rect">
            <a:avLst/>
          </a:prstGeom>
        </p:spPr>
        <p:txBody>
          <a:bodyPr>
            <a:spAutoFit/>
          </a:bodyPr>
          <a:lstStyle/>
          <a:p>
            <a:r>
              <a:rPr lang="en-US" b="0" i="1" dirty="0">
                <a:solidFill>
                  <a:srgbClr val="FFFF00"/>
                </a:solidFill>
                <a:effectLst/>
              </a:rPr>
              <a:t>And the Lord called his people </a:t>
            </a:r>
            <a:r>
              <a:rPr lang="en-US" i="1" dirty="0">
                <a:solidFill>
                  <a:srgbClr val="FFFF00"/>
                </a:solidFill>
              </a:rPr>
              <a:t>Zion</a:t>
            </a:r>
            <a:r>
              <a:rPr lang="en-US" b="0" i="1" dirty="0">
                <a:solidFill>
                  <a:srgbClr val="FFFF00"/>
                </a:solidFill>
                <a:effectLst/>
              </a:rPr>
              <a:t>, because they were of </a:t>
            </a:r>
            <a:r>
              <a:rPr lang="en-US" i="1" dirty="0">
                <a:solidFill>
                  <a:srgbClr val="FFFF00"/>
                </a:solidFill>
              </a:rPr>
              <a:t>one</a:t>
            </a:r>
            <a:endParaRPr lang="en-US" b="0" i="1" u="none" strike="noStrike" dirty="0">
              <a:solidFill>
                <a:srgbClr val="FFFF00"/>
              </a:solidFill>
              <a:effectLst/>
            </a:endParaRPr>
          </a:p>
          <a:p>
            <a:r>
              <a:rPr lang="en-US" b="0" i="1" dirty="0">
                <a:solidFill>
                  <a:srgbClr val="FFFF00"/>
                </a:solidFill>
                <a:effectLst/>
              </a:rPr>
              <a:t>heart and one mind, and dwelt in righteousness; and there was no poor among them. Moses 7:18</a:t>
            </a:r>
            <a:endParaRPr lang="en-US" i="1" dirty="0">
              <a:solidFill>
                <a:srgbClr val="FFFF00"/>
              </a:solidFill>
            </a:endParaRPr>
          </a:p>
        </p:txBody>
      </p:sp>
      <p:sp>
        <p:nvSpPr>
          <p:cNvPr id="7" name="Rectangle 6">
            <a:extLst>
              <a:ext uri="{FF2B5EF4-FFF2-40B4-BE49-F238E27FC236}">
                <a16:creationId xmlns:a16="http://schemas.microsoft.com/office/drawing/2014/main" id="{A453FD9C-607F-4085-BC3A-AB25A376280B}"/>
              </a:ext>
            </a:extLst>
          </p:cNvPr>
          <p:cNvSpPr/>
          <p:nvPr/>
        </p:nvSpPr>
        <p:spPr>
          <a:xfrm>
            <a:off x="6264442" y="3283666"/>
            <a:ext cx="4443203" cy="1200329"/>
          </a:xfrm>
          <a:prstGeom prst="rect">
            <a:avLst/>
          </a:prstGeom>
        </p:spPr>
        <p:txBody>
          <a:bodyPr wrap="square">
            <a:spAutoFit/>
          </a:bodyPr>
          <a:lstStyle/>
          <a:p>
            <a:r>
              <a:rPr lang="en-US" dirty="0">
                <a:solidFill>
                  <a:schemeClr val="bg1"/>
                </a:solidFill>
                <a:latin typeface="Abadi" panose="020B0604020104020204" pitchFamily="34" charset="0"/>
              </a:rPr>
              <a:t>How can Brandon achieve his goals?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What can Brandon do to receive more knowledge of Zion?</a:t>
            </a:r>
          </a:p>
        </p:txBody>
      </p:sp>
      <p:pic>
        <p:nvPicPr>
          <p:cNvPr id="6146" name="Picture 2" descr="Related image">
            <a:extLst>
              <a:ext uri="{FF2B5EF4-FFF2-40B4-BE49-F238E27FC236}">
                <a16:creationId xmlns:a16="http://schemas.microsoft.com/office/drawing/2014/main" id="{A0CFE036-6F7B-45A7-AF05-4E19B4A88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780861" y="2589196"/>
            <a:ext cx="2415985" cy="297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8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B02D08B-62C3-4FC6-94EB-D822316F8C18}"/>
              </a:ext>
            </a:extLst>
          </p:cNvPr>
          <p:cNvSpPr/>
          <p:nvPr/>
        </p:nvSpPr>
        <p:spPr>
          <a:xfrm>
            <a:off x="1236386" y="1260908"/>
            <a:ext cx="3449053" cy="1200329"/>
          </a:xfrm>
          <a:prstGeom prst="rect">
            <a:avLst/>
          </a:prstGeom>
        </p:spPr>
        <p:txBody>
          <a:bodyPr wrap="square">
            <a:spAutoFit/>
          </a:bodyPr>
          <a:lstStyle/>
          <a:p>
            <a:r>
              <a:rPr lang="en-US" b="0" i="0" dirty="0">
                <a:solidFill>
                  <a:schemeClr val="bg1"/>
                </a:solidFill>
                <a:effectLst/>
                <a:latin typeface="Abadi" panose="020B0604020104020204" pitchFamily="34" charset="0"/>
              </a:rPr>
              <a:t>Jean was amazed to learn in Sunday School that the Church will continue to fill the earth and will stand forever. </a:t>
            </a:r>
            <a:endParaRPr lang="en-US" dirty="0">
              <a:solidFill>
                <a:schemeClr val="bg1"/>
              </a:solidFill>
            </a:endParaRPr>
          </a:p>
        </p:txBody>
      </p:sp>
      <p:sp>
        <p:nvSpPr>
          <p:cNvPr id="6" name="Rectangle 5">
            <a:extLst>
              <a:ext uri="{FF2B5EF4-FFF2-40B4-BE49-F238E27FC236}">
                <a16:creationId xmlns:a16="http://schemas.microsoft.com/office/drawing/2014/main" id="{769B90EA-BA45-47A7-9422-3BD1C8022764}"/>
              </a:ext>
            </a:extLst>
          </p:cNvPr>
          <p:cNvSpPr/>
          <p:nvPr/>
        </p:nvSpPr>
        <p:spPr>
          <a:xfrm>
            <a:off x="5484106" y="1260908"/>
            <a:ext cx="6096000" cy="1477328"/>
          </a:xfrm>
          <a:prstGeom prst="rect">
            <a:avLst/>
          </a:prstGeom>
        </p:spPr>
        <p:txBody>
          <a:bodyPr>
            <a:spAutoFit/>
          </a:bodyPr>
          <a:lstStyle/>
          <a:p>
            <a:r>
              <a:rPr lang="en-US" b="0" i="1" dirty="0">
                <a:solidFill>
                  <a:srgbClr val="FFFF00"/>
                </a:solidFill>
                <a:effectLst/>
              </a:rPr>
              <a:t>And in the </a:t>
            </a:r>
            <a:r>
              <a:rPr lang="en-US" i="1" dirty="0">
                <a:solidFill>
                  <a:srgbClr val="FFFF00"/>
                </a:solidFill>
              </a:rPr>
              <a:t>days</a:t>
            </a:r>
            <a:r>
              <a:rPr lang="en-US" b="0" i="1" dirty="0">
                <a:solidFill>
                  <a:srgbClr val="FFFF00"/>
                </a:solidFill>
                <a:effectLst/>
              </a:rPr>
              <a:t> of these </a:t>
            </a:r>
            <a:r>
              <a:rPr lang="en-US" i="1" dirty="0">
                <a:solidFill>
                  <a:srgbClr val="FFFF00"/>
                </a:solidFill>
              </a:rPr>
              <a:t>kings </a:t>
            </a:r>
            <a:r>
              <a:rPr lang="en-US" b="0" i="1" dirty="0">
                <a:solidFill>
                  <a:srgbClr val="FFFF00"/>
                </a:solidFill>
                <a:effectLst/>
              </a:rPr>
              <a:t>shall the God of heaven </a:t>
            </a:r>
            <a:r>
              <a:rPr lang="en-US" i="1" dirty="0">
                <a:solidFill>
                  <a:srgbClr val="FFFF00"/>
                </a:solidFill>
              </a:rPr>
              <a:t>set</a:t>
            </a:r>
            <a:r>
              <a:rPr lang="en-US" b="0" i="1" dirty="0">
                <a:solidFill>
                  <a:srgbClr val="FFFF00"/>
                </a:solidFill>
                <a:effectLst/>
              </a:rPr>
              <a:t> up a </a:t>
            </a:r>
            <a:r>
              <a:rPr lang="en-US" i="1" dirty="0">
                <a:solidFill>
                  <a:srgbClr val="FFFF00"/>
                </a:solidFill>
              </a:rPr>
              <a:t>kingdom</a:t>
            </a:r>
            <a:r>
              <a:rPr lang="en-US" b="0" i="1" dirty="0">
                <a:solidFill>
                  <a:srgbClr val="FFFF00"/>
                </a:solidFill>
                <a:effectLst/>
              </a:rPr>
              <a:t>, which shall never be </a:t>
            </a:r>
            <a:r>
              <a:rPr lang="en-US" i="1" dirty="0">
                <a:solidFill>
                  <a:srgbClr val="FFFF00"/>
                </a:solidFill>
              </a:rPr>
              <a:t>destroyed</a:t>
            </a:r>
            <a:r>
              <a:rPr lang="en-US" b="0" i="1" dirty="0">
                <a:solidFill>
                  <a:srgbClr val="FFFF00"/>
                </a:solidFill>
                <a:effectLst/>
              </a:rPr>
              <a:t>: and the </a:t>
            </a:r>
            <a:r>
              <a:rPr lang="en-US" i="1" dirty="0">
                <a:solidFill>
                  <a:srgbClr val="FFFF00"/>
                </a:solidFill>
              </a:rPr>
              <a:t>kingdom</a:t>
            </a:r>
            <a:r>
              <a:rPr lang="en-US" b="0" i="1" dirty="0">
                <a:solidFill>
                  <a:srgbClr val="FFFF00"/>
                </a:solidFill>
                <a:effectLst/>
              </a:rPr>
              <a:t> shall not be left to other people, but it shall </a:t>
            </a:r>
            <a:r>
              <a:rPr lang="en-US" i="1" dirty="0">
                <a:solidFill>
                  <a:srgbClr val="FFFF00"/>
                </a:solidFill>
              </a:rPr>
              <a:t>break</a:t>
            </a:r>
            <a:r>
              <a:rPr lang="en-US" b="0" i="1" dirty="0">
                <a:solidFill>
                  <a:srgbClr val="FFFF00"/>
                </a:solidFill>
                <a:effectLst/>
              </a:rPr>
              <a:t> in pieces and </a:t>
            </a:r>
            <a:r>
              <a:rPr lang="en-US" i="1" dirty="0">
                <a:solidFill>
                  <a:srgbClr val="FFFF00"/>
                </a:solidFill>
              </a:rPr>
              <a:t>consume </a:t>
            </a:r>
            <a:r>
              <a:rPr lang="en-US" b="0" i="1" dirty="0">
                <a:solidFill>
                  <a:srgbClr val="FFFF00"/>
                </a:solidFill>
                <a:effectLst/>
              </a:rPr>
              <a:t>all these </a:t>
            </a:r>
            <a:r>
              <a:rPr lang="en-US" b="0" i="1" strike="noStrike" dirty="0">
                <a:solidFill>
                  <a:srgbClr val="FFFF00"/>
                </a:solidFill>
                <a:effectLst/>
              </a:rPr>
              <a:t>kingdoms</a:t>
            </a:r>
            <a:r>
              <a:rPr lang="en-US" b="0" i="1" dirty="0">
                <a:solidFill>
                  <a:srgbClr val="FFFF00"/>
                </a:solidFill>
                <a:effectLst/>
              </a:rPr>
              <a:t>, and it shall stand for ever. Daniel 2:44</a:t>
            </a:r>
            <a:endParaRPr lang="en-US" i="1" dirty="0">
              <a:solidFill>
                <a:srgbClr val="FFFF00"/>
              </a:solidFill>
            </a:endParaRPr>
          </a:p>
        </p:txBody>
      </p:sp>
      <p:sp>
        <p:nvSpPr>
          <p:cNvPr id="8" name="Rectangle 7">
            <a:extLst>
              <a:ext uri="{FF2B5EF4-FFF2-40B4-BE49-F238E27FC236}">
                <a16:creationId xmlns:a16="http://schemas.microsoft.com/office/drawing/2014/main" id="{0C161804-BE0B-419A-B1CC-6C98476186CE}"/>
              </a:ext>
            </a:extLst>
          </p:cNvPr>
          <p:cNvSpPr/>
          <p:nvPr/>
        </p:nvSpPr>
        <p:spPr>
          <a:xfrm>
            <a:off x="5833371" y="3429000"/>
            <a:ext cx="4443203" cy="1200329"/>
          </a:xfrm>
          <a:prstGeom prst="rect">
            <a:avLst/>
          </a:prstGeom>
        </p:spPr>
        <p:txBody>
          <a:bodyPr wrap="square">
            <a:spAutoFit/>
          </a:bodyPr>
          <a:lstStyle/>
          <a:p>
            <a:r>
              <a:rPr lang="en-US" dirty="0">
                <a:solidFill>
                  <a:schemeClr val="bg1"/>
                </a:solidFill>
                <a:latin typeface="Abadi" panose="020B0604020104020204" pitchFamily="34" charset="0"/>
              </a:rPr>
              <a:t>What can Jean do to further her knowledge about the Church?</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How can she know that the Church is true?</a:t>
            </a:r>
          </a:p>
        </p:txBody>
      </p:sp>
      <p:pic>
        <p:nvPicPr>
          <p:cNvPr id="3076" name="Picture 4" descr="Image result for pencil drawing girl">
            <a:extLst>
              <a:ext uri="{FF2B5EF4-FFF2-40B4-BE49-F238E27FC236}">
                <a16:creationId xmlns:a16="http://schemas.microsoft.com/office/drawing/2014/main" id="{088DC1F0-DCB7-450C-8472-2D3D644B1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393" y="2688080"/>
            <a:ext cx="3185038" cy="285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8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013BB20-5E8D-4101-8838-1394DA68696F}"/>
              </a:ext>
            </a:extLst>
          </p:cNvPr>
          <p:cNvSpPr/>
          <p:nvPr/>
        </p:nvSpPr>
        <p:spPr>
          <a:xfrm>
            <a:off x="1294369" y="1313133"/>
            <a:ext cx="3333088" cy="1200329"/>
          </a:xfrm>
          <a:prstGeom prst="rect">
            <a:avLst/>
          </a:prstGeom>
        </p:spPr>
        <p:txBody>
          <a:bodyPr wrap="square">
            <a:spAutoFit/>
          </a:bodyPr>
          <a:lstStyle/>
          <a:p>
            <a:r>
              <a:rPr lang="en-US" b="0" i="0" dirty="0">
                <a:solidFill>
                  <a:schemeClr val="bg1"/>
                </a:solidFill>
                <a:effectLst/>
                <a:latin typeface="Abadi" panose="020B0604020104020204" pitchFamily="34" charset="0"/>
              </a:rPr>
              <a:t>Shaylee is looking for a scripture that teaches that we were foreordained to do certain things before we were born. </a:t>
            </a:r>
            <a:endParaRPr lang="en-US" dirty="0">
              <a:solidFill>
                <a:schemeClr val="bg1"/>
              </a:solidFill>
            </a:endParaRPr>
          </a:p>
        </p:txBody>
      </p:sp>
      <p:sp>
        <p:nvSpPr>
          <p:cNvPr id="6" name="Rectangle 5">
            <a:extLst>
              <a:ext uri="{FF2B5EF4-FFF2-40B4-BE49-F238E27FC236}">
                <a16:creationId xmlns:a16="http://schemas.microsoft.com/office/drawing/2014/main" id="{9AA95D9F-68C2-4A4F-A216-D691DF48D25D}"/>
              </a:ext>
            </a:extLst>
          </p:cNvPr>
          <p:cNvSpPr/>
          <p:nvPr/>
        </p:nvSpPr>
        <p:spPr>
          <a:xfrm>
            <a:off x="5155932" y="927897"/>
            <a:ext cx="6500261" cy="2585323"/>
          </a:xfrm>
          <a:prstGeom prst="rect">
            <a:avLst/>
          </a:prstGeom>
        </p:spPr>
        <p:txBody>
          <a:bodyPr wrap="square">
            <a:spAutoFit/>
          </a:bodyPr>
          <a:lstStyle/>
          <a:p>
            <a:pPr fontAlgn="base"/>
            <a:r>
              <a:rPr lang="en-US" b="0" i="1" dirty="0">
                <a:solidFill>
                  <a:srgbClr val="FFFF00"/>
                </a:solidFill>
                <a:effectLst/>
              </a:rPr>
              <a:t>Now the Lord had shown unto me, Abraham, the </a:t>
            </a:r>
            <a:r>
              <a:rPr lang="en-US" i="1" dirty="0">
                <a:solidFill>
                  <a:srgbClr val="FFFF00"/>
                </a:solidFill>
              </a:rPr>
              <a:t>intelligences</a:t>
            </a:r>
            <a:r>
              <a:rPr lang="en-US" b="0" i="1" dirty="0">
                <a:solidFill>
                  <a:srgbClr val="FFFF00"/>
                </a:solidFill>
                <a:effectLst/>
              </a:rPr>
              <a:t> that were organized before the world was; and among all these there were many of the </a:t>
            </a:r>
            <a:r>
              <a:rPr lang="en-US" i="1" dirty="0">
                <a:solidFill>
                  <a:srgbClr val="FFFF00"/>
                </a:solidFill>
              </a:rPr>
              <a:t>noble</a:t>
            </a:r>
            <a:r>
              <a:rPr lang="en-US" b="0" i="1" dirty="0">
                <a:solidFill>
                  <a:srgbClr val="FFFF00"/>
                </a:solidFill>
                <a:effectLst/>
              </a:rPr>
              <a:t> and great ones;</a:t>
            </a:r>
          </a:p>
          <a:p>
            <a:pPr fontAlgn="base"/>
            <a:endParaRPr lang="en-US" b="0" i="1" dirty="0">
              <a:solidFill>
                <a:srgbClr val="FFFF00"/>
              </a:solidFill>
              <a:effectLst/>
            </a:endParaRPr>
          </a:p>
          <a:p>
            <a:pPr fontAlgn="base"/>
            <a:r>
              <a:rPr lang="en-US" b="0" i="1" dirty="0">
                <a:solidFill>
                  <a:srgbClr val="FFFF00"/>
                </a:solidFill>
                <a:effectLst/>
              </a:rPr>
              <a:t>And God saw these souls that they were good, and he stood in the midst of them, and he said: These I will make my rulers; for he stood among those that were spirits, and he saw that they were good; and he said unto me: Abraham, thou art one of them; thou </a:t>
            </a:r>
            <a:r>
              <a:rPr lang="en-US" b="0" i="1" dirty="0" err="1">
                <a:solidFill>
                  <a:srgbClr val="FFFF00"/>
                </a:solidFill>
                <a:effectLst/>
              </a:rPr>
              <a:t>wast</a:t>
            </a:r>
            <a:r>
              <a:rPr lang="en-US" b="0" i="1" dirty="0">
                <a:solidFill>
                  <a:srgbClr val="FFFF00"/>
                </a:solidFill>
                <a:effectLst/>
              </a:rPr>
              <a:t> </a:t>
            </a:r>
            <a:r>
              <a:rPr lang="en-US" i="1" dirty="0">
                <a:solidFill>
                  <a:srgbClr val="FFFF00"/>
                </a:solidFill>
              </a:rPr>
              <a:t>chosen </a:t>
            </a:r>
            <a:r>
              <a:rPr lang="en-US" b="0" i="1" dirty="0">
                <a:solidFill>
                  <a:srgbClr val="FFFF00"/>
                </a:solidFill>
                <a:effectLst/>
              </a:rPr>
              <a:t>before thou </a:t>
            </a:r>
            <a:r>
              <a:rPr lang="en-US" b="0" i="1" dirty="0" err="1">
                <a:solidFill>
                  <a:srgbClr val="FFFF00"/>
                </a:solidFill>
                <a:effectLst/>
              </a:rPr>
              <a:t>wast</a:t>
            </a:r>
            <a:r>
              <a:rPr lang="en-US" b="0" i="1" dirty="0">
                <a:solidFill>
                  <a:srgbClr val="FFFF00"/>
                </a:solidFill>
                <a:effectLst/>
              </a:rPr>
              <a:t> born. Abraham 3:22-23</a:t>
            </a:r>
          </a:p>
        </p:txBody>
      </p:sp>
      <p:sp>
        <p:nvSpPr>
          <p:cNvPr id="7" name="Rectangle 6">
            <a:extLst>
              <a:ext uri="{FF2B5EF4-FFF2-40B4-BE49-F238E27FC236}">
                <a16:creationId xmlns:a16="http://schemas.microsoft.com/office/drawing/2014/main" id="{7392012C-1CF0-405A-A7B6-0C781D5A9EB2}"/>
              </a:ext>
            </a:extLst>
          </p:cNvPr>
          <p:cNvSpPr/>
          <p:nvPr/>
        </p:nvSpPr>
        <p:spPr>
          <a:xfrm>
            <a:off x="5358062" y="4452775"/>
            <a:ext cx="6500260" cy="1477328"/>
          </a:xfrm>
          <a:prstGeom prst="rect">
            <a:avLst/>
          </a:prstGeom>
        </p:spPr>
        <p:txBody>
          <a:bodyPr wrap="square">
            <a:spAutoFit/>
          </a:bodyPr>
          <a:lstStyle/>
          <a:p>
            <a:pPr fontAlgn="base"/>
            <a:r>
              <a:rPr lang="en-US" b="0" i="1" dirty="0">
                <a:solidFill>
                  <a:srgbClr val="FFFF00"/>
                </a:solidFill>
                <a:effectLst/>
              </a:rPr>
              <a:t>Then the word of the Lord came unto me, saying,</a:t>
            </a:r>
          </a:p>
          <a:p>
            <a:pPr fontAlgn="base"/>
            <a:endParaRPr lang="en-US" b="1" i="1" dirty="0">
              <a:solidFill>
                <a:srgbClr val="FFFF00"/>
              </a:solidFill>
            </a:endParaRPr>
          </a:p>
          <a:p>
            <a:pPr fontAlgn="base"/>
            <a:r>
              <a:rPr lang="en-US" b="0" i="1" dirty="0">
                <a:solidFill>
                  <a:srgbClr val="FFFF00"/>
                </a:solidFill>
                <a:effectLst/>
              </a:rPr>
              <a:t>Before I </a:t>
            </a:r>
            <a:r>
              <a:rPr lang="en-US" i="1" dirty="0">
                <a:solidFill>
                  <a:srgbClr val="FFFF00"/>
                </a:solidFill>
              </a:rPr>
              <a:t>formed </a:t>
            </a:r>
            <a:r>
              <a:rPr lang="en-US" b="0" i="1" dirty="0">
                <a:solidFill>
                  <a:srgbClr val="FFFF00"/>
                </a:solidFill>
                <a:effectLst/>
              </a:rPr>
              <a:t>thee in the belly I </a:t>
            </a:r>
            <a:r>
              <a:rPr lang="en-US" i="1" dirty="0">
                <a:solidFill>
                  <a:srgbClr val="FFFF00"/>
                </a:solidFill>
              </a:rPr>
              <a:t>knew</a:t>
            </a:r>
            <a:r>
              <a:rPr lang="en-US" b="0" i="1" dirty="0">
                <a:solidFill>
                  <a:srgbClr val="FFFF00"/>
                </a:solidFill>
                <a:effectLst/>
              </a:rPr>
              <a:t> thee; and before thou </a:t>
            </a:r>
            <a:r>
              <a:rPr lang="en-US" b="0" i="1" dirty="0" err="1">
                <a:solidFill>
                  <a:srgbClr val="FFFF00"/>
                </a:solidFill>
                <a:effectLst/>
              </a:rPr>
              <a:t>camest</a:t>
            </a:r>
            <a:r>
              <a:rPr lang="en-US" b="0" i="1" dirty="0">
                <a:solidFill>
                  <a:srgbClr val="FFFF00"/>
                </a:solidFill>
                <a:effectLst/>
              </a:rPr>
              <a:t> forth out of the womb I </a:t>
            </a:r>
            <a:r>
              <a:rPr lang="en-US" i="1" dirty="0">
                <a:solidFill>
                  <a:srgbClr val="FFFF00"/>
                </a:solidFill>
              </a:rPr>
              <a:t>sanctified </a:t>
            </a:r>
            <a:r>
              <a:rPr lang="en-US" b="0" i="1" dirty="0">
                <a:solidFill>
                  <a:srgbClr val="FFFF00"/>
                </a:solidFill>
                <a:effectLst/>
              </a:rPr>
              <a:t>thee, and I </a:t>
            </a:r>
            <a:r>
              <a:rPr lang="en-US" i="1" dirty="0">
                <a:solidFill>
                  <a:srgbClr val="FFFF00"/>
                </a:solidFill>
              </a:rPr>
              <a:t>ordained</a:t>
            </a:r>
            <a:r>
              <a:rPr lang="en-US" b="0" i="1" dirty="0">
                <a:solidFill>
                  <a:srgbClr val="FFFF00"/>
                </a:solidFill>
                <a:effectLst/>
              </a:rPr>
              <a:t> thee a prophet unto the </a:t>
            </a:r>
            <a:r>
              <a:rPr lang="en-US" i="1" dirty="0">
                <a:solidFill>
                  <a:srgbClr val="FFFF00"/>
                </a:solidFill>
              </a:rPr>
              <a:t>nations</a:t>
            </a:r>
            <a:r>
              <a:rPr lang="en-US" b="0" i="1" dirty="0">
                <a:solidFill>
                  <a:srgbClr val="FFFF00"/>
                </a:solidFill>
                <a:effectLst/>
              </a:rPr>
              <a:t>. Jeremiah 1:4-5</a:t>
            </a:r>
          </a:p>
        </p:txBody>
      </p:sp>
      <p:pic>
        <p:nvPicPr>
          <p:cNvPr id="7170" name="Picture 2" descr="Related image">
            <a:extLst>
              <a:ext uri="{FF2B5EF4-FFF2-40B4-BE49-F238E27FC236}">
                <a16:creationId xmlns:a16="http://schemas.microsoft.com/office/drawing/2014/main" id="{D37F3AF8-89A3-4709-9144-EFFDF7457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74"/>
          <a:stretch/>
        </p:blipFill>
        <p:spPr bwMode="auto">
          <a:xfrm>
            <a:off x="1810976" y="2529351"/>
            <a:ext cx="2299876" cy="30677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9B861CD-CBDD-44BC-A171-0EC4D69A7566}"/>
              </a:ext>
            </a:extLst>
          </p:cNvPr>
          <p:cNvSpPr/>
          <p:nvPr/>
        </p:nvSpPr>
        <p:spPr>
          <a:xfrm>
            <a:off x="1141739" y="6127100"/>
            <a:ext cx="4443203" cy="646331"/>
          </a:xfrm>
          <a:prstGeom prst="rect">
            <a:avLst/>
          </a:prstGeom>
        </p:spPr>
        <p:txBody>
          <a:bodyPr wrap="square">
            <a:spAutoFit/>
          </a:bodyPr>
          <a:lstStyle/>
          <a:p>
            <a:r>
              <a:rPr lang="en-US" dirty="0">
                <a:solidFill>
                  <a:schemeClr val="bg1"/>
                </a:solidFill>
                <a:latin typeface="Abadi" panose="020B0604020104020204" pitchFamily="34" charset="0"/>
              </a:rPr>
              <a:t>Where else could Shaylee go to find answers?</a:t>
            </a:r>
          </a:p>
        </p:txBody>
      </p:sp>
    </p:spTree>
    <p:extLst>
      <p:ext uri="{BB962C8B-B14F-4D97-AF65-F5344CB8AC3E}">
        <p14:creationId xmlns:p14="http://schemas.microsoft.com/office/powerpoint/2010/main" val="16509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1672-6AEE-4D56-A99B-135528EA1F89}"/>
              </a:ext>
            </a:extLst>
          </p:cNvPr>
          <p:cNvSpPr/>
          <p:nvPr/>
        </p:nvSpPr>
        <p:spPr>
          <a:xfrm>
            <a:off x="0" y="0"/>
            <a:ext cx="12192000" cy="6858000"/>
          </a:xfrm>
          <a:prstGeom prst="rect">
            <a:avLst/>
          </a:prstGeom>
          <a:gradFill flip="none" rotWithShape="1">
            <a:gsLst>
              <a:gs pos="0">
                <a:schemeClr val="accent4">
                  <a:lumMod val="75000"/>
                </a:schemeClr>
              </a:gs>
              <a:gs pos="22000">
                <a:schemeClr val="accent1">
                  <a:lumMod val="75000"/>
                </a:schemeClr>
              </a:gs>
              <a:gs pos="38000">
                <a:srgbClr val="5C8859"/>
              </a:gs>
              <a:gs pos="53000">
                <a:schemeClr val="accent1">
                  <a:lumMod val="50000"/>
                </a:schemeClr>
              </a:gs>
              <a:gs pos="90000">
                <a:schemeClr val="accent3">
                  <a:lumMod val="50000"/>
                </a:schemeClr>
              </a:gs>
              <a:gs pos="77000">
                <a:srgbClr val="00B050"/>
              </a:gs>
            </a:gsLst>
            <a:path path="circle">
              <a:fillToRect l="100000" t="100000"/>
            </a:path>
            <a:tileRect r="-100000" b="-100000"/>
          </a:gradFill>
          <a:ln>
            <a:solidFill>
              <a:schemeClr val="tx1"/>
            </a:solidFill>
          </a:ln>
          <a:effectLst>
            <a:glow>
              <a:schemeClr val="accent1">
                <a:alpha val="40000"/>
              </a:schemeClr>
            </a:glow>
            <a:reflection stA="45000" endPos="0" dist="50800" dir="5400000" sy="-100000" algn="bl" rotWithShape="0"/>
          </a:effectLst>
          <a:scene3d>
            <a:camera prst="orthographicFront"/>
            <a:lightRig rig="glow" dir="t"/>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7EFC73-8C94-451C-9DC1-BF3AFD1808DE}"/>
              </a:ext>
            </a:extLst>
          </p:cNvPr>
          <p:cNvSpPr txBox="1"/>
          <p:nvPr/>
        </p:nvSpPr>
        <p:spPr>
          <a:xfrm>
            <a:off x="2960914" y="83003"/>
            <a:ext cx="627017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rPr>
              <a:t>Scenarios</a:t>
            </a:r>
          </a:p>
        </p:txBody>
      </p:sp>
      <p:sp>
        <p:nvSpPr>
          <p:cNvPr id="3" name="Rectangle 2">
            <a:extLst>
              <a:ext uri="{FF2B5EF4-FFF2-40B4-BE49-F238E27FC236}">
                <a16:creationId xmlns:a16="http://schemas.microsoft.com/office/drawing/2014/main" id="{B12F4823-AD99-4120-9127-101568CD762A}"/>
              </a:ext>
            </a:extLst>
          </p:cNvPr>
          <p:cNvSpPr/>
          <p:nvPr/>
        </p:nvSpPr>
        <p:spPr>
          <a:xfrm>
            <a:off x="1141739" y="1260908"/>
            <a:ext cx="3638349" cy="450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1B0BC61-E3DF-4641-A5E9-13E33B8B27F0}"/>
              </a:ext>
            </a:extLst>
          </p:cNvPr>
          <p:cNvSpPr/>
          <p:nvPr/>
        </p:nvSpPr>
        <p:spPr>
          <a:xfrm>
            <a:off x="1141739" y="1260908"/>
            <a:ext cx="3728644" cy="1200329"/>
          </a:xfrm>
          <a:prstGeom prst="rect">
            <a:avLst/>
          </a:prstGeom>
        </p:spPr>
        <p:txBody>
          <a:bodyPr wrap="square">
            <a:spAutoFit/>
          </a:bodyPr>
          <a:lstStyle/>
          <a:p>
            <a:r>
              <a:rPr lang="en-US" b="0" i="0" dirty="0">
                <a:solidFill>
                  <a:schemeClr val="bg1"/>
                </a:solidFill>
                <a:effectLst/>
                <a:latin typeface="Abadi" panose="020B0604020104020204" pitchFamily="34" charset="0"/>
              </a:rPr>
              <a:t>Sage understands that God is not a formless mass of spirit because the scriptures teach that God created us in His own image.</a:t>
            </a:r>
            <a:endParaRPr lang="en-US" dirty="0">
              <a:solidFill>
                <a:schemeClr val="bg1"/>
              </a:solidFill>
            </a:endParaRPr>
          </a:p>
        </p:txBody>
      </p:sp>
      <p:sp>
        <p:nvSpPr>
          <p:cNvPr id="7" name="Rectangle 6">
            <a:extLst>
              <a:ext uri="{FF2B5EF4-FFF2-40B4-BE49-F238E27FC236}">
                <a16:creationId xmlns:a16="http://schemas.microsoft.com/office/drawing/2014/main" id="{1BB4B3E0-6526-4A7A-8ADD-ABE0F16185CD}"/>
              </a:ext>
            </a:extLst>
          </p:cNvPr>
          <p:cNvSpPr/>
          <p:nvPr/>
        </p:nvSpPr>
        <p:spPr>
          <a:xfrm>
            <a:off x="5242560" y="1906368"/>
            <a:ext cx="6432884" cy="2031325"/>
          </a:xfrm>
          <a:prstGeom prst="rect">
            <a:avLst/>
          </a:prstGeom>
        </p:spPr>
        <p:txBody>
          <a:bodyPr wrap="square">
            <a:spAutoFit/>
          </a:bodyPr>
          <a:lstStyle/>
          <a:p>
            <a:pPr fontAlgn="base"/>
            <a:r>
              <a:rPr lang="en-US" b="0" i="1" dirty="0">
                <a:solidFill>
                  <a:srgbClr val="FFFF00"/>
                </a:solidFill>
                <a:effectLst/>
              </a:rPr>
              <a:t>And God said, Let </a:t>
            </a:r>
            <a:r>
              <a:rPr lang="en-US" i="1" dirty="0">
                <a:solidFill>
                  <a:srgbClr val="FFFF00"/>
                </a:solidFill>
              </a:rPr>
              <a:t>us</a:t>
            </a:r>
            <a:r>
              <a:rPr lang="en-US" b="0" i="1" dirty="0">
                <a:solidFill>
                  <a:srgbClr val="FFFF00"/>
                </a:solidFill>
                <a:effectLst/>
              </a:rPr>
              <a:t> </a:t>
            </a:r>
            <a:r>
              <a:rPr lang="en-US" i="1" dirty="0">
                <a:solidFill>
                  <a:srgbClr val="FFFF00"/>
                </a:solidFill>
              </a:rPr>
              <a:t>make man</a:t>
            </a:r>
            <a:r>
              <a:rPr lang="en-US" b="0" i="1" dirty="0">
                <a:solidFill>
                  <a:srgbClr val="FFFF00"/>
                </a:solidFill>
                <a:effectLst/>
              </a:rPr>
              <a:t> in our </a:t>
            </a:r>
            <a:r>
              <a:rPr lang="en-US" i="1" dirty="0">
                <a:solidFill>
                  <a:srgbClr val="FFFF00"/>
                </a:solidFill>
              </a:rPr>
              <a:t>image</a:t>
            </a:r>
            <a:r>
              <a:rPr lang="en-US" b="0" i="1" dirty="0">
                <a:solidFill>
                  <a:srgbClr val="FFFF00"/>
                </a:solidFill>
                <a:effectLst/>
              </a:rPr>
              <a:t>, after our </a:t>
            </a:r>
            <a:r>
              <a:rPr lang="en-US" b="0" i="1" u="none" strike="noStrike" dirty="0">
                <a:solidFill>
                  <a:srgbClr val="FFFF00"/>
                </a:solidFill>
                <a:effectLst/>
              </a:rPr>
              <a:t>likeness</a:t>
            </a:r>
            <a:r>
              <a:rPr lang="en-US" b="0" i="1" dirty="0">
                <a:solidFill>
                  <a:srgbClr val="FFFF00"/>
                </a:solidFill>
                <a:effectLst/>
              </a:rPr>
              <a:t>: and let them have </a:t>
            </a:r>
            <a:r>
              <a:rPr lang="en-US" b="0" i="1" u="none" strike="noStrike" dirty="0">
                <a:solidFill>
                  <a:srgbClr val="FFFF00"/>
                </a:solidFill>
                <a:effectLst/>
              </a:rPr>
              <a:t>dominion</a:t>
            </a:r>
            <a:r>
              <a:rPr lang="en-US" b="0" i="1" dirty="0">
                <a:solidFill>
                  <a:srgbClr val="FFFF00"/>
                </a:solidFill>
                <a:effectLst/>
              </a:rPr>
              <a:t> over the fish of the sea, and over the fowl of the air, and over the cattle, and over all the earth, and over every creeping thing that </a:t>
            </a:r>
            <a:r>
              <a:rPr lang="en-US" b="0" i="1" dirty="0" err="1">
                <a:solidFill>
                  <a:srgbClr val="FFFF00"/>
                </a:solidFill>
                <a:effectLst/>
              </a:rPr>
              <a:t>creepeth</a:t>
            </a:r>
            <a:r>
              <a:rPr lang="en-US" b="0" i="1" dirty="0">
                <a:solidFill>
                  <a:srgbClr val="FFFF00"/>
                </a:solidFill>
                <a:effectLst/>
              </a:rPr>
              <a:t> upon the earth.</a:t>
            </a:r>
          </a:p>
          <a:p>
            <a:pPr fontAlgn="base"/>
            <a:endParaRPr lang="en-US" b="1" i="1" dirty="0">
              <a:solidFill>
                <a:srgbClr val="FFFF00"/>
              </a:solidFill>
            </a:endParaRPr>
          </a:p>
          <a:p>
            <a:pPr fontAlgn="base"/>
            <a:r>
              <a:rPr lang="en-US" b="0" i="1" dirty="0">
                <a:solidFill>
                  <a:srgbClr val="FFFF00"/>
                </a:solidFill>
                <a:effectLst/>
              </a:rPr>
              <a:t>So God created man in his own </a:t>
            </a:r>
            <a:r>
              <a:rPr lang="en-US" i="1" dirty="0">
                <a:solidFill>
                  <a:srgbClr val="FFFF00"/>
                </a:solidFill>
              </a:rPr>
              <a:t>image</a:t>
            </a:r>
            <a:r>
              <a:rPr lang="en-US" b="0" i="1" dirty="0">
                <a:solidFill>
                  <a:srgbClr val="FFFF00"/>
                </a:solidFill>
                <a:effectLst/>
              </a:rPr>
              <a:t>, in the image of God created he him; male and </a:t>
            </a:r>
            <a:r>
              <a:rPr lang="en-US" b="0" i="1" u="none" strike="noStrike" dirty="0">
                <a:solidFill>
                  <a:srgbClr val="FFFF00"/>
                </a:solidFill>
                <a:effectLst/>
              </a:rPr>
              <a:t>female</a:t>
            </a:r>
            <a:r>
              <a:rPr lang="en-US" b="0" i="1" dirty="0">
                <a:solidFill>
                  <a:srgbClr val="FFFF00"/>
                </a:solidFill>
                <a:effectLst/>
              </a:rPr>
              <a:t> created he them. Genesis 1:26-27</a:t>
            </a:r>
          </a:p>
        </p:txBody>
      </p:sp>
      <p:pic>
        <p:nvPicPr>
          <p:cNvPr id="8194" name="Picture 2" descr="Related image">
            <a:extLst>
              <a:ext uri="{FF2B5EF4-FFF2-40B4-BE49-F238E27FC236}">
                <a16:creationId xmlns:a16="http://schemas.microsoft.com/office/drawing/2014/main" id="{049D0933-E043-4AB0-909D-35A67A64CA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645" t="1427" r="27198" b="3433"/>
          <a:stretch/>
        </p:blipFill>
        <p:spPr bwMode="auto">
          <a:xfrm flipH="1">
            <a:off x="1803210" y="2607731"/>
            <a:ext cx="2315408" cy="29392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2B24B3C-9773-45EF-B877-B56B1C1FB6EB}"/>
              </a:ext>
            </a:extLst>
          </p:cNvPr>
          <p:cNvSpPr/>
          <p:nvPr/>
        </p:nvSpPr>
        <p:spPr>
          <a:xfrm>
            <a:off x="5945587" y="4683840"/>
            <a:ext cx="4443203" cy="923330"/>
          </a:xfrm>
          <a:prstGeom prst="rect">
            <a:avLst/>
          </a:prstGeom>
        </p:spPr>
        <p:txBody>
          <a:bodyPr wrap="square">
            <a:spAutoFit/>
          </a:bodyPr>
          <a:lstStyle/>
          <a:p>
            <a:r>
              <a:rPr lang="en-US" dirty="0">
                <a:solidFill>
                  <a:schemeClr val="bg1"/>
                </a:solidFill>
                <a:latin typeface="Abadi" panose="020B0604020104020204" pitchFamily="34" charset="0"/>
              </a:rPr>
              <a:t>Where else could Sage go to find answers?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What can she do with this knowledge?</a:t>
            </a:r>
          </a:p>
        </p:txBody>
      </p:sp>
    </p:spTree>
    <p:extLst>
      <p:ext uri="{BB962C8B-B14F-4D97-AF65-F5344CB8AC3E}">
        <p14:creationId xmlns:p14="http://schemas.microsoft.com/office/powerpoint/2010/main" val="286352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left)">
                                      <p:cBhvr>
                                        <p:cTn id="1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1761</Words>
  <Application>Microsoft Office PowerPoint</Application>
  <PresentationFormat>Widescreen</PresentationFormat>
  <Paragraphs>132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 Light</vt:lpstr>
      <vt:lpstr>Calibri</vt:lpstr>
      <vt:lpstr>Arial</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15</cp:revision>
  <dcterms:created xsi:type="dcterms:W3CDTF">2019-08-08T13:53:04Z</dcterms:created>
  <dcterms:modified xsi:type="dcterms:W3CDTF">2020-11-16T14:55:47Z</dcterms:modified>
</cp:coreProperties>
</file>